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4" r:id="rId4"/>
    <p:sldId id="279" r:id="rId5"/>
    <p:sldId id="260" r:id="rId6"/>
    <p:sldId id="261" r:id="rId7"/>
    <p:sldId id="280" r:id="rId8"/>
    <p:sldId id="283" r:id="rId9"/>
    <p:sldId id="285" r:id="rId10"/>
    <p:sldId id="276" r:id="rId11"/>
    <p:sldId id="284" r:id="rId12"/>
    <p:sldId id="277" r:id="rId13"/>
    <p:sldId id="275" r:id="rId14"/>
    <p:sldId id="282" r:id="rId15"/>
    <p:sldId id="258" r:id="rId16"/>
    <p:sldId id="278" r:id="rId17"/>
    <p:sldId id="28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89564" autoAdjust="0"/>
  </p:normalViewPr>
  <p:slideViewPr>
    <p:cSldViewPr snapToGrid="0">
      <p:cViewPr varScale="1">
        <p:scale>
          <a:sx n="155" d="100"/>
          <a:sy n="155" d="100"/>
        </p:scale>
        <p:origin x="192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9FBC4-CF37-431E-83EF-009DEB19929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1_2" csCatId="accent1" phldr="1"/>
      <dgm:spPr/>
    </dgm:pt>
    <dgm:pt modelId="{3D0671E7-DBD5-42D7-B711-D84C4DF2079B}">
      <dgm:prSet phldrT="[Texte]"/>
      <dgm:spPr>
        <a:solidFill>
          <a:srgbClr val="FFFF0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2</a:t>
          </a:r>
          <a:r>
            <a:rPr lang="fr-FR" baseline="30000" dirty="0">
              <a:solidFill>
                <a:schemeClr val="tx1"/>
              </a:solidFill>
            </a:rPr>
            <a:t>nde</a:t>
          </a:r>
          <a:r>
            <a:rPr lang="fr-FR" dirty="0">
              <a:solidFill>
                <a:schemeClr val="tx1"/>
              </a:solidFill>
            </a:rPr>
            <a:t> Mini Entreprise</a:t>
          </a:r>
        </a:p>
      </dgm:t>
    </dgm:pt>
    <dgm:pt modelId="{7BBF35A8-B604-4A44-BB38-06725D5D280E}" type="parTrans" cxnId="{6DCC9E8F-0E6E-4746-A667-5F0988871D03}">
      <dgm:prSet/>
      <dgm:spPr/>
      <dgm:t>
        <a:bodyPr/>
        <a:lstStyle/>
        <a:p>
          <a:endParaRPr lang="fr-FR"/>
        </a:p>
      </dgm:t>
    </dgm:pt>
    <dgm:pt modelId="{A391FAED-3BA0-4169-8102-D7B614E5E67A}" type="sibTrans" cxnId="{6DCC9E8F-0E6E-4746-A667-5F0988871D03}">
      <dgm:prSet/>
      <dgm:spPr/>
      <dgm:t>
        <a:bodyPr/>
        <a:lstStyle/>
        <a:p>
          <a:endParaRPr lang="fr-FR"/>
        </a:p>
      </dgm:t>
    </dgm:pt>
    <dgm:pt modelId="{3EF63E80-B457-4C50-8CFB-5F472BDE0805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3ème</a:t>
          </a:r>
        </a:p>
      </dgm:t>
    </dgm:pt>
    <dgm:pt modelId="{D5D18AA5-DF57-4916-94AD-DD5A9BDB9C30}" type="parTrans" cxnId="{95C78B04-4CF3-49D1-AC5A-408F06ADA931}">
      <dgm:prSet/>
      <dgm:spPr/>
      <dgm:t>
        <a:bodyPr/>
        <a:lstStyle/>
        <a:p>
          <a:endParaRPr lang="fr-FR"/>
        </a:p>
      </dgm:t>
    </dgm:pt>
    <dgm:pt modelId="{99489F73-7421-488A-BAA7-D76FB5767D7B}" type="sibTrans" cxnId="{95C78B04-4CF3-49D1-AC5A-408F06ADA931}">
      <dgm:prSet/>
      <dgm:spPr/>
      <dgm:t>
        <a:bodyPr/>
        <a:lstStyle/>
        <a:p>
          <a:endParaRPr lang="fr-FR"/>
        </a:p>
      </dgm:t>
    </dgm:pt>
    <dgm:pt modelId="{45184FBA-67D7-4FFA-A4F4-301078EC0A5B}">
      <dgm:prSet phldrT="[Texte]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dirty="0">
              <a:solidFill>
                <a:schemeClr val="tx1"/>
              </a:solidFill>
              <a:effectLst/>
            </a:rPr>
            <a:t>CPGE (MPSI, PTSI, …)</a:t>
          </a:r>
        </a:p>
      </dgm:t>
    </dgm:pt>
    <dgm:pt modelId="{AE1D5451-D5B8-454F-A391-511D149DF300}" type="parTrans" cxnId="{036DC1C3-093A-483F-859A-24E70E87C719}">
      <dgm:prSet/>
      <dgm:spPr/>
      <dgm:t>
        <a:bodyPr/>
        <a:lstStyle/>
        <a:p>
          <a:endParaRPr lang="fr-FR"/>
        </a:p>
      </dgm:t>
    </dgm:pt>
    <dgm:pt modelId="{A2C9D37C-447B-4D4B-8115-A80023B9D8C2}" type="sibTrans" cxnId="{036DC1C3-093A-483F-859A-24E70E87C719}">
      <dgm:prSet/>
      <dgm:spPr/>
      <dgm:t>
        <a:bodyPr/>
        <a:lstStyle/>
        <a:p>
          <a:endParaRPr lang="fr-FR"/>
        </a:p>
      </dgm:t>
    </dgm:pt>
    <dgm:pt modelId="{79C44E5E-2D5F-4603-8EAC-FB7C555F412C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Spécialité Math</a:t>
          </a:r>
        </a:p>
      </dgm:t>
    </dgm:pt>
    <dgm:pt modelId="{BCB3C2E8-C34F-479A-B3FD-DD169C9ADA4E}" type="parTrans" cxnId="{0815FDB0-136F-44F6-B817-E0197F8732A8}">
      <dgm:prSet/>
      <dgm:spPr/>
      <dgm:t>
        <a:bodyPr/>
        <a:lstStyle/>
        <a:p>
          <a:endParaRPr lang="fr-FR"/>
        </a:p>
      </dgm:t>
    </dgm:pt>
    <dgm:pt modelId="{5E0DE652-C4C2-44CB-9332-9221F6F755BC}" type="sibTrans" cxnId="{0815FDB0-136F-44F6-B817-E0197F8732A8}">
      <dgm:prSet/>
      <dgm:spPr/>
      <dgm:t>
        <a:bodyPr/>
        <a:lstStyle/>
        <a:p>
          <a:endParaRPr lang="fr-FR"/>
        </a:p>
      </dgm:t>
    </dgm:pt>
    <dgm:pt modelId="{1FB7C98F-F814-400F-A45D-C573FF37DA63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Spécialité …</a:t>
          </a:r>
        </a:p>
      </dgm:t>
    </dgm:pt>
    <dgm:pt modelId="{D3F7F462-4F5F-4925-909C-8F6A62B6A803}" type="parTrans" cxnId="{A8FCED82-17CC-4901-9013-22F84476B9EF}">
      <dgm:prSet/>
      <dgm:spPr/>
      <dgm:t>
        <a:bodyPr/>
        <a:lstStyle/>
        <a:p>
          <a:endParaRPr lang="fr-FR"/>
        </a:p>
      </dgm:t>
    </dgm:pt>
    <dgm:pt modelId="{6D619502-6C31-4202-882B-A3A7A6E705A0}" type="sibTrans" cxnId="{A8FCED82-17CC-4901-9013-22F84476B9EF}">
      <dgm:prSet/>
      <dgm:spPr/>
      <dgm:t>
        <a:bodyPr/>
        <a:lstStyle/>
        <a:p>
          <a:endParaRPr lang="fr-FR"/>
        </a:p>
      </dgm:t>
    </dgm:pt>
    <dgm:pt modelId="{734EDFD3-6CDF-4C14-9AFD-0C2B34E34FCD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BAC STMG</a:t>
          </a:r>
        </a:p>
      </dgm:t>
    </dgm:pt>
    <dgm:pt modelId="{9D7D63D8-7220-4B97-8C69-5F3F4DB3F591}" type="parTrans" cxnId="{535272AE-D027-49D1-85FD-F5350A7818C7}">
      <dgm:prSet/>
      <dgm:spPr/>
      <dgm:t>
        <a:bodyPr/>
        <a:lstStyle/>
        <a:p>
          <a:endParaRPr lang="fr-FR"/>
        </a:p>
      </dgm:t>
    </dgm:pt>
    <dgm:pt modelId="{F134081A-92A5-49D7-ACA5-B0F62C8686D7}" type="sibTrans" cxnId="{535272AE-D027-49D1-85FD-F5350A7818C7}">
      <dgm:prSet/>
      <dgm:spPr/>
      <dgm:t>
        <a:bodyPr/>
        <a:lstStyle/>
        <a:p>
          <a:endParaRPr lang="fr-FR"/>
        </a:p>
      </dgm:t>
    </dgm:pt>
    <dgm:pt modelId="{742A0112-7AC8-43CD-B1E4-1C1B9CEA2DE2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BAC Technologique</a:t>
          </a:r>
        </a:p>
      </dgm:t>
    </dgm:pt>
    <dgm:pt modelId="{F7A5135F-5AC5-4847-AD36-0D9531A7C96E}" type="parTrans" cxnId="{F2CA4637-CD1D-4D86-9896-0A707BA43A78}">
      <dgm:prSet/>
      <dgm:spPr/>
      <dgm:t>
        <a:bodyPr/>
        <a:lstStyle/>
        <a:p>
          <a:endParaRPr lang="fr-FR"/>
        </a:p>
      </dgm:t>
    </dgm:pt>
    <dgm:pt modelId="{E58E2E14-830C-4B42-89E0-D20F3DEC616A}" type="sibTrans" cxnId="{F2CA4637-CD1D-4D86-9896-0A707BA43A78}">
      <dgm:prSet/>
      <dgm:spPr/>
      <dgm:t>
        <a:bodyPr/>
        <a:lstStyle/>
        <a:p>
          <a:endParaRPr lang="fr-FR"/>
        </a:p>
      </dgm:t>
    </dgm:pt>
    <dgm:pt modelId="{1E24F118-E9EE-4692-B266-195BADE167C1}">
      <dgm:prSet phldrT="[Texte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CPGE TSI</a:t>
          </a:r>
        </a:p>
      </dgm:t>
    </dgm:pt>
    <dgm:pt modelId="{C92B0665-5567-421A-ACF2-DBB5B2D8B41B}" type="parTrans" cxnId="{8D58E043-6EC1-4917-A520-43BD9BFB6270}">
      <dgm:prSet/>
      <dgm:spPr/>
      <dgm:t>
        <a:bodyPr/>
        <a:lstStyle/>
        <a:p>
          <a:endParaRPr lang="fr-FR"/>
        </a:p>
      </dgm:t>
    </dgm:pt>
    <dgm:pt modelId="{E732AFC7-5EDD-455E-818F-FE0359387A33}" type="sibTrans" cxnId="{8D58E043-6EC1-4917-A520-43BD9BFB6270}">
      <dgm:prSet/>
      <dgm:spPr/>
      <dgm:t>
        <a:bodyPr/>
        <a:lstStyle/>
        <a:p>
          <a:endParaRPr lang="fr-FR"/>
        </a:p>
      </dgm:t>
    </dgm:pt>
    <dgm:pt modelId="{4FF04E89-6219-46FB-B9E3-E23DC74713F7}">
      <dgm:prSet phldrT="[Texte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Ecoles d’architecture ou d’ingénieur(e)s</a:t>
          </a:r>
        </a:p>
      </dgm:t>
    </dgm:pt>
    <dgm:pt modelId="{1D4FE96F-076E-4B8F-898F-78BD54459D75}" type="parTrans" cxnId="{6188B939-248E-45DC-969B-0C09EFBB3D48}">
      <dgm:prSet/>
      <dgm:spPr/>
      <dgm:t>
        <a:bodyPr/>
        <a:lstStyle/>
        <a:p>
          <a:endParaRPr lang="fr-FR"/>
        </a:p>
      </dgm:t>
    </dgm:pt>
    <dgm:pt modelId="{D44275DF-62CB-4BAF-B142-BAD29E5A230B}" type="sibTrans" cxnId="{6188B939-248E-45DC-969B-0C09EFBB3D48}">
      <dgm:prSet/>
      <dgm:spPr/>
      <dgm:t>
        <a:bodyPr/>
        <a:lstStyle/>
        <a:p>
          <a:endParaRPr lang="fr-FR"/>
        </a:p>
      </dgm:t>
    </dgm:pt>
    <dgm:pt modelId="{17FF373E-2461-4F06-9DFA-2BB2F46E1D36}">
      <dgm:prSet phldrT="[Texte]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dirty="0">
              <a:solidFill>
                <a:schemeClr val="tx1"/>
              </a:solidFill>
              <a:effectLst/>
            </a:rPr>
            <a:t>Ecoles d’architecture ou d’ingénieur(e)s</a:t>
          </a:r>
        </a:p>
      </dgm:t>
    </dgm:pt>
    <dgm:pt modelId="{B281B4A5-2E65-43ED-84AA-A9AACAAB9126}" type="parTrans" cxnId="{D4C47983-2573-4CBA-943C-EB35BE35ACC3}">
      <dgm:prSet/>
      <dgm:spPr/>
      <dgm:t>
        <a:bodyPr/>
        <a:lstStyle/>
        <a:p>
          <a:endParaRPr lang="fr-FR"/>
        </a:p>
      </dgm:t>
    </dgm:pt>
    <dgm:pt modelId="{3F99E482-B418-4AB3-9008-CACB0919E281}" type="sibTrans" cxnId="{D4C47983-2573-4CBA-943C-EB35BE35ACC3}">
      <dgm:prSet/>
      <dgm:spPr/>
      <dgm:t>
        <a:bodyPr/>
        <a:lstStyle/>
        <a:p>
          <a:endParaRPr lang="fr-FR"/>
        </a:p>
      </dgm:t>
    </dgm:pt>
    <dgm:pt modelId="{39B94217-BD51-417D-A17F-6CBE72F87FE5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BAC STD2A</a:t>
          </a:r>
        </a:p>
      </dgm:t>
    </dgm:pt>
    <dgm:pt modelId="{D9FC2E0E-366A-48E7-8993-35F7264291DF}" type="parTrans" cxnId="{12C0B6A4-545D-4C8D-88A0-D40CE9845AEB}">
      <dgm:prSet/>
      <dgm:spPr/>
      <dgm:t>
        <a:bodyPr/>
        <a:lstStyle/>
        <a:p>
          <a:endParaRPr lang="fr-FR"/>
        </a:p>
      </dgm:t>
    </dgm:pt>
    <dgm:pt modelId="{205EE83B-7305-4DB4-8866-F3F20A1BF277}" type="sibTrans" cxnId="{12C0B6A4-545D-4C8D-88A0-D40CE9845AEB}">
      <dgm:prSet/>
      <dgm:spPr/>
      <dgm:t>
        <a:bodyPr/>
        <a:lstStyle/>
        <a:p>
          <a:endParaRPr lang="fr-FR"/>
        </a:p>
      </dgm:t>
    </dgm:pt>
    <dgm:pt modelId="{7E7AD6AE-3736-4E43-9F2C-D38E25B7AB35}">
      <dgm:prSet phldrT="[Texte]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dirty="0">
              <a:solidFill>
                <a:schemeClr val="tx1"/>
              </a:solidFill>
              <a:effectLst/>
            </a:rPr>
            <a:t>IUT</a:t>
          </a:r>
        </a:p>
      </dgm:t>
    </dgm:pt>
    <dgm:pt modelId="{08CA21AE-A26E-4048-9A10-8D080175C93B}" type="parTrans" cxnId="{E3E90F0F-637E-4149-BFB7-B717D20CB517}">
      <dgm:prSet/>
      <dgm:spPr/>
      <dgm:t>
        <a:bodyPr/>
        <a:lstStyle/>
        <a:p>
          <a:endParaRPr lang="fr-FR"/>
        </a:p>
      </dgm:t>
    </dgm:pt>
    <dgm:pt modelId="{A3C83604-2D85-49ED-9169-DE2AE0E4FF6F}" type="sibTrans" cxnId="{E3E90F0F-637E-4149-BFB7-B717D20CB517}">
      <dgm:prSet/>
      <dgm:spPr/>
      <dgm:t>
        <a:bodyPr/>
        <a:lstStyle/>
        <a:p>
          <a:endParaRPr lang="fr-FR"/>
        </a:p>
      </dgm:t>
    </dgm:pt>
    <dgm:pt modelId="{00FE47DC-C94A-4A03-8384-2DAAF4D393E1}">
      <dgm:prSet phldrT="[Texte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IUT</a:t>
          </a:r>
        </a:p>
      </dgm:t>
    </dgm:pt>
    <dgm:pt modelId="{CB865254-CD46-46A4-BE00-5EB495CA5309}" type="parTrans" cxnId="{330A55CA-1B6D-4DE5-B169-3CABCDE92A7D}">
      <dgm:prSet/>
      <dgm:spPr/>
      <dgm:t>
        <a:bodyPr/>
        <a:lstStyle/>
        <a:p>
          <a:endParaRPr lang="fr-FR"/>
        </a:p>
      </dgm:t>
    </dgm:pt>
    <dgm:pt modelId="{87C5F0E4-3950-4C80-A755-CB9805FA3AF2}" type="sibTrans" cxnId="{330A55CA-1B6D-4DE5-B169-3CABCDE92A7D}">
      <dgm:prSet/>
      <dgm:spPr/>
      <dgm:t>
        <a:bodyPr/>
        <a:lstStyle/>
        <a:p>
          <a:endParaRPr lang="fr-FR"/>
        </a:p>
      </dgm:t>
    </dgm:pt>
    <dgm:pt modelId="{7A7AC9FB-F2BE-4E00-BD0B-B17C24012846}">
      <dgm:prSet phldrT="[Texte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BTS</a:t>
          </a:r>
        </a:p>
      </dgm:t>
    </dgm:pt>
    <dgm:pt modelId="{7A32C292-E73F-409B-B897-BE513DB0D091}" type="parTrans" cxnId="{BC314A24-57A7-4236-A008-169324FF32AD}">
      <dgm:prSet/>
      <dgm:spPr/>
      <dgm:t>
        <a:bodyPr/>
        <a:lstStyle/>
        <a:p>
          <a:endParaRPr lang="fr-FR"/>
        </a:p>
      </dgm:t>
    </dgm:pt>
    <dgm:pt modelId="{3B0A049B-3827-4CEB-B2EA-84B7A34864C4}" type="sibTrans" cxnId="{BC314A24-57A7-4236-A008-169324FF32AD}">
      <dgm:prSet/>
      <dgm:spPr/>
      <dgm:t>
        <a:bodyPr/>
        <a:lstStyle/>
        <a:p>
          <a:endParaRPr lang="fr-FR"/>
        </a:p>
      </dgm:t>
    </dgm:pt>
    <dgm:pt modelId="{BDFC7ED4-C2C0-4C97-BA04-873C519A6F23}">
      <dgm:prSet phldrT="[Texte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BAC STL</a:t>
          </a:r>
        </a:p>
      </dgm:t>
    </dgm:pt>
    <dgm:pt modelId="{B28A4271-2443-4C7A-B314-A6A2A8BB5CE3}" type="parTrans" cxnId="{46C0B62A-A942-4EA5-A982-4F673DE29997}">
      <dgm:prSet/>
      <dgm:spPr/>
      <dgm:t>
        <a:bodyPr/>
        <a:lstStyle/>
        <a:p>
          <a:endParaRPr lang="fr-FR"/>
        </a:p>
      </dgm:t>
    </dgm:pt>
    <dgm:pt modelId="{D067DAB7-6B8D-47F9-9254-084F0B705F7F}" type="sibTrans" cxnId="{46C0B62A-A942-4EA5-A982-4F673DE29997}">
      <dgm:prSet/>
      <dgm:spPr/>
      <dgm:t>
        <a:bodyPr/>
        <a:lstStyle/>
        <a:p>
          <a:endParaRPr lang="fr-FR"/>
        </a:p>
      </dgm:t>
    </dgm:pt>
    <dgm:pt modelId="{B11D0E7A-963F-4EA5-B37C-9A204E00B781}">
      <dgm:prSet phldrT="[Texte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BAC Général</a:t>
          </a:r>
        </a:p>
      </dgm:t>
    </dgm:pt>
    <dgm:pt modelId="{53FEEB10-A6D9-4635-B9B0-9BAE48E4A5F5}" type="parTrans" cxnId="{08C4B041-1712-4B41-A45A-F5460A8465E5}">
      <dgm:prSet/>
      <dgm:spPr/>
      <dgm:t>
        <a:bodyPr/>
        <a:lstStyle/>
        <a:p>
          <a:endParaRPr lang="fr-FR"/>
        </a:p>
      </dgm:t>
    </dgm:pt>
    <dgm:pt modelId="{E1175EC4-37AA-4116-B3E7-8297304FEFCB}" type="sibTrans" cxnId="{08C4B041-1712-4B41-A45A-F5460A8465E5}">
      <dgm:prSet/>
      <dgm:spPr/>
      <dgm:t>
        <a:bodyPr/>
        <a:lstStyle/>
        <a:p>
          <a:endParaRPr lang="fr-FR"/>
        </a:p>
      </dgm:t>
    </dgm:pt>
    <dgm:pt modelId="{DABD53CB-7AF9-4E60-97F2-7C7B7F6FB265}">
      <dgm:prSet phldrT="[Texte]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Spécialité SI</a:t>
          </a:r>
        </a:p>
      </dgm:t>
    </dgm:pt>
    <dgm:pt modelId="{2C72C7CD-6AA1-40B9-923C-EFF9999836D8}" type="parTrans" cxnId="{C18811B2-CAD4-4312-8D19-E0321F247C62}">
      <dgm:prSet/>
      <dgm:spPr/>
      <dgm:t>
        <a:bodyPr/>
        <a:lstStyle/>
        <a:p>
          <a:endParaRPr lang="fr-FR"/>
        </a:p>
      </dgm:t>
    </dgm:pt>
    <dgm:pt modelId="{FD1CB6F9-388E-40E4-9D69-E4C991F3C1A9}" type="sibTrans" cxnId="{C18811B2-CAD4-4312-8D19-E0321F247C62}">
      <dgm:prSet/>
      <dgm:spPr/>
      <dgm:t>
        <a:bodyPr/>
        <a:lstStyle/>
        <a:p>
          <a:endParaRPr lang="fr-FR"/>
        </a:p>
      </dgm:t>
    </dgm:pt>
    <dgm:pt modelId="{29EF2FBD-3039-4470-AF0E-3A614CF3A969}">
      <dgm:prSet phldrT="[Texte]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</dgm:spPr>
      <dgm:t>
        <a:bodyPr/>
        <a:lstStyle/>
        <a:p>
          <a:r>
            <a:rPr lang="fr-FR" b="1" dirty="0">
              <a:solidFill>
                <a:schemeClr val="tx1"/>
              </a:solidFill>
            </a:rPr>
            <a:t>BAC STI2D (AC, EE, ITEC, SIN</a:t>
          </a:r>
        </a:p>
      </dgm:t>
    </dgm:pt>
    <dgm:pt modelId="{AE61DD25-6C37-427B-BE69-151AAE2DCB5C}" type="parTrans" cxnId="{BD28F8CE-B6B9-416E-8D4A-4A67176D53DE}">
      <dgm:prSet/>
      <dgm:spPr/>
      <dgm:t>
        <a:bodyPr/>
        <a:lstStyle/>
        <a:p>
          <a:endParaRPr lang="fr-FR"/>
        </a:p>
      </dgm:t>
    </dgm:pt>
    <dgm:pt modelId="{28697A4C-C64B-4427-B77D-AB3A019548C0}" type="sibTrans" cxnId="{BD28F8CE-B6B9-416E-8D4A-4A67176D53DE}">
      <dgm:prSet/>
      <dgm:spPr/>
      <dgm:t>
        <a:bodyPr/>
        <a:lstStyle/>
        <a:p>
          <a:endParaRPr lang="fr-FR"/>
        </a:p>
      </dgm:t>
    </dgm:pt>
    <dgm:pt modelId="{791F0F7A-1258-400B-B8DD-F0A466177706}" type="pres">
      <dgm:prSet presAssocID="{3549FBC4-CF37-431E-83EF-009DEB1992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3D52F0-EA68-474E-802F-EF013F483309}" type="pres">
      <dgm:prSet presAssocID="{3EF63E80-B457-4C50-8CFB-5F472BDE0805}" presName="root1" presStyleCnt="0"/>
      <dgm:spPr/>
    </dgm:pt>
    <dgm:pt modelId="{1D3839E5-ED8D-4708-8A3F-8BBD0BCEC51A}" type="pres">
      <dgm:prSet presAssocID="{3EF63E80-B457-4C50-8CFB-5F472BDE0805}" presName="LevelOneTextNode" presStyleLbl="node0" presStyleIdx="0" presStyleCnt="1">
        <dgm:presLayoutVars>
          <dgm:chPref val="3"/>
        </dgm:presLayoutVars>
      </dgm:prSet>
      <dgm:spPr/>
    </dgm:pt>
    <dgm:pt modelId="{B6F08BE3-31BB-42A6-B99E-A96C71F7E458}" type="pres">
      <dgm:prSet presAssocID="{3EF63E80-B457-4C50-8CFB-5F472BDE0805}" presName="level2hierChild" presStyleCnt="0"/>
      <dgm:spPr/>
    </dgm:pt>
    <dgm:pt modelId="{D25D67B2-DEFB-449C-869D-3DAE670C5BD1}" type="pres">
      <dgm:prSet presAssocID="{7BBF35A8-B604-4A44-BB38-06725D5D280E}" presName="conn2-1" presStyleLbl="parChTrans1D2" presStyleIdx="0" presStyleCnt="1"/>
      <dgm:spPr/>
    </dgm:pt>
    <dgm:pt modelId="{ABF15B33-9686-4234-843D-2B1F5833F434}" type="pres">
      <dgm:prSet presAssocID="{7BBF35A8-B604-4A44-BB38-06725D5D280E}" presName="connTx" presStyleLbl="parChTrans1D2" presStyleIdx="0" presStyleCnt="1"/>
      <dgm:spPr/>
    </dgm:pt>
    <dgm:pt modelId="{E4881103-8339-44A7-8512-72133950EAEF}" type="pres">
      <dgm:prSet presAssocID="{3D0671E7-DBD5-42D7-B711-D84C4DF2079B}" presName="root2" presStyleCnt="0"/>
      <dgm:spPr/>
    </dgm:pt>
    <dgm:pt modelId="{CC9F1AD1-74CB-49BF-B2D0-45A18D93D554}" type="pres">
      <dgm:prSet presAssocID="{3D0671E7-DBD5-42D7-B711-D84C4DF2079B}" presName="LevelTwoTextNode" presStyleLbl="node2" presStyleIdx="0" presStyleCnt="1">
        <dgm:presLayoutVars>
          <dgm:chPref val="3"/>
        </dgm:presLayoutVars>
      </dgm:prSet>
      <dgm:spPr/>
    </dgm:pt>
    <dgm:pt modelId="{65FAB8D0-CEDA-47D7-87EB-D7EE19092F6B}" type="pres">
      <dgm:prSet presAssocID="{3D0671E7-DBD5-42D7-B711-D84C4DF2079B}" presName="level3hierChild" presStyleCnt="0"/>
      <dgm:spPr/>
    </dgm:pt>
    <dgm:pt modelId="{9E1444D2-85F8-4E28-A328-A226CAE906E8}" type="pres">
      <dgm:prSet presAssocID="{53FEEB10-A6D9-4635-B9B0-9BAE48E4A5F5}" presName="conn2-1" presStyleLbl="parChTrans1D3" presStyleIdx="0" presStyleCnt="2"/>
      <dgm:spPr/>
    </dgm:pt>
    <dgm:pt modelId="{DA104EA4-C595-42DA-B7C1-A2653F3F406D}" type="pres">
      <dgm:prSet presAssocID="{53FEEB10-A6D9-4635-B9B0-9BAE48E4A5F5}" presName="connTx" presStyleLbl="parChTrans1D3" presStyleIdx="0" presStyleCnt="2"/>
      <dgm:spPr/>
    </dgm:pt>
    <dgm:pt modelId="{2440FEFC-6835-481C-8EDF-9114E789BD07}" type="pres">
      <dgm:prSet presAssocID="{B11D0E7A-963F-4EA5-B37C-9A204E00B781}" presName="root2" presStyleCnt="0"/>
      <dgm:spPr/>
    </dgm:pt>
    <dgm:pt modelId="{5D9662C1-9A03-4EB1-B958-37B95284B55A}" type="pres">
      <dgm:prSet presAssocID="{B11D0E7A-963F-4EA5-B37C-9A204E00B781}" presName="LevelTwoTextNode" presStyleLbl="node3" presStyleIdx="0" presStyleCnt="2">
        <dgm:presLayoutVars>
          <dgm:chPref val="3"/>
        </dgm:presLayoutVars>
      </dgm:prSet>
      <dgm:spPr/>
    </dgm:pt>
    <dgm:pt modelId="{7DEE67B0-26C6-4430-B8AE-69DD47EF791F}" type="pres">
      <dgm:prSet presAssocID="{B11D0E7A-963F-4EA5-B37C-9A204E00B781}" presName="level3hierChild" presStyleCnt="0"/>
      <dgm:spPr/>
    </dgm:pt>
    <dgm:pt modelId="{809E1B44-A322-4B2B-904E-F41EB1234E6F}" type="pres">
      <dgm:prSet presAssocID="{2C72C7CD-6AA1-40B9-923C-EFF9999836D8}" presName="conn2-1" presStyleLbl="parChTrans1D4" presStyleIdx="0" presStyleCnt="14"/>
      <dgm:spPr/>
    </dgm:pt>
    <dgm:pt modelId="{E44FEB75-8807-4BDD-A417-A7F6FE6AF0DE}" type="pres">
      <dgm:prSet presAssocID="{2C72C7CD-6AA1-40B9-923C-EFF9999836D8}" presName="connTx" presStyleLbl="parChTrans1D4" presStyleIdx="0" presStyleCnt="14"/>
      <dgm:spPr/>
    </dgm:pt>
    <dgm:pt modelId="{3FD1AF66-5AD7-420E-8557-B456304099B9}" type="pres">
      <dgm:prSet presAssocID="{DABD53CB-7AF9-4E60-97F2-7C7B7F6FB265}" presName="root2" presStyleCnt="0"/>
      <dgm:spPr/>
    </dgm:pt>
    <dgm:pt modelId="{34949849-9B2A-43A8-8391-36AFCBC60583}" type="pres">
      <dgm:prSet presAssocID="{DABD53CB-7AF9-4E60-97F2-7C7B7F6FB265}" presName="LevelTwoTextNode" presStyleLbl="node4" presStyleIdx="0" presStyleCnt="14">
        <dgm:presLayoutVars>
          <dgm:chPref val="3"/>
        </dgm:presLayoutVars>
      </dgm:prSet>
      <dgm:spPr/>
    </dgm:pt>
    <dgm:pt modelId="{CCF4CF2C-1068-491C-904E-8CA69277F053}" type="pres">
      <dgm:prSet presAssocID="{DABD53CB-7AF9-4E60-97F2-7C7B7F6FB265}" presName="level3hierChild" presStyleCnt="0"/>
      <dgm:spPr/>
    </dgm:pt>
    <dgm:pt modelId="{85826AD3-9CBF-4DE2-BA31-F7614E8D1A78}" type="pres">
      <dgm:prSet presAssocID="{AE1D5451-D5B8-454F-A391-511D149DF300}" presName="conn2-1" presStyleLbl="parChTrans1D4" presStyleIdx="1" presStyleCnt="14"/>
      <dgm:spPr/>
    </dgm:pt>
    <dgm:pt modelId="{804EED02-8206-461F-876A-8D6BD966B20B}" type="pres">
      <dgm:prSet presAssocID="{AE1D5451-D5B8-454F-A391-511D149DF300}" presName="connTx" presStyleLbl="parChTrans1D4" presStyleIdx="1" presStyleCnt="14"/>
      <dgm:spPr/>
    </dgm:pt>
    <dgm:pt modelId="{F50BA64B-6C96-4E2E-95FE-74E30283519D}" type="pres">
      <dgm:prSet presAssocID="{45184FBA-67D7-4FFA-A4F4-301078EC0A5B}" presName="root2" presStyleCnt="0"/>
      <dgm:spPr/>
    </dgm:pt>
    <dgm:pt modelId="{6435DF78-2217-4806-B074-062F5D87485B}" type="pres">
      <dgm:prSet presAssocID="{45184FBA-67D7-4FFA-A4F4-301078EC0A5B}" presName="LevelTwoTextNode" presStyleLbl="node4" presStyleIdx="1" presStyleCnt="14">
        <dgm:presLayoutVars>
          <dgm:chPref val="3"/>
        </dgm:presLayoutVars>
      </dgm:prSet>
      <dgm:spPr/>
    </dgm:pt>
    <dgm:pt modelId="{D93E88D2-D093-44D2-8D78-54399E975E9F}" type="pres">
      <dgm:prSet presAssocID="{45184FBA-67D7-4FFA-A4F4-301078EC0A5B}" presName="level3hierChild" presStyleCnt="0"/>
      <dgm:spPr/>
    </dgm:pt>
    <dgm:pt modelId="{A665BC30-0016-43F9-8EAF-33495EE96E05}" type="pres">
      <dgm:prSet presAssocID="{B281B4A5-2E65-43ED-84AA-A9AACAAB9126}" presName="conn2-1" presStyleLbl="parChTrans1D4" presStyleIdx="2" presStyleCnt="14"/>
      <dgm:spPr/>
    </dgm:pt>
    <dgm:pt modelId="{D5D25BBB-6734-4E69-B80C-8E8A696BC3F8}" type="pres">
      <dgm:prSet presAssocID="{B281B4A5-2E65-43ED-84AA-A9AACAAB9126}" presName="connTx" presStyleLbl="parChTrans1D4" presStyleIdx="2" presStyleCnt="14"/>
      <dgm:spPr/>
    </dgm:pt>
    <dgm:pt modelId="{A9F49214-4192-42D0-892D-346B7CAD86A5}" type="pres">
      <dgm:prSet presAssocID="{17FF373E-2461-4F06-9DFA-2BB2F46E1D36}" presName="root2" presStyleCnt="0"/>
      <dgm:spPr/>
    </dgm:pt>
    <dgm:pt modelId="{97B86658-3828-410C-877E-B549D1EFBB4F}" type="pres">
      <dgm:prSet presAssocID="{17FF373E-2461-4F06-9DFA-2BB2F46E1D36}" presName="LevelTwoTextNode" presStyleLbl="node4" presStyleIdx="2" presStyleCnt="14">
        <dgm:presLayoutVars>
          <dgm:chPref val="3"/>
        </dgm:presLayoutVars>
      </dgm:prSet>
      <dgm:spPr/>
    </dgm:pt>
    <dgm:pt modelId="{5180AF90-9915-4726-BEAE-9E7625D987F7}" type="pres">
      <dgm:prSet presAssocID="{17FF373E-2461-4F06-9DFA-2BB2F46E1D36}" presName="level3hierChild" presStyleCnt="0"/>
      <dgm:spPr/>
    </dgm:pt>
    <dgm:pt modelId="{016BBDC4-2B2E-4BD1-9F7C-44D04F374E0E}" type="pres">
      <dgm:prSet presAssocID="{08CA21AE-A26E-4048-9A10-8D080175C93B}" presName="conn2-1" presStyleLbl="parChTrans1D4" presStyleIdx="3" presStyleCnt="14"/>
      <dgm:spPr/>
    </dgm:pt>
    <dgm:pt modelId="{A9A67148-95D5-4E82-8C1A-C1DFDE142B80}" type="pres">
      <dgm:prSet presAssocID="{08CA21AE-A26E-4048-9A10-8D080175C93B}" presName="connTx" presStyleLbl="parChTrans1D4" presStyleIdx="3" presStyleCnt="14"/>
      <dgm:spPr/>
    </dgm:pt>
    <dgm:pt modelId="{AB792BB1-47AD-49AD-BDAD-146CFC22ADCA}" type="pres">
      <dgm:prSet presAssocID="{7E7AD6AE-3736-4E43-9F2C-D38E25B7AB35}" presName="root2" presStyleCnt="0"/>
      <dgm:spPr/>
    </dgm:pt>
    <dgm:pt modelId="{9A6E10F5-48FE-44AD-B935-F8586D2D9640}" type="pres">
      <dgm:prSet presAssocID="{7E7AD6AE-3736-4E43-9F2C-D38E25B7AB35}" presName="LevelTwoTextNode" presStyleLbl="node4" presStyleIdx="3" presStyleCnt="14">
        <dgm:presLayoutVars>
          <dgm:chPref val="3"/>
        </dgm:presLayoutVars>
      </dgm:prSet>
      <dgm:spPr/>
    </dgm:pt>
    <dgm:pt modelId="{0DBDD336-B12D-4550-B0DE-0A9C306B4186}" type="pres">
      <dgm:prSet presAssocID="{7E7AD6AE-3736-4E43-9F2C-D38E25B7AB35}" presName="level3hierChild" presStyleCnt="0"/>
      <dgm:spPr/>
    </dgm:pt>
    <dgm:pt modelId="{90CACAE1-3037-4032-AFE4-F1ED0D2D2537}" type="pres">
      <dgm:prSet presAssocID="{BCB3C2E8-C34F-479A-B3FD-DD169C9ADA4E}" presName="conn2-1" presStyleLbl="parChTrans1D4" presStyleIdx="4" presStyleCnt="14"/>
      <dgm:spPr/>
    </dgm:pt>
    <dgm:pt modelId="{4D0D656D-01D6-4221-A57B-88C5F6AABF46}" type="pres">
      <dgm:prSet presAssocID="{BCB3C2E8-C34F-479A-B3FD-DD169C9ADA4E}" presName="connTx" presStyleLbl="parChTrans1D4" presStyleIdx="4" presStyleCnt="14"/>
      <dgm:spPr/>
    </dgm:pt>
    <dgm:pt modelId="{03FCB7E9-9ED7-451B-B9BD-A901F31768D3}" type="pres">
      <dgm:prSet presAssocID="{79C44E5E-2D5F-4603-8EAC-FB7C555F412C}" presName="root2" presStyleCnt="0"/>
      <dgm:spPr/>
    </dgm:pt>
    <dgm:pt modelId="{83A2910E-1F25-436B-A4E2-D38EAD6C6B24}" type="pres">
      <dgm:prSet presAssocID="{79C44E5E-2D5F-4603-8EAC-FB7C555F412C}" presName="LevelTwoTextNode" presStyleLbl="node4" presStyleIdx="4" presStyleCnt="14">
        <dgm:presLayoutVars>
          <dgm:chPref val="3"/>
        </dgm:presLayoutVars>
      </dgm:prSet>
      <dgm:spPr/>
    </dgm:pt>
    <dgm:pt modelId="{38D6D4D9-A3F4-4D13-8273-1A0831A9EF22}" type="pres">
      <dgm:prSet presAssocID="{79C44E5E-2D5F-4603-8EAC-FB7C555F412C}" presName="level3hierChild" presStyleCnt="0"/>
      <dgm:spPr/>
    </dgm:pt>
    <dgm:pt modelId="{536B5B6A-5755-445B-9A0D-682CB1BB86B4}" type="pres">
      <dgm:prSet presAssocID="{D3F7F462-4F5F-4925-909C-8F6A62B6A803}" presName="conn2-1" presStyleLbl="parChTrans1D4" presStyleIdx="5" presStyleCnt="14"/>
      <dgm:spPr/>
    </dgm:pt>
    <dgm:pt modelId="{677D70A4-2BCF-4C62-AB64-60C3C0AEFB87}" type="pres">
      <dgm:prSet presAssocID="{D3F7F462-4F5F-4925-909C-8F6A62B6A803}" presName="connTx" presStyleLbl="parChTrans1D4" presStyleIdx="5" presStyleCnt="14"/>
      <dgm:spPr/>
    </dgm:pt>
    <dgm:pt modelId="{0A3D4F0B-E69A-40D6-9E7D-39FB09E49274}" type="pres">
      <dgm:prSet presAssocID="{1FB7C98F-F814-400F-A45D-C573FF37DA63}" presName="root2" presStyleCnt="0"/>
      <dgm:spPr/>
    </dgm:pt>
    <dgm:pt modelId="{1F7E2843-E705-467A-AD7B-B5E7402B932A}" type="pres">
      <dgm:prSet presAssocID="{1FB7C98F-F814-400F-A45D-C573FF37DA63}" presName="LevelTwoTextNode" presStyleLbl="node4" presStyleIdx="5" presStyleCnt="14">
        <dgm:presLayoutVars>
          <dgm:chPref val="3"/>
        </dgm:presLayoutVars>
      </dgm:prSet>
      <dgm:spPr/>
    </dgm:pt>
    <dgm:pt modelId="{4600C1A9-4710-4984-8658-FAEB99E747A3}" type="pres">
      <dgm:prSet presAssocID="{1FB7C98F-F814-400F-A45D-C573FF37DA63}" presName="level3hierChild" presStyleCnt="0"/>
      <dgm:spPr/>
    </dgm:pt>
    <dgm:pt modelId="{E2A5F9A0-8EF3-4DD3-A855-2F71DD236D1E}" type="pres">
      <dgm:prSet presAssocID="{F7A5135F-5AC5-4847-AD36-0D9531A7C96E}" presName="conn2-1" presStyleLbl="parChTrans1D3" presStyleIdx="1" presStyleCnt="2"/>
      <dgm:spPr/>
    </dgm:pt>
    <dgm:pt modelId="{BE1602C5-F1F9-4E9B-823F-05D89BED1AAA}" type="pres">
      <dgm:prSet presAssocID="{F7A5135F-5AC5-4847-AD36-0D9531A7C96E}" presName="connTx" presStyleLbl="parChTrans1D3" presStyleIdx="1" presStyleCnt="2"/>
      <dgm:spPr/>
    </dgm:pt>
    <dgm:pt modelId="{7AE0FA91-B0DF-438B-9070-C4EBBCDDA69F}" type="pres">
      <dgm:prSet presAssocID="{742A0112-7AC8-43CD-B1E4-1C1B9CEA2DE2}" presName="root2" presStyleCnt="0"/>
      <dgm:spPr/>
    </dgm:pt>
    <dgm:pt modelId="{8CF58D68-005C-4B88-9E6C-B7DAF4B0E809}" type="pres">
      <dgm:prSet presAssocID="{742A0112-7AC8-43CD-B1E4-1C1B9CEA2DE2}" presName="LevelTwoTextNode" presStyleLbl="node3" presStyleIdx="1" presStyleCnt="2">
        <dgm:presLayoutVars>
          <dgm:chPref val="3"/>
        </dgm:presLayoutVars>
      </dgm:prSet>
      <dgm:spPr/>
    </dgm:pt>
    <dgm:pt modelId="{A61BF3C5-60D1-49FF-B47F-5A2AE998E295}" type="pres">
      <dgm:prSet presAssocID="{742A0112-7AC8-43CD-B1E4-1C1B9CEA2DE2}" presName="level3hierChild" presStyleCnt="0"/>
      <dgm:spPr/>
    </dgm:pt>
    <dgm:pt modelId="{3BD943E7-C605-4A4E-B1B0-7E8A9343304D}" type="pres">
      <dgm:prSet presAssocID="{AE61DD25-6C37-427B-BE69-151AAE2DCB5C}" presName="conn2-1" presStyleLbl="parChTrans1D4" presStyleIdx="6" presStyleCnt="14"/>
      <dgm:spPr/>
    </dgm:pt>
    <dgm:pt modelId="{7D421502-182E-47AA-B468-FF3A6E22BE69}" type="pres">
      <dgm:prSet presAssocID="{AE61DD25-6C37-427B-BE69-151AAE2DCB5C}" presName="connTx" presStyleLbl="parChTrans1D4" presStyleIdx="6" presStyleCnt="14"/>
      <dgm:spPr/>
    </dgm:pt>
    <dgm:pt modelId="{95580502-67A6-4C03-9507-09D48F0886B0}" type="pres">
      <dgm:prSet presAssocID="{29EF2FBD-3039-4470-AF0E-3A614CF3A969}" presName="root2" presStyleCnt="0"/>
      <dgm:spPr/>
    </dgm:pt>
    <dgm:pt modelId="{E1DC493F-A3F3-4DE4-8517-A1EE787F856A}" type="pres">
      <dgm:prSet presAssocID="{29EF2FBD-3039-4470-AF0E-3A614CF3A969}" presName="LevelTwoTextNode" presStyleLbl="node4" presStyleIdx="6" presStyleCnt="14">
        <dgm:presLayoutVars>
          <dgm:chPref val="3"/>
        </dgm:presLayoutVars>
      </dgm:prSet>
      <dgm:spPr/>
    </dgm:pt>
    <dgm:pt modelId="{6363ED13-C13C-48F4-8F82-8B17864399A8}" type="pres">
      <dgm:prSet presAssocID="{29EF2FBD-3039-4470-AF0E-3A614CF3A969}" presName="level3hierChild" presStyleCnt="0"/>
      <dgm:spPr/>
    </dgm:pt>
    <dgm:pt modelId="{06CB83A1-31EC-4E24-B1B9-BF15E64B3BAB}" type="pres">
      <dgm:prSet presAssocID="{C92B0665-5567-421A-ACF2-DBB5B2D8B41B}" presName="conn2-1" presStyleLbl="parChTrans1D4" presStyleIdx="7" presStyleCnt="14"/>
      <dgm:spPr/>
    </dgm:pt>
    <dgm:pt modelId="{63D93F33-1578-4B99-B7DA-8AF0714B8CBF}" type="pres">
      <dgm:prSet presAssocID="{C92B0665-5567-421A-ACF2-DBB5B2D8B41B}" presName="connTx" presStyleLbl="parChTrans1D4" presStyleIdx="7" presStyleCnt="14"/>
      <dgm:spPr/>
    </dgm:pt>
    <dgm:pt modelId="{CA3AE407-D6A4-4A1A-9169-08D830219D77}" type="pres">
      <dgm:prSet presAssocID="{1E24F118-E9EE-4692-B266-195BADE167C1}" presName="root2" presStyleCnt="0"/>
      <dgm:spPr/>
    </dgm:pt>
    <dgm:pt modelId="{2F6919D7-516D-4BDA-A1FF-ABAD67BBCFF0}" type="pres">
      <dgm:prSet presAssocID="{1E24F118-E9EE-4692-B266-195BADE167C1}" presName="LevelTwoTextNode" presStyleLbl="node4" presStyleIdx="7" presStyleCnt="14">
        <dgm:presLayoutVars>
          <dgm:chPref val="3"/>
        </dgm:presLayoutVars>
      </dgm:prSet>
      <dgm:spPr/>
    </dgm:pt>
    <dgm:pt modelId="{1F1468C9-C94F-42C6-AF32-A770534DB13B}" type="pres">
      <dgm:prSet presAssocID="{1E24F118-E9EE-4692-B266-195BADE167C1}" presName="level3hierChild" presStyleCnt="0"/>
      <dgm:spPr/>
    </dgm:pt>
    <dgm:pt modelId="{24FBD259-176E-471F-A535-4E749DE18EDC}" type="pres">
      <dgm:prSet presAssocID="{1D4FE96F-076E-4B8F-898F-78BD54459D75}" presName="conn2-1" presStyleLbl="parChTrans1D4" presStyleIdx="8" presStyleCnt="14"/>
      <dgm:spPr/>
    </dgm:pt>
    <dgm:pt modelId="{5309F0EE-FD27-4A25-A273-B3336D2CF475}" type="pres">
      <dgm:prSet presAssocID="{1D4FE96F-076E-4B8F-898F-78BD54459D75}" presName="connTx" presStyleLbl="parChTrans1D4" presStyleIdx="8" presStyleCnt="14"/>
      <dgm:spPr/>
    </dgm:pt>
    <dgm:pt modelId="{DCA31FA8-7565-4FD7-9F05-48483FDBB663}" type="pres">
      <dgm:prSet presAssocID="{4FF04E89-6219-46FB-B9E3-E23DC74713F7}" presName="root2" presStyleCnt="0"/>
      <dgm:spPr/>
    </dgm:pt>
    <dgm:pt modelId="{97B2C292-A610-4019-B184-892BACD5DB10}" type="pres">
      <dgm:prSet presAssocID="{4FF04E89-6219-46FB-B9E3-E23DC74713F7}" presName="LevelTwoTextNode" presStyleLbl="node4" presStyleIdx="8" presStyleCnt="14">
        <dgm:presLayoutVars>
          <dgm:chPref val="3"/>
        </dgm:presLayoutVars>
      </dgm:prSet>
      <dgm:spPr/>
    </dgm:pt>
    <dgm:pt modelId="{0F6B1987-FA0F-42FC-809A-8E4A5868EBB9}" type="pres">
      <dgm:prSet presAssocID="{4FF04E89-6219-46FB-B9E3-E23DC74713F7}" presName="level3hierChild" presStyleCnt="0"/>
      <dgm:spPr/>
    </dgm:pt>
    <dgm:pt modelId="{D7225591-0156-44CC-A872-1206B9A3233A}" type="pres">
      <dgm:prSet presAssocID="{CB865254-CD46-46A4-BE00-5EB495CA5309}" presName="conn2-1" presStyleLbl="parChTrans1D4" presStyleIdx="9" presStyleCnt="14"/>
      <dgm:spPr/>
    </dgm:pt>
    <dgm:pt modelId="{0C4A6564-0747-4602-AF1D-B36CFBE3A1AE}" type="pres">
      <dgm:prSet presAssocID="{CB865254-CD46-46A4-BE00-5EB495CA5309}" presName="connTx" presStyleLbl="parChTrans1D4" presStyleIdx="9" presStyleCnt="14"/>
      <dgm:spPr/>
    </dgm:pt>
    <dgm:pt modelId="{E6EEFD2E-A71C-4BF9-B542-1A6EEA1DFA1F}" type="pres">
      <dgm:prSet presAssocID="{00FE47DC-C94A-4A03-8384-2DAAF4D393E1}" presName="root2" presStyleCnt="0"/>
      <dgm:spPr/>
    </dgm:pt>
    <dgm:pt modelId="{7B284508-9028-4280-941F-5D0A31ADD8DE}" type="pres">
      <dgm:prSet presAssocID="{00FE47DC-C94A-4A03-8384-2DAAF4D393E1}" presName="LevelTwoTextNode" presStyleLbl="node4" presStyleIdx="9" presStyleCnt="14">
        <dgm:presLayoutVars>
          <dgm:chPref val="3"/>
        </dgm:presLayoutVars>
      </dgm:prSet>
      <dgm:spPr/>
    </dgm:pt>
    <dgm:pt modelId="{4417AD8C-4F33-4C00-AEF4-881E446E52CC}" type="pres">
      <dgm:prSet presAssocID="{00FE47DC-C94A-4A03-8384-2DAAF4D393E1}" presName="level3hierChild" presStyleCnt="0"/>
      <dgm:spPr/>
    </dgm:pt>
    <dgm:pt modelId="{28CAA5CF-FA4B-478E-A247-07E61194574F}" type="pres">
      <dgm:prSet presAssocID="{7A32C292-E73F-409B-B897-BE513DB0D091}" presName="conn2-1" presStyleLbl="parChTrans1D4" presStyleIdx="10" presStyleCnt="14"/>
      <dgm:spPr/>
    </dgm:pt>
    <dgm:pt modelId="{FDBBC0E4-07F2-40F7-B183-1B10B3A6533C}" type="pres">
      <dgm:prSet presAssocID="{7A32C292-E73F-409B-B897-BE513DB0D091}" presName="connTx" presStyleLbl="parChTrans1D4" presStyleIdx="10" presStyleCnt="14"/>
      <dgm:spPr/>
    </dgm:pt>
    <dgm:pt modelId="{07D3148F-48EA-48FE-BE41-E65A5C8B0CE1}" type="pres">
      <dgm:prSet presAssocID="{7A7AC9FB-F2BE-4E00-BD0B-B17C24012846}" presName="root2" presStyleCnt="0"/>
      <dgm:spPr/>
    </dgm:pt>
    <dgm:pt modelId="{ADD26869-D934-4CBF-9F4F-FF50EE38393D}" type="pres">
      <dgm:prSet presAssocID="{7A7AC9FB-F2BE-4E00-BD0B-B17C24012846}" presName="LevelTwoTextNode" presStyleLbl="node4" presStyleIdx="10" presStyleCnt="14">
        <dgm:presLayoutVars>
          <dgm:chPref val="3"/>
        </dgm:presLayoutVars>
      </dgm:prSet>
      <dgm:spPr/>
    </dgm:pt>
    <dgm:pt modelId="{1252CEAB-06D1-4E5F-8F8A-09EE81A29DA0}" type="pres">
      <dgm:prSet presAssocID="{7A7AC9FB-F2BE-4E00-BD0B-B17C24012846}" presName="level3hierChild" presStyleCnt="0"/>
      <dgm:spPr/>
    </dgm:pt>
    <dgm:pt modelId="{99075AB1-FE12-4AD7-9360-E63334959AD4}" type="pres">
      <dgm:prSet presAssocID="{B28A4271-2443-4C7A-B314-A6A2A8BB5CE3}" presName="conn2-1" presStyleLbl="parChTrans1D4" presStyleIdx="11" presStyleCnt="14"/>
      <dgm:spPr/>
    </dgm:pt>
    <dgm:pt modelId="{AC42ADC7-F5BE-465A-A3B9-7E8C459B948D}" type="pres">
      <dgm:prSet presAssocID="{B28A4271-2443-4C7A-B314-A6A2A8BB5CE3}" presName="connTx" presStyleLbl="parChTrans1D4" presStyleIdx="11" presStyleCnt="14"/>
      <dgm:spPr/>
    </dgm:pt>
    <dgm:pt modelId="{1972FF03-4FEA-4810-988A-0A5DD80F4CA0}" type="pres">
      <dgm:prSet presAssocID="{BDFC7ED4-C2C0-4C97-BA04-873C519A6F23}" presName="root2" presStyleCnt="0"/>
      <dgm:spPr/>
    </dgm:pt>
    <dgm:pt modelId="{2CDC3307-41A2-49BA-9FFF-4B1FB3565D8C}" type="pres">
      <dgm:prSet presAssocID="{BDFC7ED4-C2C0-4C97-BA04-873C519A6F23}" presName="LevelTwoTextNode" presStyleLbl="node4" presStyleIdx="11" presStyleCnt="14">
        <dgm:presLayoutVars>
          <dgm:chPref val="3"/>
        </dgm:presLayoutVars>
      </dgm:prSet>
      <dgm:spPr/>
    </dgm:pt>
    <dgm:pt modelId="{708CFCB6-B480-4FA2-826C-D944668E3837}" type="pres">
      <dgm:prSet presAssocID="{BDFC7ED4-C2C0-4C97-BA04-873C519A6F23}" presName="level3hierChild" presStyleCnt="0"/>
      <dgm:spPr/>
    </dgm:pt>
    <dgm:pt modelId="{510DF118-ABD0-4F26-9544-4AD4794E3F68}" type="pres">
      <dgm:prSet presAssocID="{D9FC2E0E-366A-48E7-8993-35F7264291DF}" presName="conn2-1" presStyleLbl="parChTrans1D4" presStyleIdx="12" presStyleCnt="14"/>
      <dgm:spPr/>
    </dgm:pt>
    <dgm:pt modelId="{1DC23D5D-5885-4AC5-8650-E637BDFD5F31}" type="pres">
      <dgm:prSet presAssocID="{D9FC2E0E-366A-48E7-8993-35F7264291DF}" presName="connTx" presStyleLbl="parChTrans1D4" presStyleIdx="12" presStyleCnt="14"/>
      <dgm:spPr/>
    </dgm:pt>
    <dgm:pt modelId="{9609A2A4-81B3-4B36-9BC6-77CA19BD2B96}" type="pres">
      <dgm:prSet presAssocID="{39B94217-BD51-417D-A17F-6CBE72F87FE5}" presName="root2" presStyleCnt="0"/>
      <dgm:spPr/>
    </dgm:pt>
    <dgm:pt modelId="{0509DEC9-8C94-4065-8C21-26701D503189}" type="pres">
      <dgm:prSet presAssocID="{39B94217-BD51-417D-A17F-6CBE72F87FE5}" presName="LevelTwoTextNode" presStyleLbl="node4" presStyleIdx="12" presStyleCnt="14">
        <dgm:presLayoutVars>
          <dgm:chPref val="3"/>
        </dgm:presLayoutVars>
      </dgm:prSet>
      <dgm:spPr/>
    </dgm:pt>
    <dgm:pt modelId="{A148A79B-EF82-45B9-9F2B-62CD7944AF74}" type="pres">
      <dgm:prSet presAssocID="{39B94217-BD51-417D-A17F-6CBE72F87FE5}" presName="level3hierChild" presStyleCnt="0"/>
      <dgm:spPr/>
    </dgm:pt>
    <dgm:pt modelId="{318D61A5-11C3-477B-B0F7-C3D8F7066D56}" type="pres">
      <dgm:prSet presAssocID="{9D7D63D8-7220-4B97-8C69-5F3F4DB3F591}" presName="conn2-1" presStyleLbl="parChTrans1D4" presStyleIdx="13" presStyleCnt="14"/>
      <dgm:spPr/>
    </dgm:pt>
    <dgm:pt modelId="{9B4F6959-7B65-4F2E-8FB1-760F2426D063}" type="pres">
      <dgm:prSet presAssocID="{9D7D63D8-7220-4B97-8C69-5F3F4DB3F591}" presName="connTx" presStyleLbl="parChTrans1D4" presStyleIdx="13" presStyleCnt="14"/>
      <dgm:spPr/>
    </dgm:pt>
    <dgm:pt modelId="{189500D5-CCF4-4DF2-AC88-DD4497FD5D4B}" type="pres">
      <dgm:prSet presAssocID="{734EDFD3-6CDF-4C14-9AFD-0C2B34E34FCD}" presName="root2" presStyleCnt="0"/>
      <dgm:spPr/>
    </dgm:pt>
    <dgm:pt modelId="{A827CAC1-1B63-4EB8-809C-CEF911F536BB}" type="pres">
      <dgm:prSet presAssocID="{734EDFD3-6CDF-4C14-9AFD-0C2B34E34FCD}" presName="LevelTwoTextNode" presStyleLbl="node4" presStyleIdx="13" presStyleCnt="14">
        <dgm:presLayoutVars>
          <dgm:chPref val="3"/>
        </dgm:presLayoutVars>
      </dgm:prSet>
      <dgm:spPr/>
    </dgm:pt>
    <dgm:pt modelId="{E29F2AB6-A174-4437-B315-D751DB99B0F7}" type="pres">
      <dgm:prSet presAssocID="{734EDFD3-6CDF-4C14-9AFD-0C2B34E34FCD}" presName="level3hierChild" presStyleCnt="0"/>
      <dgm:spPr/>
    </dgm:pt>
  </dgm:ptLst>
  <dgm:cxnLst>
    <dgm:cxn modelId="{95C78B04-4CF3-49D1-AC5A-408F06ADA931}" srcId="{3549FBC4-CF37-431E-83EF-009DEB19929E}" destId="{3EF63E80-B457-4C50-8CFB-5F472BDE0805}" srcOrd="0" destOrd="0" parTransId="{D5D18AA5-DF57-4916-94AD-DD5A9BDB9C30}" sibTransId="{99489F73-7421-488A-BAA7-D76FB5767D7B}"/>
    <dgm:cxn modelId="{D8762A06-973D-4B49-A06F-D045434401B4}" type="presOf" srcId="{B281B4A5-2E65-43ED-84AA-A9AACAAB9126}" destId="{D5D25BBB-6734-4E69-B80C-8E8A696BC3F8}" srcOrd="1" destOrd="0" presId="urn:microsoft.com/office/officeart/2008/layout/HorizontalMultiLevelHierarchy"/>
    <dgm:cxn modelId="{57E14507-62B9-48B6-8664-E067F5EE130C}" type="presOf" srcId="{7A7AC9FB-F2BE-4E00-BD0B-B17C24012846}" destId="{ADD26869-D934-4CBF-9F4F-FF50EE38393D}" srcOrd="0" destOrd="0" presId="urn:microsoft.com/office/officeart/2008/layout/HorizontalMultiLevelHierarchy"/>
    <dgm:cxn modelId="{5674AC0D-A32B-4D16-8448-8E1B1E62FD2C}" type="presOf" srcId="{BDFC7ED4-C2C0-4C97-BA04-873C519A6F23}" destId="{2CDC3307-41A2-49BA-9FFF-4B1FB3565D8C}" srcOrd="0" destOrd="0" presId="urn:microsoft.com/office/officeart/2008/layout/HorizontalMultiLevelHierarchy"/>
    <dgm:cxn modelId="{E3E90F0F-637E-4149-BFB7-B717D20CB517}" srcId="{DABD53CB-7AF9-4E60-97F2-7C7B7F6FB265}" destId="{7E7AD6AE-3736-4E43-9F2C-D38E25B7AB35}" srcOrd="1" destOrd="0" parTransId="{08CA21AE-A26E-4048-9A10-8D080175C93B}" sibTransId="{A3C83604-2D85-49ED-9169-DE2AE0E4FF6F}"/>
    <dgm:cxn modelId="{DC655114-9701-4985-8CAC-422078DE9355}" type="presOf" srcId="{F7A5135F-5AC5-4847-AD36-0D9531A7C96E}" destId="{E2A5F9A0-8EF3-4DD3-A855-2F71DD236D1E}" srcOrd="0" destOrd="0" presId="urn:microsoft.com/office/officeart/2008/layout/HorizontalMultiLevelHierarchy"/>
    <dgm:cxn modelId="{73BE6015-B1DD-433B-AD32-CEACDFAF8107}" type="presOf" srcId="{79C44E5E-2D5F-4603-8EAC-FB7C555F412C}" destId="{83A2910E-1F25-436B-A4E2-D38EAD6C6B24}" srcOrd="0" destOrd="0" presId="urn:microsoft.com/office/officeart/2008/layout/HorizontalMultiLevelHierarchy"/>
    <dgm:cxn modelId="{DF8C8B1B-F427-427C-9563-169CC3FDDF1D}" type="presOf" srcId="{D9FC2E0E-366A-48E7-8993-35F7264291DF}" destId="{510DF118-ABD0-4F26-9544-4AD4794E3F68}" srcOrd="0" destOrd="0" presId="urn:microsoft.com/office/officeart/2008/layout/HorizontalMultiLevelHierarchy"/>
    <dgm:cxn modelId="{BC314A24-57A7-4236-A008-169324FF32AD}" srcId="{29EF2FBD-3039-4470-AF0E-3A614CF3A969}" destId="{7A7AC9FB-F2BE-4E00-BD0B-B17C24012846}" srcOrd="2" destOrd="0" parTransId="{7A32C292-E73F-409B-B897-BE513DB0D091}" sibTransId="{3B0A049B-3827-4CEB-B2EA-84B7A34864C4}"/>
    <dgm:cxn modelId="{EED7CD26-38DA-4A4E-9972-060DA65594C9}" type="presOf" srcId="{D3F7F462-4F5F-4925-909C-8F6A62B6A803}" destId="{536B5B6A-5755-445B-9A0D-682CB1BB86B4}" srcOrd="0" destOrd="0" presId="urn:microsoft.com/office/officeart/2008/layout/HorizontalMultiLevelHierarchy"/>
    <dgm:cxn modelId="{46C0B62A-A942-4EA5-A982-4F673DE29997}" srcId="{742A0112-7AC8-43CD-B1E4-1C1B9CEA2DE2}" destId="{BDFC7ED4-C2C0-4C97-BA04-873C519A6F23}" srcOrd="1" destOrd="0" parTransId="{B28A4271-2443-4C7A-B314-A6A2A8BB5CE3}" sibTransId="{D067DAB7-6B8D-47F9-9254-084F0B705F7F}"/>
    <dgm:cxn modelId="{118D922B-071C-407F-8164-493B6C08AB16}" type="presOf" srcId="{CB865254-CD46-46A4-BE00-5EB495CA5309}" destId="{0C4A6564-0747-4602-AF1D-B36CFBE3A1AE}" srcOrd="1" destOrd="0" presId="urn:microsoft.com/office/officeart/2008/layout/HorizontalMultiLevelHierarchy"/>
    <dgm:cxn modelId="{D33EE42D-05AF-43E0-A4EC-F37AB7672BF0}" type="presOf" srcId="{B28A4271-2443-4C7A-B314-A6A2A8BB5CE3}" destId="{AC42ADC7-F5BE-465A-A3B9-7E8C459B948D}" srcOrd="1" destOrd="0" presId="urn:microsoft.com/office/officeart/2008/layout/HorizontalMultiLevelHierarchy"/>
    <dgm:cxn modelId="{1999C731-B4B0-4504-858D-42916D89A5E0}" type="presOf" srcId="{7A32C292-E73F-409B-B897-BE513DB0D091}" destId="{FDBBC0E4-07F2-40F7-B183-1B10B3A6533C}" srcOrd="1" destOrd="0" presId="urn:microsoft.com/office/officeart/2008/layout/HorizontalMultiLevelHierarchy"/>
    <dgm:cxn modelId="{B0748D32-174D-4B81-99FC-CE5746F14C34}" type="presOf" srcId="{F7A5135F-5AC5-4847-AD36-0D9531A7C96E}" destId="{BE1602C5-F1F9-4E9B-823F-05D89BED1AAA}" srcOrd="1" destOrd="0" presId="urn:microsoft.com/office/officeart/2008/layout/HorizontalMultiLevelHierarchy"/>
    <dgm:cxn modelId="{07BE5B33-594E-421E-AA84-C0565CFEC748}" type="presOf" srcId="{3D0671E7-DBD5-42D7-B711-D84C4DF2079B}" destId="{CC9F1AD1-74CB-49BF-B2D0-45A18D93D554}" srcOrd="0" destOrd="0" presId="urn:microsoft.com/office/officeart/2008/layout/HorizontalMultiLevelHierarchy"/>
    <dgm:cxn modelId="{F2CA4637-CD1D-4D86-9896-0A707BA43A78}" srcId="{3D0671E7-DBD5-42D7-B711-D84C4DF2079B}" destId="{742A0112-7AC8-43CD-B1E4-1C1B9CEA2DE2}" srcOrd="1" destOrd="0" parTransId="{F7A5135F-5AC5-4847-AD36-0D9531A7C96E}" sibTransId="{E58E2E14-830C-4B42-89E0-D20F3DEC616A}"/>
    <dgm:cxn modelId="{5C650A39-E145-4530-AF25-5E6EAA97973D}" type="presOf" srcId="{53FEEB10-A6D9-4635-B9B0-9BAE48E4A5F5}" destId="{DA104EA4-C595-42DA-B7C1-A2653F3F406D}" srcOrd="1" destOrd="0" presId="urn:microsoft.com/office/officeart/2008/layout/HorizontalMultiLevelHierarchy"/>
    <dgm:cxn modelId="{6188B939-248E-45DC-969B-0C09EFBB3D48}" srcId="{1E24F118-E9EE-4692-B266-195BADE167C1}" destId="{4FF04E89-6219-46FB-B9E3-E23DC74713F7}" srcOrd="0" destOrd="0" parTransId="{1D4FE96F-076E-4B8F-898F-78BD54459D75}" sibTransId="{D44275DF-62CB-4BAF-B142-BAD29E5A230B}"/>
    <dgm:cxn modelId="{6161383F-BE1D-4A01-8879-2A2460B6D8AB}" type="presOf" srcId="{1D4FE96F-076E-4B8F-898F-78BD54459D75}" destId="{24FBD259-176E-471F-A535-4E749DE18EDC}" srcOrd="0" destOrd="0" presId="urn:microsoft.com/office/officeart/2008/layout/HorizontalMultiLevelHierarchy"/>
    <dgm:cxn modelId="{08C4B041-1712-4B41-A45A-F5460A8465E5}" srcId="{3D0671E7-DBD5-42D7-B711-D84C4DF2079B}" destId="{B11D0E7A-963F-4EA5-B37C-9A204E00B781}" srcOrd="0" destOrd="0" parTransId="{53FEEB10-A6D9-4635-B9B0-9BAE48E4A5F5}" sibTransId="{E1175EC4-37AA-4116-B3E7-8297304FEFCB}"/>
    <dgm:cxn modelId="{7DEDCF42-B209-495E-90BC-7F16302486BC}" type="presOf" srcId="{45184FBA-67D7-4FFA-A4F4-301078EC0A5B}" destId="{6435DF78-2217-4806-B074-062F5D87485B}" srcOrd="0" destOrd="0" presId="urn:microsoft.com/office/officeart/2008/layout/HorizontalMultiLevelHierarchy"/>
    <dgm:cxn modelId="{8D58E043-6EC1-4917-A520-43BD9BFB6270}" srcId="{29EF2FBD-3039-4470-AF0E-3A614CF3A969}" destId="{1E24F118-E9EE-4692-B266-195BADE167C1}" srcOrd="0" destOrd="0" parTransId="{C92B0665-5567-421A-ACF2-DBB5B2D8B41B}" sibTransId="{E732AFC7-5EDD-455E-818F-FE0359387A33}"/>
    <dgm:cxn modelId="{2C881544-17AC-4DC8-BD96-03081205DC75}" type="presOf" srcId="{AE1D5451-D5B8-454F-A391-511D149DF300}" destId="{804EED02-8206-461F-876A-8D6BD966B20B}" srcOrd="1" destOrd="0" presId="urn:microsoft.com/office/officeart/2008/layout/HorizontalMultiLevelHierarchy"/>
    <dgm:cxn modelId="{42719045-575C-4EDC-A628-41A3F6F3AC2B}" type="presOf" srcId="{1D4FE96F-076E-4B8F-898F-78BD54459D75}" destId="{5309F0EE-FD27-4A25-A273-B3336D2CF475}" srcOrd="1" destOrd="0" presId="urn:microsoft.com/office/officeart/2008/layout/HorizontalMultiLevelHierarchy"/>
    <dgm:cxn modelId="{211CB752-E327-4490-9F7B-80EF2D8F89AF}" type="presOf" srcId="{B28A4271-2443-4C7A-B314-A6A2A8BB5CE3}" destId="{99075AB1-FE12-4AD7-9360-E63334959AD4}" srcOrd="0" destOrd="0" presId="urn:microsoft.com/office/officeart/2008/layout/HorizontalMultiLevelHierarchy"/>
    <dgm:cxn modelId="{7052BC55-CBDF-4B4A-AE3B-D5F6E3E4C1B6}" type="presOf" srcId="{742A0112-7AC8-43CD-B1E4-1C1B9CEA2DE2}" destId="{8CF58D68-005C-4B88-9E6C-B7DAF4B0E809}" srcOrd="0" destOrd="0" presId="urn:microsoft.com/office/officeart/2008/layout/HorizontalMultiLevelHierarchy"/>
    <dgm:cxn modelId="{97CEA058-69C8-4ACD-BDBA-A9D137542FE3}" type="presOf" srcId="{1E24F118-E9EE-4692-B266-195BADE167C1}" destId="{2F6919D7-516D-4BDA-A1FF-ABAD67BBCFF0}" srcOrd="0" destOrd="0" presId="urn:microsoft.com/office/officeart/2008/layout/HorizontalMultiLevelHierarchy"/>
    <dgm:cxn modelId="{1B38AC5C-8889-47F8-8E02-D543B51A2B40}" type="presOf" srcId="{D9FC2E0E-366A-48E7-8993-35F7264291DF}" destId="{1DC23D5D-5885-4AC5-8650-E637BDFD5F31}" srcOrd="1" destOrd="0" presId="urn:microsoft.com/office/officeart/2008/layout/HorizontalMultiLevelHierarchy"/>
    <dgm:cxn modelId="{903B935E-6338-437F-A1D1-F9185E09105B}" type="presOf" srcId="{734EDFD3-6CDF-4C14-9AFD-0C2B34E34FCD}" destId="{A827CAC1-1B63-4EB8-809C-CEF911F536BB}" srcOrd="0" destOrd="0" presId="urn:microsoft.com/office/officeart/2008/layout/HorizontalMultiLevelHierarchy"/>
    <dgm:cxn modelId="{6C33F85F-8818-42EC-ACE0-0FE1CFF4A1FA}" type="presOf" srcId="{7BBF35A8-B604-4A44-BB38-06725D5D280E}" destId="{ABF15B33-9686-4234-843D-2B1F5833F434}" srcOrd="1" destOrd="0" presId="urn:microsoft.com/office/officeart/2008/layout/HorizontalMultiLevelHierarchy"/>
    <dgm:cxn modelId="{5F6EBF65-B7B7-4274-8FCF-33AE672358E4}" type="presOf" srcId="{39B94217-BD51-417D-A17F-6CBE72F87FE5}" destId="{0509DEC9-8C94-4065-8C21-26701D503189}" srcOrd="0" destOrd="0" presId="urn:microsoft.com/office/officeart/2008/layout/HorizontalMultiLevelHierarchy"/>
    <dgm:cxn modelId="{0FCE586B-BF3C-4ABE-827B-761D6DFC566E}" type="presOf" srcId="{9D7D63D8-7220-4B97-8C69-5F3F4DB3F591}" destId="{9B4F6959-7B65-4F2E-8FB1-760F2426D063}" srcOrd="1" destOrd="0" presId="urn:microsoft.com/office/officeart/2008/layout/HorizontalMultiLevelHierarchy"/>
    <dgm:cxn modelId="{4A52296F-C739-4DE4-97AF-546F544E59CA}" type="presOf" srcId="{17FF373E-2461-4F06-9DFA-2BB2F46E1D36}" destId="{97B86658-3828-410C-877E-B549D1EFBB4F}" srcOrd="0" destOrd="0" presId="urn:microsoft.com/office/officeart/2008/layout/HorizontalMultiLevelHierarchy"/>
    <dgm:cxn modelId="{B7029473-617A-4991-9113-13B3B3C3E4AA}" type="presOf" srcId="{29EF2FBD-3039-4470-AF0E-3A614CF3A969}" destId="{E1DC493F-A3F3-4DE4-8517-A1EE787F856A}" srcOrd="0" destOrd="0" presId="urn:microsoft.com/office/officeart/2008/layout/HorizontalMultiLevelHierarchy"/>
    <dgm:cxn modelId="{A35FA67C-FAD1-4AF3-88E0-6E943C7B38B2}" type="presOf" srcId="{B281B4A5-2E65-43ED-84AA-A9AACAAB9126}" destId="{A665BC30-0016-43F9-8EAF-33495EE96E05}" srcOrd="0" destOrd="0" presId="urn:microsoft.com/office/officeart/2008/layout/HorizontalMultiLevelHierarchy"/>
    <dgm:cxn modelId="{22C7AF7D-2A01-4C0B-8DD1-CF4972B2362C}" type="presOf" srcId="{BCB3C2E8-C34F-479A-B3FD-DD169C9ADA4E}" destId="{4D0D656D-01D6-4221-A57B-88C5F6AABF46}" srcOrd="1" destOrd="0" presId="urn:microsoft.com/office/officeart/2008/layout/HorizontalMultiLevelHierarchy"/>
    <dgm:cxn modelId="{75F0C582-EE8D-49B2-BB1C-E31C02A43F1B}" type="presOf" srcId="{53FEEB10-A6D9-4635-B9B0-9BAE48E4A5F5}" destId="{9E1444D2-85F8-4E28-A328-A226CAE906E8}" srcOrd="0" destOrd="0" presId="urn:microsoft.com/office/officeart/2008/layout/HorizontalMultiLevelHierarchy"/>
    <dgm:cxn modelId="{A8FCED82-17CC-4901-9013-22F84476B9EF}" srcId="{B11D0E7A-963F-4EA5-B37C-9A204E00B781}" destId="{1FB7C98F-F814-400F-A45D-C573FF37DA63}" srcOrd="2" destOrd="0" parTransId="{D3F7F462-4F5F-4925-909C-8F6A62B6A803}" sibTransId="{6D619502-6C31-4202-882B-A3A7A6E705A0}"/>
    <dgm:cxn modelId="{D4C47983-2573-4CBA-943C-EB35BE35ACC3}" srcId="{45184FBA-67D7-4FFA-A4F4-301078EC0A5B}" destId="{17FF373E-2461-4F06-9DFA-2BB2F46E1D36}" srcOrd="0" destOrd="0" parTransId="{B281B4A5-2E65-43ED-84AA-A9AACAAB9126}" sibTransId="{3F99E482-B418-4AB3-9008-CACB0919E281}"/>
    <dgm:cxn modelId="{418F3984-1F58-4703-9F05-1F3EF489D92C}" type="presOf" srcId="{1FB7C98F-F814-400F-A45D-C573FF37DA63}" destId="{1F7E2843-E705-467A-AD7B-B5E7402B932A}" srcOrd="0" destOrd="0" presId="urn:microsoft.com/office/officeart/2008/layout/HorizontalMultiLevelHierarchy"/>
    <dgm:cxn modelId="{6DCC9E8F-0E6E-4746-A667-5F0988871D03}" srcId="{3EF63E80-B457-4C50-8CFB-5F472BDE0805}" destId="{3D0671E7-DBD5-42D7-B711-D84C4DF2079B}" srcOrd="0" destOrd="0" parTransId="{7BBF35A8-B604-4A44-BB38-06725D5D280E}" sibTransId="{A391FAED-3BA0-4169-8102-D7B614E5E67A}"/>
    <dgm:cxn modelId="{785E1E97-C7A2-463B-B559-F668FBDADF5A}" type="presOf" srcId="{C92B0665-5567-421A-ACF2-DBB5B2D8B41B}" destId="{63D93F33-1578-4B99-B7DA-8AF0714B8CBF}" srcOrd="1" destOrd="0" presId="urn:microsoft.com/office/officeart/2008/layout/HorizontalMultiLevelHierarchy"/>
    <dgm:cxn modelId="{FFDFE89D-A8F3-4D88-844F-80D0A86AD634}" type="presOf" srcId="{7E7AD6AE-3736-4E43-9F2C-D38E25B7AB35}" destId="{9A6E10F5-48FE-44AD-B935-F8586D2D9640}" srcOrd="0" destOrd="0" presId="urn:microsoft.com/office/officeart/2008/layout/HorizontalMultiLevelHierarchy"/>
    <dgm:cxn modelId="{C1293D9E-409A-43B6-BE74-68CB2B29456F}" type="presOf" srcId="{08CA21AE-A26E-4048-9A10-8D080175C93B}" destId="{016BBDC4-2B2E-4BD1-9F7C-44D04F374E0E}" srcOrd="0" destOrd="0" presId="urn:microsoft.com/office/officeart/2008/layout/HorizontalMultiLevelHierarchy"/>
    <dgm:cxn modelId="{8C9315A2-3B3B-464A-BAB6-39DB4F994053}" type="presOf" srcId="{AE61DD25-6C37-427B-BE69-151AAE2DCB5C}" destId="{3BD943E7-C605-4A4E-B1B0-7E8A9343304D}" srcOrd="0" destOrd="0" presId="urn:microsoft.com/office/officeart/2008/layout/HorizontalMultiLevelHierarchy"/>
    <dgm:cxn modelId="{D88989A4-C576-4B9C-B546-26CC7967C294}" type="presOf" srcId="{08CA21AE-A26E-4048-9A10-8D080175C93B}" destId="{A9A67148-95D5-4E82-8C1A-C1DFDE142B80}" srcOrd="1" destOrd="0" presId="urn:microsoft.com/office/officeart/2008/layout/HorizontalMultiLevelHierarchy"/>
    <dgm:cxn modelId="{12C0B6A4-545D-4C8D-88A0-D40CE9845AEB}" srcId="{742A0112-7AC8-43CD-B1E4-1C1B9CEA2DE2}" destId="{39B94217-BD51-417D-A17F-6CBE72F87FE5}" srcOrd="2" destOrd="0" parTransId="{D9FC2E0E-366A-48E7-8993-35F7264291DF}" sibTransId="{205EE83B-7305-4DB4-8866-F3F20A1BF277}"/>
    <dgm:cxn modelId="{D6DE0DA8-3046-46BB-948C-5530BFFCBD1C}" type="presOf" srcId="{2C72C7CD-6AA1-40B9-923C-EFF9999836D8}" destId="{E44FEB75-8807-4BDD-A417-A7F6FE6AF0DE}" srcOrd="1" destOrd="0" presId="urn:microsoft.com/office/officeart/2008/layout/HorizontalMultiLevelHierarchy"/>
    <dgm:cxn modelId="{535272AE-D027-49D1-85FD-F5350A7818C7}" srcId="{742A0112-7AC8-43CD-B1E4-1C1B9CEA2DE2}" destId="{734EDFD3-6CDF-4C14-9AFD-0C2B34E34FCD}" srcOrd="3" destOrd="0" parTransId="{9D7D63D8-7220-4B97-8C69-5F3F4DB3F591}" sibTransId="{F134081A-92A5-49D7-ACA5-B0F62C8686D7}"/>
    <dgm:cxn modelId="{0815FDB0-136F-44F6-B817-E0197F8732A8}" srcId="{B11D0E7A-963F-4EA5-B37C-9A204E00B781}" destId="{79C44E5E-2D5F-4603-8EAC-FB7C555F412C}" srcOrd="1" destOrd="0" parTransId="{BCB3C2E8-C34F-479A-B3FD-DD169C9ADA4E}" sibTransId="{5E0DE652-C4C2-44CB-9332-9221F6F755BC}"/>
    <dgm:cxn modelId="{C18811B2-CAD4-4312-8D19-E0321F247C62}" srcId="{B11D0E7A-963F-4EA5-B37C-9A204E00B781}" destId="{DABD53CB-7AF9-4E60-97F2-7C7B7F6FB265}" srcOrd="0" destOrd="0" parTransId="{2C72C7CD-6AA1-40B9-923C-EFF9999836D8}" sibTransId="{FD1CB6F9-388E-40E4-9D69-E4C991F3C1A9}"/>
    <dgm:cxn modelId="{12C629B5-E0C3-4C0E-B80A-E661754A0DBE}" type="presOf" srcId="{B11D0E7A-963F-4EA5-B37C-9A204E00B781}" destId="{5D9662C1-9A03-4EB1-B958-37B95284B55A}" srcOrd="0" destOrd="0" presId="urn:microsoft.com/office/officeart/2008/layout/HorizontalMultiLevelHierarchy"/>
    <dgm:cxn modelId="{FAA679BB-112E-40CF-9514-2000E663D70B}" type="presOf" srcId="{AE1D5451-D5B8-454F-A391-511D149DF300}" destId="{85826AD3-9CBF-4DE2-BA31-F7614E8D1A78}" srcOrd="0" destOrd="0" presId="urn:microsoft.com/office/officeart/2008/layout/HorizontalMultiLevelHierarchy"/>
    <dgm:cxn modelId="{9F1CC4BD-E0CC-4929-B677-6DFBB3435D60}" type="presOf" srcId="{BCB3C2E8-C34F-479A-B3FD-DD169C9ADA4E}" destId="{90CACAE1-3037-4032-AFE4-F1ED0D2D2537}" srcOrd="0" destOrd="0" presId="urn:microsoft.com/office/officeart/2008/layout/HorizontalMultiLevelHierarchy"/>
    <dgm:cxn modelId="{036DC1C3-093A-483F-859A-24E70E87C719}" srcId="{DABD53CB-7AF9-4E60-97F2-7C7B7F6FB265}" destId="{45184FBA-67D7-4FFA-A4F4-301078EC0A5B}" srcOrd="0" destOrd="0" parTransId="{AE1D5451-D5B8-454F-A391-511D149DF300}" sibTransId="{A2C9D37C-447B-4D4B-8115-A80023B9D8C2}"/>
    <dgm:cxn modelId="{7249F2C3-421E-455F-ADEB-0443ECCEBB56}" type="presOf" srcId="{2C72C7CD-6AA1-40B9-923C-EFF9999836D8}" destId="{809E1B44-A322-4B2B-904E-F41EB1234E6F}" srcOrd="0" destOrd="0" presId="urn:microsoft.com/office/officeart/2008/layout/HorizontalMultiLevelHierarchy"/>
    <dgm:cxn modelId="{330A55CA-1B6D-4DE5-B169-3CABCDE92A7D}" srcId="{29EF2FBD-3039-4470-AF0E-3A614CF3A969}" destId="{00FE47DC-C94A-4A03-8384-2DAAF4D393E1}" srcOrd="1" destOrd="0" parTransId="{CB865254-CD46-46A4-BE00-5EB495CA5309}" sibTransId="{87C5F0E4-3950-4C80-A755-CB9805FA3AF2}"/>
    <dgm:cxn modelId="{BD28F8CE-B6B9-416E-8D4A-4A67176D53DE}" srcId="{742A0112-7AC8-43CD-B1E4-1C1B9CEA2DE2}" destId="{29EF2FBD-3039-4470-AF0E-3A614CF3A969}" srcOrd="0" destOrd="0" parTransId="{AE61DD25-6C37-427B-BE69-151AAE2DCB5C}" sibTransId="{28697A4C-C64B-4427-B77D-AB3A019548C0}"/>
    <dgm:cxn modelId="{621AFAD1-7569-4214-A4F8-0C9C00270AE4}" type="presOf" srcId="{D3F7F462-4F5F-4925-909C-8F6A62B6A803}" destId="{677D70A4-2BCF-4C62-AB64-60C3C0AEFB87}" srcOrd="1" destOrd="0" presId="urn:microsoft.com/office/officeart/2008/layout/HorizontalMultiLevelHierarchy"/>
    <dgm:cxn modelId="{D818F1D4-3A03-489F-983D-84E4D110FE39}" type="presOf" srcId="{4FF04E89-6219-46FB-B9E3-E23DC74713F7}" destId="{97B2C292-A610-4019-B184-892BACD5DB10}" srcOrd="0" destOrd="0" presId="urn:microsoft.com/office/officeart/2008/layout/HorizontalMultiLevelHierarchy"/>
    <dgm:cxn modelId="{3C18A0D5-FD85-4C18-8BD5-2833C0BD447D}" type="presOf" srcId="{DABD53CB-7AF9-4E60-97F2-7C7B7F6FB265}" destId="{34949849-9B2A-43A8-8391-36AFCBC60583}" srcOrd="0" destOrd="0" presId="urn:microsoft.com/office/officeart/2008/layout/HorizontalMultiLevelHierarchy"/>
    <dgm:cxn modelId="{6F51F6D6-9977-474D-8244-12759A58C86F}" type="presOf" srcId="{3549FBC4-CF37-431E-83EF-009DEB19929E}" destId="{791F0F7A-1258-400B-B8DD-F0A466177706}" srcOrd="0" destOrd="0" presId="urn:microsoft.com/office/officeart/2008/layout/HorizontalMultiLevelHierarchy"/>
    <dgm:cxn modelId="{259EF6D6-E596-4385-9729-561D319BC4B7}" type="presOf" srcId="{3EF63E80-B457-4C50-8CFB-5F472BDE0805}" destId="{1D3839E5-ED8D-4708-8A3F-8BBD0BCEC51A}" srcOrd="0" destOrd="0" presId="urn:microsoft.com/office/officeart/2008/layout/HorizontalMultiLevelHierarchy"/>
    <dgm:cxn modelId="{D95166DF-0735-42ED-88A3-0E38D4AE74EC}" type="presOf" srcId="{7A32C292-E73F-409B-B897-BE513DB0D091}" destId="{28CAA5CF-FA4B-478E-A247-07E61194574F}" srcOrd="0" destOrd="0" presId="urn:microsoft.com/office/officeart/2008/layout/HorizontalMultiLevelHierarchy"/>
    <dgm:cxn modelId="{383B28E7-2ACB-46DF-BD81-823500D29496}" type="presOf" srcId="{00FE47DC-C94A-4A03-8384-2DAAF4D393E1}" destId="{7B284508-9028-4280-941F-5D0A31ADD8DE}" srcOrd="0" destOrd="0" presId="urn:microsoft.com/office/officeart/2008/layout/HorizontalMultiLevelHierarchy"/>
    <dgm:cxn modelId="{FC555BEA-08AB-4DB2-A622-A06CC85F9724}" type="presOf" srcId="{C92B0665-5567-421A-ACF2-DBB5B2D8B41B}" destId="{06CB83A1-31EC-4E24-B1B9-BF15E64B3BAB}" srcOrd="0" destOrd="0" presId="urn:microsoft.com/office/officeart/2008/layout/HorizontalMultiLevelHierarchy"/>
    <dgm:cxn modelId="{94B643F2-7E86-479E-82A0-BD264140EC52}" type="presOf" srcId="{CB865254-CD46-46A4-BE00-5EB495CA5309}" destId="{D7225591-0156-44CC-A872-1206B9A3233A}" srcOrd="0" destOrd="0" presId="urn:microsoft.com/office/officeart/2008/layout/HorizontalMultiLevelHierarchy"/>
    <dgm:cxn modelId="{ACD72EF7-3DF1-4616-8E95-334414ECBB3E}" type="presOf" srcId="{7BBF35A8-B604-4A44-BB38-06725D5D280E}" destId="{D25D67B2-DEFB-449C-869D-3DAE670C5BD1}" srcOrd="0" destOrd="0" presId="urn:microsoft.com/office/officeart/2008/layout/HorizontalMultiLevelHierarchy"/>
    <dgm:cxn modelId="{1A553CFD-F049-49A5-9834-CCF90C430770}" type="presOf" srcId="{AE61DD25-6C37-427B-BE69-151AAE2DCB5C}" destId="{7D421502-182E-47AA-B468-FF3A6E22BE69}" srcOrd="1" destOrd="0" presId="urn:microsoft.com/office/officeart/2008/layout/HorizontalMultiLevelHierarchy"/>
    <dgm:cxn modelId="{4BA58FFF-76E3-4624-8F79-008DACE43C63}" type="presOf" srcId="{9D7D63D8-7220-4B97-8C69-5F3F4DB3F591}" destId="{318D61A5-11C3-477B-B0F7-C3D8F7066D56}" srcOrd="0" destOrd="0" presId="urn:microsoft.com/office/officeart/2008/layout/HorizontalMultiLevelHierarchy"/>
    <dgm:cxn modelId="{85365E95-42C8-45D9-B2CF-C2A2C8F628D2}" type="presParOf" srcId="{791F0F7A-1258-400B-B8DD-F0A466177706}" destId="{203D52F0-EA68-474E-802F-EF013F483309}" srcOrd="0" destOrd="0" presId="urn:microsoft.com/office/officeart/2008/layout/HorizontalMultiLevelHierarchy"/>
    <dgm:cxn modelId="{8B2B91B4-EFB0-4C72-A492-B68CB4B5974D}" type="presParOf" srcId="{203D52F0-EA68-474E-802F-EF013F483309}" destId="{1D3839E5-ED8D-4708-8A3F-8BBD0BCEC51A}" srcOrd="0" destOrd="0" presId="urn:microsoft.com/office/officeart/2008/layout/HorizontalMultiLevelHierarchy"/>
    <dgm:cxn modelId="{383287EA-D683-4682-BBC9-6447F1500B12}" type="presParOf" srcId="{203D52F0-EA68-474E-802F-EF013F483309}" destId="{B6F08BE3-31BB-42A6-B99E-A96C71F7E458}" srcOrd="1" destOrd="0" presId="urn:microsoft.com/office/officeart/2008/layout/HorizontalMultiLevelHierarchy"/>
    <dgm:cxn modelId="{3D4E60AD-DE3B-4FC5-B86F-C10BD4FEA691}" type="presParOf" srcId="{B6F08BE3-31BB-42A6-B99E-A96C71F7E458}" destId="{D25D67B2-DEFB-449C-869D-3DAE670C5BD1}" srcOrd="0" destOrd="0" presId="urn:microsoft.com/office/officeart/2008/layout/HorizontalMultiLevelHierarchy"/>
    <dgm:cxn modelId="{13587296-7AA7-49E1-9105-8F7691A0753F}" type="presParOf" srcId="{D25D67B2-DEFB-449C-869D-3DAE670C5BD1}" destId="{ABF15B33-9686-4234-843D-2B1F5833F434}" srcOrd="0" destOrd="0" presId="urn:microsoft.com/office/officeart/2008/layout/HorizontalMultiLevelHierarchy"/>
    <dgm:cxn modelId="{3954AD3B-2E3C-4D74-8B59-64AD0479FE0C}" type="presParOf" srcId="{B6F08BE3-31BB-42A6-B99E-A96C71F7E458}" destId="{E4881103-8339-44A7-8512-72133950EAEF}" srcOrd="1" destOrd="0" presId="urn:microsoft.com/office/officeart/2008/layout/HorizontalMultiLevelHierarchy"/>
    <dgm:cxn modelId="{722558A9-8886-4113-8EBD-223B4CD8BEC4}" type="presParOf" srcId="{E4881103-8339-44A7-8512-72133950EAEF}" destId="{CC9F1AD1-74CB-49BF-B2D0-45A18D93D554}" srcOrd="0" destOrd="0" presId="urn:microsoft.com/office/officeart/2008/layout/HorizontalMultiLevelHierarchy"/>
    <dgm:cxn modelId="{0BAB8B3A-3F3D-4D9F-939F-091FFD1A3125}" type="presParOf" srcId="{E4881103-8339-44A7-8512-72133950EAEF}" destId="{65FAB8D0-CEDA-47D7-87EB-D7EE19092F6B}" srcOrd="1" destOrd="0" presId="urn:microsoft.com/office/officeart/2008/layout/HorizontalMultiLevelHierarchy"/>
    <dgm:cxn modelId="{54AB3EEE-C8ED-4E93-AA0B-285356CAD15D}" type="presParOf" srcId="{65FAB8D0-CEDA-47D7-87EB-D7EE19092F6B}" destId="{9E1444D2-85F8-4E28-A328-A226CAE906E8}" srcOrd="0" destOrd="0" presId="urn:microsoft.com/office/officeart/2008/layout/HorizontalMultiLevelHierarchy"/>
    <dgm:cxn modelId="{F8D7EF70-DB5F-49BA-9AB8-172851198088}" type="presParOf" srcId="{9E1444D2-85F8-4E28-A328-A226CAE906E8}" destId="{DA104EA4-C595-42DA-B7C1-A2653F3F406D}" srcOrd="0" destOrd="0" presId="urn:microsoft.com/office/officeart/2008/layout/HorizontalMultiLevelHierarchy"/>
    <dgm:cxn modelId="{4D005C34-4004-448B-A55B-757116F500EA}" type="presParOf" srcId="{65FAB8D0-CEDA-47D7-87EB-D7EE19092F6B}" destId="{2440FEFC-6835-481C-8EDF-9114E789BD07}" srcOrd="1" destOrd="0" presId="urn:microsoft.com/office/officeart/2008/layout/HorizontalMultiLevelHierarchy"/>
    <dgm:cxn modelId="{AF98B2FF-8618-454A-A02F-E8F743438C07}" type="presParOf" srcId="{2440FEFC-6835-481C-8EDF-9114E789BD07}" destId="{5D9662C1-9A03-4EB1-B958-37B95284B55A}" srcOrd="0" destOrd="0" presId="urn:microsoft.com/office/officeart/2008/layout/HorizontalMultiLevelHierarchy"/>
    <dgm:cxn modelId="{993B2C6B-A664-4437-8C7E-7A26C98606C4}" type="presParOf" srcId="{2440FEFC-6835-481C-8EDF-9114E789BD07}" destId="{7DEE67B0-26C6-4430-B8AE-69DD47EF791F}" srcOrd="1" destOrd="0" presId="urn:microsoft.com/office/officeart/2008/layout/HorizontalMultiLevelHierarchy"/>
    <dgm:cxn modelId="{0346424E-6852-4DCF-B190-C090FABA4396}" type="presParOf" srcId="{7DEE67B0-26C6-4430-B8AE-69DD47EF791F}" destId="{809E1B44-A322-4B2B-904E-F41EB1234E6F}" srcOrd="0" destOrd="0" presId="urn:microsoft.com/office/officeart/2008/layout/HorizontalMultiLevelHierarchy"/>
    <dgm:cxn modelId="{C13479CB-F75F-4767-8FBA-20F13A731995}" type="presParOf" srcId="{809E1B44-A322-4B2B-904E-F41EB1234E6F}" destId="{E44FEB75-8807-4BDD-A417-A7F6FE6AF0DE}" srcOrd="0" destOrd="0" presId="urn:microsoft.com/office/officeart/2008/layout/HorizontalMultiLevelHierarchy"/>
    <dgm:cxn modelId="{0A66F5D5-C8DD-4D18-8A3A-8472BC148CBD}" type="presParOf" srcId="{7DEE67B0-26C6-4430-B8AE-69DD47EF791F}" destId="{3FD1AF66-5AD7-420E-8557-B456304099B9}" srcOrd="1" destOrd="0" presId="urn:microsoft.com/office/officeart/2008/layout/HorizontalMultiLevelHierarchy"/>
    <dgm:cxn modelId="{A481E495-1BB3-4EAB-AF70-BE127FE7A056}" type="presParOf" srcId="{3FD1AF66-5AD7-420E-8557-B456304099B9}" destId="{34949849-9B2A-43A8-8391-36AFCBC60583}" srcOrd="0" destOrd="0" presId="urn:microsoft.com/office/officeart/2008/layout/HorizontalMultiLevelHierarchy"/>
    <dgm:cxn modelId="{59DC07EA-7680-4F5C-A27D-7178A943DFEC}" type="presParOf" srcId="{3FD1AF66-5AD7-420E-8557-B456304099B9}" destId="{CCF4CF2C-1068-491C-904E-8CA69277F053}" srcOrd="1" destOrd="0" presId="urn:microsoft.com/office/officeart/2008/layout/HorizontalMultiLevelHierarchy"/>
    <dgm:cxn modelId="{8C2B0028-2219-449D-ADAC-FA981AA024DB}" type="presParOf" srcId="{CCF4CF2C-1068-491C-904E-8CA69277F053}" destId="{85826AD3-9CBF-4DE2-BA31-F7614E8D1A78}" srcOrd="0" destOrd="0" presId="urn:microsoft.com/office/officeart/2008/layout/HorizontalMultiLevelHierarchy"/>
    <dgm:cxn modelId="{CE15095D-FA36-42E5-8DD6-6FE0A779F457}" type="presParOf" srcId="{85826AD3-9CBF-4DE2-BA31-F7614E8D1A78}" destId="{804EED02-8206-461F-876A-8D6BD966B20B}" srcOrd="0" destOrd="0" presId="urn:microsoft.com/office/officeart/2008/layout/HorizontalMultiLevelHierarchy"/>
    <dgm:cxn modelId="{FFB19735-2FCA-4028-930E-1FEBC2DC1786}" type="presParOf" srcId="{CCF4CF2C-1068-491C-904E-8CA69277F053}" destId="{F50BA64B-6C96-4E2E-95FE-74E30283519D}" srcOrd="1" destOrd="0" presId="urn:microsoft.com/office/officeart/2008/layout/HorizontalMultiLevelHierarchy"/>
    <dgm:cxn modelId="{4BA68247-27B7-4B25-A681-9B26A00F38E9}" type="presParOf" srcId="{F50BA64B-6C96-4E2E-95FE-74E30283519D}" destId="{6435DF78-2217-4806-B074-062F5D87485B}" srcOrd="0" destOrd="0" presId="urn:microsoft.com/office/officeart/2008/layout/HorizontalMultiLevelHierarchy"/>
    <dgm:cxn modelId="{CFDF010E-327B-4EC7-A0A0-D1ECD3C71E5D}" type="presParOf" srcId="{F50BA64B-6C96-4E2E-95FE-74E30283519D}" destId="{D93E88D2-D093-44D2-8D78-54399E975E9F}" srcOrd="1" destOrd="0" presId="urn:microsoft.com/office/officeart/2008/layout/HorizontalMultiLevelHierarchy"/>
    <dgm:cxn modelId="{145F5A52-9FA6-4E5F-8EF6-CCABD2BEFBD7}" type="presParOf" srcId="{D93E88D2-D093-44D2-8D78-54399E975E9F}" destId="{A665BC30-0016-43F9-8EAF-33495EE96E05}" srcOrd="0" destOrd="0" presId="urn:microsoft.com/office/officeart/2008/layout/HorizontalMultiLevelHierarchy"/>
    <dgm:cxn modelId="{A83C3D74-2D08-4B42-9F93-CFAEAAACA4A1}" type="presParOf" srcId="{A665BC30-0016-43F9-8EAF-33495EE96E05}" destId="{D5D25BBB-6734-4E69-B80C-8E8A696BC3F8}" srcOrd="0" destOrd="0" presId="urn:microsoft.com/office/officeart/2008/layout/HorizontalMultiLevelHierarchy"/>
    <dgm:cxn modelId="{BBF01EC2-209E-478E-89B8-4770BEA21292}" type="presParOf" srcId="{D93E88D2-D093-44D2-8D78-54399E975E9F}" destId="{A9F49214-4192-42D0-892D-346B7CAD86A5}" srcOrd="1" destOrd="0" presId="urn:microsoft.com/office/officeart/2008/layout/HorizontalMultiLevelHierarchy"/>
    <dgm:cxn modelId="{3EEFECBC-3984-4362-92F3-A7E7E44E71FE}" type="presParOf" srcId="{A9F49214-4192-42D0-892D-346B7CAD86A5}" destId="{97B86658-3828-410C-877E-B549D1EFBB4F}" srcOrd="0" destOrd="0" presId="urn:microsoft.com/office/officeart/2008/layout/HorizontalMultiLevelHierarchy"/>
    <dgm:cxn modelId="{D804032F-E749-4DF5-BBC3-FB80A880121A}" type="presParOf" srcId="{A9F49214-4192-42D0-892D-346B7CAD86A5}" destId="{5180AF90-9915-4726-BEAE-9E7625D987F7}" srcOrd="1" destOrd="0" presId="urn:microsoft.com/office/officeart/2008/layout/HorizontalMultiLevelHierarchy"/>
    <dgm:cxn modelId="{F38D80A4-CFE7-4C83-9285-E27395B20136}" type="presParOf" srcId="{CCF4CF2C-1068-491C-904E-8CA69277F053}" destId="{016BBDC4-2B2E-4BD1-9F7C-44D04F374E0E}" srcOrd="2" destOrd="0" presId="urn:microsoft.com/office/officeart/2008/layout/HorizontalMultiLevelHierarchy"/>
    <dgm:cxn modelId="{8F3CFBCC-C939-4C40-83A1-FB04F7D92731}" type="presParOf" srcId="{016BBDC4-2B2E-4BD1-9F7C-44D04F374E0E}" destId="{A9A67148-95D5-4E82-8C1A-C1DFDE142B80}" srcOrd="0" destOrd="0" presId="urn:microsoft.com/office/officeart/2008/layout/HorizontalMultiLevelHierarchy"/>
    <dgm:cxn modelId="{78D8D9D7-C429-4381-9FA4-43F4DE4E933E}" type="presParOf" srcId="{CCF4CF2C-1068-491C-904E-8CA69277F053}" destId="{AB792BB1-47AD-49AD-BDAD-146CFC22ADCA}" srcOrd="3" destOrd="0" presId="urn:microsoft.com/office/officeart/2008/layout/HorizontalMultiLevelHierarchy"/>
    <dgm:cxn modelId="{CDE2D455-FDF7-441E-9F68-2F774F3B0F23}" type="presParOf" srcId="{AB792BB1-47AD-49AD-BDAD-146CFC22ADCA}" destId="{9A6E10F5-48FE-44AD-B935-F8586D2D9640}" srcOrd="0" destOrd="0" presId="urn:microsoft.com/office/officeart/2008/layout/HorizontalMultiLevelHierarchy"/>
    <dgm:cxn modelId="{38A5CABA-E57D-4266-A404-FC898DA94F14}" type="presParOf" srcId="{AB792BB1-47AD-49AD-BDAD-146CFC22ADCA}" destId="{0DBDD336-B12D-4550-B0DE-0A9C306B4186}" srcOrd="1" destOrd="0" presId="urn:microsoft.com/office/officeart/2008/layout/HorizontalMultiLevelHierarchy"/>
    <dgm:cxn modelId="{948508BD-9047-4C26-9F33-01FC4994955D}" type="presParOf" srcId="{7DEE67B0-26C6-4430-B8AE-69DD47EF791F}" destId="{90CACAE1-3037-4032-AFE4-F1ED0D2D2537}" srcOrd="2" destOrd="0" presId="urn:microsoft.com/office/officeart/2008/layout/HorizontalMultiLevelHierarchy"/>
    <dgm:cxn modelId="{6F066DD5-467D-4C8D-9E38-93116D51ED0C}" type="presParOf" srcId="{90CACAE1-3037-4032-AFE4-F1ED0D2D2537}" destId="{4D0D656D-01D6-4221-A57B-88C5F6AABF46}" srcOrd="0" destOrd="0" presId="urn:microsoft.com/office/officeart/2008/layout/HorizontalMultiLevelHierarchy"/>
    <dgm:cxn modelId="{FAAD443A-BAEF-4742-9E83-B37464C90A5B}" type="presParOf" srcId="{7DEE67B0-26C6-4430-B8AE-69DD47EF791F}" destId="{03FCB7E9-9ED7-451B-B9BD-A901F31768D3}" srcOrd="3" destOrd="0" presId="urn:microsoft.com/office/officeart/2008/layout/HorizontalMultiLevelHierarchy"/>
    <dgm:cxn modelId="{53AA9C25-71E4-439C-A869-37F94129287B}" type="presParOf" srcId="{03FCB7E9-9ED7-451B-B9BD-A901F31768D3}" destId="{83A2910E-1F25-436B-A4E2-D38EAD6C6B24}" srcOrd="0" destOrd="0" presId="urn:microsoft.com/office/officeart/2008/layout/HorizontalMultiLevelHierarchy"/>
    <dgm:cxn modelId="{3601C6CC-B506-4957-8000-7B3D6EB9181D}" type="presParOf" srcId="{03FCB7E9-9ED7-451B-B9BD-A901F31768D3}" destId="{38D6D4D9-A3F4-4D13-8273-1A0831A9EF22}" srcOrd="1" destOrd="0" presId="urn:microsoft.com/office/officeart/2008/layout/HorizontalMultiLevelHierarchy"/>
    <dgm:cxn modelId="{4C1C3A50-BEAB-4440-B19C-5B7B98AFA1E9}" type="presParOf" srcId="{7DEE67B0-26C6-4430-B8AE-69DD47EF791F}" destId="{536B5B6A-5755-445B-9A0D-682CB1BB86B4}" srcOrd="4" destOrd="0" presId="urn:microsoft.com/office/officeart/2008/layout/HorizontalMultiLevelHierarchy"/>
    <dgm:cxn modelId="{1A8797E0-C60D-4213-8A84-D493FA643ABC}" type="presParOf" srcId="{536B5B6A-5755-445B-9A0D-682CB1BB86B4}" destId="{677D70A4-2BCF-4C62-AB64-60C3C0AEFB87}" srcOrd="0" destOrd="0" presId="urn:microsoft.com/office/officeart/2008/layout/HorizontalMultiLevelHierarchy"/>
    <dgm:cxn modelId="{B38AA6C5-4D9D-45F9-90DC-C0D808F1D2DE}" type="presParOf" srcId="{7DEE67B0-26C6-4430-B8AE-69DD47EF791F}" destId="{0A3D4F0B-E69A-40D6-9E7D-39FB09E49274}" srcOrd="5" destOrd="0" presId="urn:microsoft.com/office/officeart/2008/layout/HorizontalMultiLevelHierarchy"/>
    <dgm:cxn modelId="{21D44D25-FB0C-46C0-8F1F-A414EAF5C779}" type="presParOf" srcId="{0A3D4F0B-E69A-40D6-9E7D-39FB09E49274}" destId="{1F7E2843-E705-467A-AD7B-B5E7402B932A}" srcOrd="0" destOrd="0" presId="urn:microsoft.com/office/officeart/2008/layout/HorizontalMultiLevelHierarchy"/>
    <dgm:cxn modelId="{93FD1DD0-F283-4DCD-8174-C61581F579A1}" type="presParOf" srcId="{0A3D4F0B-E69A-40D6-9E7D-39FB09E49274}" destId="{4600C1A9-4710-4984-8658-FAEB99E747A3}" srcOrd="1" destOrd="0" presId="urn:microsoft.com/office/officeart/2008/layout/HorizontalMultiLevelHierarchy"/>
    <dgm:cxn modelId="{631F3EFE-DE2B-444D-B083-6D25E5069AC4}" type="presParOf" srcId="{65FAB8D0-CEDA-47D7-87EB-D7EE19092F6B}" destId="{E2A5F9A0-8EF3-4DD3-A855-2F71DD236D1E}" srcOrd="2" destOrd="0" presId="urn:microsoft.com/office/officeart/2008/layout/HorizontalMultiLevelHierarchy"/>
    <dgm:cxn modelId="{EF06EC43-5AEA-44B4-83AD-DB56E18D9747}" type="presParOf" srcId="{E2A5F9A0-8EF3-4DD3-A855-2F71DD236D1E}" destId="{BE1602C5-F1F9-4E9B-823F-05D89BED1AAA}" srcOrd="0" destOrd="0" presId="urn:microsoft.com/office/officeart/2008/layout/HorizontalMultiLevelHierarchy"/>
    <dgm:cxn modelId="{72913DD7-D62D-4A49-8885-83A046FE70A0}" type="presParOf" srcId="{65FAB8D0-CEDA-47D7-87EB-D7EE19092F6B}" destId="{7AE0FA91-B0DF-438B-9070-C4EBBCDDA69F}" srcOrd="3" destOrd="0" presId="urn:microsoft.com/office/officeart/2008/layout/HorizontalMultiLevelHierarchy"/>
    <dgm:cxn modelId="{A60281A4-CF87-4E58-B131-CCB6B4C409CA}" type="presParOf" srcId="{7AE0FA91-B0DF-438B-9070-C4EBBCDDA69F}" destId="{8CF58D68-005C-4B88-9E6C-B7DAF4B0E809}" srcOrd="0" destOrd="0" presId="urn:microsoft.com/office/officeart/2008/layout/HorizontalMultiLevelHierarchy"/>
    <dgm:cxn modelId="{E652CAD7-5E75-4E0F-AF84-909D85155EBA}" type="presParOf" srcId="{7AE0FA91-B0DF-438B-9070-C4EBBCDDA69F}" destId="{A61BF3C5-60D1-49FF-B47F-5A2AE998E295}" srcOrd="1" destOrd="0" presId="urn:microsoft.com/office/officeart/2008/layout/HorizontalMultiLevelHierarchy"/>
    <dgm:cxn modelId="{7A2D221D-92F8-4206-9AA6-F804DCD1703E}" type="presParOf" srcId="{A61BF3C5-60D1-49FF-B47F-5A2AE998E295}" destId="{3BD943E7-C605-4A4E-B1B0-7E8A9343304D}" srcOrd="0" destOrd="0" presId="urn:microsoft.com/office/officeart/2008/layout/HorizontalMultiLevelHierarchy"/>
    <dgm:cxn modelId="{19CF817B-A025-476E-887B-B0C72C0BE4D5}" type="presParOf" srcId="{3BD943E7-C605-4A4E-B1B0-7E8A9343304D}" destId="{7D421502-182E-47AA-B468-FF3A6E22BE69}" srcOrd="0" destOrd="0" presId="urn:microsoft.com/office/officeart/2008/layout/HorizontalMultiLevelHierarchy"/>
    <dgm:cxn modelId="{D13DB1A0-EBFA-407C-97CB-41E2B9716BCE}" type="presParOf" srcId="{A61BF3C5-60D1-49FF-B47F-5A2AE998E295}" destId="{95580502-67A6-4C03-9507-09D48F0886B0}" srcOrd="1" destOrd="0" presId="urn:microsoft.com/office/officeart/2008/layout/HorizontalMultiLevelHierarchy"/>
    <dgm:cxn modelId="{F7AFBCCA-F1B6-45C6-8551-04718B8E9987}" type="presParOf" srcId="{95580502-67A6-4C03-9507-09D48F0886B0}" destId="{E1DC493F-A3F3-4DE4-8517-A1EE787F856A}" srcOrd="0" destOrd="0" presId="urn:microsoft.com/office/officeart/2008/layout/HorizontalMultiLevelHierarchy"/>
    <dgm:cxn modelId="{7F682372-A923-438E-8B5C-2F7D997FDE5E}" type="presParOf" srcId="{95580502-67A6-4C03-9507-09D48F0886B0}" destId="{6363ED13-C13C-48F4-8F82-8B17864399A8}" srcOrd="1" destOrd="0" presId="urn:microsoft.com/office/officeart/2008/layout/HorizontalMultiLevelHierarchy"/>
    <dgm:cxn modelId="{F2F37FA3-421A-49BE-AB7F-2AC9BAF8CAF2}" type="presParOf" srcId="{6363ED13-C13C-48F4-8F82-8B17864399A8}" destId="{06CB83A1-31EC-4E24-B1B9-BF15E64B3BAB}" srcOrd="0" destOrd="0" presId="urn:microsoft.com/office/officeart/2008/layout/HorizontalMultiLevelHierarchy"/>
    <dgm:cxn modelId="{3DE0B5A3-DDB0-4BB6-BFB7-A30C9A7BCE04}" type="presParOf" srcId="{06CB83A1-31EC-4E24-B1B9-BF15E64B3BAB}" destId="{63D93F33-1578-4B99-B7DA-8AF0714B8CBF}" srcOrd="0" destOrd="0" presId="urn:microsoft.com/office/officeart/2008/layout/HorizontalMultiLevelHierarchy"/>
    <dgm:cxn modelId="{FCF6207D-70DD-4004-B596-BE6FA95A637F}" type="presParOf" srcId="{6363ED13-C13C-48F4-8F82-8B17864399A8}" destId="{CA3AE407-D6A4-4A1A-9169-08D830219D77}" srcOrd="1" destOrd="0" presId="urn:microsoft.com/office/officeart/2008/layout/HorizontalMultiLevelHierarchy"/>
    <dgm:cxn modelId="{4A318CF8-C42E-4BE0-A8DE-6605C50BB09D}" type="presParOf" srcId="{CA3AE407-D6A4-4A1A-9169-08D830219D77}" destId="{2F6919D7-516D-4BDA-A1FF-ABAD67BBCFF0}" srcOrd="0" destOrd="0" presId="urn:microsoft.com/office/officeart/2008/layout/HorizontalMultiLevelHierarchy"/>
    <dgm:cxn modelId="{A4B0EBF9-1348-44D4-97F4-B03CAB4185E0}" type="presParOf" srcId="{CA3AE407-D6A4-4A1A-9169-08D830219D77}" destId="{1F1468C9-C94F-42C6-AF32-A770534DB13B}" srcOrd="1" destOrd="0" presId="urn:microsoft.com/office/officeart/2008/layout/HorizontalMultiLevelHierarchy"/>
    <dgm:cxn modelId="{E7A82214-B096-49D7-949D-85C979FE738F}" type="presParOf" srcId="{1F1468C9-C94F-42C6-AF32-A770534DB13B}" destId="{24FBD259-176E-471F-A535-4E749DE18EDC}" srcOrd="0" destOrd="0" presId="urn:microsoft.com/office/officeart/2008/layout/HorizontalMultiLevelHierarchy"/>
    <dgm:cxn modelId="{682E8105-F196-4A78-81C3-B637ED2CC0CC}" type="presParOf" srcId="{24FBD259-176E-471F-A535-4E749DE18EDC}" destId="{5309F0EE-FD27-4A25-A273-B3336D2CF475}" srcOrd="0" destOrd="0" presId="urn:microsoft.com/office/officeart/2008/layout/HorizontalMultiLevelHierarchy"/>
    <dgm:cxn modelId="{06EF241E-EAF7-424F-9B88-051A56FA5AA1}" type="presParOf" srcId="{1F1468C9-C94F-42C6-AF32-A770534DB13B}" destId="{DCA31FA8-7565-4FD7-9F05-48483FDBB663}" srcOrd="1" destOrd="0" presId="urn:microsoft.com/office/officeart/2008/layout/HorizontalMultiLevelHierarchy"/>
    <dgm:cxn modelId="{417BA920-AA44-4140-A1B0-2595AE266947}" type="presParOf" srcId="{DCA31FA8-7565-4FD7-9F05-48483FDBB663}" destId="{97B2C292-A610-4019-B184-892BACD5DB10}" srcOrd="0" destOrd="0" presId="urn:microsoft.com/office/officeart/2008/layout/HorizontalMultiLevelHierarchy"/>
    <dgm:cxn modelId="{CFD25EE6-6B85-440E-8AC0-B87E20B58DA9}" type="presParOf" srcId="{DCA31FA8-7565-4FD7-9F05-48483FDBB663}" destId="{0F6B1987-FA0F-42FC-809A-8E4A5868EBB9}" srcOrd="1" destOrd="0" presId="urn:microsoft.com/office/officeart/2008/layout/HorizontalMultiLevelHierarchy"/>
    <dgm:cxn modelId="{E619E696-1E00-42B1-A0E7-95194841038F}" type="presParOf" srcId="{6363ED13-C13C-48F4-8F82-8B17864399A8}" destId="{D7225591-0156-44CC-A872-1206B9A3233A}" srcOrd="2" destOrd="0" presId="urn:microsoft.com/office/officeart/2008/layout/HorizontalMultiLevelHierarchy"/>
    <dgm:cxn modelId="{1EC5237D-6CA5-4DCA-A184-F74CC911BDC4}" type="presParOf" srcId="{D7225591-0156-44CC-A872-1206B9A3233A}" destId="{0C4A6564-0747-4602-AF1D-B36CFBE3A1AE}" srcOrd="0" destOrd="0" presId="urn:microsoft.com/office/officeart/2008/layout/HorizontalMultiLevelHierarchy"/>
    <dgm:cxn modelId="{F651D2AF-B02A-4DB1-AE6E-95A6FCB1CE5A}" type="presParOf" srcId="{6363ED13-C13C-48F4-8F82-8B17864399A8}" destId="{E6EEFD2E-A71C-4BF9-B542-1A6EEA1DFA1F}" srcOrd="3" destOrd="0" presId="urn:microsoft.com/office/officeart/2008/layout/HorizontalMultiLevelHierarchy"/>
    <dgm:cxn modelId="{DB559B19-0944-4FC0-95A3-6BC71848BBBB}" type="presParOf" srcId="{E6EEFD2E-A71C-4BF9-B542-1A6EEA1DFA1F}" destId="{7B284508-9028-4280-941F-5D0A31ADD8DE}" srcOrd="0" destOrd="0" presId="urn:microsoft.com/office/officeart/2008/layout/HorizontalMultiLevelHierarchy"/>
    <dgm:cxn modelId="{A24BA652-9D6A-42A2-A357-734BE40503CB}" type="presParOf" srcId="{E6EEFD2E-A71C-4BF9-B542-1A6EEA1DFA1F}" destId="{4417AD8C-4F33-4C00-AEF4-881E446E52CC}" srcOrd="1" destOrd="0" presId="urn:microsoft.com/office/officeart/2008/layout/HorizontalMultiLevelHierarchy"/>
    <dgm:cxn modelId="{CA14F1A6-CD8B-48BF-B153-465CE3FEC1B5}" type="presParOf" srcId="{6363ED13-C13C-48F4-8F82-8B17864399A8}" destId="{28CAA5CF-FA4B-478E-A247-07E61194574F}" srcOrd="4" destOrd="0" presId="urn:microsoft.com/office/officeart/2008/layout/HorizontalMultiLevelHierarchy"/>
    <dgm:cxn modelId="{F1203013-D995-42A2-9F01-E5AF26DC6BA4}" type="presParOf" srcId="{28CAA5CF-FA4B-478E-A247-07E61194574F}" destId="{FDBBC0E4-07F2-40F7-B183-1B10B3A6533C}" srcOrd="0" destOrd="0" presId="urn:microsoft.com/office/officeart/2008/layout/HorizontalMultiLevelHierarchy"/>
    <dgm:cxn modelId="{C72F3645-8755-436C-A32D-EB8E240BDBF0}" type="presParOf" srcId="{6363ED13-C13C-48F4-8F82-8B17864399A8}" destId="{07D3148F-48EA-48FE-BE41-E65A5C8B0CE1}" srcOrd="5" destOrd="0" presId="urn:microsoft.com/office/officeart/2008/layout/HorizontalMultiLevelHierarchy"/>
    <dgm:cxn modelId="{6818C04D-5798-47B2-B5DD-82111E384970}" type="presParOf" srcId="{07D3148F-48EA-48FE-BE41-E65A5C8B0CE1}" destId="{ADD26869-D934-4CBF-9F4F-FF50EE38393D}" srcOrd="0" destOrd="0" presId="urn:microsoft.com/office/officeart/2008/layout/HorizontalMultiLevelHierarchy"/>
    <dgm:cxn modelId="{0B9C6EAA-3739-4072-BE3A-3E7F00AC7E26}" type="presParOf" srcId="{07D3148F-48EA-48FE-BE41-E65A5C8B0CE1}" destId="{1252CEAB-06D1-4E5F-8F8A-09EE81A29DA0}" srcOrd="1" destOrd="0" presId="urn:microsoft.com/office/officeart/2008/layout/HorizontalMultiLevelHierarchy"/>
    <dgm:cxn modelId="{57B6CF5B-C21B-4C08-AC29-0586A6BD6F80}" type="presParOf" srcId="{A61BF3C5-60D1-49FF-B47F-5A2AE998E295}" destId="{99075AB1-FE12-4AD7-9360-E63334959AD4}" srcOrd="2" destOrd="0" presId="urn:microsoft.com/office/officeart/2008/layout/HorizontalMultiLevelHierarchy"/>
    <dgm:cxn modelId="{D4A902F5-7A29-436A-A793-0BFC9ACAF9ED}" type="presParOf" srcId="{99075AB1-FE12-4AD7-9360-E63334959AD4}" destId="{AC42ADC7-F5BE-465A-A3B9-7E8C459B948D}" srcOrd="0" destOrd="0" presId="urn:microsoft.com/office/officeart/2008/layout/HorizontalMultiLevelHierarchy"/>
    <dgm:cxn modelId="{9A473185-C7F6-4A56-9EB2-63A7D186A5B4}" type="presParOf" srcId="{A61BF3C5-60D1-49FF-B47F-5A2AE998E295}" destId="{1972FF03-4FEA-4810-988A-0A5DD80F4CA0}" srcOrd="3" destOrd="0" presId="urn:microsoft.com/office/officeart/2008/layout/HorizontalMultiLevelHierarchy"/>
    <dgm:cxn modelId="{FB4A0439-F1AC-4ABB-87E4-FD096F3A8CD4}" type="presParOf" srcId="{1972FF03-4FEA-4810-988A-0A5DD80F4CA0}" destId="{2CDC3307-41A2-49BA-9FFF-4B1FB3565D8C}" srcOrd="0" destOrd="0" presId="urn:microsoft.com/office/officeart/2008/layout/HorizontalMultiLevelHierarchy"/>
    <dgm:cxn modelId="{AA6391AC-4319-4130-B684-D6DBB4AFC27C}" type="presParOf" srcId="{1972FF03-4FEA-4810-988A-0A5DD80F4CA0}" destId="{708CFCB6-B480-4FA2-826C-D944668E3837}" srcOrd="1" destOrd="0" presId="urn:microsoft.com/office/officeart/2008/layout/HorizontalMultiLevelHierarchy"/>
    <dgm:cxn modelId="{12FCFF5A-52C3-43B6-9C86-A54B14394F02}" type="presParOf" srcId="{A61BF3C5-60D1-49FF-B47F-5A2AE998E295}" destId="{510DF118-ABD0-4F26-9544-4AD4794E3F68}" srcOrd="4" destOrd="0" presId="urn:microsoft.com/office/officeart/2008/layout/HorizontalMultiLevelHierarchy"/>
    <dgm:cxn modelId="{B0F2BC0F-FAA2-44E8-B54B-2BBCA6CDFCAE}" type="presParOf" srcId="{510DF118-ABD0-4F26-9544-4AD4794E3F68}" destId="{1DC23D5D-5885-4AC5-8650-E637BDFD5F31}" srcOrd="0" destOrd="0" presId="urn:microsoft.com/office/officeart/2008/layout/HorizontalMultiLevelHierarchy"/>
    <dgm:cxn modelId="{D97F65CA-EB17-4B43-AF91-7BB357EBAEDD}" type="presParOf" srcId="{A61BF3C5-60D1-49FF-B47F-5A2AE998E295}" destId="{9609A2A4-81B3-4B36-9BC6-77CA19BD2B96}" srcOrd="5" destOrd="0" presId="urn:microsoft.com/office/officeart/2008/layout/HorizontalMultiLevelHierarchy"/>
    <dgm:cxn modelId="{9B86CCC9-FD7E-40CC-A757-D70535F59B9A}" type="presParOf" srcId="{9609A2A4-81B3-4B36-9BC6-77CA19BD2B96}" destId="{0509DEC9-8C94-4065-8C21-26701D503189}" srcOrd="0" destOrd="0" presId="urn:microsoft.com/office/officeart/2008/layout/HorizontalMultiLevelHierarchy"/>
    <dgm:cxn modelId="{75CAB4C2-2300-4A44-A6BB-58BEAFB73968}" type="presParOf" srcId="{9609A2A4-81B3-4B36-9BC6-77CA19BD2B96}" destId="{A148A79B-EF82-45B9-9F2B-62CD7944AF74}" srcOrd="1" destOrd="0" presId="urn:microsoft.com/office/officeart/2008/layout/HorizontalMultiLevelHierarchy"/>
    <dgm:cxn modelId="{ACD588F7-4802-4695-A4CA-CDD454E30F43}" type="presParOf" srcId="{A61BF3C5-60D1-49FF-B47F-5A2AE998E295}" destId="{318D61A5-11C3-477B-B0F7-C3D8F7066D56}" srcOrd="6" destOrd="0" presId="urn:microsoft.com/office/officeart/2008/layout/HorizontalMultiLevelHierarchy"/>
    <dgm:cxn modelId="{4CD24AEA-33A0-4474-8E28-9C0F07F9BB01}" type="presParOf" srcId="{318D61A5-11C3-477B-B0F7-C3D8F7066D56}" destId="{9B4F6959-7B65-4F2E-8FB1-760F2426D063}" srcOrd="0" destOrd="0" presId="urn:microsoft.com/office/officeart/2008/layout/HorizontalMultiLevelHierarchy"/>
    <dgm:cxn modelId="{EDE3DCED-F06B-4E3A-8136-954FA7C3E56E}" type="presParOf" srcId="{A61BF3C5-60D1-49FF-B47F-5A2AE998E295}" destId="{189500D5-CCF4-4DF2-AC88-DD4497FD5D4B}" srcOrd="7" destOrd="0" presId="urn:microsoft.com/office/officeart/2008/layout/HorizontalMultiLevelHierarchy"/>
    <dgm:cxn modelId="{B4A23356-8ECB-4E9F-BE6E-D37A3C5EFFC2}" type="presParOf" srcId="{189500D5-CCF4-4DF2-AC88-DD4497FD5D4B}" destId="{A827CAC1-1B63-4EB8-809C-CEF911F536BB}" srcOrd="0" destOrd="0" presId="urn:microsoft.com/office/officeart/2008/layout/HorizontalMultiLevelHierarchy"/>
    <dgm:cxn modelId="{AD3E8B15-B845-4B1C-BD02-D0A6F2C3F000}" type="presParOf" srcId="{189500D5-CCF4-4DF2-AC88-DD4497FD5D4B}" destId="{E29F2AB6-A174-4437-B315-D751DB99B0F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72A21-6D3C-4A8F-9CE6-D960FAE6716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FA5C27-75CA-46AA-91C3-1C619AD2D2ED}">
      <dgm:prSet phldrT="[Texte]"/>
      <dgm:spPr/>
      <dgm:t>
        <a:bodyPr/>
        <a:lstStyle/>
        <a:p>
          <a:r>
            <a:rPr lang="fr-FR"/>
            <a:t>September</a:t>
          </a:r>
        </a:p>
      </dgm:t>
    </dgm:pt>
    <dgm:pt modelId="{B8FE2E4C-16D4-457D-8A56-A05D7A1E2F77}" type="parTrans" cxnId="{D569A6A0-A5CA-4B66-9C2B-73F919DA9385}">
      <dgm:prSet/>
      <dgm:spPr/>
      <dgm:t>
        <a:bodyPr/>
        <a:lstStyle/>
        <a:p>
          <a:endParaRPr lang="fr-FR"/>
        </a:p>
      </dgm:t>
    </dgm:pt>
    <dgm:pt modelId="{74869FBF-D228-441D-80E1-2763FD334B3F}" type="sibTrans" cxnId="{D569A6A0-A5CA-4B66-9C2B-73F919DA9385}">
      <dgm:prSet/>
      <dgm:spPr/>
      <dgm:t>
        <a:bodyPr/>
        <a:lstStyle/>
        <a:p>
          <a:endParaRPr lang="fr-FR"/>
        </a:p>
      </dgm:t>
    </dgm:pt>
    <dgm:pt modelId="{7C5FDB7A-1F55-411A-BA08-2639E0BF2B0A}">
      <dgm:prSet phldrT="[Texte]"/>
      <dgm:spPr/>
      <dgm:t>
        <a:bodyPr/>
        <a:lstStyle/>
        <a:p>
          <a:r>
            <a:rPr lang="fr-FR"/>
            <a:t>October</a:t>
          </a:r>
        </a:p>
      </dgm:t>
    </dgm:pt>
    <dgm:pt modelId="{9DB787B1-C1CF-4CC2-B573-D3C469123AA2}" type="parTrans" cxnId="{AEA988D6-C87F-4DDD-8FE4-371467E19C05}">
      <dgm:prSet/>
      <dgm:spPr/>
      <dgm:t>
        <a:bodyPr/>
        <a:lstStyle/>
        <a:p>
          <a:endParaRPr lang="fr-FR"/>
        </a:p>
      </dgm:t>
    </dgm:pt>
    <dgm:pt modelId="{FDC3CD84-3961-4808-970D-66F563AD26EF}" type="sibTrans" cxnId="{AEA988D6-C87F-4DDD-8FE4-371467E19C05}">
      <dgm:prSet/>
      <dgm:spPr/>
      <dgm:t>
        <a:bodyPr/>
        <a:lstStyle/>
        <a:p>
          <a:endParaRPr lang="fr-FR"/>
        </a:p>
      </dgm:t>
    </dgm:pt>
    <dgm:pt modelId="{2214F793-883E-422F-B802-31E8C7CD6438}">
      <dgm:prSet phldrT="[Texte]"/>
      <dgm:spPr/>
      <dgm:t>
        <a:bodyPr/>
        <a:lstStyle/>
        <a:p>
          <a:r>
            <a:rPr lang="fr-FR"/>
            <a:t>November</a:t>
          </a:r>
        </a:p>
      </dgm:t>
    </dgm:pt>
    <dgm:pt modelId="{B197ED6E-F706-4C88-869E-7CB44665A47B}" type="parTrans" cxnId="{943130AD-D0A5-46D1-93AC-23A5D8B7BBF7}">
      <dgm:prSet/>
      <dgm:spPr/>
      <dgm:t>
        <a:bodyPr/>
        <a:lstStyle/>
        <a:p>
          <a:endParaRPr lang="fr-FR"/>
        </a:p>
      </dgm:t>
    </dgm:pt>
    <dgm:pt modelId="{CE89B1A1-593B-4FBB-B2F6-A52956F1B9E7}" type="sibTrans" cxnId="{943130AD-D0A5-46D1-93AC-23A5D8B7BBF7}">
      <dgm:prSet/>
      <dgm:spPr/>
      <dgm:t>
        <a:bodyPr/>
        <a:lstStyle/>
        <a:p>
          <a:endParaRPr lang="fr-FR"/>
        </a:p>
      </dgm:t>
    </dgm:pt>
    <dgm:pt modelId="{C48183E3-A5F5-421B-BD9C-95B1D69012CA}">
      <dgm:prSet phldrT="[Texte]"/>
      <dgm:spPr/>
      <dgm:t>
        <a:bodyPr/>
        <a:lstStyle/>
        <a:p>
          <a:r>
            <a:rPr lang="fr-FR"/>
            <a:t>Décember</a:t>
          </a:r>
        </a:p>
      </dgm:t>
    </dgm:pt>
    <dgm:pt modelId="{BE568DF6-5CF8-4A99-8589-48169914BFD6}" type="parTrans" cxnId="{A36ED00D-3FA0-4892-BBEA-DD2B92B41EC8}">
      <dgm:prSet/>
      <dgm:spPr/>
      <dgm:t>
        <a:bodyPr/>
        <a:lstStyle/>
        <a:p>
          <a:endParaRPr lang="fr-FR"/>
        </a:p>
      </dgm:t>
    </dgm:pt>
    <dgm:pt modelId="{3B3E7EF3-17A1-47CB-825E-AF534B453189}" type="sibTrans" cxnId="{A36ED00D-3FA0-4892-BBEA-DD2B92B41EC8}">
      <dgm:prSet/>
      <dgm:spPr/>
      <dgm:t>
        <a:bodyPr/>
        <a:lstStyle/>
        <a:p>
          <a:endParaRPr lang="fr-FR"/>
        </a:p>
      </dgm:t>
    </dgm:pt>
    <dgm:pt modelId="{61311E75-B57A-43B1-B551-04BB3DFD6648}">
      <dgm:prSet phldrT="[Texte]"/>
      <dgm:spPr/>
      <dgm:t>
        <a:bodyPr/>
        <a:lstStyle/>
        <a:p>
          <a:r>
            <a:rPr lang="fr-FR" dirty="0" err="1"/>
            <a:t>January</a:t>
          </a:r>
          <a:endParaRPr lang="fr-FR" dirty="0"/>
        </a:p>
      </dgm:t>
    </dgm:pt>
    <dgm:pt modelId="{9E6B8D0F-DEF1-4D2F-BBBD-BAFC244A68F2}" type="parTrans" cxnId="{2F03794A-953C-4176-AB2A-410347E87949}">
      <dgm:prSet/>
      <dgm:spPr/>
      <dgm:t>
        <a:bodyPr/>
        <a:lstStyle/>
        <a:p>
          <a:endParaRPr lang="fr-FR"/>
        </a:p>
      </dgm:t>
    </dgm:pt>
    <dgm:pt modelId="{49906FC5-B7ED-4952-ABED-5AFDA0BCD146}" type="sibTrans" cxnId="{2F03794A-953C-4176-AB2A-410347E87949}">
      <dgm:prSet/>
      <dgm:spPr/>
      <dgm:t>
        <a:bodyPr/>
        <a:lstStyle/>
        <a:p>
          <a:endParaRPr lang="fr-FR"/>
        </a:p>
      </dgm:t>
    </dgm:pt>
    <dgm:pt modelId="{CE0D907E-14E8-40DA-8670-6CE796CCC9A7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/>
            <a:t>Find 3 or 4 news projects with real european issues</a:t>
          </a:r>
        </a:p>
      </dgm:t>
    </dgm:pt>
    <dgm:pt modelId="{B73AF1E6-96F1-407B-A8D3-7C685C066C79}" type="parTrans" cxnId="{AE2C3FB0-A38F-4551-A9F7-DA6480293A69}">
      <dgm:prSet/>
      <dgm:spPr/>
      <dgm:t>
        <a:bodyPr/>
        <a:lstStyle/>
        <a:p>
          <a:endParaRPr lang="fr-FR"/>
        </a:p>
      </dgm:t>
    </dgm:pt>
    <dgm:pt modelId="{1DF7BFE3-9CFE-4520-A926-6790F6FCDC75}" type="sibTrans" cxnId="{AE2C3FB0-A38F-4551-A9F7-DA6480293A69}">
      <dgm:prSet/>
      <dgm:spPr/>
      <dgm:t>
        <a:bodyPr/>
        <a:lstStyle/>
        <a:p>
          <a:endParaRPr lang="fr-FR"/>
        </a:p>
      </dgm:t>
    </dgm:pt>
    <dgm:pt modelId="{CBC8C209-A2C5-46F4-B03F-0F6FCD69B865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/>
            <a:t>Create a new mini-company</a:t>
          </a:r>
        </a:p>
      </dgm:t>
    </dgm:pt>
    <dgm:pt modelId="{028E45AD-5882-4BB2-95A5-55AA21384D53}" type="parTrans" cxnId="{9E1855B4-BAC8-4142-AF60-FC30D111BA5D}">
      <dgm:prSet/>
      <dgm:spPr/>
      <dgm:t>
        <a:bodyPr/>
        <a:lstStyle/>
        <a:p>
          <a:endParaRPr lang="fr-FR"/>
        </a:p>
      </dgm:t>
    </dgm:pt>
    <dgm:pt modelId="{D747840E-234E-4EDC-A536-F131C0DF1FD5}" type="sibTrans" cxnId="{9E1855B4-BAC8-4142-AF60-FC30D111BA5D}">
      <dgm:prSet/>
      <dgm:spPr/>
      <dgm:t>
        <a:bodyPr/>
        <a:lstStyle/>
        <a:p>
          <a:endParaRPr lang="fr-FR"/>
        </a:p>
      </dgm:t>
    </dgm:pt>
    <dgm:pt modelId="{779CA776-3FCC-4E5C-A90C-198818D59730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/>
            <a:t>Find a name and logo</a:t>
          </a:r>
        </a:p>
      </dgm:t>
    </dgm:pt>
    <dgm:pt modelId="{6A1A2163-A52D-41D7-9F29-AAA119AB557E}" type="parTrans" cxnId="{9D74B07F-A853-4504-97D3-97E4DACC307B}">
      <dgm:prSet/>
      <dgm:spPr/>
      <dgm:t>
        <a:bodyPr/>
        <a:lstStyle/>
        <a:p>
          <a:endParaRPr lang="fr-FR"/>
        </a:p>
      </dgm:t>
    </dgm:pt>
    <dgm:pt modelId="{FD723E22-05A8-47AB-B61D-594FE0DBDA00}" type="sibTrans" cxnId="{9D74B07F-A853-4504-97D3-97E4DACC307B}">
      <dgm:prSet/>
      <dgm:spPr/>
      <dgm:t>
        <a:bodyPr/>
        <a:lstStyle/>
        <a:p>
          <a:endParaRPr lang="fr-FR"/>
        </a:p>
      </dgm:t>
    </dgm:pt>
    <dgm:pt modelId="{A7E67B8E-44FE-4423-9DA5-6EBD46BC9A3F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/>
            <a:t>Market</a:t>
          </a:r>
          <a:r>
            <a:rPr lang="fr-FR" dirty="0"/>
            <a:t> </a:t>
          </a:r>
          <a:r>
            <a:rPr lang="fr-FR" dirty="0" err="1"/>
            <a:t>study</a:t>
          </a:r>
          <a:endParaRPr lang="fr-FR" dirty="0"/>
        </a:p>
      </dgm:t>
    </dgm:pt>
    <dgm:pt modelId="{EA648516-1FCE-4E90-89FE-4CC1DFB9178C}" type="parTrans" cxnId="{69890724-CE21-4E52-80D4-FC9916CFC8F0}">
      <dgm:prSet/>
      <dgm:spPr/>
      <dgm:t>
        <a:bodyPr/>
        <a:lstStyle/>
        <a:p>
          <a:endParaRPr lang="fr-FR"/>
        </a:p>
      </dgm:t>
    </dgm:pt>
    <dgm:pt modelId="{688D5CDA-B9BF-4EF7-BD07-EDE70DFB8582}" type="sibTrans" cxnId="{69890724-CE21-4E52-80D4-FC9916CFC8F0}">
      <dgm:prSet/>
      <dgm:spPr/>
      <dgm:t>
        <a:bodyPr/>
        <a:lstStyle/>
        <a:p>
          <a:endParaRPr lang="fr-FR"/>
        </a:p>
      </dgm:t>
    </dgm:pt>
    <dgm:pt modelId="{84F60EDC-C236-416A-9081-A81DE16694C8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/>
            <a:t>Choice</a:t>
          </a:r>
          <a:r>
            <a:rPr lang="fr-FR" dirty="0"/>
            <a:t> table</a:t>
          </a:r>
        </a:p>
      </dgm:t>
    </dgm:pt>
    <dgm:pt modelId="{0FD12F01-66DA-423F-960E-97872AFC0422}" type="parTrans" cxnId="{9D2DC7E2-1194-4D10-884B-E1462A0FEAE9}">
      <dgm:prSet/>
      <dgm:spPr/>
      <dgm:t>
        <a:bodyPr/>
        <a:lstStyle/>
        <a:p>
          <a:endParaRPr lang="fr-FR"/>
        </a:p>
      </dgm:t>
    </dgm:pt>
    <dgm:pt modelId="{7D26A01F-E1D7-46C0-8D91-D6BA1F2A1C4C}" type="sibTrans" cxnId="{9D2DC7E2-1194-4D10-884B-E1462A0FEAE9}">
      <dgm:prSet/>
      <dgm:spPr/>
      <dgm:t>
        <a:bodyPr/>
        <a:lstStyle/>
        <a:p>
          <a:endParaRPr lang="fr-FR"/>
        </a:p>
      </dgm:t>
    </dgm:pt>
    <dgm:pt modelId="{FF5BBC1F-4211-4B41-9AC6-917A94A3CC76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Design</a:t>
          </a:r>
        </a:p>
      </dgm:t>
    </dgm:pt>
    <dgm:pt modelId="{B29FC788-960E-49F7-BA6D-168699F36402}" type="parTrans" cxnId="{14B08BC6-542B-40D2-8491-F468534927B6}">
      <dgm:prSet/>
      <dgm:spPr/>
      <dgm:t>
        <a:bodyPr/>
        <a:lstStyle/>
        <a:p>
          <a:endParaRPr lang="fr-FR"/>
        </a:p>
      </dgm:t>
    </dgm:pt>
    <dgm:pt modelId="{E291BC74-3BEF-4C0C-BA47-07D3B354DA63}" type="sibTrans" cxnId="{14B08BC6-542B-40D2-8491-F468534927B6}">
      <dgm:prSet/>
      <dgm:spPr/>
      <dgm:t>
        <a:bodyPr/>
        <a:lstStyle/>
        <a:p>
          <a:endParaRPr lang="fr-FR"/>
        </a:p>
      </dgm:t>
    </dgm:pt>
    <dgm:pt modelId="{6F61C536-53D7-472E-9D42-F8A14496FF77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b="1" i="0"/>
            <a:t>Technology intelligence</a:t>
          </a:r>
          <a:endParaRPr lang="fr-FR"/>
        </a:p>
      </dgm:t>
    </dgm:pt>
    <dgm:pt modelId="{2564D9A5-E28F-4688-AB52-C4CC2F6D2C21}" type="parTrans" cxnId="{6F0F9F43-A384-40F2-B042-9DBABFA250BC}">
      <dgm:prSet/>
      <dgm:spPr/>
      <dgm:t>
        <a:bodyPr/>
        <a:lstStyle/>
        <a:p>
          <a:endParaRPr lang="fr-FR"/>
        </a:p>
      </dgm:t>
    </dgm:pt>
    <dgm:pt modelId="{5A2D9B24-087A-4F29-AC81-A3F9D81DD769}" type="sibTrans" cxnId="{6F0F9F43-A384-40F2-B042-9DBABFA250BC}">
      <dgm:prSet/>
      <dgm:spPr/>
      <dgm:t>
        <a:bodyPr/>
        <a:lstStyle/>
        <a:p>
          <a:endParaRPr lang="fr-FR"/>
        </a:p>
      </dgm:t>
    </dgm:pt>
    <dgm:pt modelId="{95F5FE48-A74C-4AFF-865A-3578B7BB5490}" type="pres">
      <dgm:prSet presAssocID="{E4B72A21-6D3C-4A8F-9CE6-D960FAE67167}" presName="theList" presStyleCnt="0">
        <dgm:presLayoutVars>
          <dgm:dir/>
          <dgm:animLvl val="lvl"/>
          <dgm:resizeHandles val="exact"/>
        </dgm:presLayoutVars>
      </dgm:prSet>
      <dgm:spPr/>
    </dgm:pt>
    <dgm:pt modelId="{3F8757E1-CCAA-47C8-8333-A4F6205249FF}" type="pres">
      <dgm:prSet presAssocID="{DFFA5C27-75CA-46AA-91C3-1C619AD2D2ED}" presName="compNode" presStyleCnt="0"/>
      <dgm:spPr/>
    </dgm:pt>
    <dgm:pt modelId="{6E310891-33AC-4E66-881D-D0B7848A17E3}" type="pres">
      <dgm:prSet presAssocID="{DFFA5C27-75CA-46AA-91C3-1C619AD2D2ED}" presName="noGeometry" presStyleCnt="0"/>
      <dgm:spPr/>
    </dgm:pt>
    <dgm:pt modelId="{340E2EE3-1C06-49C5-8FFC-5CBBD23EF033}" type="pres">
      <dgm:prSet presAssocID="{DFFA5C27-75CA-46AA-91C3-1C619AD2D2ED}" presName="childTextVisible" presStyleLbl="bgAccFollowNode1" presStyleIdx="0" presStyleCnt="5">
        <dgm:presLayoutVars>
          <dgm:bulletEnabled val="1"/>
        </dgm:presLayoutVars>
      </dgm:prSet>
      <dgm:spPr/>
    </dgm:pt>
    <dgm:pt modelId="{79C63EB6-D222-4272-B794-294D3B3332DA}" type="pres">
      <dgm:prSet presAssocID="{DFFA5C27-75CA-46AA-91C3-1C619AD2D2ED}" presName="childTextHidden" presStyleLbl="bgAccFollowNode1" presStyleIdx="0" presStyleCnt="5"/>
      <dgm:spPr/>
    </dgm:pt>
    <dgm:pt modelId="{02D5E53A-4151-492F-AC1E-88E88ABCDC99}" type="pres">
      <dgm:prSet presAssocID="{DFFA5C27-75CA-46AA-91C3-1C619AD2D2E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1A28C02-E55B-4ADD-A7C6-B5F47F1E833A}" type="pres">
      <dgm:prSet presAssocID="{DFFA5C27-75CA-46AA-91C3-1C619AD2D2ED}" presName="aSpace" presStyleCnt="0"/>
      <dgm:spPr/>
    </dgm:pt>
    <dgm:pt modelId="{BAAD38CC-9F4F-485E-94A6-20F44AA8BB3C}" type="pres">
      <dgm:prSet presAssocID="{7C5FDB7A-1F55-411A-BA08-2639E0BF2B0A}" presName="compNode" presStyleCnt="0"/>
      <dgm:spPr/>
    </dgm:pt>
    <dgm:pt modelId="{BCB2E2E2-C261-4872-B862-981730B1F88E}" type="pres">
      <dgm:prSet presAssocID="{7C5FDB7A-1F55-411A-BA08-2639E0BF2B0A}" presName="noGeometry" presStyleCnt="0"/>
      <dgm:spPr/>
    </dgm:pt>
    <dgm:pt modelId="{8A3F6398-0DB9-450A-9587-564EFA359C51}" type="pres">
      <dgm:prSet presAssocID="{7C5FDB7A-1F55-411A-BA08-2639E0BF2B0A}" presName="childTextVisible" presStyleLbl="bgAccFollowNode1" presStyleIdx="1" presStyleCnt="5">
        <dgm:presLayoutVars>
          <dgm:bulletEnabled val="1"/>
        </dgm:presLayoutVars>
      </dgm:prSet>
      <dgm:spPr/>
    </dgm:pt>
    <dgm:pt modelId="{32045154-CA70-4653-87B3-50BBCDD492D9}" type="pres">
      <dgm:prSet presAssocID="{7C5FDB7A-1F55-411A-BA08-2639E0BF2B0A}" presName="childTextHidden" presStyleLbl="bgAccFollowNode1" presStyleIdx="1" presStyleCnt="5"/>
      <dgm:spPr/>
    </dgm:pt>
    <dgm:pt modelId="{D3A059BB-61E9-499B-B0A9-5289C5C123F5}" type="pres">
      <dgm:prSet presAssocID="{7C5FDB7A-1F55-411A-BA08-2639E0BF2B0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B32C7AD-47CF-42BD-8C8B-6EC6617E8CA0}" type="pres">
      <dgm:prSet presAssocID="{7C5FDB7A-1F55-411A-BA08-2639E0BF2B0A}" presName="aSpace" presStyleCnt="0"/>
      <dgm:spPr/>
    </dgm:pt>
    <dgm:pt modelId="{B8499FBD-EE0C-4C57-B972-62D4B7EC7278}" type="pres">
      <dgm:prSet presAssocID="{2214F793-883E-422F-B802-31E8C7CD6438}" presName="compNode" presStyleCnt="0"/>
      <dgm:spPr/>
    </dgm:pt>
    <dgm:pt modelId="{34C4F41F-C0CD-4093-B95E-3801DBE8D4CB}" type="pres">
      <dgm:prSet presAssocID="{2214F793-883E-422F-B802-31E8C7CD6438}" presName="noGeometry" presStyleCnt="0"/>
      <dgm:spPr/>
    </dgm:pt>
    <dgm:pt modelId="{244AAFF7-CF57-427B-AE34-D737C46A5C26}" type="pres">
      <dgm:prSet presAssocID="{2214F793-883E-422F-B802-31E8C7CD6438}" presName="childTextVisible" presStyleLbl="bgAccFollowNode1" presStyleIdx="2" presStyleCnt="5">
        <dgm:presLayoutVars>
          <dgm:bulletEnabled val="1"/>
        </dgm:presLayoutVars>
      </dgm:prSet>
      <dgm:spPr/>
    </dgm:pt>
    <dgm:pt modelId="{25D09217-FF56-4B23-AD48-0A799FE915A7}" type="pres">
      <dgm:prSet presAssocID="{2214F793-883E-422F-B802-31E8C7CD6438}" presName="childTextHidden" presStyleLbl="bgAccFollowNode1" presStyleIdx="2" presStyleCnt="5"/>
      <dgm:spPr/>
    </dgm:pt>
    <dgm:pt modelId="{12E68710-BDCA-4855-AB68-6CD9C4CC82AE}" type="pres">
      <dgm:prSet presAssocID="{2214F793-883E-422F-B802-31E8C7CD643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BE6553E-CBF6-4B51-8CFA-D71966CD6171}" type="pres">
      <dgm:prSet presAssocID="{2214F793-883E-422F-B802-31E8C7CD6438}" presName="aSpace" presStyleCnt="0"/>
      <dgm:spPr/>
    </dgm:pt>
    <dgm:pt modelId="{0FF351BC-4A03-4D3E-903F-DE5A9D9BEB9B}" type="pres">
      <dgm:prSet presAssocID="{C48183E3-A5F5-421B-BD9C-95B1D69012CA}" presName="compNode" presStyleCnt="0"/>
      <dgm:spPr/>
    </dgm:pt>
    <dgm:pt modelId="{94A4BEC5-5756-4BE1-99EB-95AA62D90B01}" type="pres">
      <dgm:prSet presAssocID="{C48183E3-A5F5-421B-BD9C-95B1D69012CA}" presName="noGeometry" presStyleCnt="0"/>
      <dgm:spPr/>
    </dgm:pt>
    <dgm:pt modelId="{C24C1115-BFAC-4373-820C-6389A388278D}" type="pres">
      <dgm:prSet presAssocID="{C48183E3-A5F5-421B-BD9C-95B1D69012CA}" presName="childTextVisible" presStyleLbl="bgAccFollowNode1" presStyleIdx="3" presStyleCnt="5">
        <dgm:presLayoutVars>
          <dgm:bulletEnabled val="1"/>
        </dgm:presLayoutVars>
      </dgm:prSet>
      <dgm:spPr/>
    </dgm:pt>
    <dgm:pt modelId="{FBE91F3D-542B-4A81-ABD8-3010677C9B4D}" type="pres">
      <dgm:prSet presAssocID="{C48183E3-A5F5-421B-BD9C-95B1D69012CA}" presName="childTextHidden" presStyleLbl="bgAccFollowNode1" presStyleIdx="3" presStyleCnt="5"/>
      <dgm:spPr/>
    </dgm:pt>
    <dgm:pt modelId="{A9860A1A-C2CF-4C73-A8E1-1E6D15571C03}" type="pres">
      <dgm:prSet presAssocID="{C48183E3-A5F5-421B-BD9C-95B1D69012CA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B602870-E826-4536-B0E6-FFD2A13170AA}" type="pres">
      <dgm:prSet presAssocID="{C48183E3-A5F5-421B-BD9C-95B1D69012CA}" presName="aSpace" presStyleCnt="0"/>
      <dgm:spPr/>
    </dgm:pt>
    <dgm:pt modelId="{49AFA620-4AA5-4B25-B3D2-B08EB072C877}" type="pres">
      <dgm:prSet presAssocID="{61311E75-B57A-43B1-B551-04BB3DFD6648}" presName="compNode" presStyleCnt="0"/>
      <dgm:spPr/>
    </dgm:pt>
    <dgm:pt modelId="{D45F943E-0C35-44AD-B555-058421B15100}" type="pres">
      <dgm:prSet presAssocID="{61311E75-B57A-43B1-B551-04BB3DFD6648}" presName="noGeometry" presStyleCnt="0"/>
      <dgm:spPr/>
    </dgm:pt>
    <dgm:pt modelId="{331128A2-B486-438B-8001-E711E91FA0BC}" type="pres">
      <dgm:prSet presAssocID="{61311E75-B57A-43B1-B551-04BB3DFD6648}" presName="childTextVisible" presStyleLbl="bgAccFollowNode1" presStyleIdx="4" presStyleCnt="5">
        <dgm:presLayoutVars>
          <dgm:bulletEnabled val="1"/>
        </dgm:presLayoutVars>
      </dgm:prSet>
      <dgm:spPr/>
    </dgm:pt>
    <dgm:pt modelId="{44790E40-12E7-43C8-87C6-B33DBCAA8F62}" type="pres">
      <dgm:prSet presAssocID="{61311E75-B57A-43B1-B551-04BB3DFD6648}" presName="childTextHidden" presStyleLbl="bgAccFollowNode1" presStyleIdx="4" presStyleCnt="5"/>
      <dgm:spPr/>
    </dgm:pt>
    <dgm:pt modelId="{B16E83B5-1A81-4C69-BBB5-B529BBB68707}" type="pres">
      <dgm:prSet presAssocID="{61311E75-B57A-43B1-B551-04BB3DFD6648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A36ED00D-3FA0-4892-BBEA-DD2B92B41EC8}" srcId="{E4B72A21-6D3C-4A8F-9CE6-D960FAE67167}" destId="{C48183E3-A5F5-421B-BD9C-95B1D69012CA}" srcOrd="3" destOrd="0" parTransId="{BE568DF6-5CF8-4A99-8589-48169914BFD6}" sibTransId="{3B3E7EF3-17A1-47CB-825E-AF534B453189}"/>
    <dgm:cxn modelId="{1FD75119-2F11-4307-8688-B9B350DBEC2B}" type="presOf" srcId="{A7E67B8E-44FE-4423-9DA5-6EBD46BC9A3F}" destId="{C24C1115-BFAC-4373-820C-6389A388278D}" srcOrd="0" destOrd="0" presId="urn:microsoft.com/office/officeart/2005/8/layout/hProcess6"/>
    <dgm:cxn modelId="{E2B4FA1A-1270-43E2-BAD5-D1826654A23F}" type="presOf" srcId="{C48183E3-A5F5-421B-BD9C-95B1D69012CA}" destId="{A9860A1A-C2CF-4C73-A8E1-1E6D15571C03}" srcOrd="0" destOrd="0" presId="urn:microsoft.com/office/officeart/2005/8/layout/hProcess6"/>
    <dgm:cxn modelId="{CF896620-49C2-4C06-8514-C6203238FA7E}" type="presOf" srcId="{CBC8C209-A2C5-46F4-B03F-0F6FCD69B865}" destId="{79C63EB6-D222-4272-B794-294D3B3332DA}" srcOrd="1" destOrd="0" presId="urn:microsoft.com/office/officeart/2005/8/layout/hProcess6"/>
    <dgm:cxn modelId="{69890724-CE21-4E52-80D4-FC9916CFC8F0}" srcId="{C48183E3-A5F5-421B-BD9C-95B1D69012CA}" destId="{A7E67B8E-44FE-4423-9DA5-6EBD46BC9A3F}" srcOrd="0" destOrd="0" parTransId="{EA648516-1FCE-4E90-89FE-4CC1DFB9178C}" sibTransId="{688D5CDA-B9BF-4EF7-BD07-EDE70DFB8582}"/>
    <dgm:cxn modelId="{FCB91F24-7C60-43D8-8A5F-A7BCC19EE9AD}" type="presOf" srcId="{779CA776-3FCC-4E5C-A90C-198818D59730}" destId="{25D09217-FF56-4B23-AD48-0A799FE915A7}" srcOrd="1" destOrd="0" presId="urn:microsoft.com/office/officeart/2005/8/layout/hProcess6"/>
    <dgm:cxn modelId="{0B7CC026-7321-49F3-A938-D20D878B04B1}" type="presOf" srcId="{A7E67B8E-44FE-4423-9DA5-6EBD46BC9A3F}" destId="{FBE91F3D-542B-4A81-ABD8-3010677C9B4D}" srcOrd="1" destOrd="0" presId="urn:microsoft.com/office/officeart/2005/8/layout/hProcess6"/>
    <dgm:cxn modelId="{6F0F9F43-A384-40F2-B042-9DBABFA250BC}" srcId="{2214F793-883E-422F-B802-31E8C7CD6438}" destId="{6F61C536-53D7-472E-9D42-F8A14496FF77}" srcOrd="1" destOrd="0" parTransId="{2564D9A5-E28F-4688-AB52-C4CC2F6D2C21}" sibTransId="{5A2D9B24-087A-4F29-AC81-A3F9D81DD769}"/>
    <dgm:cxn modelId="{DC3E1D47-7856-4F72-9DC3-40A16DAA23B5}" type="presOf" srcId="{DFFA5C27-75CA-46AA-91C3-1C619AD2D2ED}" destId="{02D5E53A-4151-492F-AC1E-88E88ABCDC99}" srcOrd="0" destOrd="0" presId="urn:microsoft.com/office/officeart/2005/8/layout/hProcess6"/>
    <dgm:cxn modelId="{2F03794A-953C-4176-AB2A-410347E87949}" srcId="{E4B72A21-6D3C-4A8F-9CE6-D960FAE67167}" destId="{61311E75-B57A-43B1-B551-04BB3DFD6648}" srcOrd="4" destOrd="0" parTransId="{9E6B8D0F-DEF1-4D2F-BBBD-BAFC244A68F2}" sibTransId="{49906FC5-B7ED-4952-ABED-5AFDA0BCD146}"/>
    <dgm:cxn modelId="{F103605D-B045-498D-9090-E2BFCA7ADFBA}" type="presOf" srcId="{FF5BBC1F-4211-4B41-9AC6-917A94A3CC76}" destId="{44790E40-12E7-43C8-87C6-B33DBCAA8F62}" srcOrd="1" destOrd="1" presId="urn:microsoft.com/office/officeart/2005/8/layout/hProcess6"/>
    <dgm:cxn modelId="{9D74B07F-A853-4504-97D3-97E4DACC307B}" srcId="{2214F793-883E-422F-B802-31E8C7CD6438}" destId="{779CA776-3FCC-4E5C-A90C-198818D59730}" srcOrd="0" destOrd="0" parTransId="{6A1A2163-A52D-41D7-9F29-AAA119AB557E}" sibTransId="{FD723E22-05A8-47AB-B61D-594FE0DBDA00}"/>
    <dgm:cxn modelId="{9F13F283-1805-45A6-BF86-071BFC5587EA}" type="presOf" srcId="{E4B72A21-6D3C-4A8F-9CE6-D960FAE67167}" destId="{95F5FE48-A74C-4AFF-865A-3578B7BB5490}" srcOrd="0" destOrd="0" presId="urn:microsoft.com/office/officeart/2005/8/layout/hProcess6"/>
    <dgm:cxn modelId="{09ED5A8F-A2E6-43AE-8FFA-BFAE72BD4BB2}" type="presOf" srcId="{6F61C536-53D7-472E-9D42-F8A14496FF77}" destId="{244AAFF7-CF57-427B-AE34-D737C46A5C26}" srcOrd="0" destOrd="1" presId="urn:microsoft.com/office/officeart/2005/8/layout/hProcess6"/>
    <dgm:cxn modelId="{D569A6A0-A5CA-4B66-9C2B-73F919DA9385}" srcId="{E4B72A21-6D3C-4A8F-9CE6-D960FAE67167}" destId="{DFFA5C27-75CA-46AA-91C3-1C619AD2D2ED}" srcOrd="0" destOrd="0" parTransId="{B8FE2E4C-16D4-457D-8A56-A05D7A1E2F77}" sibTransId="{74869FBF-D228-441D-80E1-2763FD334B3F}"/>
    <dgm:cxn modelId="{0E0DDFA2-48E4-43CF-8E60-87A4A120108A}" type="presOf" srcId="{FF5BBC1F-4211-4B41-9AC6-917A94A3CC76}" destId="{331128A2-B486-438B-8001-E711E91FA0BC}" srcOrd="0" destOrd="1" presId="urn:microsoft.com/office/officeart/2005/8/layout/hProcess6"/>
    <dgm:cxn modelId="{6005C1A4-0A89-4B72-9D2E-2B9180C9E73E}" type="presOf" srcId="{779CA776-3FCC-4E5C-A90C-198818D59730}" destId="{244AAFF7-CF57-427B-AE34-D737C46A5C26}" srcOrd="0" destOrd="0" presId="urn:microsoft.com/office/officeart/2005/8/layout/hProcess6"/>
    <dgm:cxn modelId="{943130AD-D0A5-46D1-93AC-23A5D8B7BBF7}" srcId="{E4B72A21-6D3C-4A8F-9CE6-D960FAE67167}" destId="{2214F793-883E-422F-B802-31E8C7CD6438}" srcOrd="2" destOrd="0" parTransId="{B197ED6E-F706-4C88-869E-7CB44665A47B}" sibTransId="{CE89B1A1-593B-4FBB-B2F6-A52956F1B9E7}"/>
    <dgm:cxn modelId="{54901BAE-FA37-478C-883B-09402F803B13}" type="presOf" srcId="{7C5FDB7A-1F55-411A-BA08-2639E0BF2B0A}" destId="{D3A059BB-61E9-499B-B0A9-5289C5C123F5}" srcOrd="0" destOrd="0" presId="urn:microsoft.com/office/officeart/2005/8/layout/hProcess6"/>
    <dgm:cxn modelId="{AE2C3FB0-A38F-4551-A9F7-DA6480293A69}" srcId="{7C5FDB7A-1F55-411A-BA08-2639E0BF2B0A}" destId="{CE0D907E-14E8-40DA-8670-6CE796CCC9A7}" srcOrd="0" destOrd="0" parTransId="{B73AF1E6-96F1-407B-A8D3-7C685C066C79}" sibTransId="{1DF7BFE3-9CFE-4520-A926-6790F6FCDC75}"/>
    <dgm:cxn modelId="{9E1855B4-BAC8-4142-AF60-FC30D111BA5D}" srcId="{DFFA5C27-75CA-46AA-91C3-1C619AD2D2ED}" destId="{CBC8C209-A2C5-46F4-B03F-0F6FCD69B865}" srcOrd="0" destOrd="0" parTransId="{028E45AD-5882-4BB2-95A5-55AA21384D53}" sibTransId="{D747840E-234E-4EDC-A536-F131C0DF1FD5}"/>
    <dgm:cxn modelId="{CB38EAB4-E94A-41B2-B3FE-B2229E9E8481}" type="presOf" srcId="{84F60EDC-C236-416A-9081-A81DE16694C8}" destId="{44790E40-12E7-43C8-87C6-B33DBCAA8F62}" srcOrd="1" destOrd="0" presId="urn:microsoft.com/office/officeart/2005/8/layout/hProcess6"/>
    <dgm:cxn modelId="{D367BBBE-A69D-468E-8B29-0F7520AFD471}" type="presOf" srcId="{CE0D907E-14E8-40DA-8670-6CE796CCC9A7}" destId="{32045154-CA70-4653-87B3-50BBCDD492D9}" srcOrd="1" destOrd="0" presId="urn:microsoft.com/office/officeart/2005/8/layout/hProcess6"/>
    <dgm:cxn modelId="{C6093CC4-0187-49AB-AF94-77BA2EC63583}" type="presOf" srcId="{CE0D907E-14E8-40DA-8670-6CE796CCC9A7}" destId="{8A3F6398-0DB9-450A-9587-564EFA359C51}" srcOrd="0" destOrd="0" presId="urn:microsoft.com/office/officeart/2005/8/layout/hProcess6"/>
    <dgm:cxn modelId="{14B08BC6-542B-40D2-8491-F468534927B6}" srcId="{61311E75-B57A-43B1-B551-04BB3DFD6648}" destId="{FF5BBC1F-4211-4B41-9AC6-917A94A3CC76}" srcOrd="1" destOrd="0" parTransId="{B29FC788-960E-49F7-BA6D-168699F36402}" sibTransId="{E291BC74-3BEF-4C0C-BA47-07D3B354DA63}"/>
    <dgm:cxn modelId="{669397C7-F691-4B3A-B492-C447870A0E07}" type="presOf" srcId="{61311E75-B57A-43B1-B551-04BB3DFD6648}" destId="{B16E83B5-1A81-4C69-BBB5-B529BBB68707}" srcOrd="0" destOrd="0" presId="urn:microsoft.com/office/officeart/2005/8/layout/hProcess6"/>
    <dgm:cxn modelId="{1167E1D5-3703-4C64-9975-F030671B6FF7}" type="presOf" srcId="{2214F793-883E-422F-B802-31E8C7CD6438}" destId="{12E68710-BDCA-4855-AB68-6CD9C4CC82AE}" srcOrd="0" destOrd="0" presId="urn:microsoft.com/office/officeart/2005/8/layout/hProcess6"/>
    <dgm:cxn modelId="{AEA988D6-C87F-4DDD-8FE4-371467E19C05}" srcId="{E4B72A21-6D3C-4A8F-9CE6-D960FAE67167}" destId="{7C5FDB7A-1F55-411A-BA08-2639E0BF2B0A}" srcOrd="1" destOrd="0" parTransId="{9DB787B1-C1CF-4CC2-B573-D3C469123AA2}" sibTransId="{FDC3CD84-3961-4808-970D-66F563AD26EF}"/>
    <dgm:cxn modelId="{C11833E2-0E68-48D8-9210-138178F1B2EC}" type="presOf" srcId="{84F60EDC-C236-416A-9081-A81DE16694C8}" destId="{331128A2-B486-438B-8001-E711E91FA0BC}" srcOrd="0" destOrd="0" presId="urn:microsoft.com/office/officeart/2005/8/layout/hProcess6"/>
    <dgm:cxn modelId="{9D2DC7E2-1194-4D10-884B-E1462A0FEAE9}" srcId="{61311E75-B57A-43B1-B551-04BB3DFD6648}" destId="{84F60EDC-C236-416A-9081-A81DE16694C8}" srcOrd="0" destOrd="0" parTransId="{0FD12F01-66DA-423F-960E-97872AFC0422}" sibTransId="{7D26A01F-E1D7-46C0-8D91-D6BA1F2A1C4C}"/>
    <dgm:cxn modelId="{4DA7A2FB-FA2B-4C34-87BC-AEE5E1D778A9}" type="presOf" srcId="{6F61C536-53D7-472E-9D42-F8A14496FF77}" destId="{25D09217-FF56-4B23-AD48-0A799FE915A7}" srcOrd="1" destOrd="1" presId="urn:microsoft.com/office/officeart/2005/8/layout/hProcess6"/>
    <dgm:cxn modelId="{3E50EAFF-60BC-40AB-B7A1-B48BAEEEE017}" type="presOf" srcId="{CBC8C209-A2C5-46F4-B03F-0F6FCD69B865}" destId="{340E2EE3-1C06-49C5-8FFC-5CBBD23EF033}" srcOrd="0" destOrd="0" presId="urn:microsoft.com/office/officeart/2005/8/layout/hProcess6"/>
    <dgm:cxn modelId="{B25243EC-07A2-465A-B162-EFA1A6A8D65F}" type="presParOf" srcId="{95F5FE48-A74C-4AFF-865A-3578B7BB5490}" destId="{3F8757E1-CCAA-47C8-8333-A4F6205249FF}" srcOrd="0" destOrd="0" presId="urn:microsoft.com/office/officeart/2005/8/layout/hProcess6"/>
    <dgm:cxn modelId="{1DDF92B7-9964-4EDF-B94B-33AB8FD010ED}" type="presParOf" srcId="{3F8757E1-CCAA-47C8-8333-A4F6205249FF}" destId="{6E310891-33AC-4E66-881D-D0B7848A17E3}" srcOrd="0" destOrd="0" presId="urn:microsoft.com/office/officeart/2005/8/layout/hProcess6"/>
    <dgm:cxn modelId="{8D24189B-4A5C-4D0A-A804-A1CA8757C1F7}" type="presParOf" srcId="{3F8757E1-CCAA-47C8-8333-A4F6205249FF}" destId="{340E2EE3-1C06-49C5-8FFC-5CBBD23EF033}" srcOrd="1" destOrd="0" presId="urn:microsoft.com/office/officeart/2005/8/layout/hProcess6"/>
    <dgm:cxn modelId="{5967FD07-FCF4-46A6-84EF-AB04A1B629A0}" type="presParOf" srcId="{3F8757E1-CCAA-47C8-8333-A4F6205249FF}" destId="{79C63EB6-D222-4272-B794-294D3B3332DA}" srcOrd="2" destOrd="0" presId="urn:microsoft.com/office/officeart/2005/8/layout/hProcess6"/>
    <dgm:cxn modelId="{EDB4D3B0-F194-4942-A24A-9607A76A20D7}" type="presParOf" srcId="{3F8757E1-CCAA-47C8-8333-A4F6205249FF}" destId="{02D5E53A-4151-492F-AC1E-88E88ABCDC99}" srcOrd="3" destOrd="0" presId="urn:microsoft.com/office/officeart/2005/8/layout/hProcess6"/>
    <dgm:cxn modelId="{81B8C7A1-C521-4CD7-9406-E64855CF31A0}" type="presParOf" srcId="{95F5FE48-A74C-4AFF-865A-3578B7BB5490}" destId="{11A28C02-E55B-4ADD-A7C6-B5F47F1E833A}" srcOrd="1" destOrd="0" presId="urn:microsoft.com/office/officeart/2005/8/layout/hProcess6"/>
    <dgm:cxn modelId="{7FA85EEE-5577-46E0-9E75-C8F959F11775}" type="presParOf" srcId="{95F5FE48-A74C-4AFF-865A-3578B7BB5490}" destId="{BAAD38CC-9F4F-485E-94A6-20F44AA8BB3C}" srcOrd="2" destOrd="0" presId="urn:microsoft.com/office/officeart/2005/8/layout/hProcess6"/>
    <dgm:cxn modelId="{A9366464-DF4E-4FFD-B4BC-4260D0994951}" type="presParOf" srcId="{BAAD38CC-9F4F-485E-94A6-20F44AA8BB3C}" destId="{BCB2E2E2-C261-4872-B862-981730B1F88E}" srcOrd="0" destOrd="0" presId="urn:microsoft.com/office/officeart/2005/8/layout/hProcess6"/>
    <dgm:cxn modelId="{54A280F7-819C-4C3D-9857-8F637E2EAB29}" type="presParOf" srcId="{BAAD38CC-9F4F-485E-94A6-20F44AA8BB3C}" destId="{8A3F6398-0DB9-450A-9587-564EFA359C51}" srcOrd="1" destOrd="0" presId="urn:microsoft.com/office/officeart/2005/8/layout/hProcess6"/>
    <dgm:cxn modelId="{3DAB8F67-C750-4152-83C0-1CA83F5CE396}" type="presParOf" srcId="{BAAD38CC-9F4F-485E-94A6-20F44AA8BB3C}" destId="{32045154-CA70-4653-87B3-50BBCDD492D9}" srcOrd="2" destOrd="0" presId="urn:microsoft.com/office/officeart/2005/8/layout/hProcess6"/>
    <dgm:cxn modelId="{47F8ABF8-9C67-478C-B259-6FE035F17D4D}" type="presParOf" srcId="{BAAD38CC-9F4F-485E-94A6-20F44AA8BB3C}" destId="{D3A059BB-61E9-499B-B0A9-5289C5C123F5}" srcOrd="3" destOrd="0" presId="urn:microsoft.com/office/officeart/2005/8/layout/hProcess6"/>
    <dgm:cxn modelId="{1FE1079C-DFA9-4CC2-82F9-6B9AF6F340D6}" type="presParOf" srcId="{95F5FE48-A74C-4AFF-865A-3578B7BB5490}" destId="{7B32C7AD-47CF-42BD-8C8B-6EC6617E8CA0}" srcOrd="3" destOrd="0" presId="urn:microsoft.com/office/officeart/2005/8/layout/hProcess6"/>
    <dgm:cxn modelId="{37E1BFB4-3D03-4388-A805-2E8590751ADE}" type="presParOf" srcId="{95F5FE48-A74C-4AFF-865A-3578B7BB5490}" destId="{B8499FBD-EE0C-4C57-B972-62D4B7EC7278}" srcOrd="4" destOrd="0" presId="urn:microsoft.com/office/officeart/2005/8/layout/hProcess6"/>
    <dgm:cxn modelId="{96C7C626-513E-4F65-8EA0-EDFE39004499}" type="presParOf" srcId="{B8499FBD-EE0C-4C57-B972-62D4B7EC7278}" destId="{34C4F41F-C0CD-4093-B95E-3801DBE8D4CB}" srcOrd="0" destOrd="0" presId="urn:microsoft.com/office/officeart/2005/8/layout/hProcess6"/>
    <dgm:cxn modelId="{37840952-02C3-423C-AE8E-90695F94FEEE}" type="presParOf" srcId="{B8499FBD-EE0C-4C57-B972-62D4B7EC7278}" destId="{244AAFF7-CF57-427B-AE34-D737C46A5C26}" srcOrd="1" destOrd="0" presId="urn:microsoft.com/office/officeart/2005/8/layout/hProcess6"/>
    <dgm:cxn modelId="{34EE48C0-E8DA-4AEC-BF16-5FFB3DB51B09}" type="presParOf" srcId="{B8499FBD-EE0C-4C57-B972-62D4B7EC7278}" destId="{25D09217-FF56-4B23-AD48-0A799FE915A7}" srcOrd="2" destOrd="0" presId="urn:microsoft.com/office/officeart/2005/8/layout/hProcess6"/>
    <dgm:cxn modelId="{B68D7763-2AF2-4CD1-93D8-8AF33E12559B}" type="presParOf" srcId="{B8499FBD-EE0C-4C57-B972-62D4B7EC7278}" destId="{12E68710-BDCA-4855-AB68-6CD9C4CC82AE}" srcOrd="3" destOrd="0" presId="urn:microsoft.com/office/officeart/2005/8/layout/hProcess6"/>
    <dgm:cxn modelId="{B61CA11A-A0DE-4A1F-B4DC-F77607CA2E98}" type="presParOf" srcId="{95F5FE48-A74C-4AFF-865A-3578B7BB5490}" destId="{2BE6553E-CBF6-4B51-8CFA-D71966CD6171}" srcOrd="5" destOrd="0" presId="urn:microsoft.com/office/officeart/2005/8/layout/hProcess6"/>
    <dgm:cxn modelId="{E8D36D78-70FD-4590-BAE0-E2331929F0E9}" type="presParOf" srcId="{95F5FE48-A74C-4AFF-865A-3578B7BB5490}" destId="{0FF351BC-4A03-4D3E-903F-DE5A9D9BEB9B}" srcOrd="6" destOrd="0" presId="urn:microsoft.com/office/officeart/2005/8/layout/hProcess6"/>
    <dgm:cxn modelId="{74E9DDA5-3372-4E0D-8642-494515CE79FA}" type="presParOf" srcId="{0FF351BC-4A03-4D3E-903F-DE5A9D9BEB9B}" destId="{94A4BEC5-5756-4BE1-99EB-95AA62D90B01}" srcOrd="0" destOrd="0" presId="urn:microsoft.com/office/officeart/2005/8/layout/hProcess6"/>
    <dgm:cxn modelId="{052AF4CB-8821-4D42-953B-40E58D254B75}" type="presParOf" srcId="{0FF351BC-4A03-4D3E-903F-DE5A9D9BEB9B}" destId="{C24C1115-BFAC-4373-820C-6389A388278D}" srcOrd="1" destOrd="0" presId="urn:microsoft.com/office/officeart/2005/8/layout/hProcess6"/>
    <dgm:cxn modelId="{2BB1E50C-35B1-48F7-ADDF-0327CB99D7B9}" type="presParOf" srcId="{0FF351BC-4A03-4D3E-903F-DE5A9D9BEB9B}" destId="{FBE91F3D-542B-4A81-ABD8-3010677C9B4D}" srcOrd="2" destOrd="0" presId="urn:microsoft.com/office/officeart/2005/8/layout/hProcess6"/>
    <dgm:cxn modelId="{FC0E8292-3C37-4A7E-85DA-2E0503651CCE}" type="presParOf" srcId="{0FF351BC-4A03-4D3E-903F-DE5A9D9BEB9B}" destId="{A9860A1A-C2CF-4C73-A8E1-1E6D15571C03}" srcOrd="3" destOrd="0" presId="urn:microsoft.com/office/officeart/2005/8/layout/hProcess6"/>
    <dgm:cxn modelId="{9B25E4BD-887A-420A-A273-E8B9F0E6FA67}" type="presParOf" srcId="{95F5FE48-A74C-4AFF-865A-3578B7BB5490}" destId="{1B602870-E826-4536-B0E6-FFD2A13170AA}" srcOrd="7" destOrd="0" presId="urn:microsoft.com/office/officeart/2005/8/layout/hProcess6"/>
    <dgm:cxn modelId="{9FB94A4B-9B18-424D-8E2D-A7B672E677C2}" type="presParOf" srcId="{95F5FE48-A74C-4AFF-865A-3578B7BB5490}" destId="{49AFA620-4AA5-4B25-B3D2-B08EB072C877}" srcOrd="8" destOrd="0" presId="urn:microsoft.com/office/officeart/2005/8/layout/hProcess6"/>
    <dgm:cxn modelId="{162E1EC0-D511-4F9F-BEB4-B6FF186BE50D}" type="presParOf" srcId="{49AFA620-4AA5-4B25-B3D2-B08EB072C877}" destId="{D45F943E-0C35-44AD-B555-058421B15100}" srcOrd="0" destOrd="0" presId="urn:microsoft.com/office/officeart/2005/8/layout/hProcess6"/>
    <dgm:cxn modelId="{DECD5B4B-85A1-4702-89C4-F7DA48EF3D35}" type="presParOf" srcId="{49AFA620-4AA5-4B25-B3D2-B08EB072C877}" destId="{331128A2-B486-438B-8001-E711E91FA0BC}" srcOrd="1" destOrd="0" presId="urn:microsoft.com/office/officeart/2005/8/layout/hProcess6"/>
    <dgm:cxn modelId="{233C5546-64FD-4400-856A-531662770571}" type="presParOf" srcId="{49AFA620-4AA5-4B25-B3D2-B08EB072C877}" destId="{44790E40-12E7-43C8-87C6-B33DBCAA8F62}" srcOrd="2" destOrd="0" presId="urn:microsoft.com/office/officeart/2005/8/layout/hProcess6"/>
    <dgm:cxn modelId="{0719E071-5C50-496A-9108-F40104E96725}" type="presParOf" srcId="{49AFA620-4AA5-4B25-B3D2-B08EB072C877}" destId="{B16E83B5-1A81-4C69-BBB5-B529BBB6870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72A21-6D3C-4A8F-9CE6-D960FAE6716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059305D-2054-4E4C-AB0F-7A225C3EBC33}">
      <dgm:prSet phldrT="[Texte]"/>
      <dgm:spPr/>
      <dgm:t>
        <a:bodyPr/>
        <a:lstStyle/>
        <a:p>
          <a:r>
            <a:rPr lang="fr-FR"/>
            <a:t>April</a:t>
          </a:r>
        </a:p>
      </dgm:t>
    </dgm:pt>
    <dgm:pt modelId="{C2A8859D-8D2C-419E-ADC2-9DA3ABB550DF}" type="parTrans" cxnId="{F4DBDFED-66CA-4754-9ADA-BB662FD26018}">
      <dgm:prSet/>
      <dgm:spPr/>
      <dgm:t>
        <a:bodyPr/>
        <a:lstStyle/>
        <a:p>
          <a:endParaRPr lang="fr-FR"/>
        </a:p>
      </dgm:t>
    </dgm:pt>
    <dgm:pt modelId="{887F0EF4-9A5E-4A48-8B4D-0BD3D655A904}" type="sibTrans" cxnId="{F4DBDFED-66CA-4754-9ADA-BB662FD26018}">
      <dgm:prSet/>
      <dgm:spPr/>
      <dgm:t>
        <a:bodyPr/>
        <a:lstStyle/>
        <a:p>
          <a:endParaRPr lang="fr-FR"/>
        </a:p>
      </dgm:t>
    </dgm:pt>
    <dgm:pt modelId="{6CDCA360-83A6-49AC-A3EE-4FA6E9DD1DC3}">
      <dgm:prSet phldrT="[Texte]"/>
      <dgm:spPr/>
      <dgm:t>
        <a:bodyPr/>
        <a:lstStyle/>
        <a:p>
          <a:r>
            <a:rPr lang="fr-FR"/>
            <a:t>May</a:t>
          </a:r>
        </a:p>
      </dgm:t>
    </dgm:pt>
    <dgm:pt modelId="{2745E9C5-BE49-45FC-8693-5E81CC1AE762}" type="parTrans" cxnId="{8DF35AB5-61FA-4445-8551-66FB92E8B1D8}">
      <dgm:prSet/>
      <dgm:spPr/>
      <dgm:t>
        <a:bodyPr/>
        <a:lstStyle/>
        <a:p>
          <a:endParaRPr lang="fr-FR"/>
        </a:p>
      </dgm:t>
    </dgm:pt>
    <dgm:pt modelId="{D0DAC367-898C-4FF1-A005-4B438CA90A56}" type="sibTrans" cxnId="{8DF35AB5-61FA-4445-8551-66FB92E8B1D8}">
      <dgm:prSet/>
      <dgm:spPr/>
      <dgm:t>
        <a:bodyPr/>
        <a:lstStyle/>
        <a:p>
          <a:endParaRPr lang="fr-FR"/>
        </a:p>
      </dgm:t>
    </dgm:pt>
    <dgm:pt modelId="{BCABE08F-40FF-4335-B0BD-9EBB1D74968D}">
      <dgm:prSet phldrT="[Texte]"/>
      <dgm:spPr/>
      <dgm:t>
        <a:bodyPr/>
        <a:lstStyle/>
        <a:p>
          <a:r>
            <a:rPr lang="fr-FR"/>
            <a:t>Jun</a:t>
          </a:r>
        </a:p>
      </dgm:t>
    </dgm:pt>
    <dgm:pt modelId="{7A3AD458-B3E6-4D80-8F4F-741727996677}" type="parTrans" cxnId="{DCB700AB-7B8C-40E9-9836-AEC47674C45F}">
      <dgm:prSet/>
      <dgm:spPr/>
      <dgm:t>
        <a:bodyPr/>
        <a:lstStyle/>
        <a:p>
          <a:endParaRPr lang="fr-FR"/>
        </a:p>
      </dgm:t>
    </dgm:pt>
    <dgm:pt modelId="{B512F9CE-D4BE-4C7D-B570-9F609FAFC965}" type="sibTrans" cxnId="{DCB700AB-7B8C-40E9-9836-AEC47674C45F}">
      <dgm:prSet/>
      <dgm:spPr/>
      <dgm:t>
        <a:bodyPr/>
        <a:lstStyle/>
        <a:p>
          <a:endParaRPr lang="fr-FR"/>
        </a:p>
      </dgm:t>
    </dgm:pt>
    <dgm:pt modelId="{A364EEE8-8C1B-4359-BAEE-572BCC30DBE7}">
      <dgm:prSet phldrT="[Texte]"/>
      <dgm:spPr/>
      <dgm:t>
        <a:bodyPr/>
        <a:lstStyle/>
        <a:p>
          <a:r>
            <a:rPr lang="fr-FR" dirty="0" err="1"/>
            <a:t>February</a:t>
          </a:r>
          <a:endParaRPr lang="fr-FR" dirty="0"/>
        </a:p>
      </dgm:t>
    </dgm:pt>
    <dgm:pt modelId="{CAF65C41-48D3-48DD-ADC5-1DEC847A249A}" type="parTrans" cxnId="{1F2816EB-673C-437E-8CB9-E683085B586D}">
      <dgm:prSet/>
      <dgm:spPr/>
      <dgm:t>
        <a:bodyPr/>
        <a:lstStyle/>
        <a:p>
          <a:endParaRPr lang="fr-FR"/>
        </a:p>
      </dgm:t>
    </dgm:pt>
    <dgm:pt modelId="{4FA80B43-D117-4321-88AA-52E6D97A3119}" type="sibTrans" cxnId="{1F2816EB-673C-437E-8CB9-E683085B586D}">
      <dgm:prSet/>
      <dgm:spPr/>
      <dgm:t>
        <a:bodyPr/>
        <a:lstStyle/>
        <a:p>
          <a:endParaRPr lang="fr-FR"/>
        </a:p>
      </dgm:t>
    </dgm:pt>
    <dgm:pt modelId="{F886357D-C6D6-43AD-A5E1-AC26E7DD3BE7}">
      <dgm:prSet phldrT="[Texte]"/>
      <dgm:spPr/>
      <dgm:t>
        <a:bodyPr/>
        <a:lstStyle/>
        <a:p>
          <a:r>
            <a:rPr lang="fr-FR"/>
            <a:t>March</a:t>
          </a:r>
        </a:p>
      </dgm:t>
    </dgm:pt>
    <dgm:pt modelId="{0B26BCFD-E5EA-40CE-AB15-E703762FE07F}" type="parTrans" cxnId="{1C05348B-0851-4A81-8202-B44843EE28BA}">
      <dgm:prSet/>
      <dgm:spPr/>
      <dgm:t>
        <a:bodyPr/>
        <a:lstStyle/>
        <a:p>
          <a:endParaRPr lang="fr-FR"/>
        </a:p>
      </dgm:t>
    </dgm:pt>
    <dgm:pt modelId="{8C130572-E54C-4696-954D-2F19D4982D6F}" type="sibTrans" cxnId="{1C05348B-0851-4A81-8202-B44843EE28BA}">
      <dgm:prSet/>
      <dgm:spPr/>
      <dgm:t>
        <a:bodyPr/>
        <a:lstStyle/>
        <a:p>
          <a:endParaRPr lang="fr-FR"/>
        </a:p>
      </dgm:t>
    </dgm:pt>
    <dgm:pt modelId="{410AFC52-635A-43CD-94EA-4DF5943811FB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/>
            <a:t>Regional championship</a:t>
          </a:r>
        </a:p>
      </dgm:t>
    </dgm:pt>
    <dgm:pt modelId="{153AA6D4-76E4-4A6B-A2CC-14CDA0385AE7}" type="parTrans" cxnId="{53A9D6F1-9E0B-47BF-9FAF-A59478BA912E}">
      <dgm:prSet/>
      <dgm:spPr/>
      <dgm:t>
        <a:bodyPr/>
        <a:lstStyle/>
        <a:p>
          <a:endParaRPr lang="fr-FR"/>
        </a:p>
      </dgm:t>
    </dgm:pt>
    <dgm:pt modelId="{88CEE8B5-3A08-4BAF-9B3F-4B1F001503BC}" type="sibTrans" cxnId="{53A9D6F1-9E0B-47BF-9FAF-A59478BA912E}">
      <dgm:prSet/>
      <dgm:spPr/>
      <dgm:t>
        <a:bodyPr/>
        <a:lstStyle/>
        <a:p>
          <a:endParaRPr lang="fr-FR"/>
        </a:p>
      </dgm:t>
    </dgm:pt>
    <dgm:pt modelId="{D6E052CD-A584-44B3-96C9-CB905FE2F703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French and </a:t>
          </a:r>
          <a:r>
            <a:rPr lang="fr-FR" dirty="0" err="1"/>
            <a:t>European</a:t>
          </a:r>
          <a:r>
            <a:rPr lang="fr-FR" dirty="0"/>
            <a:t> </a:t>
          </a:r>
          <a:r>
            <a:rPr lang="fr-FR" dirty="0" err="1"/>
            <a:t>championships</a:t>
          </a:r>
          <a:endParaRPr lang="fr-FR" dirty="0"/>
        </a:p>
      </dgm:t>
    </dgm:pt>
    <dgm:pt modelId="{0DE12F68-1AFB-4295-A0E8-545F4DB77F07}" type="parTrans" cxnId="{2CDF84F2-C433-4511-BF9D-F08E7468A196}">
      <dgm:prSet/>
      <dgm:spPr/>
      <dgm:t>
        <a:bodyPr/>
        <a:lstStyle/>
        <a:p>
          <a:endParaRPr lang="fr-FR"/>
        </a:p>
      </dgm:t>
    </dgm:pt>
    <dgm:pt modelId="{4F227FF9-7497-4883-9B6C-E6E9E17A57B8}" type="sibTrans" cxnId="{2CDF84F2-C433-4511-BF9D-F08E7468A196}">
      <dgm:prSet/>
      <dgm:spPr/>
      <dgm:t>
        <a:bodyPr/>
        <a:lstStyle/>
        <a:p>
          <a:endParaRPr lang="fr-FR"/>
        </a:p>
      </dgm:t>
    </dgm:pt>
    <dgm:pt modelId="{6D701672-38F5-4A1C-9AF8-4D130B64F0D1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/>
            <a:t>Sales</a:t>
          </a:r>
        </a:p>
      </dgm:t>
    </dgm:pt>
    <dgm:pt modelId="{FF186285-04B3-4D00-97A1-156EDC1E2655}" type="parTrans" cxnId="{D1EE4D77-3C06-4C2E-A0C7-5F5AC09AF681}">
      <dgm:prSet/>
      <dgm:spPr/>
      <dgm:t>
        <a:bodyPr/>
        <a:lstStyle/>
        <a:p>
          <a:endParaRPr lang="fr-FR"/>
        </a:p>
      </dgm:t>
    </dgm:pt>
    <dgm:pt modelId="{8F36644D-4A83-437A-82FF-D9EFBB896DF0}" type="sibTrans" cxnId="{D1EE4D77-3C06-4C2E-A0C7-5F5AC09AF681}">
      <dgm:prSet/>
      <dgm:spPr/>
      <dgm:t>
        <a:bodyPr/>
        <a:lstStyle/>
        <a:p>
          <a:endParaRPr lang="fr-FR"/>
        </a:p>
      </dgm:t>
    </dgm:pt>
    <dgm:pt modelId="{7961836D-CF98-48AB-B9CC-6F6E5DCB1C6D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/>
            <a:t>Manufacturing</a:t>
          </a:r>
        </a:p>
      </dgm:t>
    </dgm:pt>
    <dgm:pt modelId="{86190072-B29F-44EB-BC97-3AF8B5E66952}" type="parTrans" cxnId="{46AA7AC9-FE52-4A53-8DD7-ECE068730053}">
      <dgm:prSet/>
      <dgm:spPr/>
      <dgm:t>
        <a:bodyPr/>
        <a:lstStyle/>
        <a:p>
          <a:endParaRPr lang="fr-FR"/>
        </a:p>
      </dgm:t>
    </dgm:pt>
    <dgm:pt modelId="{CE1A54BC-4597-4C25-BF37-DC0AB65599FC}" type="sibTrans" cxnId="{46AA7AC9-FE52-4A53-8DD7-ECE068730053}">
      <dgm:prSet/>
      <dgm:spPr/>
      <dgm:t>
        <a:bodyPr/>
        <a:lstStyle/>
        <a:p>
          <a:endParaRPr lang="fr-FR"/>
        </a:p>
      </dgm:t>
    </dgm:pt>
    <dgm:pt modelId="{3EB9C037-0F79-4941-89D6-48A36E8D48BD}">
      <dgm:prSet phldrT="[Texte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/>
            <a:t>Design and patent</a:t>
          </a:r>
        </a:p>
      </dgm:t>
    </dgm:pt>
    <dgm:pt modelId="{4E9301B3-8711-4D3D-8215-B8AB605FC9DA}" type="parTrans" cxnId="{1B6DE2F4-C59E-497D-9C25-6AA26EC70EFD}">
      <dgm:prSet/>
      <dgm:spPr/>
      <dgm:t>
        <a:bodyPr/>
        <a:lstStyle/>
        <a:p>
          <a:endParaRPr lang="fr-FR"/>
        </a:p>
      </dgm:t>
    </dgm:pt>
    <dgm:pt modelId="{3FE419E7-17A5-46E3-9744-22B6BA6B963B}" type="sibTrans" cxnId="{1B6DE2F4-C59E-497D-9C25-6AA26EC70EFD}">
      <dgm:prSet/>
      <dgm:spPr/>
      <dgm:t>
        <a:bodyPr/>
        <a:lstStyle/>
        <a:p>
          <a:endParaRPr lang="fr-FR"/>
        </a:p>
      </dgm:t>
    </dgm:pt>
    <dgm:pt modelId="{95F5FE48-A74C-4AFF-865A-3578B7BB5490}" type="pres">
      <dgm:prSet presAssocID="{E4B72A21-6D3C-4A8F-9CE6-D960FAE67167}" presName="theList" presStyleCnt="0">
        <dgm:presLayoutVars>
          <dgm:dir/>
          <dgm:animLvl val="lvl"/>
          <dgm:resizeHandles val="exact"/>
        </dgm:presLayoutVars>
      </dgm:prSet>
      <dgm:spPr/>
    </dgm:pt>
    <dgm:pt modelId="{98043325-16B8-4D8B-A503-4647E3563643}" type="pres">
      <dgm:prSet presAssocID="{A364EEE8-8C1B-4359-BAEE-572BCC30DBE7}" presName="compNode" presStyleCnt="0"/>
      <dgm:spPr/>
    </dgm:pt>
    <dgm:pt modelId="{35805AFD-5627-4717-8360-FF65A3FC3974}" type="pres">
      <dgm:prSet presAssocID="{A364EEE8-8C1B-4359-BAEE-572BCC30DBE7}" presName="noGeometry" presStyleCnt="0"/>
      <dgm:spPr/>
    </dgm:pt>
    <dgm:pt modelId="{36054425-5E22-4D51-9338-DB83AACDA81A}" type="pres">
      <dgm:prSet presAssocID="{A364EEE8-8C1B-4359-BAEE-572BCC30DBE7}" presName="childTextVisible" presStyleLbl="bgAccFollowNode1" presStyleIdx="0" presStyleCnt="5">
        <dgm:presLayoutVars>
          <dgm:bulletEnabled val="1"/>
        </dgm:presLayoutVars>
      </dgm:prSet>
      <dgm:spPr/>
    </dgm:pt>
    <dgm:pt modelId="{26FE34D7-FBEE-4E2B-835D-6E967CD97B13}" type="pres">
      <dgm:prSet presAssocID="{A364EEE8-8C1B-4359-BAEE-572BCC30DBE7}" presName="childTextHidden" presStyleLbl="bgAccFollowNode1" presStyleIdx="0" presStyleCnt="5"/>
      <dgm:spPr/>
    </dgm:pt>
    <dgm:pt modelId="{8E03E333-2F95-4DBD-801D-A28467A4019F}" type="pres">
      <dgm:prSet presAssocID="{A364EEE8-8C1B-4359-BAEE-572BCC30DBE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1CB12568-B865-4D10-9D68-A3B793C3D5C7}" type="pres">
      <dgm:prSet presAssocID="{A364EEE8-8C1B-4359-BAEE-572BCC30DBE7}" presName="aSpace" presStyleCnt="0"/>
      <dgm:spPr/>
    </dgm:pt>
    <dgm:pt modelId="{4D448C7A-5476-4B8C-B910-710B4DF83F69}" type="pres">
      <dgm:prSet presAssocID="{F886357D-C6D6-43AD-A5E1-AC26E7DD3BE7}" presName="compNode" presStyleCnt="0"/>
      <dgm:spPr/>
    </dgm:pt>
    <dgm:pt modelId="{25B83179-E50F-4C63-9EFD-CDF1735A28E1}" type="pres">
      <dgm:prSet presAssocID="{F886357D-C6D6-43AD-A5E1-AC26E7DD3BE7}" presName="noGeometry" presStyleCnt="0"/>
      <dgm:spPr/>
    </dgm:pt>
    <dgm:pt modelId="{7093DC71-2702-478A-BD16-94691DF4320F}" type="pres">
      <dgm:prSet presAssocID="{F886357D-C6D6-43AD-A5E1-AC26E7DD3BE7}" presName="childTextVisible" presStyleLbl="bgAccFollowNode1" presStyleIdx="1" presStyleCnt="5">
        <dgm:presLayoutVars>
          <dgm:bulletEnabled val="1"/>
        </dgm:presLayoutVars>
      </dgm:prSet>
      <dgm:spPr/>
    </dgm:pt>
    <dgm:pt modelId="{98D525BB-A6D0-460B-A43F-A476F2145C97}" type="pres">
      <dgm:prSet presAssocID="{F886357D-C6D6-43AD-A5E1-AC26E7DD3BE7}" presName="childTextHidden" presStyleLbl="bgAccFollowNode1" presStyleIdx="1" presStyleCnt="5"/>
      <dgm:spPr/>
    </dgm:pt>
    <dgm:pt modelId="{1DC48013-EEFA-4FE0-97FC-D65156E31FBA}" type="pres">
      <dgm:prSet presAssocID="{F886357D-C6D6-43AD-A5E1-AC26E7DD3BE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0BC8961C-0F42-41F3-9DBC-BCA39CE9AD55}" type="pres">
      <dgm:prSet presAssocID="{F886357D-C6D6-43AD-A5E1-AC26E7DD3BE7}" presName="aSpace" presStyleCnt="0"/>
      <dgm:spPr/>
    </dgm:pt>
    <dgm:pt modelId="{DD4EE88D-2AC8-4679-BEC2-906DA2357B77}" type="pres">
      <dgm:prSet presAssocID="{9059305D-2054-4E4C-AB0F-7A225C3EBC33}" presName="compNode" presStyleCnt="0"/>
      <dgm:spPr/>
    </dgm:pt>
    <dgm:pt modelId="{279CA177-C96E-4E9E-B214-5EF421F6A904}" type="pres">
      <dgm:prSet presAssocID="{9059305D-2054-4E4C-AB0F-7A225C3EBC33}" presName="noGeometry" presStyleCnt="0"/>
      <dgm:spPr/>
    </dgm:pt>
    <dgm:pt modelId="{EA5B15E6-7E1B-4FF2-B706-DFE5B2BF39A9}" type="pres">
      <dgm:prSet presAssocID="{9059305D-2054-4E4C-AB0F-7A225C3EBC33}" presName="childTextVisible" presStyleLbl="bgAccFollowNode1" presStyleIdx="2" presStyleCnt="5">
        <dgm:presLayoutVars>
          <dgm:bulletEnabled val="1"/>
        </dgm:presLayoutVars>
      </dgm:prSet>
      <dgm:spPr/>
    </dgm:pt>
    <dgm:pt modelId="{58BB470A-D432-47E9-9738-005106221DA7}" type="pres">
      <dgm:prSet presAssocID="{9059305D-2054-4E4C-AB0F-7A225C3EBC33}" presName="childTextHidden" presStyleLbl="bgAccFollowNode1" presStyleIdx="2" presStyleCnt="5"/>
      <dgm:spPr/>
    </dgm:pt>
    <dgm:pt modelId="{DA12C179-D02D-4C6B-A9EA-4B7225830294}" type="pres">
      <dgm:prSet presAssocID="{9059305D-2054-4E4C-AB0F-7A225C3EBC3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2BEBDEB-204C-449B-982D-8F64F95FF20B}" type="pres">
      <dgm:prSet presAssocID="{9059305D-2054-4E4C-AB0F-7A225C3EBC33}" presName="aSpace" presStyleCnt="0"/>
      <dgm:spPr/>
    </dgm:pt>
    <dgm:pt modelId="{BAC5833A-7E63-409A-9318-721C45DFAC14}" type="pres">
      <dgm:prSet presAssocID="{6CDCA360-83A6-49AC-A3EE-4FA6E9DD1DC3}" presName="compNode" presStyleCnt="0"/>
      <dgm:spPr/>
    </dgm:pt>
    <dgm:pt modelId="{DFEA1BFA-4EBA-4E7C-BC33-E57D00AF8C01}" type="pres">
      <dgm:prSet presAssocID="{6CDCA360-83A6-49AC-A3EE-4FA6E9DD1DC3}" presName="noGeometry" presStyleCnt="0"/>
      <dgm:spPr/>
    </dgm:pt>
    <dgm:pt modelId="{2F3735DC-0F3F-4151-A44B-73D4BEED964B}" type="pres">
      <dgm:prSet presAssocID="{6CDCA360-83A6-49AC-A3EE-4FA6E9DD1DC3}" presName="childTextVisible" presStyleLbl="bgAccFollowNode1" presStyleIdx="3" presStyleCnt="5">
        <dgm:presLayoutVars>
          <dgm:bulletEnabled val="1"/>
        </dgm:presLayoutVars>
      </dgm:prSet>
      <dgm:spPr/>
    </dgm:pt>
    <dgm:pt modelId="{52F1A3EC-78AA-4735-9E7A-6BA98F9388C4}" type="pres">
      <dgm:prSet presAssocID="{6CDCA360-83A6-49AC-A3EE-4FA6E9DD1DC3}" presName="childTextHidden" presStyleLbl="bgAccFollowNode1" presStyleIdx="3" presStyleCnt="5"/>
      <dgm:spPr/>
    </dgm:pt>
    <dgm:pt modelId="{3EEE74B0-3A85-4A42-B261-547E1A6E567E}" type="pres">
      <dgm:prSet presAssocID="{6CDCA360-83A6-49AC-A3EE-4FA6E9DD1DC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5A12A6A-E1BF-4A05-80E1-81EC01F2469F}" type="pres">
      <dgm:prSet presAssocID="{6CDCA360-83A6-49AC-A3EE-4FA6E9DD1DC3}" presName="aSpace" presStyleCnt="0"/>
      <dgm:spPr/>
    </dgm:pt>
    <dgm:pt modelId="{80CEA540-8C54-4502-B41E-9091E5711764}" type="pres">
      <dgm:prSet presAssocID="{BCABE08F-40FF-4335-B0BD-9EBB1D74968D}" presName="compNode" presStyleCnt="0"/>
      <dgm:spPr/>
    </dgm:pt>
    <dgm:pt modelId="{0F28B766-B7D2-456E-842D-D3BE4AB39931}" type="pres">
      <dgm:prSet presAssocID="{BCABE08F-40FF-4335-B0BD-9EBB1D74968D}" presName="noGeometry" presStyleCnt="0"/>
      <dgm:spPr/>
    </dgm:pt>
    <dgm:pt modelId="{9818D890-561F-40E0-A040-E00609B1A18E}" type="pres">
      <dgm:prSet presAssocID="{BCABE08F-40FF-4335-B0BD-9EBB1D74968D}" presName="childTextVisible" presStyleLbl="bgAccFollowNode1" presStyleIdx="4" presStyleCnt="5">
        <dgm:presLayoutVars>
          <dgm:bulletEnabled val="1"/>
        </dgm:presLayoutVars>
      </dgm:prSet>
      <dgm:spPr/>
    </dgm:pt>
    <dgm:pt modelId="{80519C19-8312-4F59-B7C8-4BF706AC7DB2}" type="pres">
      <dgm:prSet presAssocID="{BCABE08F-40FF-4335-B0BD-9EBB1D74968D}" presName="childTextHidden" presStyleLbl="bgAccFollowNode1" presStyleIdx="4" presStyleCnt="5"/>
      <dgm:spPr/>
    </dgm:pt>
    <dgm:pt modelId="{92CE0E98-B2D6-40C0-8F21-F5DDA89FE0F5}" type="pres">
      <dgm:prSet presAssocID="{BCABE08F-40FF-4335-B0BD-9EBB1D74968D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80529127-83D8-42FC-AC2C-C8318FFB3891}" type="presOf" srcId="{410AFC52-635A-43CD-94EA-4DF5943811FB}" destId="{52F1A3EC-78AA-4735-9E7A-6BA98F9388C4}" srcOrd="1" destOrd="0" presId="urn:microsoft.com/office/officeart/2005/8/layout/hProcess6"/>
    <dgm:cxn modelId="{0F794C28-1414-41DF-9953-085933F7358C}" type="presOf" srcId="{7961836D-CF98-48AB-B9CC-6F6E5DCB1C6D}" destId="{98D525BB-A6D0-460B-A43F-A476F2145C97}" srcOrd="1" destOrd="0" presId="urn:microsoft.com/office/officeart/2005/8/layout/hProcess6"/>
    <dgm:cxn modelId="{C7E6652A-CD40-4D76-999E-90AF1AF80C75}" type="presOf" srcId="{D6E052CD-A584-44B3-96C9-CB905FE2F703}" destId="{80519C19-8312-4F59-B7C8-4BF706AC7DB2}" srcOrd="1" destOrd="0" presId="urn:microsoft.com/office/officeart/2005/8/layout/hProcess6"/>
    <dgm:cxn modelId="{771E992E-11A2-4316-ABF5-46E710609749}" type="presOf" srcId="{3EB9C037-0F79-4941-89D6-48A36E8D48BD}" destId="{26FE34D7-FBEE-4E2B-835D-6E967CD97B13}" srcOrd="1" destOrd="0" presId="urn:microsoft.com/office/officeart/2005/8/layout/hProcess6"/>
    <dgm:cxn modelId="{A8DDCB4E-20C1-4D81-8A2B-1CC65F91E12A}" type="presOf" srcId="{6CDCA360-83A6-49AC-A3EE-4FA6E9DD1DC3}" destId="{3EEE74B0-3A85-4A42-B261-547E1A6E567E}" srcOrd="0" destOrd="0" presId="urn:microsoft.com/office/officeart/2005/8/layout/hProcess6"/>
    <dgm:cxn modelId="{F0F53363-192C-4DA3-B051-9914DD68A3C4}" type="presOf" srcId="{410AFC52-635A-43CD-94EA-4DF5943811FB}" destId="{2F3735DC-0F3F-4151-A44B-73D4BEED964B}" srcOrd="0" destOrd="0" presId="urn:microsoft.com/office/officeart/2005/8/layout/hProcess6"/>
    <dgm:cxn modelId="{D1EE4D77-3C06-4C2E-A0C7-5F5AC09AF681}" srcId="{9059305D-2054-4E4C-AB0F-7A225C3EBC33}" destId="{6D701672-38F5-4A1C-9AF8-4D130B64F0D1}" srcOrd="0" destOrd="0" parTransId="{FF186285-04B3-4D00-97A1-156EDC1E2655}" sibTransId="{8F36644D-4A83-437A-82FF-D9EFBB896DF0}"/>
    <dgm:cxn modelId="{1C05348B-0851-4A81-8202-B44843EE28BA}" srcId="{E4B72A21-6D3C-4A8F-9CE6-D960FAE67167}" destId="{F886357D-C6D6-43AD-A5E1-AC26E7DD3BE7}" srcOrd="1" destOrd="0" parTransId="{0B26BCFD-E5EA-40CE-AB15-E703762FE07F}" sibTransId="{8C130572-E54C-4696-954D-2F19D4982D6F}"/>
    <dgm:cxn modelId="{F2386E97-8C1C-4F12-87E3-C4BEC22E5764}" type="presOf" srcId="{BCABE08F-40FF-4335-B0BD-9EBB1D74968D}" destId="{92CE0E98-B2D6-40C0-8F21-F5DDA89FE0F5}" srcOrd="0" destOrd="0" presId="urn:microsoft.com/office/officeart/2005/8/layout/hProcess6"/>
    <dgm:cxn modelId="{7D5E4FAA-D50C-450D-A0C5-AD7E67126654}" type="presOf" srcId="{6D701672-38F5-4A1C-9AF8-4D130B64F0D1}" destId="{EA5B15E6-7E1B-4FF2-B706-DFE5B2BF39A9}" srcOrd="0" destOrd="0" presId="urn:microsoft.com/office/officeart/2005/8/layout/hProcess6"/>
    <dgm:cxn modelId="{DCB700AB-7B8C-40E9-9836-AEC47674C45F}" srcId="{E4B72A21-6D3C-4A8F-9CE6-D960FAE67167}" destId="{BCABE08F-40FF-4335-B0BD-9EBB1D74968D}" srcOrd="4" destOrd="0" parTransId="{7A3AD458-B3E6-4D80-8F4F-741727996677}" sibTransId="{B512F9CE-D4BE-4C7D-B570-9F609FAFC965}"/>
    <dgm:cxn modelId="{D1605BAE-628E-41D0-95BD-04D343931D2B}" type="presOf" srcId="{A364EEE8-8C1B-4359-BAEE-572BCC30DBE7}" destId="{8E03E333-2F95-4DBD-801D-A28467A4019F}" srcOrd="0" destOrd="0" presId="urn:microsoft.com/office/officeart/2005/8/layout/hProcess6"/>
    <dgm:cxn modelId="{BE9263AF-B527-4998-9476-D76730F46C3F}" type="presOf" srcId="{6D701672-38F5-4A1C-9AF8-4D130B64F0D1}" destId="{58BB470A-D432-47E9-9738-005106221DA7}" srcOrd="1" destOrd="0" presId="urn:microsoft.com/office/officeart/2005/8/layout/hProcess6"/>
    <dgm:cxn modelId="{8DF35AB5-61FA-4445-8551-66FB92E8B1D8}" srcId="{E4B72A21-6D3C-4A8F-9CE6-D960FAE67167}" destId="{6CDCA360-83A6-49AC-A3EE-4FA6E9DD1DC3}" srcOrd="3" destOrd="0" parTransId="{2745E9C5-BE49-45FC-8693-5E81CC1AE762}" sibTransId="{D0DAC367-898C-4FF1-A005-4B438CA90A56}"/>
    <dgm:cxn modelId="{76DBE4C2-5B59-42D1-A595-D139A6E19B42}" type="presOf" srcId="{7961836D-CF98-48AB-B9CC-6F6E5DCB1C6D}" destId="{7093DC71-2702-478A-BD16-94691DF4320F}" srcOrd="0" destOrd="0" presId="urn:microsoft.com/office/officeart/2005/8/layout/hProcess6"/>
    <dgm:cxn modelId="{46AA7AC9-FE52-4A53-8DD7-ECE068730053}" srcId="{F886357D-C6D6-43AD-A5E1-AC26E7DD3BE7}" destId="{7961836D-CF98-48AB-B9CC-6F6E5DCB1C6D}" srcOrd="0" destOrd="0" parTransId="{86190072-B29F-44EB-BC97-3AF8B5E66952}" sibTransId="{CE1A54BC-4597-4C25-BF37-DC0AB65599FC}"/>
    <dgm:cxn modelId="{001DDACA-CADF-4167-92BD-F43E69125D3E}" type="presOf" srcId="{F886357D-C6D6-43AD-A5E1-AC26E7DD3BE7}" destId="{1DC48013-EEFA-4FE0-97FC-D65156E31FBA}" srcOrd="0" destOrd="0" presId="urn:microsoft.com/office/officeart/2005/8/layout/hProcess6"/>
    <dgm:cxn modelId="{6132E2CC-291C-4BEA-961C-5212C86A64E8}" type="presOf" srcId="{9059305D-2054-4E4C-AB0F-7A225C3EBC33}" destId="{DA12C179-D02D-4C6B-A9EA-4B7225830294}" srcOrd="0" destOrd="0" presId="urn:microsoft.com/office/officeart/2005/8/layout/hProcess6"/>
    <dgm:cxn modelId="{C1EE6EDD-EDB8-4933-A4F5-DA4109F41342}" type="presOf" srcId="{3EB9C037-0F79-4941-89D6-48A36E8D48BD}" destId="{36054425-5E22-4D51-9338-DB83AACDA81A}" srcOrd="0" destOrd="0" presId="urn:microsoft.com/office/officeart/2005/8/layout/hProcess6"/>
    <dgm:cxn modelId="{1F2816EB-673C-437E-8CB9-E683085B586D}" srcId="{E4B72A21-6D3C-4A8F-9CE6-D960FAE67167}" destId="{A364EEE8-8C1B-4359-BAEE-572BCC30DBE7}" srcOrd="0" destOrd="0" parTransId="{CAF65C41-48D3-48DD-ADC5-1DEC847A249A}" sibTransId="{4FA80B43-D117-4321-88AA-52E6D97A3119}"/>
    <dgm:cxn modelId="{13FC7EED-91C2-4419-BB6D-07695C8167B2}" type="presOf" srcId="{E4B72A21-6D3C-4A8F-9CE6-D960FAE67167}" destId="{95F5FE48-A74C-4AFF-865A-3578B7BB5490}" srcOrd="0" destOrd="0" presId="urn:microsoft.com/office/officeart/2005/8/layout/hProcess6"/>
    <dgm:cxn modelId="{F4DBDFED-66CA-4754-9ADA-BB662FD26018}" srcId="{E4B72A21-6D3C-4A8F-9CE6-D960FAE67167}" destId="{9059305D-2054-4E4C-AB0F-7A225C3EBC33}" srcOrd="2" destOrd="0" parTransId="{C2A8859D-8D2C-419E-ADC2-9DA3ABB550DF}" sibTransId="{887F0EF4-9A5E-4A48-8B4D-0BD3D655A904}"/>
    <dgm:cxn modelId="{53A9D6F1-9E0B-47BF-9FAF-A59478BA912E}" srcId="{6CDCA360-83A6-49AC-A3EE-4FA6E9DD1DC3}" destId="{410AFC52-635A-43CD-94EA-4DF5943811FB}" srcOrd="0" destOrd="0" parTransId="{153AA6D4-76E4-4A6B-A2CC-14CDA0385AE7}" sibTransId="{88CEE8B5-3A08-4BAF-9B3F-4B1F001503BC}"/>
    <dgm:cxn modelId="{2CDF84F2-C433-4511-BF9D-F08E7468A196}" srcId="{BCABE08F-40FF-4335-B0BD-9EBB1D74968D}" destId="{D6E052CD-A584-44B3-96C9-CB905FE2F703}" srcOrd="0" destOrd="0" parTransId="{0DE12F68-1AFB-4295-A0E8-545F4DB77F07}" sibTransId="{4F227FF9-7497-4883-9B6C-E6E9E17A57B8}"/>
    <dgm:cxn modelId="{1B6DE2F4-C59E-497D-9C25-6AA26EC70EFD}" srcId="{A364EEE8-8C1B-4359-BAEE-572BCC30DBE7}" destId="{3EB9C037-0F79-4941-89D6-48A36E8D48BD}" srcOrd="0" destOrd="0" parTransId="{4E9301B3-8711-4D3D-8215-B8AB605FC9DA}" sibTransId="{3FE419E7-17A5-46E3-9744-22B6BA6B963B}"/>
    <dgm:cxn modelId="{537AB5FB-BA86-4CCC-9207-0BCC3379AC3D}" type="presOf" srcId="{D6E052CD-A584-44B3-96C9-CB905FE2F703}" destId="{9818D890-561F-40E0-A040-E00609B1A18E}" srcOrd="0" destOrd="0" presId="urn:microsoft.com/office/officeart/2005/8/layout/hProcess6"/>
    <dgm:cxn modelId="{00E6696D-CBA1-4616-B7F2-74B54E25E044}" type="presParOf" srcId="{95F5FE48-A74C-4AFF-865A-3578B7BB5490}" destId="{98043325-16B8-4D8B-A503-4647E3563643}" srcOrd="0" destOrd="0" presId="urn:microsoft.com/office/officeart/2005/8/layout/hProcess6"/>
    <dgm:cxn modelId="{72FD57FF-E4EE-4D2A-B658-53AB6E478527}" type="presParOf" srcId="{98043325-16B8-4D8B-A503-4647E3563643}" destId="{35805AFD-5627-4717-8360-FF65A3FC3974}" srcOrd="0" destOrd="0" presId="urn:microsoft.com/office/officeart/2005/8/layout/hProcess6"/>
    <dgm:cxn modelId="{F5AB346F-8B12-4274-BD49-26358EDAB43B}" type="presParOf" srcId="{98043325-16B8-4D8B-A503-4647E3563643}" destId="{36054425-5E22-4D51-9338-DB83AACDA81A}" srcOrd="1" destOrd="0" presId="urn:microsoft.com/office/officeart/2005/8/layout/hProcess6"/>
    <dgm:cxn modelId="{E219840B-3B62-45BE-9F26-7C67FF45C09A}" type="presParOf" srcId="{98043325-16B8-4D8B-A503-4647E3563643}" destId="{26FE34D7-FBEE-4E2B-835D-6E967CD97B13}" srcOrd="2" destOrd="0" presId="urn:microsoft.com/office/officeart/2005/8/layout/hProcess6"/>
    <dgm:cxn modelId="{B8ED36F5-D9FF-4BBA-901E-85E3F8362987}" type="presParOf" srcId="{98043325-16B8-4D8B-A503-4647E3563643}" destId="{8E03E333-2F95-4DBD-801D-A28467A4019F}" srcOrd="3" destOrd="0" presId="urn:microsoft.com/office/officeart/2005/8/layout/hProcess6"/>
    <dgm:cxn modelId="{0DAD3135-3714-40B0-BB9D-B149C171ED00}" type="presParOf" srcId="{95F5FE48-A74C-4AFF-865A-3578B7BB5490}" destId="{1CB12568-B865-4D10-9D68-A3B793C3D5C7}" srcOrd="1" destOrd="0" presId="urn:microsoft.com/office/officeart/2005/8/layout/hProcess6"/>
    <dgm:cxn modelId="{E26FA8B5-8D5D-4640-A550-8C154D226021}" type="presParOf" srcId="{95F5FE48-A74C-4AFF-865A-3578B7BB5490}" destId="{4D448C7A-5476-4B8C-B910-710B4DF83F69}" srcOrd="2" destOrd="0" presId="urn:microsoft.com/office/officeart/2005/8/layout/hProcess6"/>
    <dgm:cxn modelId="{3C1EBCFE-44FC-4B0B-B9F7-42E5C65FED82}" type="presParOf" srcId="{4D448C7A-5476-4B8C-B910-710B4DF83F69}" destId="{25B83179-E50F-4C63-9EFD-CDF1735A28E1}" srcOrd="0" destOrd="0" presId="urn:microsoft.com/office/officeart/2005/8/layout/hProcess6"/>
    <dgm:cxn modelId="{1A856313-69F5-463C-8CB0-2440F8F1EEB9}" type="presParOf" srcId="{4D448C7A-5476-4B8C-B910-710B4DF83F69}" destId="{7093DC71-2702-478A-BD16-94691DF4320F}" srcOrd="1" destOrd="0" presId="urn:microsoft.com/office/officeart/2005/8/layout/hProcess6"/>
    <dgm:cxn modelId="{1BF3CC0B-EBF3-491F-89F6-239FF9EAF42B}" type="presParOf" srcId="{4D448C7A-5476-4B8C-B910-710B4DF83F69}" destId="{98D525BB-A6D0-460B-A43F-A476F2145C97}" srcOrd="2" destOrd="0" presId="urn:microsoft.com/office/officeart/2005/8/layout/hProcess6"/>
    <dgm:cxn modelId="{4BD2EEC5-A5F9-4EC4-B7F7-0B1AB649A8B1}" type="presParOf" srcId="{4D448C7A-5476-4B8C-B910-710B4DF83F69}" destId="{1DC48013-EEFA-4FE0-97FC-D65156E31FBA}" srcOrd="3" destOrd="0" presId="urn:microsoft.com/office/officeart/2005/8/layout/hProcess6"/>
    <dgm:cxn modelId="{629FD37D-D66D-4C5F-9A59-23493F180605}" type="presParOf" srcId="{95F5FE48-A74C-4AFF-865A-3578B7BB5490}" destId="{0BC8961C-0F42-41F3-9DBC-BCA39CE9AD55}" srcOrd="3" destOrd="0" presId="urn:microsoft.com/office/officeart/2005/8/layout/hProcess6"/>
    <dgm:cxn modelId="{677A4A2D-7E11-4DD5-84EF-4844BDB448A8}" type="presParOf" srcId="{95F5FE48-A74C-4AFF-865A-3578B7BB5490}" destId="{DD4EE88D-2AC8-4679-BEC2-906DA2357B77}" srcOrd="4" destOrd="0" presId="urn:microsoft.com/office/officeart/2005/8/layout/hProcess6"/>
    <dgm:cxn modelId="{13CADA21-200D-4969-9BEE-6A0095ACE74A}" type="presParOf" srcId="{DD4EE88D-2AC8-4679-BEC2-906DA2357B77}" destId="{279CA177-C96E-4E9E-B214-5EF421F6A904}" srcOrd="0" destOrd="0" presId="urn:microsoft.com/office/officeart/2005/8/layout/hProcess6"/>
    <dgm:cxn modelId="{8C2E1AAC-2AB3-4133-B06F-610CC7E15F9E}" type="presParOf" srcId="{DD4EE88D-2AC8-4679-BEC2-906DA2357B77}" destId="{EA5B15E6-7E1B-4FF2-B706-DFE5B2BF39A9}" srcOrd="1" destOrd="0" presId="urn:microsoft.com/office/officeart/2005/8/layout/hProcess6"/>
    <dgm:cxn modelId="{780F3F17-76EA-45DC-A2C6-3E7F187CFD4E}" type="presParOf" srcId="{DD4EE88D-2AC8-4679-BEC2-906DA2357B77}" destId="{58BB470A-D432-47E9-9738-005106221DA7}" srcOrd="2" destOrd="0" presId="urn:microsoft.com/office/officeart/2005/8/layout/hProcess6"/>
    <dgm:cxn modelId="{7839C565-9262-49E5-800C-4E2A7D9472AB}" type="presParOf" srcId="{DD4EE88D-2AC8-4679-BEC2-906DA2357B77}" destId="{DA12C179-D02D-4C6B-A9EA-4B7225830294}" srcOrd="3" destOrd="0" presId="urn:microsoft.com/office/officeart/2005/8/layout/hProcess6"/>
    <dgm:cxn modelId="{76B33F84-5524-47FC-B8CB-A12F8ABB2509}" type="presParOf" srcId="{95F5FE48-A74C-4AFF-865A-3578B7BB5490}" destId="{B2BEBDEB-204C-449B-982D-8F64F95FF20B}" srcOrd="5" destOrd="0" presId="urn:microsoft.com/office/officeart/2005/8/layout/hProcess6"/>
    <dgm:cxn modelId="{7A5EB577-69CC-41B3-802F-8173570F0627}" type="presParOf" srcId="{95F5FE48-A74C-4AFF-865A-3578B7BB5490}" destId="{BAC5833A-7E63-409A-9318-721C45DFAC14}" srcOrd="6" destOrd="0" presId="urn:microsoft.com/office/officeart/2005/8/layout/hProcess6"/>
    <dgm:cxn modelId="{F767A8E3-BFD8-4C71-9C5F-72DE2FFAE636}" type="presParOf" srcId="{BAC5833A-7E63-409A-9318-721C45DFAC14}" destId="{DFEA1BFA-4EBA-4E7C-BC33-E57D00AF8C01}" srcOrd="0" destOrd="0" presId="urn:microsoft.com/office/officeart/2005/8/layout/hProcess6"/>
    <dgm:cxn modelId="{EA8D496A-6B52-4BDB-A4E9-48CF70BA4A53}" type="presParOf" srcId="{BAC5833A-7E63-409A-9318-721C45DFAC14}" destId="{2F3735DC-0F3F-4151-A44B-73D4BEED964B}" srcOrd="1" destOrd="0" presId="urn:microsoft.com/office/officeart/2005/8/layout/hProcess6"/>
    <dgm:cxn modelId="{B79FA7CD-16E1-4B0A-B9CA-04BEDA8DDEAB}" type="presParOf" srcId="{BAC5833A-7E63-409A-9318-721C45DFAC14}" destId="{52F1A3EC-78AA-4735-9E7A-6BA98F9388C4}" srcOrd="2" destOrd="0" presId="urn:microsoft.com/office/officeart/2005/8/layout/hProcess6"/>
    <dgm:cxn modelId="{F5ED6B23-57B4-429E-9CBC-6394B4F09589}" type="presParOf" srcId="{BAC5833A-7E63-409A-9318-721C45DFAC14}" destId="{3EEE74B0-3A85-4A42-B261-547E1A6E567E}" srcOrd="3" destOrd="0" presId="urn:microsoft.com/office/officeart/2005/8/layout/hProcess6"/>
    <dgm:cxn modelId="{12BC35C3-74B7-424E-92B8-159F26D1F056}" type="presParOf" srcId="{95F5FE48-A74C-4AFF-865A-3578B7BB5490}" destId="{F5A12A6A-E1BF-4A05-80E1-81EC01F2469F}" srcOrd="7" destOrd="0" presId="urn:microsoft.com/office/officeart/2005/8/layout/hProcess6"/>
    <dgm:cxn modelId="{E05E5C78-7B60-4106-9CC8-E14CC839C2B9}" type="presParOf" srcId="{95F5FE48-A74C-4AFF-865A-3578B7BB5490}" destId="{80CEA540-8C54-4502-B41E-9091E5711764}" srcOrd="8" destOrd="0" presId="urn:microsoft.com/office/officeart/2005/8/layout/hProcess6"/>
    <dgm:cxn modelId="{EC29841C-6917-4DE8-BCBC-E3A91A49D567}" type="presParOf" srcId="{80CEA540-8C54-4502-B41E-9091E5711764}" destId="{0F28B766-B7D2-456E-842D-D3BE4AB39931}" srcOrd="0" destOrd="0" presId="urn:microsoft.com/office/officeart/2005/8/layout/hProcess6"/>
    <dgm:cxn modelId="{54351335-A43E-40F1-9980-9EBE07AF666C}" type="presParOf" srcId="{80CEA540-8C54-4502-B41E-9091E5711764}" destId="{9818D890-561F-40E0-A040-E00609B1A18E}" srcOrd="1" destOrd="0" presId="urn:microsoft.com/office/officeart/2005/8/layout/hProcess6"/>
    <dgm:cxn modelId="{1713E175-8A79-49E4-B92D-47171D918491}" type="presParOf" srcId="{80CEA540-8C54-4502-B41E-9091E5711764}" destId="{80519C19-8312-4F59-B7C8-4BF706AC7DB2}" srcOrd="2" destOrd="0" presId="urn:microsoft.com/office/officeart/2005/8/layout/hProcess6"/>
    <dgm:cxn modelId="{2C636557-CF0A-4586-B29B-1D43F07F0ACA}" type="presParOf" srcId="{80CEA540-8C54-4502-B41E-9091E5711764}" destId="{92CE0E98-B2D6-40C0-8F21-F5DDA89FE0F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D61A5-11C3-477B-B0F7-C3D8F7066D56}">
      <dsp:nvSpPr>
        <dsp:cNvPr id="0" name=""/>
        <dsp:cNvSpPr/>
      </dsp:nvSpPr>
      <dsp:spPr>
        <a:xfrm>
          <a:off x="4510239" y="3144548"/>
          <a:ext cx="257702" cy="73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851" y="0"/>
              </a:lnTo>
              <a:lnTo>
                <a:pt x="128851" y="736573"/>
              </a:lnTo>
              <a:lnTo>
                <a:pt x="257702" y="7365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19581" y="3493326"/>
        <a:ext cx="39017" cy="39017"/>
      </dsp:txXfrm>
    </dsp:sp>
    <dsp:sp modelId="{510DF118-ABD0-4F26-9544-4AD4794E3F68}">
      <dsp:nvSpPr>
        <dsp:cNvPr id="0" name=""/>
        <dsp:cNvSpPr/>
      </dsp:nvSpPr>
      <dsp:spPr>
        <a:xfrm>
          <a:off x="4510239" y="3144548"/>
          <a:ext cx="257702" cy="245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851" y="0"/>
              </a:lnTo>
              <a:lnTo>
                <a:pt x="128851" y="245524"/>
              </a:lnTo>
              <a:lnTo>
                <a:pt x="257702" y="2455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30191" y="3258412"/>
        <a:ext cx="17796" cy="17796"/>
      </dsp:txXfrm>
    </dsp:sp>
    <dsp:sp modelId="{99075AB1-FE12-4AD7-9360-E63334959AD4}">
      <dsp:nvSpPr>
        <dsp:cNvPr id="0" name=""/>
        <dsp:cNvSpPr/>
      </dsp:nvSpPr>
      <dsp:spPr>
        <a:xfrm>
          <a:off x="4510239" y="2899024"/>
          <a:ext cx="257702" cy="245524"/>
        </a:xfrm>
        <a:custGeom>
          <a:avLst/>
          <a:gdLst/>
          <a:ahLst/>
          <a:cxnLst/>
          <a:rect l="0" t="0" r="0" b="0"/>
          <a:pathLst>
            <a:path>
              <a:moveTo>
                <a:pt x="0" y="245524"/>
              </a:moveTo>
              <a:lnTo>
                <a:pt x="128851" y="245524"/>
              </a:lnTo>
              <a:lnTo>
                <a:pt x="128851" y="0"/>
              </a:lnTo>
              <a:lnTo>
                <a:pt x="25770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30191" y="3012888"/>
        <a:ext cx="17796" cy="17796"/>
      </dsp:txXfrm>
    </dsp:sp>
    <dsp:sp modelId="{28CAA5CF-FA4B-478E-A247-07E61194574F}">
      <dsp:nvSpPr>
        <dsp:cNvPr id="0" name=""/>
        <dsp:cNvSpPr/>
      </dsp:nvSpPr>
      <dsp:spPr>
        <a:xfrm>
          <a:off x="6056454" y="2407975"/>
          <a:ext cx="257702" cy="49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851" y="0"/>
              </a:lnTo>
              <a:lnTo>
                <a:pt x="128851" y="491049"/>
              </a:lnTo>
              <a:lnTo>
                <a:pt x="257702" y="4910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71441" y="2639635"/>
        <a:ext cx="27728" cy="27728"/>
      </dsp:txXfrm>
    </dsp:sp>
    <dsp:sp modelId="{D7225591-0156-44CC-A872-1206B9A3233A}">
      <dsp:nvSpPr>
        <dsp:cNvPr id="0" name=""/>
        <dsp:cNvSpPr/>
      </dsp:nvSpPr>
      <dsp:spPr>
        <a:xfrm>
          <a:off x="6056454" y="2362255"/>
          <a:ext cx="2577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770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78862" y="2401532"/>
        <a:ext cx="12885" cy="12885"/>
      </dsp:txXfrm>
    </dsp:sp>
    <dsp:sp modelId="{24FBD259-176E-471F-A535-4E749DE18EDC}">
      <dsp:nvSpPr>
        <dsp:cNvPr id="0" name=""/>
        <dsp:cNvSpPr/>
      </dsp:nvSpPr>
      <dsp:spPr>
        <a:xfrm>
          <a:off x="7602669" y="1871206"/>
          <a:ext cx="2577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770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725078" y="1910483"/>
        <a:ext cx="12885" cy="12885"/>
      </dsp:txXfrm>
    </dsp:sp>
    <dsp:sp modelId="{06CB83A1-31EC-4E24-B1B9-BF15E64B3BAB}">
      <dsp:nvSpPr>
        <dsp:cNvPr id="0" name=""/>
        <dsp:cNvSpPr/>
      </dsp:nvSpPr>
      <dsp:spPr>
        <a:xfrm>
          <a:off x="6056454" y="1916926"/>
          <a:ext cx="257702" cy="491049"/>
        </a:xfrm>
        <a:custGeom>
          <a:avLst/>
          <a:gdLst/>
          <a:ahLst/>
          <a:cxnLst/>
          <a:rect l="0" t="0" r="0" b="0"/>
          <a:pathLst>
            <a:path>
              <a:moveTo>
                <a:pt x="0" y="491049"/>
              </a:moveTo>
              <a:lnTo>
                <a:pt x="128851" y="491049"/>
              </a:lnTo>
              <a:lnTo>
                <a:pt x="128851" y="0"/>
              </a:lnTo>
              <a:lnTo>
                <a:pt x="25770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71441" y="2148586"/>
        <a:ext cx="27728" cy="27728"/>
      </dsp:txXfrm>
    </dsp:sp>
    <dsp:sp modelId="{3BD943E7-C605-4A4E-B1B0-7E8A9343304D}">
      <dsp:nvSpPr>
        <dsp:cNvPr id="0" name=""/>
        <dsp:cNvSpPr/>
      </dsp:nvSpPr>
      <dsp:spPr>
        <a:xfrm>
          <a:off x="4510239" y="2407975"/>
          <a:ext cx="257702" cy="736573"/>
        </a:xfrm>
        <a:custGeom>
          <a:avLst/>
          <a:gdLst/>
          <a:ahLst/>
          <a:cxnLst/>
          <a:rect l="0" t="0" r="0" b="0"/>
          <a:pathLst>
            <a:path>
              <a:moveTo>
                <a:pt x="0" y="736573"/>
              </a:moveTo>
              <a:lnTo>
                <a:pt x="128851" y="736573"/>
              </a:lnTo>
              <a:lnTo>
                <a:pt x="128851" y="0"/>
              </a:lnTo>
              <a:lnTo>
                <a:pt x="25770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19581" y="2756753"/>
        <a:ext cx="39017" cy="39017"/>
      </dsp:txXfrm>
    </dsp:sp>
    <dsp:sp modelId="{E2A5F9A0-8EF3-4DD3-A855-2F71DD236D1E}">
      <dsp:nvSpPr>
        <dsp:cNvPr id="0" name=""/>
        <dsp:cNvSpPr/>
      </dsp:nvSpPr>
      <dsp:spPr>
        <a:xfrm>
          <a:off x="2964023" y="2039688"/>
          <a:ext cx="257702" cy="1104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851" y="0"/>
              </a:lnTo>
              <a:lnTo>
                <a:pt x="128851" y="1104860"/>
              </a:lnTo>
              <a:lnTo>
                <a:pt x="257702" y="11048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64512" y="2563755"/>
        <a:ext cx="56725" cy="56725"/>
      </dsp:txXfrm>
    </dsp:sp>
    <dsp:sp modelId="{536B5B6A-5755-445B-9A0D-682CB1BB86B4}">
      <dsp:nvSpPr>
        <dsp:cNvPr id="0" name=""/>
        <dsp:cNvSpPr/>
      </dsp:nvSpPr>
      <dsp:spPr>
        <a:xfrm>
          <a:off x="4510239" y="934828"/>
          <a:ext cx="257702" cy="491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851" y="0"/>
              </a:lnTo>
              <a:lnTo>
                <a:pt x="128851" y="491049"/>
              </a:lnTo>
              <a:lnTo>
                <a:pt x="257702" y="49104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25226" y="1166488"/>
        <a:ext cx="27728" cy="27728"/>
      </dsp:txXfrm>
    </dsp:sp>
    <dsp:sp modelId="{90CACAE1-3037-4032-AFE4-F1ED0D2D2537}">
      <dsp:nvSpPr>
        <dsp:cNvPr id="0" name=""/>
        <dsp:cNvSpPr/>
      </dsp:nvSpPr>
      <dsp:spPr>
        <a:xfrm>
          <a:off x="4510239" y="889108"/>
          <a:ext cx="2577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770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32647" y="928385"/>
        <a:ext cx="12885" cy="12885"/>
      </dsp:txXfrm>
    </dsp:sp>
    <dsp:sp modelId="{016BBDC4-2B2E-4BD1-9F7C-44D04F374E0E}">
      <dsp:nvSpPr>
        <dsp:cNvPr id="0" name=""/>
        <dsp:cNvSpPr/>
      </dsp:nvSpPr>
      <dsp:spPr>
        <a:xfrm>
          <a:off x="6056454" y="443779"/>
          <a:ext cx="257702" cy="245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8851" y="0"/>
              </a:lnTo>
              <a:lnTo>
                <a:pt x="128851" y="245524"/>
              </a:lnTo>
              <a:lnTo>
                <a:pt x="257702" y="2455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76406" y="557642"/>
        <a:ext cx="17796" cy="17796"/>
      </dsp:txXfrm>
    </dsp:sp>
    <dsp:sp modelId="{A665BC30-0016-43F9-8EAF-33495EE96E05}">
      <dsp:nvSpPr>
        <dsp:cNvPr id="0" name=""/>
        <dsp:cNvSpPr/>
      </dsp:nvSpPr>
      <dsp:spPr>
        <a:xfrm>
          <a:off x="7602669" y="152534"/>
          <a:ext cx="2577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770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725078" y="191812"/>
        <a:ext cx="12885" cy="12885"/>
      </dsp:txXfrm>
    </dsp:sp>
    <dsp:sp modelId="{85826AD3-9CBF-4DE2-BA31-F7614E8D1A78}">
      <dsp:nvSpPr>
        <dsp:cNvPr id="0" name=""/>
        <dsp:cNvSpPr/>
      </dsp:nvSpPr>
      <dsp:spPr>
        <a:xfrm>
          <a:off x="6056454" y="198254"/>
          <a:ext cx="257702" cy="245524"/>
        </a:xfrm>
        <a:custGeom>
          <a:avLst/>
          <a:gdLst/>
          <a:ahLst/>
          <a:cxnLst/>
          <a:rect l="0" t="0" r="0" b="0"/>
          <a:pathLst>
            <a:path>
              <a:moveTo>
                <a:pt x="0" y="245524"/>
              </a:moveTo>
              <a:lnTo>
                <a:pt x="128851" y="245524"/>
              </a:lnTo>
              <a:lnTo>
                <a:pt x="128851" y="0"/>
              </a:lnTo>
              <a:lnTo>
                <a:pt x="25770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76406" y="312118"/>
        <a:ext cx="17796" cy="17796"/>
      </dsp:txXfrm>
    </dsp:sp>
    <dsp:sp modelId="{809E1B44-A322-4B2B-904E-F41EB1234E6F}">
      <dsp:nvSpPr>
        <dsp:cNvPr id="0" name=""/>
        <dsp:cNvSpPr/>
      </dsp:nvSpPr>
      <dsp:spPr>
        <a:xfrm>
          <a:off x="4510239" y="443779"/>
          <a:ext cx="257702" cy="491049"/>
        </a:xfrm>
        <a:custGeom>
          <a:avLst/>
          <a:gdLst/>
          <a:ahLst/>
          <a:cxnLst/>
          <a:rect l="0" t="0" r="0" b="0"/>
          <a:pathLst>
            <a:path>
              <a:moveTo>
                <a:pt x="0" y="491049"/>
              </a:moveTo>
              <a:lnTo>
                <a:pt x="128851" y="491049"/>
              </a:lnTo>
              <a:lnTo>
                <a:pt x="128851" y="0"/>
              </a:lnTo>
              <a:lnTo>
                <a:pt x="25770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625226" y="675439"/>
        <a:ext cx="27728" cy="27728"/>
      </dsp:txXfrm>
    </dsp:sp>
    <dsp:sp modelId="{9E1444D2-85F8-4E28-A328-A226CAE906E8}">
      <dsp:nvSpPr>
        <dsp:cNvPr id="0" name=""/>
        <dsp:cNvSpPr/>
      </dsp:nvSpPr>
      <dsp:spPr>
        <a:xfrm>
          <a:off x="2964023" y="934828"/>
          <a:ext cx="257702" cy="1104860"/>
        </a:xfrm>
        <a:custGeom>
          <a:avLst/>
          <a:gdLst/>
          <a:ahLst/>
          <a:cxnLst/>
          <a:rect l="0" t="0" r="0" b="0"/>
          <a:pathLst>
            <a:path>
              <a:moveTo>
                <a:pt x="0" y="1104860"/>
              </a:moveTo>
              <a:lnTo>
                <a:pt x="128851" y="1104860"/>
              </a:lnTo>
              <a:lnTo>
                <a:pt x="128851" y="0"/>
              </a:lnTo>
              <a:lnTo>
                <a:pt x="25770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064512" y="1458895"/>
        <a:ext cx="56725" cy="56725"/>
      </dsp:txXfrm>
    </dsp:sp>
    <dsp:sp modelId="{D25D67B2-DEFB-449C-869D-3DAE670C5BD1}">
      <dsp:nvSpPr>
        <dsp:cNvPr id="0" name=""/>
        <dsp:cNvSpPr/>
      </dsp:nvSpPr>
      <dsp:spPr>
        <a:xfrm>
          <a:off x="1417808" y="1993968"/>
          <a:ext cx="2577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7702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1540217" y="2033245"/>
        <a:ext cx="12885" cy="12885"/>
      </dsp:txXfrm>
    </dsp:sp>
    <dsp:sp modelId="{1D3839E5-ED8D-4708-8A3F-8BBD0BCEC51A}">
      <dsp:nvSpPr>
        <dsp:cNvPr id="0" name=""/>
        <dsp:cNvSpPr/>
      </dsp:nvSpPr>
      <dsp:spPr>
        <a:xfrm rot="16200000">
          <a:off x="187601" y="1843268"/>
          <a:ext cx="2067574" cy="392839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3ème</a:t>
          </a:r>
        </a:p>
      </dsp:txBody>
      <dsp:txXfrm>
        <a:off x="187601" y="1843268"/>
        <a:ext cx="2067574" cy="392839"/>
      </dsp:txXfrm>
    </dsp:sp>
    <dsp:sp modelId="{CC9F1AD1-74CB-49BF-B2D0-45A18D93D554}">
      <dsp:nvSpPr>
        <dsp:cNvPr id="0" name=""/>
        <dsp:cNvSpPr/>
      </dsp:nvSpPr>
      <dsp:spPr>
        <a:xfrm>
          <a:off x="1675511" y="1843268"/>
          <a:ext cx="1288512" cy="392839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2</a:t>
          </a:r>
          <a:r>
            <a:rPr lang="fr-FR" sz="1100" kern="1200" baseline="30000" dirty="0">
              <a:solidFill>
                <a:schemeClr val="tx1"/>
              </a:solidFill>
            </a:rPr>
            <a:t>nde</a:t>
          </a:r>
          <a:r>
            <a:rPr lang="fr-FR" sz="1100" kern="1200" dirty="0">
              <a:solidFill>
                <a:schemeClr val="tx1"/>
              </a:solidFill>
            </a:rPr>
            <a:t> Mini Entreprise</a:t>
          </a:r>
        </a:p>
      </dsp:txBody>
      <dsp:txXfrm>
        <a:off x="1675511" y="1843268"/>
        <a:ext cx="1288512" cy="392839"/>
      </dsp:txXfrm>
    </dsp:sp>
    <dsp:sp modelId="{5D9662C1-9A03-4EB1-B958-37B95284B55A}">
      <dsp:nvSpPr>
        <dsp:cNvPr id="0" name=""/>
        <dsp:cNvSpPr/>
      </dsp:nvSpPr>
      <dsp:spPr>
        <a:xfrm>
          <a:off x="3221726" y="738408"/>
          <a:ext cx="1288512" cy="3928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BAC Général</a:t>
          </a:r>
        </a:p>
      </dsp:txBody>
      <dsp:txXfrm>
        <a:off x="3221726" y="738408"/>
        <a:ext cx="1288512" cy="392839"/>
      </dsp:txXfrm>
    </dsp:sp>
    <dsp:sp modelId="{34949849-9B2A-43A8-8391-36AFCBC60583}">
      <dsp:nvSpPr>
        <dsp:cNvPr id="0" name=""/>
        <dsp:cNvSpPr/>
      </dsp:nvSpPr>
      <dsp:spPr>
        <a:xfrm>
          <a:off x="4767941" y="247359"/>
          <a:ext cx="1288512" cy="3928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8575">
          <a:solidFill>
            <a:schemeClr val="accent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Spécialité SI</a:t>
          </a:r>
        </a:p>
      </dsp:txBody>
      <dsp:txXfrm>
        <a:off x="4767941" y="247359"/>
        <a:ext cx="1288512" cy="392839"/>
      </dsp:txXfrm>
    </dsp:sp>
    <dsp:sp modelId="{6435DF78-2217-4806-B074-062F5D87485B}">
      <dsp:nvSpPr>
        <dsp:cNvPr id="0" name=""/>
        <dsp:cNvSpPr/>
      </dsp:nvSpPr>
      <dsp:spPr>
        <a:xfrm>
          <a:off x="6314156" y="1835"/>
          <a:ext cx="1288512" cy="39283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  <a:effectLst/>
            </a:rPr>
            <a:t>CPGE (MPSI, PTSI, …)</a:t>
          </a:r>
        </a:p>
      </dsp:txBody>
      <dsp:txXfrm>
        <a:off x="6314156" y="1835"/>
        <a:ext cx="1288512" cy="392839"/>
      </dsp:txXfrm>
    </dsp:sp>
    <dsp:sp modelId="{97B86658-3828-410C-877E-B549D1EFBB4F}">
      <dsp:nvSpPr>
        <dsp:cNvPr id="0" name=""/>
        <dsp:cNvSpPr/>
      </dsp:nvSpPr>
      <dsp:spPr>
        <a:xfrm>
          <a:off x="7860371" y="1835"/>
          <a:ext cx="1288512" cy="39283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  <a:effectLst/>
            </a:rPr>
            <a:t>Ecoles d’architecture ou d’ingénieur(e)s</a:t>
          </a:r>
        </a:p>
      </dsp:txBody>
      <dsp:txXfrm>
        <a:off x="7860371" y="1835"/>
        <a:ext cx="1288512" cy="392839"/>
      </dsp:txXfrm>
    </dsp:sp>
    <dsp:sp modelId="{9A6E10F5-48FE-44AD-B935-F8586D2D9640}">
      <dsp:nvSpPr>
        <dsp:cNvPr id="0" name=""/>
        <dsp:cNvSpPr/>
      </dsp:nvSpPr>
      <dsp:spPr>
        <a:xfrm>
          <a:off x="6314156" y="492884"/>
          <a:ext cx="1288512" cy="39283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  <a:effectLst/>
            </a:rPr>
            <a:t>IUT</a:t>
          </a:r>
        </a:p>
      </dsp:txBody>
      <dsp:txXfrm>
        <a:off x="6314156" y="492884"/>
        <a:ext cx="1288512" cy="392839"/>
      </dsp:txXfrm>
    </dsp:sp>
    <dsp:sp modelId="{83A2910E-1F25-436B-A4E2-D38EAD6C6B24}">
      <dsp:nvSpPr>
        <dsp:cNvPr id="0" name=""/>
        <dsp:cNvSpPr/>
      </dsp:nvSpPr>
      <dsp:spPr>
        <a:xfrm>
          <a:off x="4767941" y="738408"/>
          <a:ext cx="1288512" cy="3928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Spécialité Math</a:t>
          </a:r>
        </a:p>
      </dsp:txBody>
      <dsp:txXfrm>
        <a:off x="4767941" y="738408"/>
        <a:ext cx="1288512" cy="392839"/>
      </dsp:txXfrm>
    </dsp:sp>
    <dsp:sp modelId="{1F7E2843-E705-467A-AD7B-B5E7402B932A}">
      <dsp:nvSpPr>
        <dsp:cNvPr id="0" name=""/>
        <dsp:cNvSpPr/>
      </dsp:nvSpPr>
      <dsp:spPr>
        <a:xfrm>
          <a:off x="4767941" y="1229457"/>
          <a:ext cx="1288512" cy="3928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Spécialité …</a:t>
          </a:r>
        </a:p>
      </dsp:txBody>
      <dsp:txXfrm>
        <a:off x="4767941" y="1229457"/>
        <a:ext cx="1288512" cy="392839"/>
      </dsp:txXfrm>
    </dsp:sp>
    <dsp:sp modelId="{8CF58D68-005C-4B88-9E6C-B7DAF4B0E809}">
      <dsp:nvSpPr>
        <dsp:cNvPr id="0" name=""/>
        <dsp:cNvSpPr/>
      </dsp:nvSpPr>
      <dsp:spPr>
        <a:xfrm>
          <a:off x="3221726" y="2948129"/>
          <a:ext cx="1288512" cy="3928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BAC Technologique</a:t>
          </a:r>
        </a:p>
      </dsp:txBody>
      <dsp:txXfrm>
        <a:off x="3221726" y="2948129"/>
        <a:ext cx="1288512" cy="392839"/>
      </dsp:txXfrm>
    </dsp:sp>
    <dsp:sp modelId="{E1DC493F-A3F3-4DE4-8517-A1EE787F856A}">
      <dsp:nvSpPr>
        <dsp:cNvPr id="0" name=""/>
        <dsp:cNvSpPr/>
      </dsp:nvSpPr>
      <dsp:spPr>
        <a:xfrm>
          <a:off x="4767941" y="2211555"/>
          <a:ext cx="1288512" cy="3928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>
          <a:solidFill>
            <a:schemeClr val="accent6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solidFill>
                <a:schemeClr val="tx1"/>
              </a:solidFill>
            </a:rPr>
            <a:t>BAC STI2D (AC, EE, ITEC, SIN</a:t>
          </a:r>
        </a:p>
      </dsp:txBody>
      <dsp:txXfrm>
        <a:off x="4767941" y="2211555"/>
        <a:ext cx="1288512" cy="392839"/>
      </dsp:txXfrm>
    </dsp:sp>
    <dsp:sp modelId="{2F6919D7-516D-4BDA-A1FF-ABAD67BBCFF0}">
      <dsp:nvSpPr>
        <dsp:cNvPr id="0" name=""/>
        <dsp:cNvSpPr/>
      </dsp:nvSpPr>
      <dsp:spPr>
        <a:xfrm>
          <a:off x="6314156" y="1720506"/>
          <a:ext cx="1288512" cy="39283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CPGE TSI</a:t>
          </a:r>
        </a:p>
      </dsp:txBody>
      <dsp:txXfrm>
        <a:off x="6314156" y="1720506"/>
        <a:ext cx="1288512" cy="392839"/>
      </dsp:txXfrm>
    </dsp:sp>
    <dsp:sp modelId="{97B2C292-A610-4019-B184-892BACD5DB10}">
      <dsp:nvSpPr>
        <dsp:cNvPr id="0" name=""/>
        <dsp:cNvSpPr/>
      </dsp:nvSpPr>
      <dsp:spPr>
        <a:xfrm>
          <a:off x="7860371" y="1720506"/>
          <a:ext cx="1288512" cy="39283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Ecoles d’architecture ou d’ingénieur(e)s</a:t>
          </a:r>
        </a:p>
      </dsp:txBody>
      <dsp:txXfrm>
        <a:off x="7860371" y="1720506"/>
        <a:ext cx="1288512" cy="392839"/>
      </dsp:txXfrm>
    </dsp:sp>
    <dsp:sp modelId="{7B284508-9028-4280-941F-5D0A31ADD8DE}">
      <dsp:nvSpPr>
        <dsp:cNvPr id="0" name=""/>
        <dsp:cNvSpPr/>
      </dsp:nvSpPr>
      <dsp:spPr>
        <a:xfrm>
          <a:off x="6314156" y="2211555"/>
          <a:ext cx="1288512" cy="39283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IUT</a:t>
          </a:r>
        </a:p>
      </dsp:txBody>
      <dsp:txXfrm>
        <a:off x="6314156" y="2211555"/>
        <a:ext cx="1288512" cy="392839"/>
      </dsp:txXfrm>
    </dsp:sp>
    <dsp:sp modelId="{ADD26869-D934-4CBF-9F4F-FF50EE38393D}">
      <dsp:nvSpPr>
        <dsp:cNvPr id="0" name=""/>
        <dsp:cNvSpPr/>
      </dsp:nvSpPr>
      <dsp:spPr>
        <a:xfrm>
          <a:off x="6314156" y="2702604"/>
          <a:ext cx="1288512" cy="39283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BTS</a:t>
          </a:r>
        </a:p>
      </dsp:txBody>
      <dsp:txXfrm>
        <a:off x="6314156" y="2702604"/>
        <a:ext cx="1288512" cy="392839"/>
      </dsp:txXfrm>
    </dsp:sp>
    <dsp:sp modelId="{2CDC3307-41A2-49BA-9FFF-4B1FB3565D8C}">
      <dsp:nvSpPr>
        <dsp:cNvPr id="0" name=""/>
        <dsp:cNvSpPr/>
      </dsp:nvSpPr>
      <dsp:spPr>
        <a:xfrm>
          <a:off x="4767941" y="2702604"/>
          <a:ext cx="1288512" cy="3928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BAC STL</a:t>
          </a:r>
        </a:p>
      </dsp:txBody>
      <dsp:txXfrm>
        <a:off x="4767941" y="2702604"/>
        <a:ext cx="1288512" cy="392839"/>
      </dsp:txXfrm>
    </dsp:sp>
    <dsp:sp modelId="{0509DEC9-8C94-4065-8C21-26701D503189}">
      <dsp:nvSpPr>
        <dsp:cNvPr id="0" name=""/>
        <dsp:cNvSpPr/>
      </dsp:nvSpPr>
      <dsp:spPr>
        <a:xfrm>
          <a:off x="4767941" y="3193653"/>
          <a:ext cx="1288512" cy="3928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BAC STD2A</a:t>
          </a:r>
        </a:p>
      </dsp:txBody>
      <dsp:txXfrm>
        <a:off x="4767941" y="3193653"/>
        <a:ext cx="1288512" cy="392839"/>
      </dsp:txXfrm>
    </dsp:sp>
    <dsp:sp modelId="{A827CAC1-1B63-4EB8-809C-CEF911F536BB}">
      <dsp:nvSpPr>
        <dsp:cNvPr id="0" name=""/>
        <dsp:cNvSpPr/>
      </dsp:nvSpPr>
      <dsp:spPr>
        <a:xfrm>
          <a:off x="4767941" y="3684702"/>
          <a:ext cx="1288512" cy="39283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solidFill>
                <a:schemeClr val="tx1"/>
              </a:solidFill>
            </a:rPr>
            <a:t>BAC STMG</a:t>
          </a:r>
        </a:p>
      </dsp:txBody>
      <dsp:txXfrm>
        <a:off x="4767941" y="3684702"/>
        <a:ext cx="1288512" cy="392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E2EE3-1C06-49C5-8FFC-5CBBD23EF033}">
      <dsp:nvSpPr>
        <dsp:cNvPr id="0" name=""/>
        <dsp:cNvSpPr/>
      </dsp:nvSpPr>
      <dsp:spPr>
        <a:xfrm>
          <a:off x="450685" y="570996"/>
          <a:ext cx="1782361" cy="1558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Create a new mini-company</a:t>
          </a:r>
        </a:p>
      </dsp:txBody>
      <dsp:txXfrm>
        <a:off x="896276" y="804697"/>
        <a:ext cx="868901" cy="1090605"/>
      </dsp:txXfrm>
    </dsp:sp>
    <dsp:sp modelId="{02D5E53A-4151-492F-AC1E-88E88ABCDC99}">
      <dsp:nvSpPr>
        <dsp:cNvPr id="0" name=""/>
        <dsp:cNvSpPr/>
      </dsp:nvSpPr>
      <dsp:spPr>
        <a:xfrm>
          <a:off x="5095" y="904409"/>
          <a:ext cx="891180" cy="89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September</a:t>
          </a:r>
        </a:p>
      </dsp:txBody>
      <dsp:txXfrm>
        <a:off x="135605" y="1034919"/>
        <a:ext cx="630160" cy="630160"/>
      </dsp:txXfrm>
    </dsp:sp>
    <dsp:sp modelId="{8A3F6398-0DB9-450A-9587-564EFA359C51}">
      <dsp:nvSpPr>
        <dsp:cNvPr id="0" name=""/>
        <dsp:cNvSpPr/>
      </dsp:nvSpPr>
      <dsp:spPr>
        <a:xfrm>
          <a:off x="2790034" y="570996"/>
          <a:ext cx="1782361" cy="1558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Find 3 or 4 news projects with real european issues</a:t>
          </a:r>
        </a:p>
      </dsp:txBody>
      <dsp:txXfrm>
        <a:off x="3235625" y="804697"/>
        <a:ext cx="868901" cy="1090605"/>
      </dsp:txXfrm>
    </dsp:sp>
    <dsp:sp modelId="{D3A059BB-61E9-499B-B0A9-5289C5C123F5}">
      <dsp:nvSpPr>
        <dsp:cNvPr id="0" name=""/>
        <dsp:cNvSpPr/>
      </dsp:nvSpPr>
      <dsp:spPr>
        <a:xfrm>
          <a:off x="2344444" y="904409"/>
          <a:ext cx="891180" cy="89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October</a:t>
          </a:r>
        </a:p>
      </dsp:txBody>
      <dsp:txXfrm>
        <a:off x="2474954" y="1034919"/>
        <a:ext cx="630160" cy="630160"/>
      </dsp:txXfrm>
    </dsp:sp>
    <dsp:sp modelId="{244AAFF7-CF57-427B-AE34-D737C46A5C26}">
      <dsp:nvSpPr>
        <dsp:cNvPr id="0" name=""/>
        <dsp:cNvSpPr/>
      </dsp:nvSpPr>
      <dsp:spPr>
        <a:xfrm>
          <a:off x="5129383" y="570996"/>
          <a:ext cx="1782361" cy="1558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/>
            <a:t>Find a name and logo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b="1" i="0" kern="1200"/>
            <a:t>Technology intelligence</a:t>
          </a:r>
          <a:endParaRPr lang="fr-FR" sz="1100" kern="1200"/>
        </a:p>
      </dsp:txBody>
      <dsp:txXfrm>
        <a:off x="5574973" y="804697"/>
        <a:ext cx="868901" cy="1090605"/>
      </dsp:txXfrm>
    </dsp:sp>
    <dsp:sp modelId="{12E68710-BDCA-4855-AB68-6CD9C4CC82AE}">
      <dsp:nvSpPr>
        <dsp:cNvPr id="0" name=""/>
        <dsp:cNvSpPr/>
      </dsp:nvSpPr>
      <dsp:spPr>
        <a:xfrm>
          <a:off x="4683793" y="904409"/>
          <a:ext cx="891180" cy="89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November</a:t>
          </a:r>
        </a:p>
      </dsp:txBody>
      <dsp:txXfrm>
        <a:off x="4814303" y="1034919"/>
        <a:ext cx="630160" cy="630160"/>
      </dsp:txXfrm>
    </dsp:sp>
    <dsp:sp modelId="{C24C1115-BFAC-4373-820C-6389A388278D}">
      <dsp:nvSpPr>
        <dsp:cNvPr id="0" name=""/>
        <dsp:cNvSpPr/>
      </dsp:nvSpPr>
      <dsp:spPr>
        <a:xfrm>
          <a:off x="7468732" y="570996"/>
          <a:ext cx="1782361" cy="1558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 err="1"/>
            <a:t>Market</a:t>
          </a:r>
          <a:r>
            <a:rPr lang="fr-FR" sz="1100" kern="1200" dirty="0"/>
            <a:t> </a:t>
          </a:r>
          <a:r>
            <a:rPr lang="fr-FR" sz="1100" kern="1200" dirty="0" err="1"/>
            <a:t>study</a:t>
          </a:r>
          <a:endParaRPr lang="fr-FR" sz="1100" kern="1200" dirty="0"/>
        </a:p>
      </dsp:txBody>
      <dsp:txXfrm>
        <a:off x="7914322" y="804697"/>
        <a:ext cx="868901" cy="1090605"/>
      </dsp:txXfrm>
    </dsp:sp>
    <dsp:sp modelId="{A9860A1A-C2CF-4C73-A8E1-1E6D15571C03}">
      <dsp:nvSpPr>
        <dsp:cNvPr id="0" name=""/>
        <dsp:cNvSpPr/>
      </dsp:nvSpPr>
      <dsp:spPr>
        <a:xfrm>
          <a:off x="7023142" y="904409"/>
          <a:ext cx="891180" cy="89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Décember</a:t>
          </a:r>
        </a:p>
      </dsp:txBody>
      <dsp:txXfrm>
        <a:off x="7153652" y="1034919"/>
        <a:ext cx="630160" cy="630160"/>
      </dsp:txXfrm>
    </dsp:sp>
    <dsp:sp modelId="{331128A2-B486-438B-8001-E711E91FA0BC}">
      <dsp:nvSpPr>
        <dsp:cNvPr id="0" name=""/>
        <dsp:cNvSpPr/>
      </dsp:nvSpPr>
      <dsp:spPr>
        <a:xfrm>
          <a:off x="9808081" y="570996"/>
          <a:ext cx="1782361" cy="1558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 err="1"/>
            <a:t>Choice</a:t>
          </a:r>
          <a:r>
            <a:rPr lang="fr-FR" sz="1100" kern="1200" dirty="0"/>
            <a:t> table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Design</a:t>
          </a:r>
        </a:p>
      </dsp:txBody>
      <dsp:txXfrm>
        <a:off x="10253671" y="804697"/>
        <a:ext cx="868901" cy="1090605"/>
      </dsp:txXfrm>
    </dsp:sp>
    <dsp:sp modelId="{B16E83B5-1A81-4C69-BBB5-B529BBB68707}">
      <dsp:nvSpPr>
        <dsp:cNvPr id="0" name=""/>
        <dsp:cNvSpPr/>
      </dsp:nvSpPr>
      <dsp:spPr>
        <a:xfrm>
          <a:off x="9362491" y="904409"/>
          <a:ext cx="891180" cy="89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/>
            <a:t>January</a:t>
          </a:r>
          <a:endParaRPr lang="fr-FR" sz="1000" kern="1200" dirty="0"/>
        </a:p>
      </dsp:txBody>
      <dsp:txXfrm>
        <a:off x="9493001" y="1034919"/>
        <a:ext cx="630160" cy="630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54425-5E22-4D51-9338-DB83AACDA81A}">
      <dsp:nvSpPr>
        <dsp:cNvPr id="0" name=""/>
        <dsp:cNvSpPr/>
      </dsp:nvSpPr>
      <dsp:spPr>
        <a:xfrm>
          <a:off x="450685" y="570996"/>
          <a:ext cx="1782361" cy="1558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Design and patent</a:t>
          </a:r>
        </a:p>
      </dsp:txBody>
      <dsp:txXfrm>
        <a:off x="896276" y="804697"/>
        <a:ext cx="868901" cy="1090605"/>
      </dsp:txXfrm>
    </dsp:sp>
    <dsp:sp modelId="{8E03E333-2F95-4DBD-801D-A28467A4019F}">
      <dsp:nvSpPr>
        <dsp:cNvPr id="0" name=""/>
        <dsp:cNvSpPr/>
      </dsp:nvSpPr>
      <dsp:spPr>
        <a:xfrm>
          <a:off x="5095" y="904409"/>
          <a:ext cx="891180" cy="89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 err="1"/>
            <a:t>February</a:t>
          </a:r>
          <a:endParaRPr lang="fr-FR" sz="1300" kern="1200" dirty="0"/>
        </a:p>
      </dsp:txBody>
      <dsp:txXfrm>
        <a:off x="135605" y="1034919"/>
        <a:ext cx="630160" cy="630160"/>
      </dsp:txXfrm>
    </dsp:sp>
    <dsp:sp modelId="{7093DC71-2702-478A-BD16-94691DF4320F}">
      <dsp:nvSpPr>
        <dsp:cNvPr id="0" name=""/>
        <dsp:cNvSpPr/>
      </dsp:nvSpPr>
      <dsp:spPr>
        <a:xfrm>
          <a:off x="2790034" y="570996"/>
          <a:ext cx="1782361" cy="1558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Manufacturing</a:t>
          </a:r>
        </a:p>
      </dsp:txBody>
      <dsp:txXfrm>
        <a:off x="3235625" y="804697"/>
        <a:ext cx="868901" cy="1090605"/>
      </dsp:txXfrm>
    </dsp:sp>
    <dsp:sp modelId="{1DC48013-EEFA-4FE0-97FC-D65156E31FBA}">
      <dsp:nvSpPr>
        <dsp:cNvPr id="0" name=""/>
        <dsp:cNvSpPr/>
      </dsp:nvSpPr>
      <dsp:spPr>
        <a:xfrm>
          <a:off x="2344444" y="904409"/>
          <a:ext cx="891180" cy="89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March</a:t>
          </a:r>
        </a:p>
      </dsp:txBody>
      <dsp:txXfrm>
        <a:off x="2474954" y="1034919"/>
        <a:ext cx="630160" cy="630160"/>
      </dsp:txXfrm>
    </dsp:sp>
    <dsp:sp modelId="{EA5B15E6-7E1B-4FF2-B706-DFE5B2BF39A9}">
      <dsp:nvSpPr>
        <dsp:cNvPr id="0" name=""/>
        <dsp:cNvSpPr/>
      </dsp:nvSpPr>
      <dsp:spPr>
        <a:xfrm>
          <a:off x="5129383" y="570996"/>
          <a:ext cx="1782361" cy="1558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Sales</a:t>
          </a:r>
        </a:p>
      </dsp:txBody>
      <dsp:txXfrm>
        <a:off x="5574973" y="804697"/>
        <a:ext cx="868901" cy="1090605"/>
      </dsp:txXfrm>
    </dsp:sp>
    <dsp:sp modelId="{DA12C179-D02D-4C6B-A9EA-4B7225830294}">
      <dsp:nvSpPr>
        <dsp:cNvPr id="0" name=""/>
        <dsp:cNvSpPr/>
      </dsp:nvSpPr>
      <dsp:spPr>
        <a:xfrm>
          <a:off x="4683793" y="904409"/>
          <a:ext cx="891180" cy="89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April</a:t>
          </a:r>
        </a:p>
      </dsp:txBody>
      <dsp:txXfrm>
        <a:off x="4814303" y="1034919"/>
        <a:ext cx="630160" cy="630160"/>
      </dsp:txXfrm>
    </dsp:sp>
    <dsp:sp modelId="{2F3735DC-0F3F-4151-A44B-73D4BEED964B}">
      <dsp:nvSpPr>
        <dsp:cNvPr id="0" name=""/>
        <dsp:cNvSpPr/>
      </dsp:nvSpPr>
      <dsp:spPr>
        <a:xfrm>
          <a:off x="7468732" y="570996"/>
          <a:ext cx="1782361" cy="1558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Regional championship</a:t>
          </a:r>
        </a:p>
      </dsp:txBody>
      <dsp:txXfrm>
        <a:off x="7914322" y="804697"/>
        <a:ext cx="868901" cy="1090605"/>
      </dsp:txXfrm>
    </dsp:sp>
    <dsp:sp modelId="{3EEE74B0-3A85-4A42-B261-547E1A6E567E}">
      <dsp:nvSpPr>
        <dsp:cNvPr id="0" name=""/>
        <dsp:cNvSpPr/>
      </dsp:nvSpPr>
      <dsp:spPr>
        <a:xfrm>
          <a:off x="7023142" y="904409"/>
          <a:ext cx="891180" cy="89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May</a:t>
          </a:r>
        </a:p>
      </dsp:txBody>
      <dsp:txXfrm>
        <a:off x="7153652" y="1034919"/>
        <a:ext cx="630160" cy="630160"/>
      </dsp:txXfrm>
    </dsp:sp>
    <dsp:sp modelId="{9818D890-561F-40E0-A040-E00609B1A18E}">
      <dsp:nvSpPr>
        <dsp:cNvPr id="0" name=""/>
        <dsp:cNvSpPr/>
      </dsp:nvSpPr>
      <dsp:spPr>
        <a:xfrm>
          <a:off x="9808081" y="570996"/>
          <a:ext cx="1782361" cy="155800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French and </a:t>
          </a:r>
          <a:r>
            <a:rPr lang="fr-FR" sz="1000" kern="1200" dirty="0" err="1"/>
            <a:t>European</a:t>
          </a:r>
          <a:r>
            <a:rPr lang="fr-FR" sz="1000" kern="1200" dirty="0"/>
            <a:t> </a:t>
          </a:r>
          <a:r>
            <a:rPr lang="fr-FR" sz="1000" kern="1200" dirty="0" err="1"/>
            <a:t>championships</a:t>
          </a:r>
          <a:endParaRPr lang="fr-FR" sz="1000" kern="1200" dirty="0"/>
        </a:p>
      </dsp:txBody>
      <dsp:txXfrm>
        <a:off x="10253671" y="804697"/>
        <a:ext cx="868901" cy="1090605"/>
      </dsp:txXfrm>
    </dsp:sp>
    <dsp:sp modelId="{92CE0E98-B2D6-40C0-8F21-F5DDA89FE0F5}">
      <dsp:nvSpPr>
        <dsp:cNvPr id="0" name=""/>
        <dsp:cNvSpPr/>
      </dsp:nvSpPr>
      <dsp:spPr>
        <a:xfrm>
          <a:off x="9362491" y="904409"/>
          <a:ext cx="891180" cy="89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Jun</a:t>
          </a:r>
        </a:p>
      </dsp:txBody>
      <dsp:txXfrm>
        <a:off x="9493001" y="1034919"/>
        <a:ext cx="630160" cy="63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1A80-0F77-4A79-A961-76E3A93C9C36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FE6E-7251-4D35-B25E-CF5017126A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7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D’excellence (et pas d’élite!)</a:t>
            </a:r>
          </a:p>
          <a:p>
            <a:r>
              <a:rPr lang="fr-FR" sz="1200" dirty="0"/>
              <a:t>Favoriser le recrutements d’élèves issue de collèges REP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E6E-7251-4D35-B25E-CF5017126AE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0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D’excellence (et pas d’élite!)</a:t>
            </a:r>
          </a:p>
          <a:p>
            <a:r>
              <a:rPr lang="fr-FR" sz="1200" dirty="0"/>
              <a:t>Favoriser le recrutements d’élèves issue de collèges REP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E6E-7251-4D35-B25E-CF5017126AE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33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D’excellence (et pas d’élite!)</a:t>
            </a:r>
          </a:p>
          <a:p>
            <a:r>
              <a:rPr lang="fr-FR" sz="1200" dirty="0"/>
              <a:t>Favoriser le recrutements d’élèves issue de collèges REP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E6E-7251-4D35-B25E-CF5017126A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72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FE6E-7251-4D35-B25E-CF5017126AE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63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6E45FA-E27A-41BA-B418-5EBE7A3AA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2CE669-E80E-4F34-9F97-8B05A5CEB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C7EB5D-D689-4619-B355-72A6C7A61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34750B-2E2B-451A-9D6C-8D8ADF51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302BFE-7170-46CE-BA54-1C8FB741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9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C1D1D9-3497-4FF6-9137-F5125212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7720C1-2A59-46B6-B685-C8F5746F4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A24886-24DD-4826-B412-63087CE0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7CB7F1-57BD-410C-B3E0-B9C5C9DA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17B7F7-BBF0-457C-8985-6018E888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07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A4D4DE-7665-4885-9A72-A1135AB6D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96378D-DEC7-4C71-87C7-F6DC361A0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4140E1-D940-4813-A344-3C29225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08208A-B085-4A8A-9B36-D7F62267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F88D63-7C73-4785-AA89-47F2FFF4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72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E4FF5-5AB9-42AC-AC3B-1A9E0556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EAAD2E-EB94-43FB-941A-2C654D14A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36E58E-D4DE-475D-B218-56E6BD5C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3F4B82-87C9-4726-97D9-13FFA1B4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F4C714-6C0D-441B-945E-4865C718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04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1F653-577D-4A23-9F7A-8A3480E1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99327D-AC2C-48FD-BA4D-2885D940A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8EE58F-1F5E-46E3-99C9-E4BB28542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5BEAEA-F090-40B8-BFDD-00181B7C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6AE58-407C-456E-91A7-F5FFB0C6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65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0D1901-A032-407A-978E-1FF841EC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5CE0E9-3109-478D-B66E-CAEE79F2D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A976FB-06DB-4C00-939E-501075209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7CF244-8E9D-4B94-9051-1CC77C87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682181-7908-4C90-BD4A-81BD3469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9017B4-3671-40FC-9552-F7B5581B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99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6130E-9333-4CE3-81A2-D2671241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14664A-17C2-4577-9482-BB0E61FA7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0A07C6-8BAF-49A9-8A72-F9E8F581B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267CD2-4F51-4D62-8F39-4A15C98E3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64E8F8B-5F17-4FD0-B4B9-CCB067571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4698FD-4334-4883-8FC0-A8153AB5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2DB687-750A-4546-97A4-089ED032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4688F2-8644-4443-9ABA-8C971C3F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27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CF8AB3-6880-4B8F-BD03-45C8F073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E982F-577F-47C8-9390-9E914372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F899D3-7102-43D6-B7F9-55392351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2A8467-253C-4E47-A4CC-0AA7CAEC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4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6A00BC-AA50-48C8-910A-DB127258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AF5672E-D268-4A7C-BB37-D0AE43E2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772B8-A3A9-4995-B685-9F5062037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63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06D87-70D3-4297-BF78-BD3B9CF4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193165-6F2D-4DDC-9564-3A42A6E7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E7DA0A-8BB2-4438-A0D6-91CF0CD19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16C7B7-C9C6-4452-B7AE-9B1D6AEB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82872A-D1AB-496B-9AA6-74682CED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FF1D1B-D1C2-44A7-9CD3-C9E29114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84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7E2C12-55EA-4E5B-8A7E-4E6B926C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1F1BAE-F65A-428D-9C81-D62A9E005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ACAF78-2E2F-48ED-A0AA-DE72A35A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63734E-D737-4973-A167-D08F52F7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2C0D03-D209-4FAF-82E4-2F7D1064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9E9DB3-F567-45D3-B26B-F952C0E7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29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5B492C-2941-48F3-800A-B7892CB8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C71D99-6AC7-41FC-8851-181A47CB7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EC84BF-C18A-4C6B-9F7B-8E8C7D937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697F-16A4-4857-A832-470A90A48420}" type="datetimeFigureOut">
              <a:rPr lang="fr-FR" smtClean="0"/>
              <a:t>17/03/2019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5F426-B286-4886-B501-6474D5B557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5A8162-3644-420F-999D-AB56D2528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47E1-EE15-41CF-AAD7-90098B600B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67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-grandest.fr/videothequ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(null)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microsoft.com/office/2007/relationships/hdphoto" Target="../media/hdphoto2.wdp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3767F-5C6F-4E31-96D6-85A08BEA38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9600" b="1" dirty="0"/>
              <a:t>Mini-entreprise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64786B-F5C3-4FB6-898E-5F18F589A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7428" y="3602037"/>
            <a:ext cx="9144000" cy="2655071"/>
          </a:xfrm>
        </p:spPr>
        <p:txBody>
          <a:bodyPr>
            <a:normAutofit/>
          </a:bodyPr>
          <a:lstStyle/>
          <a:p>
            <a:r>
              <a:rPr lang="fr-FR" sz="4000" b="1" dirty="0"/>
              <a:t>Enseignement optionnel</a:t>
            </a:r>
          </a:p>
          <a:p>
            <a:r>
              <a:rPr lang="fr-FR" sz="4000" b="1"/>
              <a:t>(Economie</a:t>
            </a:r>
            <a:r>
              <a:rPr lang="fr-FR" sz="4000" b="1" dirty="0"/>
              <a:t>, LV, Ingénierie </a:t>
            </a:r>
            <a:r>
              <a:rPr lang="fr-FR" sz="4000" b="1"/>
              <a:t>et Création)</a:t>
            </a:r>
            <a:endParaRPr lang="fr-FR" sz="4000" b="1" dirty="0"/>
          </a:p>
          <a:p>
            <a:r>
              <a:rPr lang="fr-FR" sz="4000" b="1" dirty="0"/>
              <a:t>Une ouverture sur le monde de l’entreprenariat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313" y="87085"/>
            <a:ext cx="2993687" cy="23590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4B7DEF-BCEB-854B-A7D9-E3CDF1BA5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4" y="179743"/>
            <a:ext cx="2780974" cy="20857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6230006-491D-FA44-9CC8-FF8A5D8397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18" y="3796748"/>
            <a:ext cx="2191578" cy="2922104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91" y="5257800"/>
            <a:ext cx="1891665" cy="16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6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423644-812D-4242-8407-B15B9627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577043"/>
            <a:ext cx="10740242" cy="4785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8 mini-entreprises c’est:</a:t>
            </a:r>
          </a:p>
          <a:p>
            <a:pPr lvl="1"/>
            <a:r>
              <a:rPr lang="fr-FR" dirty="0"/>
              <a:t>2010-2011 </a:t>
            </a:r>
            <a:r>
              <a:rPr lang="fr-FR" b="1" dirty="0" err="1"/>
              <a:t>Novi’Tech</a:t>
            </a:r>
            <a:r>
              <a:rPr lang="fr-FR" b="1" dirty="0"/>
              <a:t> Junior: </a:t>
            </a:r>
            <a:r>
              <a:rPr lang="fr-FR" dirty="0"/>
              <a:t>Jeu de pions pour enfants, porte cartes</a:t>
            </a:r>
          </a:p>
          <a:p>
            <a:pPr lvl="1"/>
            <a:r>
              <a:rPr lang="fr-FR" dirty="0"/>
              <a:t>2011-2012 </a:t>
            </a:r>
            <a:r>
              <a:rPr lang="fr-FR" b="1" dirty="0" err="1"/>
              <a:t>Ergotech</a:t>
            </a:r>
            <a:r>
              <a:rPr lang="fr-FR" b="1" dirty="0"/>
              <a:t> Junior</a:t>
            </a:r>
            <a:r>
              <a:rPr lang="fr-FR" dirty="0"/>
              <a:t>: Porte-clés à verrouillage automatique</a:t>
            </a:r>
          </a:p>
          <a:p>
            <a:pPr lvl="1"/>
            <a:r>
              <a:rPr lang="fr-FR" dirty="0"/>
              <a:t>2012-2013 </a:t>
            </a:r>
            <a:r>
              <a:rPr lang="fr-FR" b="1" dirty="0" err="1"/>
              <a:t>e’Nov</a:t>
            </a:r>
            <a:r>
              <a:rPr lang="fr-FR" dirty="0"/>
              <a:t>: un support pour vélo et trottinette – Le SVET</a:t>
            </a:r>
          </a:p>
          <a:p>
            <a:pPr lvl="1"/>
            <a:r>
              <a:rPr lang="fr-FR" dirty="0"/>
              <a:t>2013-2014 </a:t>
            </a:r>
            <a:r>
              <a:rPr lang="fr-FR" b="1" dirty="0" err="1"/>
              <a:t>Be-’créative</a:t>
            </a:r>
            <a:r>
              <a:rPr lang="fr-FR" dirty="0"/>
              <a:t>: un support pour skateboard et un support pour skis, snowboard, snowscoot – Le 2s et Le 3S</a:t>
            </a:r>
          </a:p>
          <a:p>
            <a:pPr lvl="1"/>
            <a:r>
              <a:rPr lang="fr-FR" dirty="0"/>
              <a:t>2014-2015 </a:t>
            </a:r>
            <a:r>
              <a:rPr lang="fr-FR" b="1" dirty="0" err="1"/>
              <a:t>Tech’it</a:t>
            </a:r>
            <a:r>
              <a:rPr lang="fr-FR" dirty="0"/>
              <a:t>: Un cintre qui passe</a:t>
            </a:r>
          </a:p>
          <a:p>
            <a:pPr marL="457200" lvl="1" indent="0">
              <a:buNone/>
            </a:pPr>
            <a:r>
              <a:rPr lang="fr-FR" dirty="0"/>
              <a:t>	par les cols des teeshirt</a:t>
            </a:r>
          </a:p>
          <a:p>
            <a:pPr lvl="1"/>
            <a:r>
              <a:rPr lang="fr-FR" dirty="0"/>
              <a:t>2015-2016 </a:t>
            </a:r>
            <a:r>
              <a:rPr lang="fr-FR" b="1" dirty="0" err="1"/>
              <a:t>Evolum</a:t>
            </a:r>
            <a:r>
              <a:rPr lang="fr-FR" dirty="0"/>
              <a:t>: </a:t>
            </a:r>
          </a:p>
          <a:p>
            <a:pPr marL="457200" lvl="1" indent="0">
              <a:buNone/>
            </a:pPr>
            <a:r>
              <a:rPr lang="fr-FR" dirty="0"/>
              <a:t>	Une lampe design pour atténuer</a:t>
            </a:r>
          </a:p>
          <a:p>
            <a:pPr marL="457200" lvl="1" indent="0">
              <a:buNone/>
            </a:pPr>
            <a:r>
              <a:rPr lang="fr-FR" dirty="0"/>
              <a:t>	les effets néfastes des lumières</a:t>
            </a:r>
          </a:p>
          <a:p>
            <a:pPr marL="457200" lvl="1" indent="0">
              <a:buNone/>
            </a:pPr>
            <a:r>
              <a:rPr lang="fr-FR" dirty="0"/>
              <a:t>	bleues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4C05FC-97D8-4EC4-A5FD-D92BB225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La mini-entreprise – C’est des produits innovants!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85A4FE6-456B-1C4B-866C-D99FD3FEC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0" y="4758781"/>
            <a:ext cx="2590800" cy="19431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D8D423-D7EB-9C45-B517-9ADF8B7A2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8952" b="2277"/>
          <a:stretch/>
        </p:blipFill>
        <p:spPr>
          <a:xfrm>
            <a:off x="8830491" y="3663317"/>
            <a:ext cx="3148149" cy="219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3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142F8A-4DBC-2C49-B0B0-3F8C2AC7B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597716"/>
            <a:ext cx="10515600" cy="5803084"/>
          </a:xfrm>
        </p:spPr>
        <p:txBody>
          <a:bodyPr/>
          <a:lstStyle/>
          <a:p>
            <a:pPr lvl="1"/>
            <a:r>
              <a:rPr lang="fr-FR" dirty="0"/>
              <a:t>2016-2017 </a:t>
            </a:r>
            <a:r>
              <a:rPr lang="fr-FR" b="1" dirty="0"/>
              <a:t>Bretzel </a:t>
            </a:r>
            <a:r>
              <a:rPr lang="fr-FR" b="1" dirty="0" err="1"/>
              <a:t>Brains</a:t>
            </a:r>
            <a:r>
              <a:rPr lang="fr-FR" dirty="0"/>
              <a:t>: Des sacs design pour les sports aquatiques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2017-2018 </a:t>
            </a:r>
            <a:r>
              <a:rPr lang="fr-FR" b="1" dirty="0"/>
              <a:t>Power of </a:t>
            </a:r>
            <a:r>
              <a:rPr lang="fr-FR" b="1" dirty="0" err="1"/>
              <a:t>Zero</a:t>
            </a:r>
            <a:r>
              <a:rPr lang="fr-FR" dirty="0"/>
              <a:t>: Un bureau nomade pour travailler dans les transports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F29773-0C35-6E4D-8335-6570BAF835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88"/>
          <a:stretch/>
        </p:blipFill>
        <p:spPr>
          <a:xfrm>
            <a:off x="1739611" y="1075661"/>
            <a:ext cx="4225761" cy="23533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CC6C01-78D6-C841-9CF6-1F0E46B16E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7" b="12873"/>
          <a:stretch/>
        </p:blipFill>
        <p:spPr>
          <a:xfrm>
            <a:off x="3097942" y="4256697"/>
            <a:ext cx="2754220" cy="24706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FEF662-17E7-4545-9983-B05499C4A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15" y="4256697"/>
            <a:ext cx="3294233" cy="24706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12080D7-CDD0-6247-94F2-5F1CE881A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92" y="1075661"/>
            <a:ext cx="3137786" cy="2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5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423644-812D-4242-8407-B15B9627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426"/>
            <a:ext cx="10740242" cy="47857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8 mini-entreprises c’est:</a:t>
            </a:r>
          </a:p>
          <a:p>
            <a:pPr lvl="1"/>
            <a:r>
              <a:rPr lang="fr-FR" dirty="0"/>
              <a:t>2010-2011 </a:t>
            </a:r>
            <a:r>
              <a:rPr lang="fr-FR" b="1" dirty="0" err="1"/>
              <a:t>Novi’tech</a:t>
            </a:r>
            <a:r>
              <a:rPr lang="fr-FR" b="1" dirty="0"/>
              <a:t> Junior</a:t>
            </a:r>
          </a:p>
          <a:p>
            <a:pPr lvl="1"/>
            <a:r>
              <a:rPr lang="fr-FR" dirty="0"/>
              <a:t>2011-2012 </a:t>
            </a:r>
            <a:r>
              <a:rPr lang="fr-FR" b="1" dirty="0" err="1"/>
              <a:t>Ergotech</a:t>
            </a:r>
            <a:r>
              <a:rPr lang="fr-FR" b="1" dirty="0"/>
              <a:t> Junior</a:t>
            </a:r>
            <a:endParaRPr lang="fr-FR" dirty="0"/>
          </a:p>
          <a:p>
            <a:pPr lvl="1"/>
            <a:r>
              <a:rPr lang="fr-FR" dirty="0"/>
              <a:t>2012-2013 </a:t>
            </a:r>
            <a:r>
              <a:rPr lang="fr-FR" b="1" dirty="0" err="1"/>
              <a:t>e’Nov</a:t>
            </a:r>
            <a:endParaRPr lang="fr-FR" dirty="0"/>
          </a:p>
          <a:p>
            <a:pPr lvl="1"/>
            <a:r>
              <a:rPr lang="fr-FR" dirty="0"/>
              <a:t>2013-2014 </a:t>
            </a:r>
            <a:r>
              <a:rPr lang="fr-FR" b="1" dirty="0" err="1"/>
              <a:t>Be-’créative</a:t>
            </a:r>
            <a:r>
              <a:rPr lang="fr-FR" dirty="0"/>
              <a:t>: Entreprise Husson – M. Blanc – Designer</a:t>
            </a:r>
          </a:p>
          <a:p>
            <a:pPr lvl="1"/>
            <a:r>
              <a:rPr lang="fr-FR" dirty="0"/>
              <a:t>2014-2015 </a:t>
            </a:r>
            <a:r>
              <a:rPr lang="fr-FR" b="1" dirty="0" err="1"/>
              <a:t>Tech’it</a:t>
            </a:r>
            <a:r>
              <a:rPr lang="fr-FR" dirty="0"/>
              <a:t>: Entreprise </a:t>
            </a:r>
            <a:r>
              <a:rPr lang="fr-FR" dirty="0" err="1"/>
              <a:t>Hebeco</a:t>
            </a:r>
            <a:r>
              <a:rPr lang="fr-FR" dirty="0"/>
              <a:t> Plastic - M. Valentin – Responsable vente</a:t>
            </a:r>
          </a:p>
          <a:p>
            <a:pPr lvl="1"/>
            <a:r>
              <a:rPr lang="fr-FR" dirty="0"/>
              <a:t>2015-2016 </a:t>
            </a:r>
            <a:r>
              <a:rPr lang="fr-FR" b="1" dirty="0" err="1"/>
              <a:t>Evolum</a:t>
            </a:r>
            <a:r>
              <a:rPr lang="fr-FR" dirty="0"/>
              <a:t>: CJD/</a:t>
            </a:r>
            <a:r>
              <a:rPr lang="fr-FR" dirty="0" err="1"/>
              <a:t>Proeasyprint</a:t>
            </a:r>
            <a:r>
              <a:rPr lang="fr-FR" dirty="0"/>
              <a:t> – M. </a:t>
            </a:r>
            <a:r>
              <a:rPr lang="fr-FR" dirty="0" err="1"/>
              <a:t>Herquel</a:t>
            </a:r>
            <a:r>
              <a:rPr lang="fr-FR" dirty="0"/>
              <a:t> – Chef d’entreprise et entreprise </a:t>
            </a:r>
            <a:r>
              <a:rPr lang="fr-FR" dirty="0" err="1"/>
              <a:t>Freudenberg</a:t>
            </a:r>
            <a:r>
              <a:rPr lang="fr-FR" dirty="0"/>
              <a:t> – M. </a:t>
            </a:r>
            <a:r>
              <a:rPr lang="fr-FR" dirty="0" err="1"/>
              <a:t>Bernabel</a:t>
            </a:r>
            <a:r>
              <a:rPr lang="fr-FR" dirty="0"/>
              <a:t> – Responsable service informatique</a:t>
            </a:r>
          </a:p>
          <a:p>
            <a:pPr lvl="1"/>
            <a:r>
              <a:rPr lang="fr-FR" dirty="0"/>
              <a:t>2016-2017 </a:t>
            </a:r>
            <a:r>
              <a:rPr lang="fr-FR" b="1" dirty="0"/>
              <a:t>Bretzel </a:t>
            </a:r>
            <a:r>
              <a:rPr lang="fr-FR" b="1" dirty="0" err="1"/>
              <a:t>Brains</a:t>
            </a:r>
            <a:r>
              <a:rPr lang="fr-FR" dirty="0"/>
              <a:t>: Entreprise ABC Formation Alsace – Mme Bruder – Chef d’entreprise et entreprise Cartonnages </a:t>
            </a:r>
            <a:r>
              <a:rPr lang="fr-FR" dirty="0" err="1"/>
              <a:t>Siegwald</a:t>
            </a:r>
            <a:r>
              <a:rPr lang="fr-FR" dirty="0"/>
              <a:t> – M. Franck – Chef d’entreprise</a:t>
            </a:r>
          </a:p>
          <a:p>
            <a:pPr lvl="1"/>
            <a:r>
              <a:rPr lang="fr-FR" dirty="0"/>
              <a:t>2017-2018 </a:t>
            </a:r>
            <a:r>
              <a:rPr lang="fr-FR" b="1" dirty="0"/>
              <a:t>Power of </a:t>
            </a:r>
            <a:r>
              <a:rPr lang="fr-FR" b="1" dirty="0" err="1"/>
              <a:t>Zero</a:t>
            </a:r>
            <a:r>
              <a:rPr lang="fr-FR" dirty="0"/>
              <a:t>:</a:t>
            </a:r>
            <a:r>
              <a:rPr lang="fr-FR" b="1" dirty="0"/>
              <a:t> </a:t>
            </a:r>
            <a:r>
              <a:rPr lang="fr-FR" dirty="0"/>
              <a:t>Entreprise </a:t>
            </a:r>
            <a:r>
              <a:rPr lang="fr-FR" dirty="0" err="1"/>
              <a:t>Kreavizio</a:t>
            </a:r>
            <a:r>
              <a:rPr lang="fr-FR" dirty="0"/>
              <a:t> – M. Miranda de Oliveira – Chef d’entreprise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4C05FC-97D8-4EC4-A5FD-D92BB225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365125"/>
            <a:ext cx="10515600" cy="1325563"/>
          </a:xfrm>
        </p:spPr>
        <p:txBody>
          <a:bodyPr/>
          <a:lstStyle/>
          <a:p>
            <a:r>
              <a:rPr lang="fr-FR" b="1" dirty="0"/>
              <a:t>La mini-entreprise – C’est des professionnels parrains/marraines!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D03E14-0950-D140-AC91-2360FAB140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9" r="7381" b="14407"/>
          <a:stretch/>
        </p:blipFill>
        <p:spPr>
          <a:xfrm>
            <a:off x="8251083" y="1145472"/>
            <a:ext cx="3451558" cy="19504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2C47F8-A217-7747-8222-70A9DA85F3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4" t="1525" r="7810" b="5324"/>
          <a:stretch/>
        </p:blipFill>
        <p:spPr>
          <a:xfrm>
            <a:off x="6084667" y="1145472"/>
            <a:ext cx="1766775" cy="19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423644-812D-4242-8407-B15B9627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449" y="2890783"/>
            <a:ext cx="9673495" cy="3828517"/>
          </a:xfrm>
        </p:spPr>
        <p:txBody>
          <a:bodyPr>
            <a:normAutofit fontScale="92500"/>
          </a:bodyPr>
          <a:lstStyle/>
          <a:p>
            <a:pPr lvl="1"/>
            <a:r>
              <a:rPr lang="fr-FR" dirty="0"/>
              <a:t>2010-2011 </a:t>
            </a:r>
            <a:r>
              <a:rPr lang="fr-FR" b="1" dirty="0" err="1"/>
              <a:t>Novitech</a:t>
            </a:r>
            <a:r>
              <a:rPr lang="fr-FR" b="1" dirty="0"/>
              <a:t>:</a:t>
            </a:r>
          </a:p>
          <a:p>
            <a:pPr lvl="1"/>
            <a:r>
              <a:rPr lang="fr-FR" dirty="0"/>
              <a:t>2011-2012 </a:t>
            </a:r>
            <a:r>
              <a:rPr lang="fr-FR" b="1" dirty="0" err="1"/>
              <a:t>Ergotech</a:t>
            </a:r>
            <a:r>
              <a:rPr lang="fr-FR" b="1" dirty="0"/>
              <a:t> Junior</a:t>
            </a:r>
            <a:r>
              <a:rPr lang="fr-FR" dirty="0"/>
              <a:t>: Prix de l’excellence et de l’innovation</a:t>
            </a:r>
          </a:p>
          <a:p>
            <a:pPr lvl="1"/>
            <a:r>
              <a:rPr lang="fr-FR" dirty="0"/>
              <a:t>2012-2013 </a:t>
            </a:r>
            <a:r>
              <a:rPr lang="fr-FR" b="1" dirty="0" err="1"/>
              <a:t>e’Nov</a:t>
            </a:r>
            <a:r>
              <a:rPr lang="fr-FR" dirty="0"/>
              <a:t>: lauréat du championnat de France et participation au championnat européen à Londres (Prix du leadership pour le PDG Romain)</a:t>
            </a:r>
          </a:p>
          <a:p>
            <a:pPr lvl="1"/>
            <a:r>
              <a:rPr lang="fr-FR" dirty="0"/>
              <a:t>2013-2014 </a:t>
            </a:r>
            <a:r>
              <a:rPr lang="fr-FR" b="1" dirty="0" err="1"/>
              <a:t>Be’creative</a:t>
            </a:r>
            <a:r>
              <a:rPr lang="fr-FR" dirty="0"/>
              <a:t>: champion d’Alsace</a:t>
            </a:r>
          </a:p>
          <a:p>
            <a:pPr lvl="1"/>
            <a:r>
              <a:rPr lang="fr-FR" dirty="0"/>
              <a:t>2014-2015 </a:t>
            </a:r>
            <a:r>
              <a:rPr lang="fr-FR" b="1" dirty="0" err="1"/>
              <a:t>Tech’it</a:t>
            </a:r>
            <a:r>
              <a:rPr lang="fr-FR" dirty="0"/>
              <a:t>: Prix de l’artisanat innovant</a:t>
            </a:r>
          </a:p>
          <a:p>
            <a:pPr lvl="1"/>
            <a:r>
              <a:rPr lang="fr-FR" dirty="0"/>
              <a:t>2015-2016 </a:t>
            </a:r>
            <a:r>
              <a:rPr lang="fr-FR" b="1" dirty="0" err="1"/>
              <a:t>Evolum</a:t>
            </a:r>
            <a:r>
              <a:rPr lang="fr-FR" dirty="0"/>
              <a:t>: Champion d’Alsace</a:t>
            </a:r>
          </a:p>
          <a:p>
            <a:pPr lvl="1"/>
            <a:r>
              <a:rPr lang="fr-FR" dirty="0"/>
              <a:t>2016-2017 </a:t>
            </a:r>
            <a:r>
              <a:rPr lang="fr-FR" b="1" dirty="0"/>
              <a:t>Bretzel </a:t>
            </a:r>
            <a:r>
              <a:rPr lang="fr-FR" b="1" dirty="0" err="1"/>
              <a:t>Brains</a:t>
            </a:r>
            <a:r>
              <a:rPr lang="fr-FR" dirty="0"/>
              <a:t>: Vice champion de France et participation au championnat européen à Bruxelles (Prix du leadership pour la PDG Fanny)</a:t>
            </a:r>
          </a:p>
          <a:p>
            <a:pPr lvl="1"/>
            <a:r>
              <a:rPr lang="fr-FR" dirty="0"/>
              <a:t>2017-2018 </a:t>
            </a:r>
            <a:r>
              <a:rPr lang="fr-FR" b="1" dirty="0"/>
              <a:t>Power of </a:t>
            </a:r>
            <a:r>
              <a:rPr lang="fr-FR" b="1" dirty="0" err="1"/>
              <a:t>Zero</a:t>
            </a:r>
            <a:r>
              <a:rPr lang="fr-FR" b="1" dirty="0"/>
              <a:t>: </a:t>
            </a:r>
            <a:r>
              <a:rPr lang="fr-FR" dirty="0"/>
              <a:t>Vice champion d’Alsace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4C05FC-97D8-4EC4-A5FD-D92BB225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090" y="117297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La mini-entreprise – C’est un palmarès!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4"/>
          <a:stretch/>
        </p:blipFill>
        <p:spPr>
          <a:xfrm>
            <a:off x="8576441" y="1077219"/>
            <a:ext cx="3128211" cy="201081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9A69D9-4DC1-E941-860B-E5CC63515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8" y="138700"/>
            <a:ext cx="2393591" cy="31918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42684F3-F006-8447-84BB-9E9334CF9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8" y="3907744"/>
            <a:ext cx="2794234" cy="20956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D70AABC-BFA2-5D43-A309-75C72EA18436}"/>
              </a:ext>
            </a:extLst>
          </p:cNvPr>
          <p:cNvSpPr txBox="1"/>
          <p:nvPr/>
        </p:nvSpPr>
        <p:spPr>
          <a:xfrm>
            <a:off x="3096236" y="1734627"/>
            <a:ext cx="4290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8 mini-entreprises c’est:</a:t>
            </a:r>
          </a:p>
        </p:txBody>
      </p:sp>
    </p:spTree>
    <p:extLst>
      <p:ext uri="{BB962C8B-B14F-4D97-AF65-F5344CB8AC3E}">
        <p14:creationId xmlns:p14="http://schemas.microsoft.com/office/powerpoint/2010/main" val="97706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4B17E32-C700-CB42-B924-3C403C9B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fr-FR" b="1" dirty="0"/>
              <a:t>En 2019, la mini-entreprise – C’est un partenariat avec un lycée suédois!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CB7DAF4-0D93-F04D-9657-9CF0364D6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1" y="1223821"/>
            <a:ext cx="3830923" cy="2873192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595764D-21DD-E74C-B237-C77282810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813" y="1169955"/>
            <a:ext cx="3830924" cy="28731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454536-2F70-9F47-A7F0-459746B37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77" y="4448330"/>
            <a:ext cx="3032459" cy="227434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DC1921A-0765-7A4B-8D60-0368BFFC1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812" y="1651300"/>
            <a:ext cx="3686476" cy="27648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5F757B1-AF75-2C42-BBF6-2268091EBA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18" y="4097013"/>
            <a:ext cx="3500882" cy="26256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DC6F544-D7A2-0249-95CF-19A3AD4A83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1" y="4179385"/>
            <a:ext cx="3391054" cy="25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B3F66-F512-440A-AFED-93619AC9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07" y="334941"/>
            <a:ext cx="4847560" cy="6248326"/>
          </a:xfrm>
        </p:spPr>
        <p:txBody>
          <a:bodyPr/>
          <a:lstStyle/>
          <a:p>
            <a:pPr algn="ctr"/>
            <a:r>
              <a:rPr lang="fr-FR" b="1" dirty="0"/>
              <a:t>La mini-entreprise c’est aussi des vocations féminines.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Participation à la journée nationale des sciences de l'ingénieur au féminin!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2AE4A8-E143-45C1-8B5E-932EA3559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567" y="169566"/>
            <a:ext cx="7002426" cy="65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7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423644-812D-4242-8407-B15B9627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0" y="2269160"/>
            <a:ext cx="10740242" cy="4785756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Choisir les enseignements optionnels SI ou CIT au lycée Blaise Pascal de Colmar sur la fiche de vœux de troisième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Passer un entretien de présentation et de motivation le jour des inscriptions au lycée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Sélection des élèves  par l’équipe pédagogique - Seulement 35 places!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4C05FC-97D8-4EC4-A5FD-D92BB225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Comment intégrer la mini-entreprise du lycée Blaise Pascal</a:t>
            </a:r>
          </a:p>
        </p:txBody>
      </p:sp>
    </p:spTree>
    <p:extLst>
      <p:ext uri="{BB962C8B-B14F-4D97-AF65-F5344CB8AC3E}">
        <p14:creationId xmlns:p14="http://schemas.microsoft.com/office/powerpoint/2010/main" val="2017143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737" y="2707273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MERCI POUR VOTRE ATTENTION !</a:t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137B64-5496-1442-AEB8-2E2A82A96336}"/>
              </a:ext>
            </a:extLst>
          </p:cNvPr>
          <p:cNvSpPr txBox="1"/>
          <p:nvPr/>
        </p:nvSpPr>
        <p:spPr>
          <a:xfrm rot="20528631">
            <a:off x="387179" y="914401"/>
            <a:ext cx="285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Entreprise libérée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64A5BF-CE5F-7346-B04A-82E0DE8877F9}"/>
              </a:ext>
            </a:extLst>
          </p:cNvPr>
          <p:cNvSpPr txBox="1"/>
          <p:nvPr/>
        </p:nvSpPr>
        <p:spPr>
          <a:xfrm rot="1204178">
            <a:off x="8605225" y="1225761"/>
            <a:ext cx="338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Entreprise du bonheur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3F7C7D-E502-C94D-A7B3-2A17F33AB3E8}"/>
              </a:ext>
            </a:extLst>
          </p:cNvPr>
          <p:cNvSpPr txBox="1"/>
          <p:nvPr/>
        </p:nvSpPr>
        <p:spPr>
          <a:xfrm rot="21236932">
            <a:off x="3813183" y="1339251"/>
            <a:ext cx="348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Reverse management 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1554CD-9109-E948-8975-8FEFBE98C39E}"/>
              </a:ext>
            </a:extLst>
          </p:cNvPr>
          <p:cNvSpPr txBox="1"/>
          <p:nvPr/>
        </p:nvSpPr>
        <p:spPr>
          <a:xfrm rot="848840">
            <a:off x="3653356" y="4525980"/>
            <a:ext cx="4242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Développement personnel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849D2A-5FF5-9B49-BC08-DEE27C3630E2}"/>
              </a:ext>
            </a:extLst>
          </p:cNvPr>
          <p:cNvSpPr txBox="1"/>
          <p:nvPr/>
        </p:nvSpPr>
        <p:spPr>
          <a:xfrm rot="20787951">
            <a:off x="637608" y="4229815"/>
            <a:ext cx="1738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Confiance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C8B82B-78B4-E541-BD31-3129D59F429F}"/>
              </a:ext>
            </a:extLst>
          </p:cNvPr>
          <p:cNvSpPr txBox="1"/>
          <p:nvPr/>
        </p:nvSpPr>
        <p:spPr>
          <a:xfrm rot="20794743">
            <a:off x="2014226" y="5343498"/>
            <a:ext cx="185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Autonomie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4DDAE0-43E6-BC43-B42C-AEA510F82336}"/>
              </a:ext>
            </a:extLst>
          </p:cNvPr>
          <p:cNvSpPr txBox="1"/>
          <p:nvPr/>
        </p:nvSpPr>
        <p:spPr>
          <a:xfrm rot="20682471">
            <a:off x="7335232" y="5423110"/>
            <a:ext cx="215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85009E-0775-BC49-8581-1C2A754D5CD2}"/>
              </a:ext>
            </a:extLst>
          </p:cNvPr>
          <p:cNvSpPr txBox="1"/>
          <p:nvPr/>
        </p:nvSpPr>
        <p:spPr>
          <a:xfrm rot="949101">
            <a:off x="8572383" y="4485987"/>
            <a:ext cx="309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Performance durable</a:t>
            </a:r>
          </a:p>
        </p:txBody>
      </p:sp>
    </p:spTree>
    <p:extLst>
      <p:ext uri="{BB962C8B-B14F-4D97-AF65-F5344CB8AC3E}">
        <p14:creationId xmlns:p14="http://schemas.microsoft.com/office/powerpoint/2010/main" val="228145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C05FC-97D8-4EC4-A5FD-D92BB225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La mini-entreprise – Pour qui?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540B69-F6AB-489C-9793-04CEE9B9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188221" cy="4833793"/>
          </a:xfrm>
        </p:spPr>
        <p:txBody>
          <a:bodyPr>
            <a:normAutofit lnSpcReduction="10000"/>
          </a:bodyPr>
          <a:lstStyle/>
          <a:p>
            <a:pPr lvl="1"/>
            <a:r>
              <a:rPr lang="fr-FR" sz="2300" dirty="0"/>
              <a:t>Pour des élèves qui n’ont </a:t>
            </a:r>
            <a:r>
              <a:rPr lang="fr-FR" sz="2300" b="1" dirty="0"/>
              <a:t>pas de projet </a:t>
            </a:r>
            <a:r>
              <a:rPr lang="fr-FR" sz="2300" dirty="0"/>
              <a:t>d’orientation précis.</a:t>
            </a:r>
          </a:p>
          <a:p>
            <a:pPr lvl="1"/>
            <a:endParaRPr lang="fr-FR" sz="2300" dirty="0"/>
          </a:p>
          <a:p>
            <a:pPr lvl="1"/>
            <a:r>
              <a:rPr lang="fr-FR" sz="2300" dirty="0"/>
              <a:t>Pour des élèves qui ont une forte </a:t>
            </a:r>
            <a:r>
              <a:rPr lang="fr-FR" sz="2300" b="1" dirty="0"/>
              <a:t>motivation</a:t>
            </a:r>
            <a:r>
              <a:rPr lang="fr-FR" sz="2300" dirty="0"/>
              <a:t> à travailler en équipe et pour qui </a:t>
            </a:r>
            <a:r>
              <a:rPr lang="fr-FR" sz="2300" b="1" dirty="0"/>
              <a:t>l’autonomie et l’implication </a:t>
            </a:r>
            <a:r>
              <a:rPr lang="fr-FR" sz="2300" dirty="0"/>
              <a:t>personnelle n’est pas un frein.</a:t>
            </a:r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lvl="1"/>
            <a:r>
              <a:rPr lang="fr-FR" sz="2300" dirty="0"/>
              <a:t>Certains élèves sont amenés à prendre des postes à </a:t>
            </a:r>
          </a:p>
          <a:p>
            <a:pPr marL="457200" lvl="1" indent="0">
              <a:buNone/>
            </a:pPr>
            <a:r>
              <a:rPr lang="fr-FR" sz="2300" dirty="0"/>
              <a:t>responsabilité au sein de la mini-entreprise</a:t>
            </a:r>
          </a:p>
          <a:p>
            <a:pPr marL="457200" lvl="1" indent="0">
              <a:buNone/>
            </a:pPr>
            <a:r>
              <a:rPr lang="fr-FR" sz="2300" dirty="0"/>
              <a:t>(responsable de service)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60830">
            <a:off x="9318197" y="1124942"/>
            <a:ext cx="2516620" cy="12664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327" y="3846925"/>
            <a:ext cx="4091709" cy="28816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49" y="3179294"/>
            <a:ext cx="51435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4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B47995F9-3FC2-40EF-987C-6B0E496EE2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785720"/>
              </p:ext>
            </p:extLst>
          </p:nvPr>
        </p:nvGraphicFramePr>
        <p:xfrm>
          <a:off x="2907140" y="2708344"/>
          <a:ext cx="10173854" cy="4079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D04C05FC-97D8-4EC4-A5FD-D92BB225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Une mini-entreprise – Pourquoi?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540B69-F6AB-489C-9793-04CEE9B9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82" y="1193370"/>
            <a:ext cx="11490036" cy="4351338"/>
          </a:xfrm>
        </p:spPr>
        <p:txBody>
          <a:bodyPr>
            <a:normAutofit/>
          </a:bodyPr>
          <a:lstStyle/>
          <a:p>
            <a:pPr lvl="1"/>
            <a:r>
              <a:rPr lang="fr-FR" sz="2300" dirty="0"/>
              <a:t>Permettre aux élèves de vivre une expérience unique de création d’entreprise sous le parrainage d’un professionnel.</a:t>
            </a:r>
          </a:p>
          <a:p>
            <a:pPr lvl="1"/>
            <a:r>
              <a:rPr lang="fr-FR" sz="2300" dirty="0"/>
              <a:t>Pour </a:t>
            </a:r>
            <a:r>
              <a:rPr lang="fr-FR" sz="2300" b="1" dirty="0"/>
              <a:t>donner plus de sens </a:t>
            </a:r>
            <a:r>
              <a:rPr lang="fr-FR" sz="2300" dirty="0"/>
              <a:t>aux matières enseignées en mettant les élèves en action.</a:t>
            </a:r>
          </a:p>
          <a:p>
            <a:pPr lvl="1"/>
            <a:r>
              <a:rPr lang="fr-FR" sz="2300" dirty="0"/>
              <a:t>Montrer et tester les différents domaines professionnels présents en entreprise pour faire un choix de poursuite d’études raisonné.</a:t>
            </a:r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813" y="3521582"/>
            <a:ext cx="3482865" cy="24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3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C05FC-97D8-4EC4-A5FD-D92BB225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Une mini-entreprise – Par qui?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540B69-F6AB-489C-9793-04CEE9B9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911926"/>
            <a:ext cx="11490036" cy="3746479"/>
          </a:xfrm>
        </p:spPr>
        <p:txBody>
          <a:bodyPr>
            <a:normAutofit lnSpcReduction="10000"/>
          </a:bodyPr>
          <a:lstStyle/>
          <a:p>
            <a:pPr lvl="1"/>
            <a:r>
              <a:rPr lang="fr-FR" sz="2300" dirty="0"/>
              <a:t>Junior </a:t>
            </a:r>
            <a:r>
              <a:rPr lang="fr-FR" sz="2300" dirty="0" err="1"/>
              <a:t>Achievement</a:t>
            </a:r>
            <a:r>
              <a:rPr lang="fr-FR" sz="2300" dirty="0"/>
              <a:t> Europe</a:t>
            </a:r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r>
              <a:rPr lang="fr-FR" sz="2300" dirty="0"/>
              <a:t>Les 100 ans de mini: (</a:t>
            </a:r>
            <a:r>
              <a:rPr lang="fr-FR" sz="2300" dirty="0">
                <a:hlinkClick r:id="rId3"/>
              </a:rPr>
              <a:t>http://</a:t>
            </a:r>
            <a:r>
              <a:rPr lang="fr-FR" sz="2300" dirty="0" err="1">
                <a:hlinkClick r:id="rId3"/>
              </a:rPr>
              <a:t>www.epa-grandest.fr</a:t>
            </a:r>
            <a:r>
              <a:rPr lang="fr-FR" sz="2300" dirty="0">
                <a:hlinkClick r:id="rId3"/>
              </a:rPr>
              <a:t>/</a:t>
            </a:r>
            <a:r>
              <a:rPr lang="fr-FR" sz="2300" dirty="0" err="1">
                <a:hlinkClick r:id="rId3"/>
              </a:rPr>
              <a:t>videotheque.html</a:t>
            </a:r>
            <a:r>
              <a:rPr lang="fr-FR" sz="2300" dirty="0"/>
              <a:t>)</a:t>
            </a:r>
          </a:p>
          <a:p>
            <a:pPr marL="457200" lvl="1" indent="0">
              <a:buNone/>
            </a:pPr>
            <a:endParaRPr lang="fr-FR" sz="2300" dirty="0"/>
          </a:p>
          <a:p>
            <a:pPr lvl="1"/>
            <a:endParaRPr lang="fr-FR" sz="2300" dirty="0"/>
          </a:p>
          <a:p>
            <a:pPr lvl="1"/>
            <a:r>
              <a:rPr lang="fr-FR" sz="2300" dirty="0"/>
              <a:t>L’association EPA Alsace puis Grand Est et EPA France</a:t>
            </a:r>
          </a:p>
          <a:p>
            <a:pPr lvl="1"/>
            <a:endParaRPr lang="fr-FR" sz="2300" dirty="0"/>
          </a:p>
          <a:p>
            <a:pPr lvl="1"/>
            <a:endParaRPr lang="fr-FR" sz="2300" dirty="0"/>
          </a:p>
          <a:p>
            <a:pPr lvl="1"/>
            <a:endParaRPr lang="fr-FR" sz="2300" dirty="0"/>
          </a:p>
          <a:p>
            <a:pPr lvl="1"/>
            <a:r>
              <a:rPr lang="fr-FR" sz="2300" dirty="0"/>
              <a:t>Le lycée Blaise Pascal</a:t>
            </a:r>
          </a:p>
          <a:p>
            <a:pPr lvl="1"/>
            <a:endParaRPr lang="fr-FR" sz="2300" dirty="0"/>
          </a:p>
          <a:p>
            <a:pPr lvl="1"/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  <a:p>
            <a:pPr marL="457200" lvl="1" indent="0">
              <a:buNone/>
            </a:pPr>
            <a:endParaRPr lang="fr-FR" sz="2300" dirty="0"/>
          </a:p>
        </p:txBody>
      </p:sp>
      <p:pic>
        <p:nvPicPr>
          <p:cNvPr id="1026" name="Picture 2" descr="http://www.jaeurope.org/images/logos/JA-EUROPE_LOGO_NEW2015_PNG_1448965290.png">
            <a:extLst>
              <a:ext uri="{FF2B5EF4-FFF2-40B4-BE49-F238E27FC236}">
                <a16:creationId xmlns:a16="http://schemas.microsoft.com/office/drawing/2014/main" id="{E2E53B19-40E6-4130-9D30-AC62AA0D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13" y="1504217"/>
            <a:ext cx="2863567" cy="69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378116F-C589-4C19-A11D-C0225ACB7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153" y="3207969"/>
            <a:ext cx="1816925" cy="1431737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535" y="4405744"/>
            <a:ext cx="1891665" cy="16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56E8D-77D4-4FC8-B88D-044635866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21" y="365125"/>
            <a:ext cx="11153273" cy="1325563"/>
          </a:xfrm>
        </p:spPr>
        <p:txBody>
          <a:bodyPr/>
          <a:lstStyle/>
          <a:p>
            <a:pPr algn="ctr"/>
            <a:r>
              <a:rPr lang="fr-FR" b="1" dirty="0"/>
              <a:t>La mini-entreprise – C’est un esprit d’équipe!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049149-DE9F-4693-A2A5-888FE60C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257" y="1825625"/>
            <a:ext cx="10515600" cy="4351338"/>
          </a:xfrm>
        </p:spPr>
        <p:txBody>
          <a:bodyPr/>
          <a:lstStyle/>
          <a:p>
            <a:r>
              <a:rPr lang="fr-FR" dirty="0"/>
              <a:t>Organisation d’une journée d’intégration pour les élèves et l’équipe pédagogique.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69F75D-B523-C541-8FDD-5064916758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1" y="2822711"/>
            <a:ext cx="5133009" cy="38497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289AE9-E96D-384C-8687-5E46B3605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53" y="2822711"/>
            <a:ext cx="5115339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6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423644-812D-4242-8407-B15B9627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538"/>
            <a:ext cx="10740242" cy="5288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Entre 9 à 10 mois (de septembre à juin) pour:</a:t>
            </a:r>
          </a:p>
          <a:p>
            <a:pPr lvl="1"/>
            <a:r>
              <a:rPr lang="fr-FR" dirty="0"/>
              <a:t>Créer une structure d’entreprise</a:t>
            </a:r>
          </a:p>
          <a:p>
            <a:pPr lvl="1"/>
            <a:r>
              <a:rPr lang="fr-FR" dirty="0"/>
              <a:t>Trouver un nom et un logo, un parrain/une marraine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Rechercher le financement nécessaire pour démarrer une activité commerciale</a:t>
            </a:r>
          </a:p>
          <a:p>
            <a:pPr lvl="1"/>
            <a:r>
              <a:rPr lang="fr-FR" dirty="0"/>
              <a:t>Trouver des problèmes sociétaux concrets</a:t>
            </a:r>
          </a:p>
          <a:p>
            <a:pPr marL="457200" lvl="1" indent="0">
              <a:buNone/>
            </a:pPr>
            <a:r>
              <a:rPr lang="fr-FR" dirty="0"/>
              <a:t>et les traduire en problématiques techniques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04C05FC-97D8-4EC4-A5FD-D92BB225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365125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La mini-entreprise – C’est une aventure!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8B6865-B532-4B4F-87C1-AE1D80DDE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09" y="2985414"/>
            <a:ext cx="2688738" cy="7129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E25ABC-E5E5-DC40-8782-FF94EBF3B2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2" t="34203" r="33866" b="39517"/>
          <a:stretch/>
        </p:blipFill>
        <p:spPr>
          <a:xfrm>
            <a:off x="8181031" y="2357422"/>
            <a:ext cx="1616766" cy="18022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238563-16A0-504C-BC6E-544753C210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07" y="2646040"/>
            <a:ext cx="1378156" cy="154325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B5735F-2848-E345-878D-262C72992F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129" y="2498456"/>
            <a:ext cx="991871" cy="167277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30E248-19CD-4D4E-9141-3AC3987780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66" y="4677440"/>
            <a:ext cx="2536275" cy="189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D27202-53A0-1145-A8EC-A000D6ED7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816"/>
            <a:ext cx="10515600" cy="6727921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Sonder un panel représentatif de la société pour choisir la problématique à développer (étude de marché)</a:t>
            </a:r>
          </a:p>
          <a:p>
            <a:pPr lvl="1"/>
            <a:r>
              <a:rPr lang="fr-FR" dirty="0"/>
              <a:t>Rédiger le cahier des charges fonctionnel du produit</a:t>
            </a:r>
          </a:p>
          <a:p>
            <a:pPr lvl="1"/>
            <a:r>
              <a:rPr lang="fr-FR" dirty="0"/>
              <a:t>Concevoir le produit, le prototyper et le tester et recommencer …</a:t>
            </a:r>
          </a:p>
          <a:p>
            <a:pPr lvl="1"/>
            <a:r>
              <a:rPr lang="fr-FR" dirty="0"/>
              <a:t>Fabriquer le produit ou trouver des sous-traitants pour le fabriquer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Elaborer une stratégie commerciale</a:t>
            </a:r>
          </a:p>
          <a:p>
            <a:pPr lvl="1"/>
            <a:r>
              <a:rPr lang="fr-FR" dirty="0"/>
              <a:t>Vendre le produit et faire du bénéfice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5" y="2526631"/>
            <a:ext cx="4106252" cy="30796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49" y="2526631"/>
            <a:ext cx="2834266" cy="37790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91" y="2526631"/>
            <a:ext cx="4106253" cy="307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3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F77A51-D846-C044-9390-E14318FDE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88" y="1315911"/>
            <a:ext cx="5743320" cy="430748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108CE5-3D82-9D4D-BC7E-BA86210708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-2963" r="15687" b="48371"/>
          <a:stretch/>
        </p:blipFill>
        <p:spPr>
          <a:xfrm>
            <a:off x="2325614" y="4421864"/>
            <a:ext cx="2591160" cy="24361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5790AD4-F2D2-6B43-9E06-BEB85F621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05" y="1016415"/>
            <a:ext cx="4089651" cy="545355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89825" y="313370"/>
            <a:ext cx="1132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Préparer le concours des mini-entreprises (présenter toute l’aventure en anglais)</a:t>
            </a:r>
          </a:p>
        </p:txBody>
      </p:sp>
    </p:spTree>
    <p:extLst>
      <p:ext uri="{BB962C8B-B14F-4D97-AF65-F5344CB8AC3E}">
        <p14:creationId xmlns:p14="http://schemas.microsoft.com/office/powerpoint/2010/main" val="167815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4257"/>
              </p:ext>
            </p:extLst>
          </p:nvPr>
        </p:nvGraphicFramePr>
        <p:xfrm>
          <a:off x="280631" y="1254028"/>
          <a:ext cx="11595538" cy="27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372459"/>
              </p:ext>
            </p:extLst>
          </p:nvPr>
        </p:nvGraphicFramePr>
        <p:xfrm>
          <a:off x="280630" y="4134028"/>
          <a:ext cx="11595538" cy="27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853209" y="295704"/>
            <a:ext cx="6783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Current French planning</a:t>
            </a:r>
          </a:p>
          <a:p>
            <a:pPr algn="ctr"/>
            <a:r>
              <a:rPr lang="fr-FR" sz="3600" dirty="0"/>
              <a:t>First </a:t>
            </a:r>
            <a:r>
              <a:rPr lang="fr-FR" sz="3600" dirty="0" err="1"/>
              <a:t>level</a:t>
            </a:r>
            <a:r>
              <a:rPr lang="fr-FR" sz="3600" dirty="0"/>
              <a:t> of high </a:t>
            </a:r>
            <a:r>
              <a:rPr lang="fr-FR" sz="3600" dirty="0" err="1"/>
              <a:t>school</a:t>
            </a:r>
            <a:endParaRPr lang="fr-FR" sz="3600" dirty="0"/>
          </a:p>
          <a:p>
            <a:pPr algn="ctr"/>
            <a:endParaRPr lang="fr-FR" sz="3600" dirty="0"/>
          </a:p>
          <a:p>
            <a:pPr algn="ctr"/>
            <a:endParaRPr lang="fr-FR" sz="3600" dirty="0"/>
          </a:p>
        </p:txBody>
      </p:sp>
      <p:pic>
        <p:nvPicPr>
          <p:cNvPr id="7" name="Image 6" descr="RÃ©sultat de recherche d'images pour &quot;drapeau FranÃ§ais&quot;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4826" y1="12371" x2="9653" y2="73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909" y="249628"/>
            <a:ext cx="1218565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e 7"/>
          <p:cNvGrpSpPr/>
          <p:nvPr/>
        </p:nvGrpSpPr>
        <p:grpSpPr>
          <a:xfrm>
            <a:off x="280630" y="142778"/>
            <a:ext cx="2364105" cy="1111250"/>
            <a:chOff x="0" y="0"/>
            <a:chExt cx="2364324" cy="1111250"/>
          </a:xfrm>
        </p:grpSpPr>
        <p:pic>
          <p:nvPicPr>
            <p:cNvPr id="9" name="Image 8" descr="RÃ©sultat de recherche d'images pour &quot;drapeau EuropÃ©en&quot;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52896" y1="7732" x2="8494" y2="664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869" y="0"/>
              <a:ext cx="1481455" cy="1111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 descr="RÃ©sultat de recherche d'images pour &quot;drapeau EuropÃ©en&quot;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52896" y1="7732" x2="8494" y2="664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0"/>
              <a:ext cx="1481455" cy="11112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Image 10" descr="RÃ©sultat de recherche d'images pour &quot;drapeau FranÃ§ais&quot;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4826" y1="12371" x2="9653" y2="73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5037" y="253744"/>
            <a:ext cx="1218565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6325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881</Words>
  <Application>Microsoft Macintosh PowerPoint</Application>
  <PresentationFormat>Grand écran</PresentationFormat>
  <Paragraphs>200</Paragraphs>
  <Slides>17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Mini-entreprise</vt:lpstr>
      <vt:lpstr>La mini-entreprise – Pour qui? </vt:lpstr>
      <vt:lpstr>Une mini-entreprise – Pourquoi? </vt:lpstr>
      <vt:lpstr>Une mini-entreprise – Par qui? </vt:lpstr>
      <vt:lpstr>La mini-entreprise – C’est un esprit d’équipe!</vt:lpstr>
      <vt:lpstr>La mini-entreprise – C’est une aventure! </vt:lpstr>
      <vt:lpstr>Présentation PowerPoint</vt:lpstr>
      <vt:lpstr>Présentation PowerPoint</vt:lpstr>
      <vt:lpstr>Présentation PowerPoint</vt:lpstr>
      <vt:lpstr>La mini-entreprise – C’est des produits innovants! </vt:lpstr>
      <vt:lpstr>Présentation PowerPoint</vt:lpstr>
      <vt:lpstr>La mini-entreprise – C’est des professionnels parrains/marraines! </vt:lpstr>
      <vt:lpstr>La mini-entreprise – C’est un palmarès! </vt:lpstr>
      <vt:lpstr>En 2019, la mini-entreprise – C’est un partenariat avec un lycée suédois! </vt:lpstr>
      <vt:lpstr>La mini-entreprise c’est aussi des vocations féminines.  Participation à la journée nationale des sciences de l'ingénieur au féminin!</vt:lpstr>
      <vt:lpstr>Comment intégrer la mini-entreprise du lycée Blaise Pascal</vt:lpstr>
      <vt:lpstr>MERCI POUR VOTRE ATTENTION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Antonio De Carvalho</dc:creator>
  <cp:lastModifiedBy>Frederic BACHSCHMIDT</cp:lastModifiedBy>
  <cp:revision>104</cp:revision>
  <dcterms:created xsi:type="dcterms:W3CDTF">2018-01-10T17:56:42Z</dcterms:created>
  <dcterms:modified xsi:type="dcterms:W3CDTF">2019-03-17T21:02:10Z</dcterms:modified>
</cp:coreProperties>
</file>