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tags/tag5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64" r:id="rId2"/>
    <p:sldMasterId id="2147483667" r:id="rId3"/>
  </p:sldMasterIdLst>
  <p:notesMasterIdLst>
    <p:notesMasterId r:id="rId81"/>
  </p:notesMasterIdLst>
  <p:handoutMasterIdLst>
    <p:handoutMasterId r:id="rId82"/>
  </p:handoutMasterIdLst>
  <p:sldIdLst>
    <p:sldId id="271" r:id="rId4"/>
    <p:sldId id="379" r:id="rId5"/>
    <p:sldId id="393" r:id="rId6"/>
    <p:sldId id="478" r:id="rId7"/>
    <p:sldId id="421" r:id="rId8"/>
    <p:sldId id="385" r:id="rId9"/>
    <p:sldId id="386" r:id="rId10"/>
    <p:sldId id="387" r:id="rId11"/>
    <p:sldId id="388" r:id="rId12"/>
    <p:sldId id="389" r:id="rId13"/>
    <p:sldId id="392" r:id="rId14"/>
    <p:sldId id="396" r:id="rId15"/>
    <p:sldId id="398" r:id="rId16"/>
    <p:sldId id="394" r:id="rId17"/>
    <p:sldId id="397" r:id="rId18"/>
    <p:sldId id="454" r:id="rId19"/>
    <p:sldId id="400" r:id="rId20"/>
    <p:sldId id="477" r:id="rId21"/>
    <p:sldId id="403" r:id="rId22"/>
    <p:sldId id="401" r:id="rId23"/>
    <p:sldId id="470" r:id="rId24"/>
    <p:sldId id="402" r:id="rId25"/>
    <p:sldId id="404" r:id="rId26"/>
    <p:sldId id="408" r:id="rId27"/>
    <p:sldId id="406" r:id="rId28"/>
    <p:sldId id="411" r:id="rId29"/>
    <p:sldId id="429" r:id="rId30"/>
    <p:sldId id="430" r:id="rId31"/>
    <p:sldId id="431" r:id="rId32"/>
    <p:sldId id="432" r:id="rId33"/>
    <p:sldId id="433" r:id="rId34"/>
    <p:sldId id="434" r:id="rId35"/>
    <p:sldId id="435" r:id="rId36"/>
    <p:sldId id="409" r:id="rId37"/>
    <p:sldId id="412" r:id="rId38"/>
    <p:sldId id="413" r:id="rId39"/>
    <p:sldId id="415" r:id="rId40"/>
    <p:sldId id="448" r:id="rId41"/>
    <p:sldId id="438" r:id="rId42"/>
    <p:sldId id="439" r:id="rId43"/>
    <p:sldId id="440" r:id="rId44"/>
    <p:sldId id="441" r:id="rId45"/>
    <p:sldId id="442" r:id="rId46"/>
    <p:sldId id="443" r:id="rId47"/>
    <p:sldId id="444" r:id="rId48"/>
    <p:sldId id="445" r:id="rId49"/>
    <p:sldId id="446" r:id="rId50"/>
    <p:sldId id="447" r:id="rId51"/>
    <p:sldId id="468" r:id="rId52"/>
    <p:sldId id="469" r:id="rId53"/>
    <p:sldId id="471" r:id="rId54"/>
    <p:sldId id="472" r:id="rId55"/>
    <p:sldId id="473" r:id="rId56"/>
    <p:sldId id="474" r:id="rId57"/>
    <p:sldId id="475" r:id="rId58"/>
    <p:sldId id="476" r:id="rId59"/>
    <p:sldId id="399" r:id="rId60"/>
    <p:sldId id="449" r:id="rId61"/>
    <p:sldId id="450" r:id="rId62"/>
    <p:sldId id="452" r:id="rId63"/>
    <p:sldId id="451" r:id="rId64"/>
    <p:sldId id="453" r:id="rId65"/>
    <p:sldId id="418" r:id="rId66"/>
    <p:sldId id="455" r:id="rId67"/>
    <p:sldId id="417" r:id="rId68"/>
    <p:sldId id="414" r:id="rId69"/>
    <p:sldId id="456" r:id="rId70"/>
    <p:sldId id="423" r:id="rId71"/>
    <p:sldId id="460" r:id="rId72"/>
    <p:sldId id="425" r:id="rId73"/>
    <p:sldId id="428" r:id="rId74"/>
    <p:sldId id="457" r:id="rId75"/>
    <p:sldId id="462" r:id="rId76"/>
    <p:sldId id="424" r:id="rId77"/>
    <p:sldId id="463" r:id="rId78"/>
    <p:sldId id="458" r:id="rId79"/>
    <p:sldId id="479" r:id="rId8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ion centrale" initials="A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1FA1E5"/>
    <a:srgbClr val="8800D1"/>
    <a:srgbClr val="683086"/>
    <a:srgbClr val="1A86D0"/>
    <a:srgbClr val="9B008A"/>
    <a:srgbClr val="7800FF"/>
    <a:srgbClr val="7B00AC"/>
    <a:srgbClr val="6E008E"/>
    <a:srgbClr val="821164"/>
    <a:srgbClr val="070A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65" autoAdjust="0"/>
    <p:restoredTop sz="94364" autoAdjust="0"/>
  </p:normalViewPr>
  <p:slideViewPr>
    <p:cSldViewPr snapToGrid="0" snapToObjects="1">
      <p:cViewPr varScale="1">
        <p:scale>
          <a:sx n="65" d="100"/>
          <a:sy n="65" d="100"/>
        </p:scale>
        <p:origin x="1284" y="78"/>
      </p:cViewPr>
      <p:guideLst>
        <p:guide orient="horz" pos="2160"/>
        <p:guide pos="28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192"/>
    </p:cViewPr>
  </p:sorterViewPr>
  <p:notesViewPr>
    <p:cSldViewPr snapToGrid="0" snapToObjects="1">
      <p:cViewPr varScale="1">
        <p:scale>
          <a:sx n="79" d="100"/>
          <a:sy n="79" d="100"/>
        </p:scale>
        <p:origin x="2576"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49083-323D-40B5-8158-B90EA9DB674D}" type="doc">
      <dgm:prSet loTypeId="urn:microsoft.com/office/officeart/2005/8/layout/radial4" loCatId="relationship" qsTypeId="urn:microsoft.com/office/officeart/2005/8/quickstyle/3d3" qsCatId="3D" csTypeId="urn:microsoft.com/office/officeart/2005/8/colors/colorful1" csCatId="colorful" phldr="1"/>
      <dgm:spPr/>
      <dgm:t>
        <a:bodyPr/>
        <a:lstStyle/>
        <a:p>
          <a:endParaRPr lang="fr-FR"/>
        </a:p>
      </dgm:t>
    </dgm:pt>
    <dgm:pt modelId="{317665D8-7ED1-47BA-ACF4-3576FEDBC3AD}">
      <dgm:prSet phldrT="[Texte]"/>
      <dgm:spPr/>
      <dgm:t>
        <a:bodyPr/>
        <a:lstStyle/>
        <a:p>
          <a:r>
            <a:rPr lang="fr-FR"/>
            <a:t>FABLAB</a:t>
          </a:r>
        </a:p>
      </dgm:t>
    </dgm:pt>
    <dgm:pt modelId="{C5F7B713-EB93-4B7E-84AF-0BF7537FFF32}" type="parTrans" cxnId="{5FB3D1E8-047B-4513-AA96-F81FE556BD8E}">
      <dgm:prSet/>
      <dgm:spPr/>
      <dgm:t>
        <a:bodyPr/>
        <a:lstStyle/>
        <a:p>
          <a:endParaRPr lang="fr-FR"/>
        </a:p>
      </dgm:t>
    </dgm:pt>
    <dgm:pt modelId="{5244AF5F-2BC1-4C95-B010-B638E7ED3B9E}" type="sibTrans" cxnId="{5FB3D1E8-047B-4513-AA96-F81FE556BD8E}">
      <dgm:prSet/>
      <dgm:spPr/>
      <dgm:t>
        <a:bodyPr/>
        <a:lstStyle/>
        <a:p>
          <a:endParaRPr lang="fr-FR"/>
        </a:p>
      </dgm:t>
    </dgm:pt>
    <dgm:pt modelId="{72B7D568-52A4-47FD-94E6-55FE4D6CFB11}">
      <dgm:prSet phldrT="[Texte]"/>
      <dgm:spPr/>
      <dgm:t>
        <a:bodyPr/>
        <a:lstStyle/>
        <a:p>
          <a:r>
            <a:rPr lang="fr-FR"/>
            <a:t>Créer des produits innovants</a:t>
          </a:r>
        </a:p>
      </dgm:t>
    </dgm:pt>
    <dgm:pt modelId="{57146D34-63A8-458A-B334-C603C8EFA873}" type="parTrans" cxnId="{94A10F30-CB3A-4AD4-8B30-A0125207F514}">
      <dgm:prSet/>
      <dgm:spPr/>
      <dgm:t>
        <a:bodyPr/>
        <a:lstStyle/>
        <a:p>
          <a:endParaRPr lang="fr-FR"/>
        </a:p>
      </dgm:t>
    </dgm:pt>
    <dgm:pt modelId="{19F2BD87-B02C-477B-8406-8E1262BDDFB5}" type="sibTrans" cxnId="{94A10F30-CB3A-4AD4-8B30-A0125207F514}">
      <dgm:prSet/>
      <dgm:spPr/>
      <dgm:t>
        <a:bodyPr/>
        <a:lstStyle/>
        <a:p>
          <a:endParaRPr lang="fr-FR"/>
        </a:p>
      </dgm:t>
    </dgm:pt>
    <dgm:pt modelId="{D62326D9-5BDA-4F3C-93F0-69F77DD325BF}">
      <dgm:prSet phldrT="[Texte]"/>
      <dgm:spPr/>
      <dgm:t>
        <a:bodyPr/>
        <a:lstStyle/>
        <a:p>
          <a:r>
            <a:rPr lang="fr-FR"/>
            <a:t>Analyser les produits existants pour appréhender leur complexité</a:t>
          </a:r>
        </a:p>
      </dgm:t>
    </dgm:pt>
    <dgm:pt modelId="{8BE5D0FB-08AE-42DC-8D75-A2FC11F572B7}" type="parTrans" cxnId="{3356B88F-6505-4588-87A1-59B454846B7D}">
      <dgm:prSet/>
      <dgm:spPr/>
      <dgm:t>
        <a:bodyPr/>
        <a:lstStyle/>
        <a:p>
          <a:endParaRPr lang="fr-FR"/>
        </a:p>
      </dgm:t>
    </dgm:pt>
    <dgm:pt modelId="{8BAB67C7-9B94-4DD6-AA23-FA237CA35B13}" type="sibTrans" cxnId="{3356B88F-6505-4588-87A1-59B454846B7D}">
      <dgm:prSet/>
      <dgm:spPr/>
      <dgm:t>
        <a:bodyPr/>
        <a:lstStyle/>
        <a:p>
          <a:endParaRPr lang="fr-FR"/>
        </a:p>
      </dgm:t>
    </dgm:pt>
    <dgm:pt modelId="{CB4EB3BD-7502-44F8-89E9-0CE8BBE4C6FF}">
      <dgm:prSet phldrT="[Texte]"/>
      <dgm:spPr/>
      <dgm:t>
        <a:bodyPr/>
        <a:lstStyle/>
        <a:p>
          <a:r>
            <a:rPr lang="fr-FR" dirty="0"/>
            <a:t>Modéliser les produits pour prévoir leurs performances</a:t>
          </a:r>
        </a:p>
      </dgm:t>
    </dgm:pt>
    <dgm:pt modelId="{5E3E3679-0758-4633-AEEF-EEB7BBE61AC7}" type="parTrans" cxnId="{9BC4EDE0-632C-4A2E-89E8-A37F04C19B5B}">
      <dgm:prSet/>
      <dgm:spPr/>
      <dgm:t>
        <a:bodyPr/>
        <a:lstStyle/>
        <a:p>
          <a:endParaRPr lang="fr-FR"/>
        </a:p>
      </dgm:t>
    </dgm:pt>
    <dgm:pt modelId="{EBF9DA11-A253-4989-BE38-99703C435362}" type="sibTrans" cxnId="{9BC4EDE0-632C-4A2E-89E8-A37F04C19B5B}">
      <dgm:prSet/>
      <dgm:spPr/>
      <dgm:t>
        <a:bodyPr/>
        <a:lstStyle/>
        <a:p>
          <a:endParaRPr lang="fr-FR"/>
        </a:p>
      </dgm:t>
    </dgm:pt>
    <dgm:pt modelId="{3904A788-9C9B-4E91-B7B2-6886576647F8}">
      <dgm:prSet phldrT="[Texte]"/>
      <dgm:spPr/>
      <dgm:t>
        <a:bodyPr/>
        <a:lstStyle/>
        <a:p>
          <a:r>
            <a:rPr lang="fr-FR"/>
            <a:t>Valider les performances d’un produit par les expérimentations et les simulations numériques</a:t>
          </a:r>
        </a:p>
      </dgm:t>
    </dgm:pt>
    <dgm:pt modelId="{445142CC-6F0F-46FA-9F9C-FF3B7ADFAEE8}" type="parTrans" cxnId="{12FECB65-8774-42AC-88F5-2DDBB5E95E96}">
      <dgm:prSet/>
      <dgm:spPr/>
      <dgm:t>
        <a:bodyPr/>
        <a:lstStyle/>
        <a:p>
          <a:endParaRPr lang="fr-FR"/>
        </a:p>
      </dgm:t>
    </dgm:pt>
    <dgm:pt modelId="{0F87916D-4447-4BEF-8878-EEE63655D809}" type="sibTrans" cxnId="{12FECB65-8774-42AC-88F5-2DDBB5E95E96}">
      <dgm:prSet/>
      <dgm:spPr/>
      <dgm:t>
        <a:bodyPr/>
        <a:lstStyle/>
        <a:p>
          <a:endParaRPr lang="fr-FR"/>
        </a:p>
      </dgm:t>
    </dgm:pt>
    <dgm:pt modelId="{8D8A3E2C-76DF-4CEE-A329-77CF09B1EECD}">
      <dgm:prSet phldrT="[Texte]"/>
      <dgm:spPr/>
      <dgm:t>
        <a:bodyPr/>
        <a:lstStyle/>
        <a:p>
          <a:r>
            <a:rPr lang="fr-FR"/>
            <a:t>S’informer, choisir, produire de l’information pour communiquer au sein d’une équipe ou avec des intervenants extérieurs</a:t>
          </a:r>
        </a:p>
      </dgm:t>
    </dgm:pt>
    <dgm:pt modelId="{DB2D3830-49C3-44C9-9A12-00547E1F395F}" type="parTrans" cxnId="{19DCC8CD-E49A-4712-BDCF-D7AB39E0878D}">
      <dgm:prSet/>
      <dgm:spPr/>
      <dgm:t>
        <a:bodyPr/>
        <a:lstStyle/>
        <a:p>
          <a:endParaRPr lang="fr-FR"/>
        </a:p>
      </dgm:t>
    </dgm:pt>
    <dgm:pt modelId="{283FE72D-88BA-416A-A871-ACADDBE71AF5}" type="sibTrans" cxnId="{19DCC8CD-E49A-4712-BDCF-D7AB39E0878D}">
      <dgm:prSet/>
      <dgm:spPr/>
      <dgm:t>
        <a:bodyPr/>
        <a:lstStyle/>
        <a:p>
          <a:endParaRPr lang="fr-FR"/>
        </a:p>
      </dgm:t>
    </dgm:pt>
    <dgm:pt modelId="{5B1B0941-4739-4D79-8EBA-588D9C4BB403}" type="pres">
      <dgm:prSet presAssocID="{26C49083-323D-40B5-8158-B90EA9DB674D}" presName="cycle" presStyleCnt="0">
        <dgm:presLayoutVars>
          <dgm:chMax val="1"/>
          <dgm:dir/>
          <dgm:animLvl val="ctr"/>
          <dgm:resizeHandles val="exact"/>
        </dgm:presLayoutVars>
      </dgm:prSet>
      <dgm:spPr/>
      <dgm:t>
        <a:bodyPr/>
        <a:lstStyle/>
        <a:p>
          <a:endParaRPr lang="fr-FR"/>
        </a:p>
      </dgm:t>
    </dgm:pt>
    <dgm:pt modelId="{2291B436-E60A-494A-BC72-D80AFA2993F2}" type="pres">
      <dgm:prSet presAssocID="{317665D8-7ED1-47BA-ACF4-3576FEDBC3AD}" presName="centerShape" presStyleLbl="node0" presStyleIdx="0" presStyleCnt="1"/>
      <dgm:spPr/>
      <dgm:t>
        <a:bodyPr/>
        <a:lstStyle/>
        <a:p>
          <a:endParaRPr lang="fr-FR"/>
        </a:p>
      </dgm:t>
    </dgm:pt>
    <dgm:pt modelId="{E37A93D8-6F0C-4416-A84F-2AFA8C9EF052}" type="pres">
      <dgm:prSet presAssocID="{57146D34-63A8-458A-B334-C603C8EFA873}" presName="parTrans" presStyleLbl="bgSibTrans2D1" presStyleIdx="0" presStyleCnt="5"/>
      <dgm:spPr/>
      <dgm:t>
        <a:bodyPr/>
        <a:lstStyle/>
        <a:p>
          <a:endParaRPr lang="fr-FR"/>
        </a:p>
      </dgm:t>
    </dgm:pt>
    <dgm:pt modelId="{AD7544B9-A1A9-4F69-B889-22B674FEB98E}" type="pres">
      <dgm:prSet presAssocID="{72B7D568-52A4-47FD-94E6-55FE4D6CFB11}" presName="node" presStyleLbl="node1" presStyleIdx="0" presStyleCnt="5">
        <dgm:presLayoutVars>
          <dgm:bulletEnabled val="1"/>
        </dgm:presLayoutVars>
      </dgm:prSet>
      <dgm:spPr/>
      <dgm:t>
        <a:bodyPr/>
        <a:lstStyle/>
        <a:p>
          <a:endParaRPr lang="fr-FR"/>
        </a:p>
      </dgm:t>
    </dgm:pt>
    <dgm:pt modelId="{B368D84A-8AB0-4F83-B0D5-D7AAA797C4C8}" type="pres">
      <dgm:prSet presAssocID="{8BE5D0FB-08AE-42DC-8D75-A2FC11F572B7}" presName="parTrans" presStyleLbl="bgSibTrans2D1" presStyleIdx="1" presStyleCnt="5"/>
      <dgm:spPr/>
      <dgm:t>
        <a:bodyPr/>
        <a:lstStyle/>
        <a:p>
          <a:endParaRPr lang="fr-FR"/>
        </a:p>
      </dgm:t>
    </dgm:pt>
    <dgm:pt modelId="{D3F3FEBE-43B4-4419-9CFB-05910132ABEA}" type="pres">
      <dgm:prSet presAssocID="{D62326D9-5BDA-4F3C-93F0-69F77DD325BF}" presName="node" presStyleLbl="node1" presStyleIdx="1" presStyleCnt="5">
        <dgm:presLayoutVars>
          <dgm:bulletEnabled val="1"/>
        </dgm:presLayoutVars>
      </dgm:prSet>
      <dgm:spPr/>
      <dgm:t>
        <a:bodyPr/>
        <a:lstStyle/>
        <a:p>
          <a:endParaRPr lang="fr-FR"/>
        </a:p>
      </dgm:t>
    </dgm:pt>
    <dgm:pt modelId="{69463150-C178-4A7F-A499-FC667CAE59FF}" type="pres">
      <dgm:prSet presAssocID="{5E3E3679-0758-4633-AEEF-EEB7BBE61AC7}" presName="parTrans" presStyleLbl="bgSibTrans2D1" presStyleIdx="2" presStyleCnt="5"/>
      <dgm:spPr/>
      <dgm:t>
        <a:bodyPr/>
        <a:lstStyle/>
        <a:p>
          <a:endParaRPr lang="fr-FR"/>
        </a:p>
      </dgm:t>
    </dgm:pt>
    <dgm:pt modelId="{1D9036DE-0E0A-4A35-B373-5197A58AA6D6}" type="pres">
      <dgm:prSet presAssocID="{CB4EB3BD-7502-44F8-89E9-0CE8BBE4C6FF}" presName="node" presStyleLbl="node1" presStyleIdx="2" presStyleCnt="5">
        <dgm:presLayoutVars>
          <dgm:bulletEnabled val="1"/>
        </dgm:presLayoutVars>
      </dgm:prSet>
      <dgm:spPr/>
      <dgm:t>
        <a:bodyPr/>
        <a:lstStyle/>
        <a:p>
          <a:endParaRPr lang="fr-FR"/>
        </a:p>
      </dgm:t>
    </dgm:pt>
    <dgm:pt modelId="{3693EE74-90F6-45C2-A8DF-985D11888F36}" type="pres">
      <dgm:prSet presAssocID="{445142CC-6F0F-46FA-9F9C-FF3B7ADFAEE8}" presName="parTrans" presStyleLbl="bgSibTrans2D1" presStyleIdx="3" presStyleCnt="5"/>
      <dgm:spPr/>
      <dgm:t>
        <a:bodyPr/>
        <a:lstStyle/>
        <a:p>
          <a:endParaRPr lang="fr-FR"/>
        </a:p>
      </dgm:t>
    </dgm:pt>
    <dgm:pt modelId="{E8736273-3F76-4E5F-8365-CDB891475C38}" type="pres">
      <dgm:prSet presAssocID="{3904A788-9C9B-4E91-B7B2-6886576647F8}" presName="node" presStyleLbl="node1" presStyleIdx="3" presStyleCnt="5">
        <dgm:presLayoutVars>
          <dgm:bulletEnabled val="1"/>
        </dgm:presLayoutVars>
      </dgm:prSet>
      <dgm:spPr/>
      <dgm:t>
        <a:bodyPr/>
        <a:lstStyle/>
        <a:p>
          <a:endParaRPr lang="fr-FR"/>
        </a:p>
      </dgm:t>
    </dgm:pt>
    <dgm:pt modelId="{D5080A4B-2226-4E3C-AC23-180119F43965}" type="pres">
      <dgm:prSet presAssocID="{DB2D3830-49C3-44C9-9A12-00547E1F395F}" presName="parTrans" presStyleLbl="bgSibTrans2D1" presStyleIdx="4" presStyleCnt="5"/>
      <dgm:spPr/>
      <dgm:t>
        <a:bodyPr/>
        <a:lstStyle/>
        <a:p>
          <a:endParaRPr lang="fr-FR"/>
        </a:p>
      </dgm:t>
    </dgm:pt>
    <dgm:pt modelId="{3EAC7081-49C2-41D9-8252-4D3A80EB9FCA}" type="pres">
      <dgm:prSet presAssocID="{8D8A3E2C-76DF-4CEE-A329-77CF09B1EECD}" presName="node" presStyleLbl="node1" presStyleIdx="4" presStyleCnt="5">
        <dgm:presLayoutVars>
          <dgm:bulletEnabled val="1"/>
        </dgm:presLayoutVars>
      </dgm:prSet>
      <dgm:spPr/>
      <dgm:t>
        <a:bodyPr/>
        <a:lstStyle/>
        <a:p>
          <a:endParaRPr lang="fr-FR"/>
        </a:p>
      </dgm:t>
    </dgm:pt>
  </dgm:ptLst>
  <dgm:cxnLst>
    <dgm:cxn modelId="{25A3E76C-9D90-4229-9F06-919A0413D6C3}" type="presOf" srcId="{8BE5D0FB-08AE-42DC-8D75-A2FC11F572B7}" destId="{B368D84A-8AB0-4F83-B0D5-D7AAA797C4C8}" srcOrd="0" destOrd="0" presId="urn:microsoft.com/office/officeart/2005/8/layout/radial4"/>
    <dgm:cxn modelId="{12FECB65-8774-42AC-88F5-2DDBB5E95E96}" srcId="{317665D8-7ED1-47BA-ACF4-3576FEDBC3AD}" destId="{3904A788-9C9B-4E91-B7B2-6886576647F8}" srcOrd="3" destOrd="0" parTransId="{445142CC-6F0F-46FA-9F9C-FF3B7ADFAEE8}" sibTransId="{0F87916D-4447-4BEF-8878-EEE63655D809}"/>
    <dgm:cxn modelId="{FE536D80-67E5-4D3B-9DB2-CACCD0FA7471}" type="presOf" srcId="{26C49083-323D-40B5-8158-B90EA9DB674D}" destId="{5B1B0941-4739-4D79-8EBA-588D9C4BB403}" srcOrd="0" destOrd="0" presId="urn:microsoft.com/office/officeart/2005/8/layout/radial4"/>
    <dgm:cxn modelId="{008665ED-B864-4159-9BEE-AD1D08FA0B41}" type="presOf" srcId="{DB2D3830-49C3-44C9-9A12-00547E1F395F}" destId="{D5080A4B-2226-4E3C-AC23-180119F43965}" srcOrd="0" destOrd="0" presId="urn:microsoft.com/office/officeart/2005/8/layout/radial4"/>
    <dgm:cxn modelId="{1EA7A7D3-3506-425D-878E-A4BC5E42EFD4}" type="presOf" srcId="{8D8A3E2C-76DF-4CEE-A329-77CF09B1EECD}" destId="{3EAC7081-49C2-41D9-8252-4D3A80EB9FCA}" srcOrd="0" destOrd="0" presId="urn:microsoft.com/office/officeart/2005/8/layout/radial4"/>
    <dgm:cxn modelId="{A1ADF492-0642-4957-B0F5-F4FDDEB59A20}" type="presOf" srcId="{CB4EB3BD-7502-44F8-89E9-0CE8BBE4C6FF}" destId="{1D9036DE-0E0A-4A35-B373-5197A58AA6D6}" srcOrd="0" destOrd="0" presId="urn:microsoft.com/office/officeart/2005/8/layout/radial4"/>
    <dgm:cxn modelId="{CDA958BF-30A7-4026-BBAA-A0D7981C59EE}" type="presOf" srcId="{72B7D568-52A4-47FD-94E6-55FE4D6CFB11}" destId="{AD7544B9-A1A9-4F69-B889-22B674FEB98E}" srcOrd="0" destOrd="0" presId="urn:microsoft.com/office/officeart/2005/8/layout/radial4"/>
    <dgm:cxn modelId="{19DCC8CD-E49A-4712-BDCF-D7AB39E0878D}" srcId="{317665D8-7ED1-47BA-ACF4-3576FEDBC3AD}" destId="{8D8A3E2C-76DF-4CEE-A329-77CF09B1EECD}" srcOrd="4" destOrd="0" parTransId="{DB2D3830-49C3-44C9-9A12-00547E1F395F}" sibTransId="{283FE72D-88BA-416A-A871-ACADDBE71AF5}"/>
    <dgm:cxn modelId="{987ACE53-C467-456F-B7C7-70D20359AE1F}" type="presOf" srcId="{5E3E3679-0758-4633-AEEF-EEB7BBE61AC7}" destId="{69463150-C178-4A7F-A499-FC667CAE59FF}" srcOrd="0" destOrd="0" presId="urn:microsoft.com/office/officeart/2005/8/layout/radial4"/>
    <dgm:cxn modelId="{0009054B-6984-4934-BB9A-FF6FE815C254}" type="presOf" srcId="{3904A788-9C9B-4E91-B7B2-6886576647F8}" destId="{E8736273-3F76-4E5F-8365-CDB891475C38}" srcOrd="0" destOrd="0" presId="urn:microsoft.com/office/officeart/2005/8/layout/radial4"/>
    <dgm:cxn modelId="{3356B88F-6505-4588-87A1-59B454846B7D}" srcId="{317665D8-7ED1-47BA-ACF4-3576FEDBC3AD}" destId="{D62326D9-5BDA-4F3C-93F0-69F77DD325BF}" srcOrd="1" destOrd="0" parTransId="{8BE5D0FB-08AE-42DC-8D75-A2FC11F572B7}" sibTransId="{8BAB67C7-9B94-4DD6-AA23-FA237CA35B13}"/>
    <dgm:cxn modelId="{9BC4EDE0-632C-4A2E-89E8-A37F04C19B5B}" srcId="{317665D8-7ED1-47BA-ACF4-3576FEDBC3AD}" destId="{CB4EB3BD-7502-44F8-89E9-0CE8BBE4C6FF}" srcOrd="2" destOrd="0" parTransId="{5E3E3679-0758-4633-AEEF-EEB7BBE61AC7}" sibTransId="{EBF9DA11-A253-4989-BE38-99703C435362}"/>
    <dgm:cxn modelId="{152F1155-FD09-4E76-8A98-530A38DCC450}" type="presOf" srcId="{445142CC-6F0F-46FA-9F9C-FF3B7ADFAEE8}" destId="{3693EE74-90F6-45C2-A8DF-985D11888F36}" srcOrd="0" destOrd="0" presId="urn:microsoft.com/office/officeart/2005/8/layout/radial4"/>
    <dgm:cxn modelId="{94A10F30-CB3A-4AD4-8B30-A0125207F514}" srcId="{317665D8-7ED1-47BA-ACF4-3576FEDBC3AD}" destId="{72B7D568-52A4-47FD-94E6-55FE4D6CFB11}" srcOrd="0" destOrd="0" parTransId="{57146D34-63A8-458A-B334-C603C8EFA873}" sibTransId="{19F2BD87-B02C-477B-8406-8E1262BDDFB5}"/>
    <dgm:cxn modelId="{5FB3D1E8-047B-4513-AA96-F81FE556BD8E}" srcId="{26C49083-323D-40B5-8158-B90EA9DB674D}" destId="{317665D8-7ED1-47BA-ACF4-3576FEDBC3AD}" srcOrd="0" destOrd="0" parTransId="{C5F7B713-EB93-4B7E-84AF-0BF7537FFF32}" sibTransId="{5244AF5F-2BC1-4C95-B010-B638E7ED3B9E}"/>
    <dgm:cxn modelId="{C133B7F4-D223-4CAF-BF77-935AE7A0FAD4}" type="presOf" srcId="{D62326D9-5BDA-4F3C-93F0-69F77DD325BF}" destId="{D3F3FEBE-43B4-4419-9CFB-05910132ABEA}" srcOrd="0" destOrd="0" presId="urn:microsoft.com/office/officeart/2005/8/layout/radial4"/>
    <dgm:cxn modelId="{0E33064E-AE98-469B-BC41-19534B14154D}" type="presOf" srcId="{57146D34-63A8-458A-B334-C603C8EFA873}" destId="{E37A93D8-6F0C-4416-A84F-2AFA8C9EF052}" srcOrd="0" destOrd="0" presId="urn:microsoft.com/office/officeart/2005/8/layout/radial4"/>
    <dgm:cxn modelId="{B6530369-4369-4BD6-8BDE-DEDB347E277F}" type="presOf" srcId="{317665D8-7ED1-47BA-ACF4-3576FEDBC3AD}" destId="{2291B436-E60A-494A-BC72-D80AFA2993F2}" srcOrd="0" destOrd="0" presId="urn:microsoft.com/office/officeart/2005/8/layout/radial4"/>
    <dgm:cxn modelId="{18AAAB39-CB02-4117-BA01-0E5E6E60B88F}" type="presParOf" srcId="{5B1B0941-4739-4D79-8EBA-588D9C4BB403}" destId="{2291B436-E60A-494A-BC72-D80AFA2993F2}" srcOrd="0" destOrd="0" presId="urn:microsoft.com/office/officeart/2005/8/layout/radial4"/>
    <dgm:cxn modelId="{DB71BAC7-D04A-4815-ABFF-ED2FD94C6F30}" type="presParOf" srcId="{5B1B0941-4739-4D79-8EBA-588D9C4BB403}" destId="{E37A93D8-6F0C-4416-A84F-2AFA8C9EF052}" srcOrd="1" destOrd="0" presId="urn:microsoft.com/office/officeart/2005/8/layout/radial4"/>
    <dgm:cxn modelId="{6FE60317-4049-4012-81DB-E832E1BD76BC}" type="presParOf" srcId="{5B1B0941-4739-4D79-8EBA-588D9C4BB403}" destId="{AD7544B9-A1A9-4F69-B889-22B674FEB98E}" srcOrd="2" destOrd="0" presId="urn:microsoft.com/office/officeart/2005/8/layout/radial4"/>
    <dgm:cxn modelId="{6CDEDFF5-F0FC-475C-828E-5478ABE3D642}" type="presParOf" srcId="{5B1B0941-4739-4D79-8EBA-588D9C4BB403}" destId="{B368D84A-8AB0-4F83-B0D5-D7AAA797C4C8}" srcOrd="3" destOrd="0" presId="urn:microsoft.com/office/officeart/2005/8/layout/radial4"/>
    <dgm:cxn modelId="{57FB34E3-E5CD-462D-971B-A9D66EFF5F67}" type="presParOf" srcId="{5B1B0941-4739-4D79-8EBA-588D9C4BB403}" destId="{D3F3FEBE-43B4-4419-9CFB-05910132ABEA}" srcOrd="4" destOrd="0" presId="urn:microsoft.com/office/officeart/2005/8/layout/radial4"/>
    <dgm:cxn modelId="{53787E6C-0593-44DC-89E0-8070F8662E91}" type="presParOf" srcId="{5B1B0941-4739-4D79-8EBA-588D9C4BB403}" destId="{69463150-C178-4A7F-A499-FC667CAE59FF}" srcOrd="5" destOrd="0" presId="urn:microsoft.com/office/officeart/2005/8/layout/radial4"/>
    <dgm:cxn modelId="{75D7EAF3-43FD-4470-88BE-8F45E16168C7}" type="presParOf" srcId="{5B1B0941-4739-4D79-8EBA-588D9C4BB403}" destId="{1D9036DE-0E0A-4A35-B373-5197A58AA6D6}" srcOrd="6" destOrd="0" presId="urn:microsoft.com/office/officeart/2005/8/layout/radial4"/>
    <dgm:cxn modelId="{785CE087-821C-4ADD-B7BE-0E6A8BC9A11B}" type="presParOf" srcId="{5B1B0941-4739-4D79-8EBA-588D9C4BB403}" destId="{3693EE74-90F6-45C2-A8DF-985D11888F36}" srcOrd="7" destOrd="0" presId="urn:microsoft.com/office/officeart/2005/8/layout/radial4"/>
    <dgm:cxn modelId="{A06ED72B-C002-4DE3-AD7F-592BF81C78F2}" type="presParOf" srcId="{5B1B0941-4739-4D79-8EBA-588D9C4BB403}" destId="{E8736273-3F76-4E5F-8365-CDB891475C38}" srcOrd="8" destOrd="0" presId="urn:microsoft.com/office/officeart/2005/8/layout/radial4"/>
    <dgm:cxn modelId="{534E986B-4EE4-4268-8A9E-5F92DA48D1AD}" type="presParOf" srcId="{5B1B0941-4739-4D79-8EBA-588D9C4BB403}" destId="{D5080A4B-2226-4E3C-AC23-180119F43965}" srcOrd="9" destOrd="0" presId="urn:microsoft.com/office/officeart/2005/8/layout/radial4"/>
    <dgm:cxn modelId="{EC6C3044-CA0D-4272-BDBB-A58DB0FDF884}" type="presParOf" srcId="{5B1B0941-4739-4D79-8EBA-588D9C4BB403}" destId="{3EAC7081-49C2-41D9-8252-4D3A80EB9FCA}"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87BF8F-B7CC-4330-A637-16F7BFA575A6}" type="doc">
      <dgm:prSet loTypeId="urn:microsoft.com/office/officeart/2005/8/layout/radial5" loCatId="relationship" qsTypeId="urn:microsoft.com/office/officeart/2005/8/quickstyle/3d3" qsCatId="3D" csTypeId="urn:microsoft.com/office/officeart/2005/8/colors/colorful1" csCatId="colorful" phldr="1"/>
      <dgm:spPr/>
      <dgm:t>
        <a:bodyPr/>
        <a:lstStyle/>
        <a:p>
          <a:endParaRPr lang="fr-FR"/>
        </a:p>
      </dgm:t>
    </dgm:pt>
    <dgm:pt modelId="{A4730E92-96FE-4074-8A72-E015D34C015F}">
      <dgm:prSet phldrT="[Texte]"/>
      <dgm:spPr/>
      <dgm:t>
        <a:bodyPr/>
        <a:lstStyle/>
        <a:p>
          <a:r>
            <a:rPr lang="fr-FR"/>
            <a:t>FABLAB</a:t>
          </a:r>
        </a:p>
      </dgm:t>
    </dgm:pt>
    <dgm:pt modelId="{0ADABFA9-3547-46C4-BF31-25A25B4C7B24}" type="parTrans" cxnId="{275D02EE-3E25-4634-AAAE-79F102B3FA2C}">
      <dgm:prSet/>
      <dgm:spPr/>
      <dgm:t>
        <a:bodyPr/>
        <a:lstStyle/>
        <a:p>
          <a:endParaRPr lang="fr-FR"/>
        </a:p>
      </dgm:t>
    </dgm:pt>
    <dgm:pt modelId="{2B05D788-4801-41D3-B73D-7C951A6AE97C}" type="sibTrans" cxnId="{275D02EE-3E25-4634-AAAE-79F102B3FA2C}">
      <dgm:prSet/>
      <dgm:spPr/>
      <dgm:t>
        <a:bodyPr/>
        <a:lstStyle/>
        <a:p>
          <a:endParaRPr lang="fr-FR"/>
        </a:p>
      </dgm:t>
    </dgm:pt>
    <dgm:pt modelId="{71590F8B-440F-41D7-9055-F66ADD8E66CB}">
      <dgm:prSet phldrT="[Texte]"/>
      <dgm:spPr/>
      <dgm:t>
        <a:bodyPr/>
        <a:lstStyle/>
        <a:p>
          <a:r>
            <a:rPr lang="fr-FR"/>
            <a:t>Fabriquer</a:t>
          </a:r>
        </a:p>
      </dgm:t>
    </dgm:pt>
    <dgm:pt modelId="{6F0F5BA1-452E-4E73-A80D-60E03BEC6983}" type="parTrans" cxnId="{F95BB2CF-5437-4F4D-A073-7AD3C8E913EA}">
      <dgm:prSet/>
      <dgm:spPr/>
      <dgm:t>
        <a:bodyPr/>
        <a:lstStyle/>
        <a:p>
          <a:endParaRPr lang="fr-FR"/>
        </a:p>
      </dgm:t>
    </dgm:pt>
    <dgm:pt modelId="{EA34D5AE-452F-4E46-964E-49930B31E56C}" type="sibTrans" cxnId="{F95BB2CF-5437-4F4D-A073-7AD3C8E913EA}">
      <dgm:prSet/>
      <dgm:spPr/>
      <dgm:t>
        <a:bodyPr/>
        <a:lstStyle/>
        <a:p>
          <a:endParaRPr lang="fr-FR"/>
        </a:p>
      </dgm:t>
    </dgm:pt>
    <dgm:pt modelId="{702C7521-2423-4027-9414-AB04CE157A3C}">
      <dgm:prSet phldrT="[Texte]"/>
      <dgm:spPr/>
      <dgm:t>
        <a:bodyPr/>
        <a:lstStyle/>
        <a:p>
          <a:r>
            <a:rPr lang="fr-FR"/>
            <a:t>Analyser</a:t>
          </a:r>
        </a:p>
      </dgm:t>
    </dgm:pt>
    <dgm:pt modelId="{D944390C-96A6-4261-A680-76542AC38769}" type="parTrans" cxnId="{AB0D86F1-71C1-4F79-967D-CA82F3AFE7F7}">
      <dgm:prSet/>
      <dgm:spPr/>
      <dgm:t>
        <a:bodyPr/>
        <a:lstStyle/>
        <a:p>
          <a:endParaRPr lang="fr-FR"/>
        </a:p>
      </dgm:t>
    </dgm:pt>
    <dgm:pt modelId="{1E5DB326-5C38-4C8C-98AD-4ADCD5BDB790}" type="sibTrans" cxnId="{AB0D86F1-71C1-4F79-967D-CA82F3AFE7F7}">
      <dgm:prSet/>
      <dgm:spPr/>
      <dgm:t>
        <a:bodyPr/>
        <a:lstStyle/>
        <a:p>
          <a:endParaRPr lang="fr-FR"/>
        </a:p>
      </dgm:t>
    </dgm:pt>
    <dgm:pt modelId="{149DF69B-E21D-41F6-8931-1AE253187080}">
      <dgm:prSet phldrT="[Texte]"/>
      <dgm:spPr/>
      <dgm:t>
        <a:bodyPr/>
        <a:lstStyle/>
        <a:p>
          <a:r>
            <a:rPr lang="fr-FR"/>
            <a:t>Modéliser</a:t>
          </a:r>
        </a:p>
      </dgm:t>
    </dgm:pt>
    <dgm:pt modelId="{E3BADDB9-8822-4085-8E58-3692B9593E8B}" type="parTrans" cxnId="{4BBAB2A0-D703-4F7D-B8BF-77B9C0479975}">
      <dgm:prSet/>
      <dgm:spPr/>
      <dgm:t>
        <a:bodyPr/>
        <a:lstStyle/>
        <a:p>
          <a:endParaRPr lang="fr-FR"/>
        </a:p>
      </dgm:t>
    </dgm:pt>
    <dgm:pt modelId="{B81D8E96-2FFC-40B7-B91B-0C7348EDE27B}" type="sibTrans" cxnId="{4BBAB2A0-D703-4F7D-B8BF-77B9C0479975}">
      <dgm:prSet/>
      <dgm:spPr/>
      <dgm:t>
        <a:bodyPr/>
        <a:lstStyle/>
        <a:p>
          <a:endParaRPr lang="fr-FR"/>
        </a:p>
      </dgm:t>
    </dgm:pt>
    <dgm:pt modelId="{4489D939-E20A-46C6-B23B-C383047D68DF}">
      <dgm:prSet phldrT="[Texte]"/>
      <dgm:spPr/>
      <dgm:t>
        <a:bodyPr/>
        <a:lstStyle/>
        <a:p>
          <a:r>
            <a:rPr lang="fr-FR"/>
            <a:t>Mesurer</a:t>
          </a:r>
        </a:p>
      </dgm:t>
    </dgm:pt>
    <dgm:pt modelId="{C520E5EA-4BC7-4204-A538-B67BA8FF23CA}" type="parTrans" cxnId="{A64232CF-A330-44A7-8E5B-C8C1BBA3F459}">
      <dgm:prSet/>
      <dgm:spPr/>
      <dgm:t>
        <a:bodyPr/>
        <a:lstStyle/>
        <a:p>
          <a:endParaRPr lang="fr-FR"/>
        </a:p>
      </dgm:t>
    </dgm:pt>
    <dgm:pt modelId="{C05A77A8-DEFF-4C37-B613-3CB2D745870F}" type="sibTrans" cxnId="{A64232CF-A330-44A7-8E5B-C8C1BBA3F459}">
      <dgm:prSet/>
      <dgm:spPr/>
      <dgm:t>
        <a:bodyPr/>
        <a:lstStyle/>
        <a:p>
          <a:endParaRPr lang="fr-FR"/>
        </a:p>
      </dgm:t>
    </dgm:pt>
    <dgm:pt modelId="{5B157255-9B9C-4F5F-AF1C-BD6E3DECF8AA}">
      <dgm:prSet phldrT="[Texte]"/>
      <dgm:spPr/>
      <dgm:t>
        <a:bodyPr/>
        <a:lstStyle/>
        <a:p>
          <a:r>
            <a:rPr lang="fr-FR"/>
            <a:t>Communiquer</a:t>
          </a:r>
        </a:p>
      </dgm:t>
    </dgm:pt>
    <dgm:pt modelId="{F3BD5E5B-1C63-4F18-AC20-A918A09B24BB}" type="parTrans" cxnId="{DD4935D8-F8CF-493F-8C9E-D43307490830}">
      <dgm:prSet/>
      <dgm:spPr/>
      <dgm:t>
        <a:bodyPr/>
        <a:lstStyle/>
        <a:p>
          <a:endParaRPr lang="fr-FR"/>
        </a:p>
      </dgm:t>
    </dgm:pt>
    <dgm:pt modelId="{06C0F787-DC26-443C-A109-67EFBAD5FE1D}" type="sibTrans" cxnId="{DD4935D8-F8CF-493F-8C9E-D43307490830}">
      <dgm:prSet/>
      <dgm:spPr/>
      <dgm:t>
        <a:bodyPr/>
        <a:lstStyle/>
        <a:p>
          <a:endParaRPr lang="fr-FR"/>
        </a:p>
      </dgm:t>
    </dgm:pt>
    <dgm:pt modelId="{9FC35DFF-AE26-42CF-BE89-650825F6947C}" type="pres">
      <dgm:prSet presAssocID="{1787BF8F-B7CC-4330-A637-16F7BFA575A6}" presName="Name0" presStyleCnt="0">
        <dgm:presLayoutVars>
          <dgm:chMax val="1"/>
          <dgm:dir/>
          <dgm:animLvl val="ctr"/>
          <dgm:resizeHandles val="exact"/>
        </dgm:presLayoutVars>
      </dgm:prSet>
      <dgm:spPr/>
      <dgm:t>
        <a:bodyPr/>
        <a:lstStyle/>
        <a:p>
          <a:endParaRPr lang="fr-FR"/>
        </a:p>
      </dgm:t>
    </dgm:pt>
    <dgm:pt modelId="{7B106BAC-F27C-408B-8217-67F70E6E27E6}" type="pres">
      <dgm:prSet presAssocID="{A4730E92-96FE-4074-8A72-E015D34C015F}" presName="centerShape" presStyleLbl="node0" presStyleIdx="0" presStyleCnt="1"/>
      <dgm:spPr/>
      <dgm:t>
        <a:bodyPr/>
        <a:lstStyle/>
        <a:p>
          <a:endParaRPr lang="fr-FR"/>
        </a:p>
      </dgm:t>
    </dgm:pt>
    <dgm:pt modelId="{C8FBCDA4-75F1-499D-9CAA-332537579506}" type="pres">
      <dgm:prSet presAssocID="{6F0F5BA1-452E-4E73-A80D-60E03BEC6983}" presName="parTrans" presStyleLbl="sibTrans2D1" presStyleIdx="0" presStyleCnt="5"/>
      <dgm:spPr/>
      <dgm:t>
        <a:bodyPr/>
        <a:lstStyle/>
        <a:p>
          <a:endParaRPr lang="fr-FR"/>
        </a:p>
      </dgm:t>
    </dgm:pt>
    <dgm:pt modelId="{26C6609C-4672-4480-948C-40B51573C92D}" type="pres">
      <dgm:prSet presAssocID="{6F0F5BA1-452E-4E73-A80D-60E03BEC6983}" presName="connectorText" presStyleLbl="sibTrans2D1" presStyleIdx="0" presStyleCnt="5"/>
      <dgm:spPr/>
      <dgm:t>
        <a:bodyPr/>
        <a:lstStyle/>
        <a:p>
          <a:endParaRPr lang="fr-FR"/>
        </a:p>
      </dgm:t>
    </dgm:pt>
    <dgm:pt modelId="{54DBF6EE-0819-4AD2-9E42-696D8764F643}" type="pres">
      <dgm:prSet presAssocID="{71590F8B-440F-41D7-9055-F66ADD8E66CB}" presName="node" presStyleLbl="node1" presStyleIdx="0" presStyleCnt="5">
        <dgm:presLayoutVars>
          <dgm:bulletEnabled val="1"/>
        </dgm:presLayoutVars>
      </dgm:prSet>
      <dgm:spPr/>
      <dgm:t>
        <a:bodyPr/>
        <a:lstStyle/>
        <a:p>
          <a:endParaRPr lang="fr-FR"/>
        </a:p>
      </dgm:t>
    </dgm:pt>
    <dgm:pt modelId="{BECDB573-7C8F-43CF-B66B-D9847F0987D8}" type="pres">
      <dgm:prSet presAssocID="{D944390C-96A6-4261-A680-76542AC38769}" presName="parTrans" presStyleLbl="sibTrans2D1" presStyleIdx="1" presStyleCnt="5"/>
      <dgm:spPr/>
      <dgm:t>
        <a:bodyPr/>
        <a:lstStyle/>
        <a:p>
          <a:endParaRPr lang="fr-FR"/>
        </a:p>
      </dgm:t>
    </dgm:pt>
    <dgm:pt modelId="{2A37F7D0-0F1E-4121-BCBE-FE200BA835A7}" type="pres">
      <dgm:prSet presAssocID="{D944390C-96A6-4261-A680-76542AC38769}" presName="connectorText" presStyleLbl="sibTrans2D1" presStyleIdx="1" presStyleCnt="5"/>
      <dgm:spPr/>
      <dgm:t>
        <a:bodyPr/>
        <a:lstStyle/>
        <a:p>
          <a:endParaRPr lang="fr-FR"/>
        </a:p>
      </dgm:t>
    </dgm:pt>
    <dgm:pt modelId="{BBB68ACE-382A-4162-AD60-588188EB4C0B}" type="pres">
      <dgm:prSet presAssocID="{702C7521-2423-4027-9414-AB04CE157A3C}" presName="node" presStyleLbl="node1" presStyleIdx="1" presStyleCnt="5">
        <dgm:presLayoutVars>
          <dgm:bulletEnabled val="1"/>
        </dgm:presLayoutVars>
      </dgm:prSet>
      <dgm:spPr/>
      <dgm:t>
        <a:bodyPr/>
        <a:lstStyle/>
        <a:p>
          <a:endParaRPr lang="fr-FR"/>
        </a:p>
      </dgm:t>
    </dgm:pt>
    <dgm:pt modelId="{16D2F8E6-20C8-45CE-9ACA-7E3BC97433D5}" type="pres">
      <dgm:prSet presAssocID="{E3BADDB9-8822-4085-8E58-3692B9593E8B}" presName="parTrans" presStyleLbl="sibTrans2D1" presStyleIdx="2" presStyleCnt="5"/>
      <dgm:spPr/>
      <dgm:t>
        <a:bodyPr/>
        <a:lstStyle/>
        <a:p>
          <a:endParaRPr lang="fr-FR"/>
        </a:p>
      </dgm:t>
    </dgm:pt>
    <dgm:pt modelId="{ACEAB8C9-4A15-4E8E-86FF-D6BA4AAC362E}" type="pres">
      <dgm:prSet presAssocID="{E3BADDB9-8822-4085-8E58-3692B9593E8B}" presName="connectorText" presStyleLbl="sibTrans2D1" presStyleIdx="2" presStyleCnt="5"/>
      <dgm:spPr/>
      <dgm:t>
        <a:bodyPr/>
        <a:lstStyle/>
        <a:p>
          <a:endParaRPr lang="fr-FR"/>
        </a:p>
      </dgm:t>
    </dgm:pt>
    <dgm:pt modelId="{DE7C206F-9226-40C7-B05D-CAA7CA06C15F}" type="pres">
      <dgm:prSet presAssocID="{149DF69B-E21D-41F6-8931-1AE253187080}" presName="node" presStyleLbl="node1" presStyleIdx="2" presStyleCnt="5">
        <dgm:presLayoutVars>
          <dgm:bulletEnabled val="1"/>
        </dgm:presLayoutVars>
      </dgm:prSet>
      <dgm:spPr/>
      <dgm:t>
        <a:bodyPr/>
        <a:lstStyle/>
        <a:p>
          <a:endParaRPr lang="fr-FR"/>
        </a:p>
      </dgm:t>
    </dgm:pt>
    <dgm:pt modelId="{67C2FA6A-55A6-4E34-A269-F069EDB39CE3}" type="pres">
      <dgm:prSet presAssocID="{C520E5EA-4BC7-4204-A538-B67BA8FF23CA}" presName="parTrans" presStyleLbl="sibTrans2D1" presStyleIdx="3" presStyleCnt="5"/>
      <dgm:spPr/>
      <dgm:t>
        <a:bodyPr/>
        <a:lstStyle/>
        <a:p>
          <a:endParaRPr lang="fr-FR"/>
        </a:p>
      </dgm:t>
    </dgm:pt>
    <dgm:pt modelId="{3AE62604-2945-4E5A-B161-21B82DAB8698}" type="pres">
      <dgm:prSet presAssocID="{C520E5EA-4BC7-4204-A538-B67BA8FF23CA}" presName="connectorText" presStyleLbl="sibTrans2D1" presStyleIdx="3" presStyleCnt="5"/>
      <dgm:spPr/>
      <dgm:t>
        <a:bodyPr/>
        <a:lstStyle/>
        <a:p>
          <a:endParaRPr lang="fr-FR"/>
        </a:p>
      </dgm:t>
    </dgm:pt>
    <dgm:pt modelId="{7606C856-EE6A-49C1-A3A9-6C6B8CE23E41}" type="pres">
      <dgm:prSet presAssocID="{4489D939-E20A-46C6-B23B-C383047D68DF}" presName="node" presStyleLbl="node1" presStyleIdx="3" presStyleCnt="5">
        <dgm:presLayoutVars>
          <dgm:bulletEnabled val="1"/>
        </dgm:presLayoutVars>
      </dgm:prSet>
      <dgm:spPr/>
      <dgm:t>
        <a:bodyPr/>
        <a:lstStyle/>
        <a:p>
          <a:endParaRPr lang="fr-FR"/>
        </a:p>
      </dgm:t>
    </dgm:pt>
    <dgm:pt modelId="{3018EF48-36A5-4492-B589-0E2D3A42860E}" type="pres">
      <dgm:prSet presAssocID="{F3BD5E5B-1C63-4F18-AC20-A918A09B24BB}" presName="parTrans" presStyleLbl="sibTrans2D1" presStyleIdx="4" presStyleCnt="5"/>
      <dgm:spPr/>
      <dgm:t>
        <a:bodyPr/>
        <a:lstStyle/>
        <a:p>
          <a:endParaRPr lang="fr-FR"/>
        </a:p>
      </dgm:t>
    </dgm:pt>
    <dgm:pt modelId="{AB8CB709-5613-4D5C-AF06-3C78569163E1}" type="pres">
      <dgm:prSet presAssocID="{F3BD5E5B-1C63-4F18-AC20-A918A09B24BB}" presName="connectorText" presStyleLbl="sibTrans2D1" presStyleIdx="4" presStyleCnt="5"/>
      <dgm:spPr/>
      <dgm:t>
        <a:bodyPr/>
        <a:lstStyle/>
        <a:p>
          <a:endParaRPr lang="fr-FR"/>
        </a:p>
      </dgm:t>
    </dgm:pt>
    <dgm:pt modelId="{335A6123-01D1-4FF3-8E0D-BD846DE6BF96}" type="pres">
      <dgm:prSet presAssocID="{5B157255-9B9C-4F5F-AF1C-BD6E3DECF8AA}" presName="node" presStyleLbl="node1" presStyleIdx="4" presStyleCnt="5">
        <dgm:presLayoutVars>
          <dgm:bulletEnabled val="1"/>
        </dgm:presLayoutVars>
      </dgm:prSet>
      <dgm:spPr/>
      <dgm:t>
        <a:bodyPr/>
        <a:lstStyle/>
        <a:p>
          <a:endParaRPr lang="fr-FR"/>
        </a:p>
      </dgm:t>
    </dgm:pt>
  </dgm:ptLst>
  <dgm:cxnLst>
    <dgm:cxn modelId="{D71BB601-50E6-45BE-9CBD-6E4224488267}" type="presOf" srcId="{6F0F5BA1-452E-4E73-A80D-60E03BEC6983}" destId="{C8FBCDA4-75F1-499D-9CAA-332537579506}" srcOrd="0" destOrd="0" presId="urn:microsoft.com/office/officeart/2005/8/layout/radial5"/>
    <dgm:cxn modelId="{5CB96A28-4AF9-4E80-84B6-88779278BE01}" type="presOf" srcId="{C520E5EA-4BC7-4204-A538-B67BA8FF23CA}" destId="{3AE62604-2945-4E5A-B161-21B82DAB8698}" srcOrd="1" destOrd="0" presId="urn:microsoft.com/office/officeart/2005/8/layout/radial5"/>
    <dgm:cxn modelId="{994425AC-A5EB-4EDC-94F1-48837D1C8D9C}" type="presOf" srcId="{6F0F5BA1-452E-4E73-A80D-60E03BEC6983}" destId="{26C6609C-4672-4480-948C-40B51573C92D}" srcOrd="1" destOrd="0" presId="urn:microsoft.com/office/officeart/2005/8/layout/radial5"/>
    <dgm:cxn modelId="{F102F080-01C1-48DB-935D-D951638F53F9}" type="presOf" srcId="{D944390C-96A6-4261-A680-76542AC38769}" destId="{2A37F7D0-0F1E-4121-BCBE-FE200BA835A7}" srcOrd="1" destOrd="0" presId="urn:microsoft.com/office/officeart/2005/8/layout/radial5"/>
    <dgm:cxn modelId="{DD4935D8-F8CF-493F-8C9E-D43307490830}" srcId="{A4730E92-96FE-4074-8A72-E015D34C015F}" destId="{5B157255-9B9C-4F5F-AF1C-BD6E3DECF8AA}" srcOrd="4" destOrd="0" parTransId="{F3BD5E5B-1C63-4F18-AC20-A918A09B24BB}" sibTransId="{06C0F787-DC26-443C-A109-67EFBAD5FE1D}"/>
    <dgm:cxn modelId="{38FD1FF3-5E87-4A62-8B13-D5B7D7571C51}" type="presOf" srcId="{149DF69B-E21D-41F6-8931-1AE253187080}" destId="{DE7C206F-9226-40C7-B05D-CAA7CA06C15F}" srcOrd="0" destOrd="0" presId="urn:microsoft.com/office/officeart/2005/8/layout/radial5"/>
    <dgm:cxn modelId="{BC53B27C-7B19-4A9F-8DEB-4B698CC6F7D5}" type="presOf" srcId="{F3BD5E5B-1C63-4F18-AC20-A918A09B24BB}" destId="{3018EF48-36A5-4492-B589-0E2D3A42860E}" srcOrd="0" destOrd="0" presId="urn:microsoft.com/office/officeart/2005/8/layout/radial5"/>
    <dgm:cxn modelId="{35F9AD32-7B08-4923-811B-1AA459E3B729}" type="presOf" srcId="{1787BF8F-B7CC-4330-A637-16F7BFA575A6}" destId="{9FC35DFF-AE26-42CF-BE89-650825F6947C}" srcOrd="0" destOrd="0" presId="urn:microsoft.com/office/officeart/2005/8/layout/radial5"/>
    <dgm:cxn modelId="{EEA42385-EAF7-4BCA-ACD7-0A37CD5565D6}" type="presOf" srcId="{4489D939-E20A-46C6-B23B-C383047D68DF}" destId="{7606C856-EE6A-49C1-A3A9-6C6B8CE23E41}" srcOrd="0" destOrd="0" presId="urn:microsoft.com/office/officeart/2005/8/layout/radial5"/>
    <dgm:cxn modelId="{0029BBE6-B8A9-46BD-8A5A-525AC3DE46EF}" type="presOf" srcId="{D944390C-96A6-4261-A680-76542AC38769}" destId="{BECDB573-7C8F-43CF-B66B-D9847F0987D8}" srcOrd="0" destOrd="0" presId="urn:microsoft.com/office/officeart/2005/8/layout/radial5"/>
    <dgm:cxn modelId="{EA62DE90-92F6-4AC8-8DF8-DB5470C4746A}" type="presOf" srcId="{A4730E92-96FE-4074-8A72-E015D34C015F}" destId="{7B106BAC-F27C-408B-8217-67F70E6E27E6}" srcOrd="0" destOrd="0" presId="urn:microsoft.com/office/officeart/2005/8/layout/radial5"/>
    <dgm:cxn modelId="{0FD7553B-03D8-4D49-BF2D-5F722F38AEE0}" type="presOf" srcId="{71590F8B-440F-41D7-9055-F66ADD8E66CB}" destId="{54DBF6EE-0819-4AD2-9E42-696D8764F643}" srcOrd="0" destOrd="0" presId="urn:microsoft.com/office/officeart/2005/8/layout/radial5"/>
    <dgm:cxn modelId="{1FD8C8C6-030E-40DC-BFED-DF325EB6D90A}" type="presOf" srcId="{C520E5EA-4BC7-4204-A538-B67BA8FF23CA}" destId="{67C2FA6A-55A6-4E34-A269-F069EDB39CE3}" srcOrd="0" destOrd="0" presId="urn:microsoft.com/office/officeart/2005/8/layout/radial5"/>
    <dgm:cxn modelId="{F95BB2CF-5437-4F4D-A073-7AD3C8E913EA}" srcId="{A4730E92-96FE-4074-8A72-E015D34C015F}" destId="{71590F8B-440F-41D7-9055-F66ADD8E66CB}" srcOrd="0" destOrd="0" parTransId="{6F0F5BA1-452E-4E73-A80D-60E03BEC6983}" sibTransId="{EA34D5AE-452F-4E46-964E-49930B31E56C}"/>
    <dgm:cxn modelId="{A64232CF-A330-44A7-8E5B-C8C1BBA3F459}" srcId="{A4730E92-96FE-4074-8A72-E015D34C015F}" destId="{4489D939-E20A-46C6-B23B-C383047D68DF}" srcOrd="3" destOrd="0" parTransId="{C520E5EA-4BC7-4204-A538-B67BA8FF23CA}" sibTransId="{C05A77A8-DEFF-4C37-B613-3CB2D745870F}"/>
    <dgm:cxn modelId="{AB0D86F1-71C1-4F79-967D-CA82F3AFE7F7}" srcId="{A4730E92-96FE-4074-8A72-E015D34C015F}" destId="{702C7521-2423-4027-9414-AB04CE157A3C}" srcOrd="1" destOrd="0" parTransId="{D944390C-96A6-4261-A680-76542AC38769}" sibTransId="{1E5DB326-5C38-4C8C-98AD-4ADCD5BDB790}"/>
    <dgm:cxn modelId="{013E5939-343F-4C56-8D62-5B4DD7EE08FF}" type="presOf" srcId="{E3BADDB9-8822-4085-8E58-3692B9593E8B}" destId="{16D2F8E6-20C8-45CE-9ACA-7E3BC97433D5}" srcOrd="0" destOrd="0" presId="urn:microsoft.com/office/officeart/2005/8/layout/radial5"/>
    <dgm:cxn modelId="{4BBAB2A0-D703-4F7D-B8BF-77B9C0479975}" srcId="{A4730E92-96FE-4074-8A72-E015D34C015F}" destId="{149DF69B-E21D-41F6-8931-1AE253187080}" srcOrd="2" destOrd="0" parTransId="{E3BADDB9-8822-4085-8E58-3692B9593E8B}" sibTransId="{B81D8E96-2FFC-40B7-B91B-0C7348EDE27B}"/>
    <dgm:cxn modelId="{FB13B487-A1C2-4FAA-993D-A642C62D1275}" type="presOf" srcId="{5B157255-9B9C-4F5F-AF1C-BD6E3DECF8AA}" destId="{335A6123-01D1-4FF3-8E0D-BD846DE6BF96}" srcOrd="0" destOrd="0" presId="urn:microsoft.com/office/officeart/2005/8/layout/radial5"/>
    <dgm:cxn modelId="{275D02EE-3E25-4634-AAAE-79F102B3FA2C}" srcId="{1787BF8F-B7CC-4330-A637-16F7BFA575A6}" destId="{A4730E92-96FE-4074-8A72-E015D34C015F}" srcOrd="0" destOrd="0" parTransId="{0ADABFA9-3547-46C4-BF31-25A25B4C7B24}" sibTransId="{2B05D788-4801-41D3-B73D-7C951A6AE97C}"/>
    <dgm:cxn modelId="{2646B273-DC2C-4F3D-9BDC-7EA0C0E747AC}" type="presOf" srcId="{F3BD5E5B-1C63-4F18-AC20-A918A09B24BB}" destId="{AB8CB709-5613-4D5C-AF06-3C78569163E1}" srcOrd="1" destOrd="0" presId="urn:microsoft.com/office/officeart/2005/8/layout/radial5"/>
    <dgm:cxn modelId="{E3C53A97-94BF-481E-9011-2155C1B615E0}" type="presOf" srcId="{702C7521-2423-4027-9414-AB04CE157A3C}" destId="{BBB68ACE-382A-4162-AD60-588188EB4C0B}" srcOrd="0" destOrd="0" presId="urn:microsoft.com/office/officeart/2005/8/layout/radial5"/>
    <dgm:cxn modelId="{EF87B83D-680C-4B09-86E0-CD155DD36468}" type="presOf" srcId="{E3BADDB9-8822-4085-8E58-3692B9593E8B}" destId="{ACEAB8C9-4A15-4E8E-86FF-D6BA4AAC362E}" srcOrd="1" destOrd="0" presId="urn:microsoft.com/office/officeart/2005/8/layout/radial5"/>
    <dgm:cxn modelId="{AB6102B1-8DED-4E43-A57C-7C3896F27D9A}" type="presParOf" srcId="{9FC35DFF-AE26-42CF-BE89-650825F6947C}" destId="{7B106BAC-F27C-408B-8217-67F70E6E27E6}" srcOrd="0" destOrd="0" presId="urn:microsoft.com/office/officeart/2005/8/layout/radial5"/>
    <dgm:cxn modelId="{0A72AA21-13E5-4F0E-851C-6921A733FAE4}" type="presParOf" srcId="{9FC35DFF-AE26-42CF-BE89-650825F6947C}" destId="{C8FBCDA4-75F1-499D-9CAA-332537579506}" srcOrd="1" destOrd="0" presId="urn:microsoft.com/office/officeart/2005/8/layout/radial5"/>
    <dgm:cxn modelId="{17D71C50-1F36-444F-BF3D-07905A864C2D}" type="presParOf" srcId="{C8FBCDA4-75F1-499D-9CAA-332537579506}" destId="{26C6609C-4672-4480-948C-40B51573C92D}" srcOrd="0" destOrd="0" presId="urn:microsoft.com/office/officeart/2005/8/layout/radial5"/>
    <dgm:cxn modelId="{AF7CC3DC-32D0-44A2-8EFF-72CA1B5EF73F}" type="presParOf" srcId="{9FC35DFF-AE26-42CF-BE89-650825F6947C}" destId="{54DBF6EE-0819-4AD2-9E42-696D8764F643}" srcOrd="2" destOrd="0" presId="urn:microsoft.com/office/officeart/2005/8/layout/radial5"/>
    <dgm:cxn modelId="{15CAA413-D0DC-49CB-A642-544579D1E8CA}" type="presParOf" srcId="{9FC35DFF-AE26-42CF-BE89-650825F6947C}" destId="{BECDB573-7C8F-43CF-B66B-D9847F0987D8}" srcOrd="3" destOrd="0" presId="urn:microsoft.com/office/officeart/2005/8/layout/radial5"/>
    <dgm:cxn modelId="{49B4F293-A84E-45DD-8B84-06293DF34DCB}" type="presParOf" srcId="{BECDB573-7C8F-43CF-B66B-D9847F0987D8}" destId="{2A37F7D0-0F1E-4121-BCBE-FE200BA835A7}" srcOrd="0" destOrd="0" presId="urn:microsoft.com/office/officeart/2005/8/layout/radial5"/>
    <dgm:cxn modelId="{A6490586-AEA0-4461-9E30-6B1D9036AA03}" type="presParOf" srcId="{9FC35DFF-AE26-42CF-BE89-650825F6947C}" destId="{BBB68ACE-382A-4162-AD60-588188EB4C0B}" srcOrd="4" destOrd="0" presId="urn:microsoft.com/office/officeart/2005/8/layout/radial5"/>
    <dgm:cxn modelId="{23241F22-F76E-4AB9-8460-68C67BC20841}" type="presParOf" srcId="{9FC35DFF-AE26-42CF-BE89-650825F6947C}" destId="{16D2F8E6-20C8-45CE-9ACA-7E3BC97433D5}" srcOrd="5" destOrd="0" presId="urn:microsoft.com/office/officeart/2005/8/layout/radial5"/>
    <dgm:cxn modelId="{BBD30EC5-4064-4CF2-8FA6-11DC2EFDA4D6}" type="presParOf" srcId="{16D2F8E6-20C8-45CE-9ACA-7E3BC97433D5}" destId="{ACEAB8C9-4A15-4E8E-86FF-D6BA4AAC362E}" srcOrd="0" destOrd="0" presId="urn:microsoft.com/office/officeart/2005/8/layout/radial5"/>
    <dgm:cxn modelId="{628F8083-EFBC-494E-A461-CCC296AC7D55}" type="presParOf" srcId="{9FC35DFF-AE26-42CF-BE89-650825F6947C}" destId="{DE7C206F-9226-40C7-B05D-CAA7CA06C15F}" srcOrd="6" destOrd="0" presId="urn:microsoft.com/office/officeart/2005/8/layout/radial5"/>
    <dgm:cxn modelId="{E32326DE-0701-40C6-95AF-A1031B07CB0C}" type="presParOf" srcId="{9FC35DFF-AE26-42CF-BE89-650825F6947C}" destId="{67C2FA6A-55A6-4E34-A269-F069EDB39CE3}" srcOrd="7" destOrd="0" presId="urn:microsoft.com/office/officeart/2005/8/layout/radial5"/>
    <dgm:cxn modelId="{C38CDDBA-D40C-4296-B2BB-324E9F255051}" type="presParOf" srcId="{67C2FA6A-55A6-4E34-A269-F069EDB39CE3}" destId="{3AE62604-2945-4E5A-B161-21B82DAB8698}" srcOrd="0" destOrd="0" presId="urn:microsoft.com/office/officeart/2005/8/layout/radial5"/>
    <dgm:cxn modelId="{FBD36FD7-7F65-46AD-A729-B4C1C38CDC39}" type="presParOf" srcId="{9FC35DFF-AE26-42CF-BE89-650825F6947C}" destId="{7606C856-EE6A-49C1-A3A9-6C6B8CE23E41}" srcOrd="8" destOrd="0" presId="urn:microsoft.com/office/officeart/2005/8/layout/radial5"/>
    <dgm:cxn modelId="{DA8D4BB4-90D4-4AB4-A001-DFD745DCFB36}" type="presParOf" srcId="{9FC35DFF-AE26-42CF-BE89-650825F6947C}" destId="{3018EF48-36A5-4492-B589-0E2D3A42860E}" srcOrd="9" destOrd="0" presId="urn:microsoft.com/office/officeart/2005/8/layout/radial5"/>
    <dgm:cxn modelId="{8C36965E-258E-401D-B4CC-7D8931D5411A}" type="presParOf" srcId="{3018EF48-36A5-4492-B589-0E2D3A42860E}" destId="{AB8CB709-5613-4D5C-AF06-3C78569163E1}" srcOrd="0" destOrd="0" presId="urn:microsoft.com/office/officeart/2005/8/layout/radial5"/>
    <dgm:cxn modelId="{3A0180BD-87C5-4E6C-8AAB-9D9B5AABA945}" type="presParOf" srcId="{9FC35DFF-AE26-42CF-BE89-650825F6947C}" destId="{335A6123-01D1-4FF3-8E0D-BD846DE6BF96}" srcOrd="10"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41F2C2-15A2-40F3-8228-F607C20F572C}" type="doc">
      <dgm:prSet loTypeId="urn:microsoft.com/office/officeart/2009/3/layout/HorizontalOrganizationChart" loCatId="hierarchy" qsTypeId="urn:microsoft.com/office/officeart/2005/8/quickstyle/3d3" qsCatId="3D" csTypeId="urn:microsoft.com/office/officeart/2005/8/colors/accent2_2" csCatId="accent2" phldr="1"/>
      <dgm:spPr/>
      <dgm:t>
        <a:bodyPr/>
        <a:lstStyle/>
        <a:p>
          <a:endParaRPr lang="fr-FR"/>
        </a:p>
      </dgm:t>
    </dgm:pt>
    <dgm:pt modelId="{C43FE54D-D4F7-4BA9-B9AD-898D0FDB898C}">
      <dgm:prSet phldrT="[Texte]"/>
      <dgm:spPr>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fr-FR"/>
            <a:t>Fabriquer</a:t>
          </a:r>
        </a:p>
      </dgm:t>
    </dgm:pt>
    <dgm:pt modelId="{A5343DF3-72E7-4F32-B17A-3B92E3384416}" type="parTrans" cxnId="{B8EFBDBF-F29F-4428-9B15-241EF1E5D2AA}">
      <dgm:prSet/>
      <dgm:spPr/>
      <dgm:t>
        <a:bodyPr/>
        <a:lstStyle/>
        <a:p>
          <a:endParaRPr lang="fr-FR"/>
        </a:p>
      </dgm:t>
    </dgm:pt>
    <dgm:pt modelId="{24F2F2F1-9532-4BAF-8A19-9880249AA6CF}" type="sibTrans" cxnId="{B8EFBDBF-F29F-4428-9B15-241EF1E5D2AA}">
      <dgm:prSet/>
      <dgm:spPr/>
      <dgm:t>
        <a:bodyPr/>
        <a:lstStyle/>
        <a:p>
          <a:endParaRPr lang="fr-FR"/>
        </a:p>
      </dgm:t>
    </dgm:pt>
    <dgm:pt modelId="{DB6AE3A9-B4D7-44AC-A554-1DF41A85CC92}">
      <dgm:prSet phldrT="[Texte]"/>
      <dgm:spPr>
        <a:noFill/>
      </dgm:spPr>
      <dgm:t>
        <a:bodyPr/>
        <a:lstStyle/>
        <a:p>
          <a:r>
            <a:rPr lang="fr-FR">
              <a:solidFill>
                <a:sysClr val="windowText" lastClr="000000"/>
              </a:solidFill>
            </a:rPr>
            <a:t>Prototypage</a:t>
          </a:r>
        </a:p>
      </dgm:t>
    </dgm:pt>
    <dgm:pt modelId="{821BE466-4E6B-45AB-9EE3-33B153194CF4}" type="parTrans" cxnId="{0537F49D-8286-4393-B166-536827F90E9E}">
      <dgm:prSet/>
      <dgm:spPr/>
      <dgm:t>
        <a:bodyPr/>
        <a:lstStyle/>
        <a:p>
          <a:endParaRPr lang="fr-FR"/>
        </a:p>
      </dgm:t>
    </dgm:pt>
    <dgm:pt modelId="{78731E8D-F3AB-4770-B009-2B6DF2C86957}" type="sibTrans" cxnId="{0537F49D-8286-4393-B166-536827F90E9E}">
      <dgm:prSet/>
      <dgm:spPr/>
      <dgm:t>
        <a:bodyPr/>
        <a:lstStyle/>
        <a:p>
          <a:endParaRPr lang="fr-FR"/>
        </a:p>
      </dgm:t>
    </dgm:pt>
    <dgm:pt modelId="{8DC7B257-2E20-4DE4-900C-B953CA142860}">
      <dgm:prSet phldrT="[Texte]"/>
      <dgm:spPr>
        <a:noFill/>
      </dgm:spPr>
      <dgm:t>
        <a:bodyPr/>
        <a:lstStyle/>
        <a:p>
          <a:r>
            <a:rPr lang="fr-FR">
              <a:solidFill>
                <a:schemeClr val="tx1"/>
              </a:solidFill>
            </a:rPr>
            <a:t>Découpage</a:t>
          </a:r>
        </a:p>
      </dgm:t>
    </dgm:pt>
    <dgm:pt modelId="{E4EC750A-1CB6-4BBA-89DE-615DFF519325}" type="parTrans" cxnId="{18C088A9-C3AB-40DA-AFD4-6D36DA8BD328}">
      <dgm:prSet/>
      <dgm:spPr/>
      <dgm:t>
        <a:bodyPr/>
        <a:lstStyle/>
        <a:p>
          <a:endParaRPr lang="fr-FR"/>
        </a:p>
      </dgm:t>
    </dgm:pt>
    <dgm:pt modelId="{C75947CF-377F-4CBC-83DE-9BCD4A25DE9E}" type="sibTrans" cxnId="{18C088A9-C3AB-40DA-AFD4-6D36DA8BD328}">
      <dgm:prSet/>
      <dgm:spPr/>
      <dgm:t>
        <a:bodyPr/>
        <a:lstStyle/>
        <a:p>
          <a:endParaRPr lang="fr-FR"/>
        </a:p>
      </dgm:t>
    </dgm:pt>
    <dgm:pt modelId="{5A0089FD-7DDE-4AE7-AF3A-02CA30A0F32A}">
      <dgm:prSet phldrT="[Texte]"/>
      <dgm:spPr>
        <a:noFill/>
      </dgm:spPr>
      <dgm:t>
        <a:bodyPr/>
        <a:lstStyle/>
        <a:p>
          <a:r>
            <a:rPr lang="fr-FR">
              <a:solidFill>
                <a:schemeClr val="tx1"/>
              </a:solidFill>
            </a:rPr>
            <a:t>Assemblage</a:t>
          </a:r>
        </a:p>
      </dgm:t>
    </dgm:pt>
    <dgm:pt modelId="{05AE0A73-5E13-420E-B7B4-85BAE850B58B}" type="parTrans" cxnId="{995F7A1E-DAA5-411A-BB3F-71AAB5CE054C}">
      <dgm:prSet/>
      <dgm:spPr/>
      <dgm:t>
        <a:bodyPr/>
        <a:lstStyle/>
        <a:p>
          <a:endParaRPr lang="fr-FR"/>
        </a:p>
      </dgm:t>
    </dgm:pt>
    <dgm:pt modelId="{5E9158AA-564E-45A4-80D9-CE6D084282A5}" type="sibTrans" cxnId="{995F7A1E-DAA5-411A-BB3F-71AAB5CE054C}">
      <dgm:prSet/>
      <dgm:spPr/>
      <dgm:t>
        <a:bodyPr/>
        <a:lstStyle/>
        <a:p>
          <a:endParaRPr lang="fr-FR"/>
        </a:p>
      </dgm:t>
    </dgm:pt>
    <dgm:pt modelId="{2D610A4D-C48D-44C0-A933-EFD4716A8CAA}">
      <dgm:prSet phldrT="[Texte]"/>
      <dgm:spPr>
        <a:noFill/>
      </dgm:spPr>
      <dgm:t>
        <a:bodyPr/>
        <a:lstStyle/>
        <a:p>
          <a:r>
            <a:rPr lang="fr-FR">
              <a:solidFill>
                <a:schemeClr val="tx1"/>
              </a:solidFill>
            </a:rPr>
            <a:t>Usinage</a:t>
          </a:r>
        </a:p>
      </dgm:t>
    </dgm:pt>
    <dgm:pt modelId="{37654490-5E1A-412B-80BC-B5A58425EAC8}" type="parTrans" cxnId="{45BBE803-FC8F-4841-A597-B86CBCF3C34C}">
      <dgm:prSet/>
      <dgm:spPr/>
      <dgm:t>
        <a:bodyPr/>
        <a:lstStyle/>
        <a:p>
          <a:endParaRPr lang="fr-FR"/>
        </a:p>
      </dgm:t>
    </dgm:pt>
    <dgm:pt modelId="{141E0563-7303-4C00-8EFA-B6F2075AC7CD}" type="sibTrans" cxnId="{45BBE803-FC8F-4841-A597-B86CBCF3C34C}">
      <dgm:prSet/>
      <dgm:spPr/>
      <dgm:t>
        <a:bodyPr/>
        <a:lstStyle/>
        <a:p>
          <a:endParaRPr lang="fr-FR"/>
        </a:p>
      </dgm:t>
    </dgm:pt>
    <dgm:pt modelId="{73DBC6B5-F4E4-43C5-9864-B4556029676A}">
      <dgm:prSet phldrT="[Texte]"/>
      <dgm:spPr>
        <a:noFill/>
      </dgm:spPr>
      <dgm:t>
        <a:bodyPr/>
        <a:lstStyle/>
        <a:p>
          <a:r>
            <a:rPr lang="fr-FR">
              <a:solidFill>
                <a:schemeClr val="tx1"/>
              </a:solidFill>
            </a:rPr>
            <a:t>Impression</a:t>
          </a:r>
        </a:p>
      </dgm:t>
    </dgm:pt>
    <dgm:pt modelId="{8FFD2078-D564-4680-8CBE-250C0D2A1244}" type="parTrans" cxnId="{33FA3587-C252-4F7E-B8C8-B3ABC40E08F6}">
      <dgm:prSet/>
      <dgm:spPr/>
      <dgm:t>
        <a:bodyPr/>
        <a:lstStyle/>
        <a:p>
          <a:endParaRPr lang="fr-FR"/>
        </a:p>
      </dgm:t>
    </dgm:pt>
    <dgm:pt modelId="{EF55AE14-9220-412E-ADF9-419D5FFD3A5E}" type="sibTrans" cxnId="{33FA3587-C252-4F7E-B8C8-B3ABC40E08F6}">
      <dgm:prSet/>
      <dgm:spPr/>
      <dgm:t>
        <a:bodyPr/>
        <a:lstStyle/>
        <a:p>
          <a:endParaRPr lang="fr-FR"/>
        </a:p>
      </dgm:t>
    </dgm:pt>
    <dgm:pt modelId="{32319FD4-F73D-4EAC-87EA-7EA6FD33B46F}">
      <dgm:prSet phldrT="[Texte]"/>
      <dgm:spPr>
        <a:noFill/>
      </dgm:spPr>
      <dgm:t>
        <a:bodyPr/>
        <a:lstStyle/>
        <a:p>
          <a:r>
            <a:rPr lang="fr-FR">
              <a:solidFill>
                <a:schemeClr val="tx1"/>
              </a:solidFill>
            </a:rPr>
            <a:t>Moulage</a:t>
          </a:r>
        </a:p>
      </dgm:t>
    </dgm:pt>
    <dgm:pt modelId="{D51BB10D-F00A-419F-B3F5-8BEAF9C9ABCD}" type="parTrans" cxnId="{7E5357F0-63F8-468B-9FF4-4342CA638E70}">
      <dgm:prSet/>
      <dgm:spPr/>
      <dgm:t>
        <a:bodyPr/>
        <a:lstStyle/>
        <a:p>
          <a:endParaRPr lang="fr-FR"/>
        </a:p>
      </dgm:t>
    </dgm:pt>
    <dgm:pt modelId="{09203CDA-73D7-4579-8949-5202BE17DA31}" type="sibTrans" cxnId="{7E5357F0-63F8-468B-9FF4-4342CA638E70}">
      <dgm:prSet/>
      <dgm:spPr/>
      <dgm:t>
        <a:bodyPr/>
        <a:lstStyle/>
        <a:p>
          <a:endParaRPr lang="fr-FR"/>
        </a:p>
      </dgm:t>
    </dgm:pt>
    <dgm:pt modelId="{B1D78082-B512-4971-AF77-2329EAE4CA70}">
      <dgm:prSet phldrT="[Texte]"/>
      <dgm:spPr>
        <a:solidFill>
          <a:schemeClr val="accent2">
            <a:lumMod val="40000"/>
            <a:lumOff val="60000"/>
          </a:schemeClr>
        </a:solidFill>
        <a:scene3d>
          <a:camera prst="orthographicFront">
            <a:rot lat="0" lon="0" rev="0"/>
          </a:camera>
          <a:lightRig rig="contrasting" dir="t">
            <a:rot lat="0" lon="0" rev="1200000"/>
          </a:lightRig>
        </a:scene3d>
        <a:sp3d contourW="19050" prstMaterial="metal">
          <a:bevelB w="165100" h="254000"/>
        </a:sp3d>
      </dgm:spPr>
      <dgm:t>
        <a:bodyPr/>
        <a:lstStyle/>
        <a:p>
          <a:r>
            <a:rPr lang="fr-FR">
              <a:solidFill>
                <a:schemeClr val="tx1"/>
              </a:solidFill>
            </a:rPr>
            <a:t>Découpeuse laser</a:t>
          </a:r>
        </a:p>
      </dgm:t>
    </dgm:pt>
    <dgm:pt modelId="{240531FE-6E33-429C-B5A3-87326B559307}" type="parTrans" cxnId="{EFE5E2FB-F587-454E-B651-8AC24F1943FA}">
      <dgm:prSet/>
      <dgm:spPr/>
      <dgm:t>
        <a:bodyPr/>
        <a:lstStyle/>
        <a:p>
          <a:endParaRPr lang="fr-FR"/>
        </a:p>
      </dgm:t>
    </dgm:pt>
    <dgm:pt modelId="{567D23FE-FF3A-4063-A1AD-D3F85EFE1EB3}" type="sibTrans" cxnId="{EFE5E2FB-F587-454E-B651-8AC24F1943FA}">
      <dgm:prSet/>
      <dgm:spPr/>
      <dgm:t>
        <a:bodyPr/>
        <a:lstStyle/>
        <a:p>
          <a:endParaRPr lang="fr-FR"/>
        </a:p>
      </dgm:t>
    </dgm:pt>
    <dgm:pt modelId="{E6CDD907-FD9C-4CE7-B45E-AFD5C224F42B}">
      <dgm:prSet phldrT="[Texte]"/>
      <dgm:spPr>
        <a:noFill/>
      </dgm:spPr>
      <dgm:t>
        <a:bodyPr/>
        <a:lstStyle/>
        <a:p>
          <a:r>
            <a:rPr lang="fr-FR">
              <a:solidFill>
                <a:schemeClr val="tx1"/>
              </a:solidFill>
            </a:rPr>
            <a:t>Soudage</a:t>
          </a:r>
        </a:p>
      </dgm:t>
    </dgm:pt>
    <dgm:pt modelId="{8880E731-7CA3-4049-B31B-E70936950BA9}" type="parTrans" cxnId="{F6859247-507A-472B-9B56-7E89B871E888}">
      <dgm:prSet/>
      <dgm:spPr/>
      <dgm:t>
        <a:bodyPr/>
        <a:lstStyle/>
        <a:p>
          <a:endParaRPr lang="fr-FR"/>
        </a:p>
      </dgm:t>
    </dgm:pt>
    <dgm:pt modelId="{751F6393-1D64-4C56-B67E-DB89A3427FD7}" type="sibTrans" cxnId="{F6859247-507A-472B-9B56-7E89B871E888}">
      <dgm:prSet/>
      <dgm:spPr/>
      <dgm:t>
        <a:bodyPr/>
        <a:lstStyle/>
        <a:p>
          <a:endParaRPr lang="fr-FR"/>
        </a:p>
      </dgm:t>
    </dgm:pt>
    <dgm:pt modelId="{F91528AB-58E2-41AC-A440-2176F2FA40E1}">
      <dgm:prSet phldrT="[Texte]"/>
      <dgm:spPr>
        <a:noFill/>
      </dgm:spPr>
      <dgm:t>
        <a:bodyPr/>
        <a:lstStyle/>
        <a:p>
          <a:r>
            <a:rPr lang="fr-FR">
              <a:solidFill>
                <a:schemeClr val="tx1"/>
              </a:solidFill>
            </a:rPr>
            <a:t>Collage</a:t>
          </a:r>
        </a:p>
      </dgm:t>
    </dgm:pt>
    <dgm:pt modelId="{371A1AAC-C880-4CD2-8348-F59F22FF6A00}" type="parTrans" cxnId="{A46DB5E7-A69D-4B60-8177-73A85D797020}">
      <dgm:prSet/>
      <dgm:spPr/>
      <dgm:t>
        <a:bodyPr/>
        <a:lstStyle/>
        <a:p>
          <a:endParaRPr lang="fr-FR"/>
        </a:p>
      </dgm:t>
    </dgm:pt>
    <dgm:pt modelId="{B5792B28-2ED1-43D7-B983-7A100AAF2501}" type="sibTrans" cxnId="{A46DB5E7-A69D-4B60-8177-73A85D797020}">
      <dgm:prSet/>
      <dgm:spPr/>
      <dgm:t>
        <a:bodyPr/>
        <a:lstStyle/>
        <a:p>
          <a:endParaRPr lang="fr-FR"/>
        </a:p>
      </dgm:t>
    </dgm:pt>
    <dgm:pt modelId="{9104F4AC-2A0E-4DBC-A01D-79EBECB502B1}">
      <dgm:prSet phldrT="[Texte]"/>
      <dgm:spPr>
        <a:noFill/>
      </dgm:spPr>
      <dgm:t>
        <a:bodyPr/>
        <a:lstStyle/>
        <a:p>
          <a:r>
            <a:rPr lang="fr-FR">
              <a:solidFill>
                <a:schemeClr val="tx1"/>
              </a:solidFill>
            </a:rPr>
            <a:t>Vissage</a:t>
          </a:r>
        </a:p>
      </dgm:t>
    </dgm:pt>
    <dgm:pt modelId="{64AA6027-95DD-4A35-AFEA-4CA20990D4E5}" type="parTrans" cxnId="{90063B43-3144-4E62-88AF-87827016C42D}">
      <dgm:prSet/>
      <dgm:spPr/>
      <dgm:t>
        <a:bodyPr/>
        <a:lstStyle/>
        <a:p>
          <a:endParaRPr lang="fr-FR"/>
        </a:p>
      </dgm:t>
    </dgm:pt>
    <dgm:pt modelId="{1E2A7013-404E-4058-B7B4-A811F44FF00C}" type="sibTrans" cxnId="{90063B43-3144-4E62-88AF-87827016C42D}">
      <dgm:prSet/>
      <dgm:spPr/>
      <dgm:t>
        <a:bodyPr/>
        <a:lstStyle/>
        <a:p>
          <a:endParaRPr lang="fr-FR"/>
        </a:p>
      </dgm:t>
    </dgm:pt>
    <dgm:pt modelId="{D2A3B19A-B6EF-4E2E-B817-BECE88268295}">
      <dgm:prSet phldrT="[Texte]"/>
      <dgm:spPr>
        <a:noFill/>
      </dgm:spPr>
      <dgm:t>
        <a:bodyPr/>
        <a:lstStyle/>
        <a:p>
          <a:r>
            <a:rPr lang="fr-FR">
              <a:solidFill>
                <a:schemeClr val="tx1"/>
              </a:solidFill>
            </a:rPr>
            <a:t>....</a:t>
          </a:r>
        </a:p>
      </dgm:t>
    </dgm:pt>
    <dgm:pt modelId="{0CC9CA38-F02D-4CF3-926E-DBCAEBD9CCFB}" type="parTrans" cxnId="{BF159489-DA03-4BFA-9A53-32A23C214CCD}">
      <dgm:prSet/>
      <dgm:spPr/>
      <dgm:t>
        <a:bodyPr/>
        <a:lstStyle/>
        <a:p>
          <a:endParaRPr lang="fr-FR"/>
        </a:p>
      </dgm:t>
    </dgm:pt>
    <dgm:pt modelId="{499D6A13-A0DB-4F93-BF6B-1268A8466CC0}" type="sibTrans" cxnId="{BF159489-DA03-4BFA-9A53-32A23C214CCD}">
      <dgm:prSet/>
      <dgm:spPr/>
      <dgm:t>
        <a:bodyPr/>
        <a:lstStyle/>
        <a:p>
          <a:endParaRPr lang="fr-FR"/>
        </a:p>
      </dgm:t>
    </dgm:pt>
    <dgm:pt modelId="{84682C0E-E739-4330-893E-E20A6B5C8A65}">
      <dgm:prSet phldrT="[Texte]"/>
      <dgm:spPr>
        <a:noFill/>
      </dgm:spPr>
      <dgm:t>
        <a:bodyPr/>
        <a:lstStyle/>
        <a:p>
          <a:r>
            <a:rPr lang="fr-FR">
              <a:solidFill>
                <a:schemeClr val="tx1"/>
              </a:solidFill>
            </a:rPr>
            <a:t>Fraisage</a:t>
          </a:r>
        </a:p>
      </dgm:t>
    </dgm:pt>
    <dgm:pt modelId="{EA4873C9-400A-42EC-83E7-35CC16C995C9}" type="parTrans" cxnId="{1BBD7B9F-CBC7-4B61-9A5E-D4D54F761BC3}">
      <dgm:prSet/>
      <dgm:spPr/>
      <dgm:t>
        <a:bodyPr/>
        <a:lstStyle/>
        <a:p>
          <a:endParaRPr lang="fr-FR"/>
        </a:p>
      </dgm:t>
    </dgm:pt>
    <dgm:pt modelId="{89915A3A-7E6D-4A5F-901E-BCE4FEA66ECA}" type="sibTrans" cxnId="{1BBD7B9F-CBC7-4B61-9A5E-D4D54F761BC3}">
      <dgm:prSet/>
      <dgm:spPr/>
      <dgm:t>
        <a:bodyPr/>
        <a:lstStyle/>
        <a:p>
          <a:endParaRPr lang="fr-FR"/>
        </a:p>
      </dgm:t>
    </dgm:pt>
    <dgm:pt modelId="{15DAA804-DC64-4928-AB67-103F3C2BA255}">
      <dgm:prSet phldrT="[Texte]"/>
      <dgm:spPr>
        <a:noFill/>
      </dgm:spPr>
      <dgm:t>
        <a:bodyPr/>
        <a:lstStyle/>
        <a:p>
          <a:r>
            <a:rPr lang="fr-FR">
              <a:solidFill>
                <a:schemeClr val="tx1"/>
              </a:solidFill>
            </a:rPr>
            <a:t>Tournage</a:t>
          </a:r>
        </a:p>
      </dgm:t>
    </dgm:pt>
    <dgm:pt modelId="{653B7836-B148-480B-A2EC-BF1FC26AB8BA}" type="parTrans" cxnId="{840A860F-55F3-4AE4-AE5E-BD9DF6B383B9}">
      <dgm:prSet/>
      <dgm:spPr/>
      <dgm:t>
        <a:bodyPr/>
        <a:lstStyle/>
        <a:p>
          <a:endParaRPr lang="fr-FR"/>
        </a:p>
      </dgm:t>
    </dgm:pt>
    <dgm:pt modelId="{EA3F5BA9-44A4-452E-96A8-C869553E58BC}" type="sibTrans" cxnId="{840A860F-55F3-4AE4-AE5E-BD9DF6B383B9}">
      <dgm:prSet/>
      <dgm:spPr/>
      <dgm:t>
        <a:bodyPr/>
        <a:lstStyle/>
        <a:p>
          <a:endParaRPr lang="fr-FR"/>
        </a:p>
      </dgm:t>
    </dgm:pt>
    <dgm:pt modelId="{84F0955C-9256-46E4-875C-26BBCFE53A4D}">
      <dgm:prSet phldrT="[Texte]"/>
      <dgm:spPr>
        <a:solidFill>
          <a:schemeClr val="accent2">
            <a:lumMod val="40000"/>
            <a:lumOff val="60000"/>
          </a:schemeClr>
        </a:solidFill>
        <a:scene3d>
          <a:camera prst="orthographicFront">
            <a:rot lat="0" lon="0" rev="0"/>
          </a:camera>
          <a:lightRig rig="contrasting" dir="t">
            <a:rot lat="0" lon="0" rev="1200000"/>
          </a:lightRig>
        </a:scene3d>
        <a:sp3d contourW="19050" prstMaterial="metal">
          <a:bevelB w="165100" h="254000"/>
        </a:sp3d>
      </dgm:spPr>
      <dgm:t>
        <a:bodyPr/>
        <a:lstStyle/>
        <a:p>
          <a:r>
            <a:rPr lang="fr-FR">
              <a:solidFill>
                <a:schemeClr val="tx1"/>
              </a:solidFill>
            </a:rPr>
            <a:t>Thermoformeuse</a:t>
          </a:r>
        </a:p>
      </dgm:t>
    </dgm:pt>
    <dgm:pt modelId="{102C63D1-BFCD-4C25-8A8E-2961196A4194}" type="parTrans" cxnId="{2C47A049-8DB2-492D-98CB-DB4AFC1340F7}">
      <dgm:prSet/>
      <dgm:spPr/>
      <dgm:t>
        <a:bodyPr/>
        <a:lstStyle/>
        <a:p>
          <a:endParaRPr lang="fr-FR"/>
        </a:p>
      </dgm:t>
    </dgm:pt>
    <dgm:pt modelId="{B87C24F5-A2E5-4009-91FF-E9A0663021AB}" type="sibTrans" cxnId="{2C47A049-8DB2-492D-98CB-DB4AFC1340F7}">
      <dgm:prSet/>
      <dgm:spPr/>
      <dgm:t>
        <a:bodyPr/>
        <a:lstStyle/>
        <a:p>
          <a:endParaRPr lang="fr-FR"/>
        </a:p>
      </dgm:t>
    </dgm:pt>
    <dgm:pt modelId="{06453E69-34BF-4FE8-B0B2-F99A22A0DFFC}">
      <dgm:prSet phldrT="[Texte]"/>
      <dgm:spPr>
        <a:solidFill>
          <a:schemeClr val="accent2">
            <a:lumMod val="40000"/>
            <a:lumOff val="60000"/>
          </a:schemeClr>
        </a:solidFill>
        <a:scene3d>
          <a:camera prst="orthographicFront">
            <a:rot lat="0" lon="0" rev="0"/>
          </a:camera>
          <a:lightRig rig="contrasting" dir="t">
            <a:rot lat="0" lon="0" rev="1200000"/>
          </a:lightRig>
        </a:scene3d>
        <a:sp3d contourW="19050" prstMaterial="metal">
          <a:bevelB w="165100" h="254000"/>
        </a:sp3d>
      </dgm:spPr>
      <dgm:t>
        <a:bodyPr/>
        <a:lstStyle/>
        <a:p>
          <a:r>
            <a:rPr lang="fr-FR" dirty="0">
              <a:solidFill>
                <a:schemeClr val="tx1"/>
              </a:solidFill>
            </a:rPr>
            <a:t>Matériel soudage (étain)</a:t>
          </a:r>
        </a:p>
      </dgm:t>
    </dgm:pt>
    <dgm:pt modelId="{8232C69E-0E3F-407D-B261-B1B860C75DBA}" type="parTrans" cxnId="{914C6245-F9AE-46FF-B1BD-61835800CF0C}">
      <dgm:prSet/>
      <dgm:spPr/>
      <dgm:t>
        <a:bodyPr/>
        <a:lstStyle/>
        <a:p>
          <a:endParaRPr lang="fr-FR"/>
        </a:p>
      </dgm:t>
    </dgm:pt>
    <dgm:pt modelId="{B22BD761-61EE-42FF-997A-BE2726335C1B}" type="sibTrans" cxnId="{914C6245-F9AE-46FF-B1BD-61835800CF0C}">
      <dgm:prSet/>
      <dgm:spPr/>
      <dgm:t>
        <a:bodyPr/>
        <a:lstStyle/>
        <a:p>
          <a:endParaRPr lang="fr-FR"/>
        </a:p>
      </dgm:t>
    </dgm:pt>
    <dgm:pt modelId="{CB654786-FBF7-4C6A-809E-121CCE56754E}">
      <dgm:prSet phldrT="[Texte]"/>
      <dgm:spPr>
        <a:solidFill>
          <a:schemeClr val="accent2">
            <a:lumMod val="40000"/>
            <a:lumOff val="60000"/>
          </a:schemeClr>
        </a:solidFill>
        <a:scene3d>
          <a:camera prst="orthographicFront">
            <a:rot lat="0" lon="0" rev="0"/>
          </a:camera>
          <a:lightRig rig="contrasting" dir="t">
            <a:rot lat="0" lon="0" rev="1200000"/>
          </a:lightRig>
        </a:scene3d>
        <a:sp3d contourW="19050" prstMaterial="metal">
          <a:bevelB w="165100" h="254000"/>
        </a:sp3d>
      </dgm:spPr>
      <dgm:t>
        <a:bodyPr/>
        <a:lstStyle/>
        <a:p>
          <a:r>
            <a:rPr lang="fr-FR">
              <a:solidFill>
                <a:schemeClr val="tx1"/>
              </a:solidFill>
            </a:rPr>
            <a:t>Imprimante 3D</a:t>
          </a:r>
        </a:p>
      </dgm:t>
    </dgm:pt>
    <dgm:pt modelId="{B2847E97-F400-4052-A2F9-0A5C712221A7}" type="parTrans" cxnId="{FBE729B7-701D-4E79-9F91-9B4A0AD2746C}">
      <dgm:prSet/>
      <dgm:spPr/>
      <dgm:t>
        <a:bodyPr/>
        <a:lstStyle/>
        <a:p>
          <a:endParaRPr lang="fr-FR"/>
        </a:p>
      </dgm:t>
    </dgm:pt>
    <dgm:pt modelId="{3DF0C446-9A54-4235-B4F8-FE081D8D0E57}" type="sibTrans" cxnId="{FBE729B7-701D-4E79-9F91-9B4A0AD2746C}">
      <dgm:prSet/>
      <dgm:spPr/>
      <dgm:t>
        <a:bodyPr/>
        <a:lstStyle/>
        <a:p>
          <a:endParaRPr lang="fr-FR"/>
        </a:p>
      </dgm:t>
    </dgm:pt>
    <dgm:pt modelId="{0C9E5F28-A34B-4307-A931-3AD139EBD6A0}">
      <dgm:prSet phldrT="[Texte]"/>
      <dgm:spPr>
        <a:solidFill>
          <a:schemeClr val="accent2">
            <a:lumMod val="40000"/>
            <a:lumOff val="60000"/>
          </a:schemeClr>
        </a:solidFill>
        <a:scene3d>
          <a:camera prst="orthographicFront">
            <a:rot lat="0" lon="0" rev="0"/>
          </a:camera>
          <a:lightRig rig="contrasting" dir="t">
            <a:rot lat="0" lon="0" rev="1200000"/>
          </a:lightRig>
        </a:scene3d>
        <a:sp3d contourW="19050" prstMaterial="metal">
          <a:bevelB w="165100" h="254000"/>
        </a:sp3d>
      </dgm:spPr>
      <dgm:t>
        <a:bodyPr/>
        <a:lstStyle/>
        <a:p>
          <a:r>
            <a:rPr lang="fr-FR">
              <a:solidFill>
                <a:schemeClr val="tx1"/>
              </a:solidFill>
            </a:rPr>
            <a:t>Fraiseuse numérique</a:t>
          </a:r>
        </a:p>
      </dgm:t>
    </dgm:pt>
    <dgm:pt modelId="{DA0A78E1-3F25-41D6-B6C8-05770C45AE4B}" type="parTrans" cxnId="{C209D6E1-6D01-418F-9BE0-408B589B02F3}">
      <dgm:prSet/>
      <dgm:spPr/>
      <dgm:t>
        <a:bodyPr/>
        <a:lstStyle/>
        <a:p>
          <a:endParaRPr lang="fr-FR"/>
        </a:p>
      </dgm:t>
    </dgm:pt>
    <dgm:pt modelId="{3D3F82AC-9EF7-4F87-8C43-D938D93570E0}" type="sibTrans" cxnId="{C209D6E1-6D01-418F-9BE0-408B589B02F3}">
      <dgm:prSet/>
      <dgm:spPr/>
      <dgm:t>
        <a:bodyPr/>
        <a:lstStyle/>
        <a:p>
          <a:endParaRPr lang="fr-FR"/>
        </a:p>
      </dgm:t>
    </dgm:pt>
    <dgm:pt modelId="{2C56F19A-7DA0-420B-B038-22BE5A5E0AE5}">
      <dgm:prSet phldrT="[Texte]"/>
      <dgm:spPr>
        <a:solidFill>
          <a:schemeClr val="accent2">
            <a:lumMod val="40000"/>
            <a:lumOff val="60000"/>
          </a:schemeClr>
        </a:solidFill>
        <a:scene3d>
          <a:camera prst="orthographicFront">
            <a:rot lat="0" lon="0" rev="0"/>
          </a:camera>
          <a:lightRig rig="contrasting" dir="t">
            <a:rot lat="0" lon="0" rev="1200000"/>
          </a:lightRig>
        </a:scene3d>
        <a:sp3d contourW="19050" prstMaterial="metal">
          <a:bevelB w="165100" h="254000"/>
        </a:sp3d>
      </dgm:spPr>
      <dgm:t>
        <a:bodyPr/>
        <a:lstStyle/>
        <a:p>
          <a:r>
            <a:rPr lang="fr-FR">
              <a:solidFill>
                <a:schemeClr val="tx1"/>
              </a:solidFill>
            </a:rPr>
            <a:t>Tour numérique</a:t>
          </a:r>
        </a:p>
      </dgm:t>
    </dgm:pt>
    <dgm:pt modelId="{A8896A68-8AE9-4911-BA66-D0B11C9C1F6B}" type="parTrans" cxnId="{F135952D-926F-4AD7-B0DA-2CFC8759270A}">
      <dgm:prSet/>
      <dgm:spPr/>
      <dgm:t>
        <a:bodyPr/>
        <a:lstStyle/>
        <a:p>
          <a:endParaRPr lang="fr-FR"/>
        </a:p>
      </dgm:t>
    </dgm:pt>
    <dgm:pt modelId="{3C3884F8-9B4D-4315-9FC3-6FEB3A8BC2AC}" type="sibTrans" cxnId="{F135952D-926F-4AD7-B0DA-2CFC8759270A}">
      <dgm:prSet/>
      <dgm:spPr/>
      <dgm:t>
        <a:bodyPr/>
        <a:lstStyle/>
        <a:p>
          <a:endParaRPr lang="fr-FR"/>
        </a:p>
      </dgm:t>
    </dgm:pt>
    <dgm:pt modelId="{B59DB8B7-44BB-46EF-9958-191386985FAF}" type="pres">
      <dgm:prSet presAssocID="{6F41F2C2-15A2-40F3-8228-F607C20F572C}" presName="hierChild1" presStyleCnt="0">
        <dgm:presLayoutVars>
          <dgm:orgChart val="1"/>
          <dgm:chPref val="1"/>
          <dgm:dir/>
          <dgm:animOne val="branch"/>
          <dgm:animLvl val="lvl"/>
          <dgm:resizeHandles/>
        </dgm:presLayoutVars>
      </dgm:prSet>
      <dgm:spPr/>
      <dgm:t>
        <a:bodyPr/>
        <a:lstStyle/>
        <a:p>
          <a:endParaRPr lang="fr-FR"/>
        </a:p>
      </dgm:t>
    </dgm:pt>
    <dgm:pt modelId="{C89F19C9-876D-448D-B19B-3C88E49C7C70}" type="pres">
      <dgm:prSet presAssocID="{C43FE54D-D4F7-4BA9-B9AD-898D0FDB898C}" presName="hierRoot1" presStyleCnt="0">
        <dgm:presLayoutVars>
          <dgm:hierBranch val="init"/>
        </dgm:presLayoutVars>
      </dgm:prSet>
      <dgm:spPr/>
    </dgm:pt>
    <dgm:pt modelId="{E049F99A-A35A-4855-A9A2-9E2893301803}" type="pres">
      <dgm:prSet presAssocID="{C43FE54D-D4F7-4BA9-B9AD-898D0FDB898C}" presName="rootComposite1" presStyleCnt="0"/>
      <dgm:spPr/>
    </dgm:pt>
    <dgm:pt modelId="{50214C2E-A24E-48F6-AC58-39ED451BC160}" type="pres">
      <dgm:prSet presAssocID="{C43FE54D-D4F7-4BA9-B9AD-898D0FDB898C}" presName="rootText1" presStyleLbl="node0" presStyleIdx="0" presStyleCnt="1">
        <dgm:presLayoutVars>
          <dgm:chPref val="3"/>
        </dgm:presLayoutVars>
      </dgm:prSet>
      <dgm:spPr/>
      <dgm:t>
        <a:bodyPr/>
        <a:lstStyle/>
        <a:p>
          <a:endParaRPr lang="fr-FR"/>
        </a:p>
      </dgm:t>
    </dgm:pt>
    <dgm:pt modelId="{1EB5A9D4-A29E-4CEB-9BB8-83EF337E4C5C}" type="pres">
      <dgm:prSet presAssocID="{C43FE54D-D4F7-4BA9-B9AD-898D0FDB898C}" presName="rootConnector1" presStyleLbl="node1" presStyleIdx="0" presStyleCnt="0"/>
      <dgm:spPr/>
      <dgm:t>
        <a:bodyPr/>
        <a:lstStyle/>
        <a:p>
          <a:endParaRPr lang="fr-FR"/>
        </a:p>
      </dgm:t>
    </dgm:pt>
    <dgm:pt modelId="{A7EDD84F-D5F6-4309-91DE-12C69CF1EC21}" type="pres">
      <dgm:prSet presAssocID="{C43FE54D-D4F7-4BA9-B9AD-898D0FDB898C}" presName="hierChild2" presStyleCnt="0"/>
      <dgm:spPr/>
    </dgm:pt>
    <dgm:pt modelId="{91C7214B-4AE1-434F-8AC2-255A4D5C8B04}" type="pres">
      <dgm:prSet presAssocID="{821BE466-4E6B-45AB-9EE3-33B153194CF4}" presName="Name64" presStyleLbl="parChTrans1D2" presStyleIdx="0" presStyleCnt="1"/>
      <dgm:spPr/>
      <dgm:t>
        <a:bodyPr/>
        <a:lstStyle/>
        <a:p>
          <a:endParaRPr lang="fr-FR"/>
        </a:p>
      </dgm:t>
    </dgm:pt>
    <dgm:pt modelId="{85173EC2-9F5F-44E0-AEBC-90F88E4D520D}" type="pres">
      <dgm:prSet presAssocID="{DB6AE3A9-B4D7-44AC-A554-1DF41A85CC92}" presName="hierRoot2" presStyleCnt="0">
        <dgm:presLayoutVars>
          <dgm:hierBranch val="init"/>
        </dgm:presLayoutVars>
      </dgm:prSet>
      <dgm:spPr/>
    </dgm:pt>
    <dgm:pt modelId="{64BB02E1-AFEF-4A42-892A-B04B6F4ED2E5}" type="pres">
      <dgm:prSet presAssocID="{DB6AE3A9-B4D7-44AC-A554-1DF41A85CC92}" presName="rootComposite" presStyleCnt="0"/>
      <dgm:spPr/>
    </dgm:pt>
    <dgm:pt modelId="{5BE3BD78-E21F-4293-B7BA-9554D13F85F8}" type="pres">
      <dgm:prSet presAssocID="{DB6AE3A9-B4D7-44AC-A554-1DF41A85CC92}" presName="rootText" presStyleLbl="node2" presStyleIdx="0" presStyleCnt="1">
        <dgm:presLayoutVars>
          <dgm:chPref val="3"/>
        </dgm:presLayoutVars>
      </dgm:prSet>
      <dgm:spPr/>
      <dgm:t>
        <a:bodyPr/>
        <a:lstStyle/>
        <a:p>
          <a:endParaRPr lang="fr-FR"/>
        </a:p>
      </dgm:t>
    </dgm:pt>
    <dgm:pt modelId="{18E9D109-2AF1-4890-8DA2-6AAF57108121}" type="pres">
      <dgm:prSet presAssocID="{DB6AE3A9-B4D7-44AC-A554-1DF41A85CC92}" presName="rootConnector" presStyleLbl="node2" presStyleIdx="0" presStyleCnt="1"/>
      <dgm:spPr/>
      <dgm:t>
        <a:bodyPr/>
        <a:lstStyle/>
        <a:p>
          <a:endParaRPr lang="fr-FR"/>
        </a:p>
      </dgm:t>
    </dgm:pt>
    <dgm:pt modelId="{9A3EA40D-4EAA-4116-ACB5-342D58BF143F}" type="pres">
      <dgm:prSet presAssocID="{DB6AE3A9-B4D7-44AC-A554-1DF41A85CC92}" presName="hierChild4" presStyleCnt="0"/>
      <dgm:spPr/>
    </dgm:pt>
    <dgm:pt modelId="{C4B87AD0-6240-41BA-A5FB-97255A5C5EB5}" type="pres">
      <dgm:prSet presAssocID="{05AE0A73-5E13-420E-B7B4-85BAE850B58B}" presName="Name64" presStyleLbl="parChTrans1D3" presStyleIdx="0" presStyleCnt="5"/>
      <dgm:spPr/>
      <dgm:t>
        <a:bodyPr/>
        <a:lstStyle/>
        <a:p>
          <a:endParaRPr lang="fr-FR"/>
        </a:p>
      </dgm:t>
    </dgm:pt>
    <dgm:pt modelId="{6004EAA1-8029-4B63-B11D-09B712607CCA}" type="pres">
      <dgm:prSet presAssocID="{5A0089FD-7DDE-4AE7-AF3A-02CA30A0F32A}" presName="hierRoot2" presStyleCnt="0">
        <dgm:presLayoutVars>
          <dgm:hierBranch val="init"/>
        </dgm:presLayoutVars>
      </dgm:prSet>
      <dgm:spPr/>
    </dgm:pt>
    <dgm:pt modelId="{B1E98A04-1196-40B2-B7EB-98E23490FB8D}" type="pres">
      <dgm:prSet presAssocID="{5A0089FD-7DDE-4AE7-AF3A-02CA30A0F32A}" presName="rootComposite" presStyleCnt="0"/>
      <dgm:spPr/>
    </dgm:pt>
    <dgm:pt modelId="{5FC3D62B-5A5D-4E5D-A304-FAF5AA4F06A6}" type="pres">
      <dgm:prSet presAssocID="{5A0089FD-7DDE-4AE7-AF3A-02CA30A0F32A}" presName="rootText" presStyleLbl="node3" presStyleIdx="0" presStyleCnt="5">
        <dgm:presLayoutVars>
          <dgm:chPref val="3"/>
        </dgm:presLayoutVars>
      </dgm:prSet>
      <dgm:spPr/>
      <dgm:t>
        <a:bodyPr/>
        <a:lstStyle/>
        <a:p>
          <a:endParaRPr lang="fr-FR"/>
        </a:p>
      </dgm:t>
    </dgm:pt>
    <dgm:pt modelId="{D68EB06A-B11B-48A1-B840-43FAC3558ED6}" type="pres">
      <dgm:prSet presAssocID="{5A0089FD-7DDE-4AE7-AF3A-02CA30A0F32A}" presName="rootConnector" presStyleLbl="node3" presStyleIdx="0" presStyleCnt="5"/>
      <dgm:spPr/>
      <dgm:t>
        <a:bodyPr/>
        <a:lstStyle/>
        <a:p>
          <a:endParaRPr lang="fr-FR"/>
        </a:p>
      </dgm:t>
    </dgm:pt>
    <dgm:pt modelId="{CFB03921-4829-42ED-BD0D-D22D3279D980}" type="pres">
      <dgm:prSet presAssocID="{5A0089FD-7DDE-4AE7-AF3A-02CA30A0F32A}" presName="hierChild4" presStyleCnt="0"/>
      <dgm:spPr/>
    </dgm:pt>
    <dgm:pt modelId="{6AE1FD6C-1ABE-4966-9BF3-23162547157F}" type="pres">
      <dgm:prSet presAssocID="{8880E731-7CA3-4049-B31B-E70936950BA9}" presName="Name64" presStyleLbl="parChTrans1D4" presStyleIdx="0" presStyleCnt="12"/>
      <dgm:spPr/>
      <dgm:t>
        <a:bodyPr/>
        <a:lstStyle/>
        <a:p>
          <a:endParaRPr lang="fr-FR"/>
        </a:p>
      </dgm:t>
    </dgm:pt>
    <dgm:pt modelId="{84E04E38-886E-49EA-9551-663F834665DF}" type="pres">
      <dgm:prSet presAssocID="{E6CDD907-FD9C-4CE7-B45E-AFD5C224F42B}" presName="hierRoot2" presStyleCnt="0">
        <dgm:presLayoutVars>
          <dgm:hierBranch val="init"/>
        </dgm:presLayoutVars>
      </dgm:prSet>
      <dgm:spPr/>
    </dgm:pt>
    <dgm:pt modelId="{B8E3CEA9-D13F-49F4-8937-842FD4406C41}" type="pres">
      <dgm:prSet presAssocID="{E6CDD907-FD9C-4CE7-B45E-AFD5C224F42B}" presName="rootComposite" presStyleCnt="0"/>
      <dgm:spPr/>
    </dgm:pt>
    <dgm:pt modelId="{11A7ABEB-1C66-4358-B402-C41F1B87A06E}" type="pres">
      <dgm:prSet presAssocID="{E6CDD907-FD9C-4CE7-B45E-AFD5C224F42B}" presName="rootText" presStyleLbl="node4" presStyleIdx="0" presStyleCnt="12">
        <dgm:presLayoutVars>
          <dgm:chPref val="3"/>
        </dgm:presLayoutVars>
      </dgm:prSet>
      <dgm:spPr/>
      <dgm:t>
        <a:bodyPr/>
        <a:lstStyle/>
        <a:p>
          <a:endParaRPr lang="fr-FR"/>
        </a:p>
      </dgm:t>
    </dgm:pt>
    <dgm:pt modelId="{F28E0B1A-3B23-4A7A-879B-FD909DDA108D}" type="pres">
      <dgm:prSet presAssocID="{E6CDD907-FD9C-4CE7-B45E-AFD5C224F42B}" presName="rootConnector" presStyleLbl="node4" presStyleIdx="0" presStyleCnt="12"/>
      <dgm:spPr/>
      <dgm:t>
        <a:bodyPr/>
        <a:lstStyle/>
        <a:p>
          <a:endParaRPr lang="fr-FR"/>
        </a:p>
      </dgm:t>
    </dgm:pt>
    <dgm:pt modelId="{F61E9EC9-2CBD-466B-8659-895428ED3B7D}" type="pres">
      <dgm:prSet presAssocID="{E6CDD907-FD9C-4CE7-B45E-AFD5C224F42B}" presName="hierChild4" presStyleCnt="0"/>
      <dgm:spPr/>
    </dgm:pt>
    <dgm:pt modelId="{C1F84A73-A113-4192-BA06-D8DE7028ED4B}" type="pres">
      <dgm:prSet presAssocID="{8232C69E-0E3F-407D-B261-B1B860C75DBA}" presName="Name64" presStyleLbl="parChTrans1D4" presStyleIdx="1" presStyleCnt="12"/>
      <dgm:spPr/>
      <dgm:t>
        <a:bodyPr/>
        <a:lstStyle/>
        <a:p>
          <a:endParaRPr lang="fr-FR"/>
        </a:p>
      </dgm:t>
    </dgm:pt>
    <dgm:pt modelId="{CDBA4C81-30F7-4A58-936C-A6070579EE99}" type="pres">
      <dgm:prSet presAssocID="{06453E69-34BF-4FE8-B0B2-F99A22A0DFFC}" presName="hierRoot2" presStyleCnt="0">
        <dgm:presLayoutVars>
          <dgm:hierBranch val="init"/>
        </dgm:presLayoutVars>
      </dgm:prSet>
      <dgm:spPr/>
    </dgm:pt>
    <dgm:pt modelId="{45F3BDC4-4BF4-4C6C-B89C-32E1DB94F72B}" type="pres">
      <dgm:prSet presAssocID="{06453E69-34BF-4FE8-B0B2-F99A22A0DFFC}" presName="rootComposite" presStyleCnt="0"/>
      <dgm:spPr/>
    </dgm:pt>
    <dgm:pt modelId="{53EC4CEB-6ECA-466B-870F-AA98AC8AE2BE}" type="pres">
      <dgm:prSet presAssocID="{06453E69-34BF-4FE8-B0B2-F99A22A0DFFC}" presName="rootText" presStyleLbl="node4" presStyleIdx="1" presStyleCnt="12">
        <dgm:presLayoutVars>
          <dgm:chPref val="3"/>
        </dgm:presLayoutVars>
      </dgm:prSet>
      <dgm:spPr/>
      <dgm:t>
        <a:bodyPr/>
        <a:lstStyle/>
        <a:p>
          <a:endParaRPr lang="fr-FR"/>
        </a:p>
      </dgm:t>
    </dgm:pt>
    <dgm:pt modelId="{7119549B-392B-44F6-A35E-D918215D815B}" type="pres">
      <dgm:prSet presAssocID="{06453E69-34BF-4FE8-B0B2-F99A22A0DFFC}" presName="rootConnector" presStyleLbl="node4" presStyleIdx="1" presStyleCnt="12"/>
      <dgm:spPr/>
      <dgm:t>
        <a:bodyPr/>
        <a:lstStyle/>
        <a:p>
          <a:endParaRPr lang="fr-FR"/>
        </a:p>
      </dgm:t>
    </dgm:pt>
    <dgm:pt modelId="{E183C737-6DA8-46A0-837D-4B91D20F4CFB}" type="pres">
      <dgm:prSet presAssocID="{06453E69-34BF-4FE8-B0B2-F99A22A0DFFC}" presName="hierChild4" presStyleCnt="0"/>
      <dgm:spPr/>
    </dgm:pt>
    <dgm:pt modelId="{2446308E-9F07-4E80-A22E-7C520F1E9C20}" type="pres">
      <dgm:prSet presAssocID="{06453E69-34BF-4FE8-B0B2-F99A22A0DFFC}" presName="hierChild5" presStyleCnt="0"/>
      <dgm:spPr/>
    </dgm:pt>
    <dgm:pt modelId="{7361348E-5135-46C3-9011-7896731E6987}" type="pres">
      <dgm:prSet presAssocID="{E6CDD907-FD9C-4CE7-B45E-AFD5C224F42B}" presName="hierChild5" presStyleCnt="0"/>
      <dgm:spPr/>
    </dgm:pt>
    <dgm:pt modelId="{94904698-D765-41EB-9502-FCD3595BFD3E}" type="pres">
      <dgm:prSet presAssocID="{371A1AAC-C880-4CD2-8348-F59F22FF6A00}" presName="Name64" presStyleLbl="parChTrans1D4" presStyleIdx="2" presStyleCnt="12"/>
      <dgm:spPr/>
      <dgm:t>
        <a:bodyPr/>
        <a:lstStyle/>
        <a:p>
          <a:endParaRPr lang="fr-FR"/>
        </a:p>
      </dgm:t>
    </dgm:pt>
    <dgm:pt modelId="{BDEBB416-D3EF-40A8-9729-C3F58FA8FF1F}" type="pres">
      <dgm:prSet presAssocID="{F91528AB-58E2-41AC-A440-2176F2FA40E1}" presName="hierRoot2" presStyleCnt="0">
        <dgm:presLayoutVars>
          <dgm:hierBranch val="init"/>
        </dgm:presLayoutVars>
      </dgm:prSet>
      <dgm:spPr/>
    </dgm:pt>
    <dgm:pt modelId="{BF14959F-97E5-4FE1-8DE6-10310507C448}" type="pres">
      <dgm:prSet presAssocID="{F91528AB-58E2-41AC-A440-2176F2FA40E1}" presName="rootComposite" presStyleCnt="0"/>
      <dgm:spPr/>
    </dgm:pt>
    <dgm:pt modelId="{5819D2DE-0587-49B8-8FEB-C7BA472E265A}" type="pres">
      <dgm:prSet presAssocID="{F91528AB-58E2-41AC-A440-2176F2FA40E1}" presName="rootText" presStyleLbl="node4" presStyleIdx="2" presStyleCnt="12">
        <dgm:presLayoutVars>
          <dgm:chPref val="3"/>
        </dgm:presLayoutVars>
      </dgm:prSet>
      <dgm:spPr/>
      <dgm:t>
        <a:bodyPr/>
        <a:lstStyle/>
        <a:p>
          <a:endParaRPr lang="fr-FR"/>
        </a:p>
      </dgm:t>
    </dgm:pt>
    <dgm:pt modelId="{4D3CC695-15EF-424E-8B01-593385E2E9D2}" type="pres">
      <dgm:prSet presAssocID="{F91528AB-58E2-41AC-A440-2176F2FA40E1}" presName="rootConnector" presStyleLbl="node4" presStyleIdx="2" presStyleCnt="12"/>
      <dgm:spPr/>
      <dgm:t>
        <a:bodyPr/>
        <a:lstStyle/>
        <a:p>
          <a:endParaRPr lang="fr-FR"/>
        </a:p>
      </dgm:t>
    </dgm:pt>
    <dgm:pt modelId="{A555CC6F-521A-4FDF-A7C0-16971379C7A2}" type="pres">
      <dgm:prSet presAssocID="{F91528AB-58E2-41AC-A440-2176F2FA40E1}" presName="hierChild4" presStyleCnt="0"/>
      <dgm:spPr/>
    </dgm:pt>
    <dgm:pt modelId="{BE2401B3-669D-45AB-BEDF-043D6AD8797E}" type="pres">
      <dgm:prSet presAssocID="{F91528AB-58E2-41AC-A440-2176F2FA40E1}" presName="hierChild5" presStyleCnt="0"/>
      <dgm:spPr/>
    </dgm:pt>
    <dgm:pt modelId="{57D2B418-1ECE-4D4C-8316-A3450455FD0B}" type="pres">
      <dgm:prSet presAssocID="{64AA6027-95DD-4A35-AFEA-4CA20990D4E5}" presName="Name64" presStyleLbl="parChTrans1D4" presStyleIdx="3" presStyleCnt="12"/>
      <dgm:spPr/>
      <dgm:t>
        <a:bodyPr/>
        <a:lstStyle/>
        <a:p>
          <a:endParaRPr lang="fr-FR"/>
        </a:p>
      </dgm:t>
    </dgm:pt>
    <dgm:pt modelId="{DCCE49EE-4332-4FEE-BB37-212FAAD93343}" type="pres">
      <dgm:prSet presAssocID="{9104F4AC-2A0E-4DBC-A01D-79EBECB502B1}" presName="hierRoot2" presStyleCnt="0">
        <dgm:presLayoutVars>
          <dgm:hierBranch val="init"/>
        </dgm:presLayoutVars>
      </dgm:prSet>
      <dgm:spPr/>
    </dgm:pt>
    <dgm:pt modelId="{B6901D40-92FA-46D4-B1A9-1802E8D2C922}" type="pres">
      <dgm:prSet presAssocID="{9104F4AC-2A0E-4DBC-A01D-79EBECB502B1}" presName="rootComposite" presStyleCnt="0"/>
      <dgm:spPr/>
    </dgm:pt>
    <dgm:pt modelId="{A16475FE-FCE4-4CBB-B214-6FC509A1F85B}" type="pres">
      <dgm:prSet presAssocID="{9104F4AC-2A0E-4DBC-A01D-79EBECB502B1}" presName="rootText" presStyleLbl="node4" presStyleIdx="3" presStyleCnt="12">
        <dgm:presLayoutVars>
          <dgm:chPref val="3"/>
        </dgm:presLayoutVars>
      </dgm:prSet>
      <dgm:spPr/>
      <dgm:t>
        <a:bodyPr/>
        <a:lstStyle/>
        <a:p>
          <a:endParaRPr lang="fr-FR"/>
        </a:p>
      </dgm:t>
    </dgm:pt>
    <dgm:pt modelId="{B8D3BCF3-B6DB-4469-BAFA-3E2B509F603A}" type="pres">
      <dgm:prSet presAssocID="{9104F4AC-2A0E-4DBC-A01D-79EBECB502B1}" presName="rootConnector" presStyleLbl="node4" presStyleIdx="3" presStyleCnt="12"/>
      <dgm:spPr/>
      <dgm:t>
        <a:bodyPr/>
        <a:lstStyle/>
        <a:p>
          <a:endParaRPr lang="fr-FR"/>
        </a:p>
      </dgm:t>
    </dgm:pt>
    <dgm:pt modelId="{EC2596F5-0F38-4182-A6E9-8526007226D4}" type="pres">
      <dgm:prSet presAssocID="{9104F4AC-2A0E-4DBC-A01D-79EBECB502B1}" presName="hierChild4" presStyleCnt="0"/>
      <dgm:spPr/>
    </dgm:pt>
    <dgm:pt modelId="{C2D507B4-1794-40FA-B208-348B2A3FEA9B}" type="pres">
      <dgm:prSet presAssocID="{9104F4AC-2A0E-4DBC-A01D-79EBECB502B1}" presName="hierChild5" presStyleCnt="0"/>
      <dgm:spPr/>
    </dgm:pt>
    <dgm:pt modelId="{106E4F54-D214-4150-A6AD-147A75968AD9}" type="pres">
      <dgm:prSet presAssocID="{0CC9CA38-F02D-4CF3-926E-DBCAEBD9CCFB}" presName="Name64" presStyleLbl="parChTrans1D4" presStyleIdx="4" presStyleCnt="12"/>
      <dgm:spPr/>
      <dgm:t>
        <a:bodyPr/>
        <a:lstStyle/>
        <a:p>
          <a:endParaRPr lang="fr-FR"/>
        </a:p>
      </dgm:t>
    </dgm:pt>
    <dgm:pt modelId="{A1605EF6-B77B-4CCE-A6D2-259DB2F9A7E2}" type="pres">
      <dgm:prSet presAssocID="{D2A3B19A-B6EF-4E2E-B817-BECE88268295}" presName="hierRoot2" presStyleCnt="0">
        <dgm:presLayoutVars>
          <dgm:hierBranch val="init"/>
        </dgm:presLayoutVars>
      </dgm:prSet>
      <dgm:spPr/>
    </dgm:pt>
    <dgm:pt modelId="{374DAE0B-73D5-43BE-B50A-F0E577792D8E}" type="pres">
      <dgm:prSet presAssocID="{D2A3B19A-B6EF-4E2E-B817-BECE88268295}" presName="rootComposite" presStyleCnt="0"/>
      <dgm:spPr/>
    </dgm:pt>
    <dgm:pt modelId="{F0A3301A-8D2A-48BB-96D7-40714AB9E5AC}" type="pres">
      <dgm:prSet presAssocID="{D2A3B19A-B6EF-4E2E-B817-BECE88268295}" presName="rootText" presStyleLbl="node4" presStyleIdx="4" presStyleCnt="12">
        <dgm:presLayoutVars>
          <dgm:chPref val="3"/>
        </dgm:presLayoutVars>
      </dgm:prSet>
      <dgm:spPr/>
      <dgm:t>
        <a:bodyPr/>
        <a:lstStyle/>
        <a:p>
          <a:endParaRPr lang="fr-FR"/>
        </a:p>
      </dgm:t>
    </dgm:pt>
    <dgm:pt modelId="{8B4C2666-B1F9-43DA-B738-619628F8BF4B}" type="pres">
      <dgm:prSet presAssocID="{D2A3B19A-B6EF-4E2E-B817-BECE88268295}" presName="rootConnector" presStyleLbl="node4" presStyleIdx="4" presStyleCnt="12"/>
      <dgm:spPr/>
      <dgm:t>
        <a:bodyPr/>
        <a:lstStyle/>
        <a:p>
          <a:endParaRPr lang="fr-FR"/>
        </a:p>
      </dgm:t>
    </dgm:pt>
    <dgm:pt modelId="{8EB352A4-0142-4B29-9AFB-36258926A869}" type="pres">
      <dgm:prSet presAssocID="{D2A3B19A-B6EF-4E2E-B817-BECE88268295}" presName="hierChild4" presStyleCnt="0"/>
      <dgm:spPr/>
    </dgm:pt>
    <dgm:pt modelId="{04925B5B-6A1C-4C15-B48B-001646F56A98}" type="pres">
      <dgm:prSet presAssocID="{D2A3B19A-B6EF-4E2E-B817-BECE88268295}" presName="hierChild5" presStyleCnt="0"/>
      <dgm:spPr/>
    </dgm:pt>
    <dgm:pt modelId="{D1A7B038-3CBD-4AF4-9371-E3CC54137784}" type="pres">
      <dgm:prSet presAssocID="{5A0089FD-7DDE-4AE7-AF3A-02CA30A0F32A}" presName="hierChild5" presStyleCnt="0"/>
      <dgm:spPr/>
    </dgm:pt>
    <dgm:pt modelId="{9134C52A-DCE6-4966-9FA9-C7DAFAAE3AE6}" type="pres">
      <dgm:prSet presAssocID="{E4EC750A-1CB6-4BBA-89DE-615DFF519325}" presName="Name64" presStyleLbl="parChTrans1D3" presStyleIdx="1" presStyleCnt="5"/>
      <dgm:spPr/>
      <dgm:t>
        <a:bodyPr/>
        <a:lstStyle/>
        <a:p>
          <a:endParaRPr lang="fr-FR"/>
        </a:p>
      </dgm:t>
    </dgm:pt>
    <dgm:pt modelId="{AB237634-04BD-4FA7-8E67-5A613F592129}" type="pres">
      <dgm:prSet presAssocID="{8DC7B257-2E20-4DE4-900C-B953CA142860}" presName="hierRoot2" presStyleCnt="0">
        <dgm:presLayoutVars>
          <dgm:hierBranch val="init"/>
        </dgm:presLayoutVars>
      </dgm:prSet>
      <dgm:spPr/>
    </dgm:pt>
    <dgm:pt modelId="{041AF910-DBC1-4338-9F5F-D32B8430210B}" type="pres">
      <dgm:prSet presAssocID="{8DC7B257-2E20-4DE4-900C-B953CA142860}" presName="rootComposite" presStyleCnt="0"/>
      <dgm:spPr/>
    </dgm:pt>
    <dgm:pt modelId="{5232B49C-B978-4089-A0EF-5F104C4A0234}" type="pres">
      <dgm:prSet presAssocID="{8DC7B257-2E20-4DE4-900C-B953CA142860}" presName="rootText" presStyleLbl="node3" presStyleIdx="1" presStyleCnt="5">
        <dgm:presLayoutVars>
          <dgm:chPref val="3"/>
        </dgm:presLayoutVars>
      </dgm:prSet>
      <dgm:spPr/>
      <dgm:t>
        <a:bodyPr/>
        <a:lstStyle/>
        <a:p>
          <a:endParaRPr lang="fr-FR"/>
        </a:p>
      </dgm:t>
    </dgm:pt>
    <dgm:pt modelId="{0F2CE742-EA1F-4713-82CA-7D4C18CB0BE3}" type="pres">
      <dgm:prSet presAssocID="{8DC7B257-2E20-4DE4-900C-B953CA142860}" presName="rootConnector" presStyleLbl="node3" presStyleIdx="1" presStyleCnt="5"/>
      <dgm:spPr/>
      <dgm:t>
        <a:bodyPr/>
        <a:lstStyle/>
        <a:p>
          <a:endParaRPr lang="fr-FR"/>
        </a:p>
      </dgm:t>
    </dgm:pt>
    <dgm:pt modelId="{431472F8-7036-4534-A425-755E6A17380C}" type="pres">
      <dgm:prSet presAssocID="{8DC7B257-2E20-4DE4-900C-B953CA142860}" presName="hierChild4" presStyleCnt="0"/>
      <dgm:spPr/>
    </dgm:pt>
    <dgm:pt modelId="{9C6E0A16-7633-4AC3-878B-89CDAE1887D0}" type="pres">
      <dgm:prSet presAssocID="{240531FE-6E33-429C-B5A3-87326B559307}" presName="Name64" presStyleLbl="parChTrans1D4" presStyleIdx="5" presStyleCnt="12"/>
      <dgm:spPr/>
      <dgm:t>
        <a:bodyPr/>
        <a:lstStyle/>
        <a:p>
          <a:endParaRPr lang="fr-FR"/>
        </a:p>
      </dgm:t>
    </dgm:pt>
    <dgm:pt modelId="{63E66EF4-70E8-48D7-8EDB-4BA61B4B3EDB}" type="pres">
      <dgm:prSet presAssocID="{B1D78082-B512-4971-AF77-2329EAE4CA70}" presName="hierRoot2" presStyleCnt="0">
        <dgm:presLayoutVars>
          <dgm:hierBranch val="init"/>
        </dgm:presLayoutVars>
      </dgm:prSet>
      <dgm:spPr/>
    </dgm:pt>
    <dgm:pt modelId="{3C4EDCE7-6093-4C79-A2A1-DBD09412779E}" type="pres">
      <dgm:prSet presAssocID="{B1D78082-B512-4971-AF77-2329EAE4CA70}" presName="rootComposite" presStyleCnt="0"/>
      <dgm:spPr/>
    </dgm:pt>
    <dgm:pt modelId="{105CC002-6BDD-4510-8B8B-B6972DE4F31F}" type="pres">
      <dgm:prSet presAssocID="{B1D78082-B512-4971-AF77-2329EAE4CA70}" presName="rootText" presStyleLbl="node4" presStyleIdx="5" presStyleCnt="12">
        <dgm:presLayoutVars>
          <dgm:chPref val="3"/>
        </dgm:presLayoutVars>
      </dgm:prSet>
      <dgm:spPr/>
      <dgm:t>
        <a:bodyPr/>
        <a:lstStyle/>
        <a:p>
          <a:endParaRPr lang="fr-FR"/>
        </a:p>
      </dgm:t>
    </dgm:pt>
    <dgm:pt modelId="{D6F092F9-909C-4647-BA8F-939AA8BDB400}" type="pres">
      <dgm:prSet presAssocID="{B1D78082-B512-4971-AF77-2329EAE4CA70}" presName="rootConnector" presStyleLbl="node4" presStyleIdx="5" presStyleCnt="12"/>
      <dgm:spPr/>
      <dgm:t>
        <a:bodyPr/>
        <a:lstStyle/>
        <a:p>
          <a:endParaRPr lang="fr-FR"/>
        </a:p>
      </dgm:t>
    </dgm:pt>
    <dgm:pt modelId="{752F0229-5A1F-4C03-872F-E7531003A684}" type="pres">
      <dgm:prSet presAssocID="{B1D78082-B512-4971-AF77-2329EAE4CA70}" presName="hierChild4" presStyleCnt="0"/>
      <dgm:spPr/>
    </dgm:pt>
    <dgm:pt modelId="{52ED805F-E89F-4EB7-A36D-AE67F5463F3D}" type="pres">
      <dgm:prSet presAssocID="{B1D78082-B512-4971-AF77-2329EAE4CA70}" presName="hierChild5" presStyleCnt="0"/>
      <dgm:spPr/>
    </dgm:pt>
    <dgm:pt modelId="{134BB515-0480-4514-8C37-7A02EA29B551}" type="pres">
      <dgm:prSet presAssocID="{8DC7B257-2E20-4DE4-900C-B953CA142860}" presName="hierChild5" presStyleCnt="0"/>
      <dgm:spPr/>
    </dgm:pt>
    <dgm:pt modelId="{B5305E69-8192-46D0-B347-E2210EC4A9A1}" type="pres">
      <dgm:prSet presAssocID="{8FFD2078-D564-4680-8CBE-250C0D2A1244}" presName="Name64" presStyleLbl="parChTrans1D3" presStyleIdx="2" presStyleCnt="5"/>
      <dgm:spPr/>
      <dgm:t>
        <a:bodyPr/>
        <a:lstStyle/>
        <a:p>
          <a:endParaRPr lang="fr-FR"/>
        </a:p>
      </dgm:t>
    </dgm:pt>
    <dgm:pt modelId="{6A96D860-5EE6-4CD7-9BC0-6FEA5D3A902C}" type="pres">
      <dgm:prSet presAssocID="{73DBC6B5-F4E4-43C5-9864-B4556029676A}" presName="hierRoot2" presStyleCnt="0">
        <dgm:presLayoutVars>
          <dgm:hierBranch val="init"/>
        </dgm:presLayoutVars>
      </dgm:prSet>
      <dgm:spPr/>
    </dgm:pt>
    <dgm:pt modelId="{80251DC3-F1FC-4319-8F18-DC28D083D8F4}" type="pres">
      <dgm:prSet presAssocID="{73DBC6B5-F4E4-43C5-9864-B4556029676A}" presName="rootComposite" presStyleCnt="0"/>
      <dgm:spPr/>
    </dgm:pt>
    <dgm:pt modelId="{876B262B-6395-4AC2-B2DB-B18F5FEFC87F}" type="pres">
      <dgm:prSet presAssocID="{73DBC6B5-F4E4-43C5-9864-B4556029676A}" presName="rootText" presStyleLbl="node3" presStyleIdx="2" presStyleCnt="5">
        <dgm:presLayoutVars>
          <dgm:chPref val="3"/>
        </dgm:presLayoutVars>
      </dgm:prSet>
      <dgm:spPr/>
      <dgm:t>
        <a:bodyPr/>
        <a:lstStyle/>
        <a:p>
          <a:endParaRPr lang="fr-FR"/>
        </a:p>
      </dgm:t>
    </dgm:pt>
    <dgm:pt modelId="{FE25FC3F-35AD-4DB6-B011-524EBCB72FD1}" type="pres">
      <dgm:prSet presAssocID="{73DBC6B5-F4E4-43C5-9864-B4556029676A}" presName="rootConnector" presStyleLbl="node3" presStyleIdx="2" presStyleCnt="5"/>
      <dgm:spPr/>
      <dgm:t>
        <a:bodyPr/>
        <a:lstStyle/>
        <a:p>
          <a:endParaRPr lang="fr-FR"/>
        </a:p>
      </dgm:t>
    </dgm:pt>
    <dgm:pt modelId="{55D7BA55-62E5-4AC7-82B1-95B3B29FE478}" type="pres">
      <dgm:prSet presAssocID="{73DBC6B5-F4E4-43C5-9864-B4556029676A}" presName="hierChild4" presStyleCnt="0"/>
      <dgm:spPr/>
    </dgm:pt>
    <dgm:pt modelId="{095B952F-9878-46E8-BF13-B8848BB8D17C}" type="pres">
      <dgm:prSet presAssocID="{B2847E97-F400-4052-A2F9-0A5C712221A7}" presName="Name64" presStyleLbl="parChTrans1D4" presStyleIdx="6" presStyleCnt="12"/>
      <dgm:spPr/>
      <dgm:t>
        <a:bodyPr/>
        <a:lstStyle/>
        <a:p>
          <a:endParaRPr lang="fr-FR"/>
        </a:p>
      </dgm:t>
    </dgm:pt>
    <dgm:pt modelId="{9B1DAE75-B248-4860-B361-12EDB7614699}" type="pres">
      <dgm:prSet presAssocID="{CB654786-FBF7-4C6A-809E-121CCE56754E}" presName="hierRoot2" presStyleCnt="0">
        <dgm:presLayoutVars>
          <dgm:hierBranch val="init"/>
        </dgm:presLayoutVars>
      </dgm:prSet>
      <dgm:spPr/>
    </dgm:pt>
    <dgm:pt modelId="{2FA5C7C0-0E4C-4F42-9EB1-3EC7C818E103}" type="pres">
      <dgm:prSet presAssocID="{CB654786-FBF7-4C6A-809E-121CCE56754E}" presName="rootComposite" presStyleCnt="0"/>
      <dgm:spPr/>
    </dgm:pt>
    <dgm:pt modelId="{21C69B11-31D0-4894-833B-2420723DE090}" type="pres">
      <dgm:prSet presAssocID="{CB654786-FBF7-4C6A-809E-121CCE56754E}" presName="rootText" presStyleLbl="node4" presStyleIdx="6" presStyleCnt="12">
        <dgm:presLayoutVars>
          <dgm:chPref val="3"/>
        </dgm:presLayoutVars>
      </dgm:prSet>
      <dgm:spPr/>
      <dgm:t>
        <a:bodyPr/>
        <a:lstStyle/>
        <a:p>
          <a:endParaRPr lang="fr-FR"/>
        </a:p>
      </dgm:t>
    </dgm:pt>
    <dgm:pt modelId="{A477DF9D-C34B-4CA8-BCEC-C92D843FA049}" type="pres">
      <dgm:prSet presAssocID="{CB654786-FBF7-4C6A-809E-121CCE56754E}" presName="rootConnector" presStyleLbl="node4" presStyleIdx="6" presStyleCnt="12"/>
      <dgm:spPr/>
      <dgm:t>
        <a:bodyPr/>
        <a:lstStyle/>
        <a:p>
          <a:endParaRPr lang="fr-FR"/>
        </a:p>
      </dgm:t>
    </dgm:pt>
    <dgm:pt modelId="{F44FB53D-4675-4E42-9B2E-05075695B9D8}" type="pres">
      <dgm:prSet presAssocID="{CB654786-FBF7-4C6A-809E-121CCE56754E}" presName="hierChild4" presStyleCnt="0"/>
      <dgm:spPr/>
    </dgm:pt>
    <dgm:pt modelId="{D0F02E4B-DCFA-49FC-AA24-FEFCD4EB880A}" type="pres">
      <dgm:prSet presAssocID="{CB654786-FBF7-4C6A-809E-121CCE56754E}" presName="hierChild5" presStyleCnt="0"/>
      <dgm:spPr/>
    </dgm:pt>
    <dgm:pt modelId="{4EF13F11-98FA-49DD-955A-FDF67E30E86E}" type="pres">
      <dgm:prSet presAssocID="{73DBC6B5-F4E4-43C5-9864-B4556029676A}" presName="hierChild5" presStyleCnt="0"/>
      <dgm:spPr/>
    </dgm:pt>
    <dgm:pt modelId="{1DCAD617-6F4B-4E4A-A31E-2590B2231454}" type="pres">
      <dgm:prSet presAssocID="{D51BB10D-F00A-419F-B3F5-8BEAF9C9ABCD}" presName="Name64" presStyleLbl="parChTrans1D3" presStyleIdx="3" presStyleCnt="5"/>
      <dgm:spPr/>
      <dgm:t>
        <a:bodyPr/>
        <a:lstStyle/>
        <a:p>
          <a:endParaRPr lang="fr-FR"/>
        </a:p>
      </dgm:t>
    </dgm:pt>
    <dgm:pt modelId="{F39C188E-6A26-47C5-82F2-FA8E81BFF2BC}" type="pres">
      <dgm:prSet presAssocID="{32319FD4-F73D-4EAC-87EA-7EA6FD33B46F}" presName="hierRoot2" presStyleCnt="0">
        <dgm:presLayoutVars>
          <dgm:hierBranch val="init"/>
        </dgm:presLayoutVars>
      </dgm:prSet>
      <dgm:spPr/>
    </dgm:pt>
    <dgm:pt modelId="{A60EFAA1-8E9C-4543-ADFB-6B73D392105D}" type="pres">
      <dgm:prSet presAssocID="{32319FD4-F73D-4EAC-87EA-7EA6FD33B46F}" presName="rootComposite" presStyleCnt="0"/>
      <dgm:spPr/>
    </dgm:pt>
    <dgm:pt modelId="{8D57E1B1-6C90-475F-9335-814518C630BF}" type="pres">
      <dgm:prSet presAssocID="{32319FD4-F73D-4EAC-87EA-7EA6FD33B46F}" presName="rootText" presStyleLbl="node3" presStyleIdx="3" presStyleCnt="5">
        <dgm:presLayoutVars>
          <dgm:chPref val="3"/>
        </dgm:presLayoutVars>
      </dgm:prSet>
      <dgm:spPr/>
      <dgm:t>
        <a:bodyPr/>
        <a:lstStyle/>
        <a:p>
          <a:endParaRPr lang="fr-FR"/>
        </a:p>
      </dgm:t>
    </dgm:pt>
    <dgm:pt modelId="{6209C25C-663D-48F7-A378-35E8171FD3C8}" type="pres">
      <dgm:prSet presAssocID="{32319FD4-F73D-4EAC-87EA-7EA6FD33B46F}" presName="rootConnector" presStyleLbl="node3" presStyleIdx="3" presStyleCnt="5"/>
      <dgm:spPr/>
      <dgm:t>
        <a:bodyPr/>
        <a:lstStyle/>
        <a:p>
          <a:endParaRPr lang="fr-FR"/>
        </a:p>
      </dgm:t>
    </dgm:pt>
    <dgm:pt modelId="{1A2DA9BC-BB81-4EF5-A2E3-C06C16E2E141}" type="pres">
      <dgm:prSet presAssocID="{32319FD4-F73D-4EAC-87EA-7EA6FD33B46F}" presName="hierChild4" presStyleCnt="0"/>
      <dgm:spPr/>
    </dgm:pt>
    <dgm:pt modelId="{04E409E1-A0EA-4D82-8BB3-FB744382CE9F}" type="pres">
      <dgm:prSet presAssocID="{102C63D1-BFCD-4C25-8A8E-2961196A4194}" presName="Name64" presStyleLbl="parChTrans1D4" presStyleIdx="7" presStyleCnt="12"/>
      <dgm:spPr/>
      <dgm:t>
        <a:bodyPr/>
        <a:lstStyle/>
        <a:p>
          <a:endParaRPr lang="fr-FR"/>
        </a:p>
      </dgm:t>
    </dgm:pt>
    <dgm:pt modelId="{4FE9BDDE-DEFF-4717-8E9C-6A0032507237}" type="pres">
      <dgm:prSet presAssocID="{84F0955C-9256-46E4-875C-26BBCFE53A4D}" presName="hierRoot2" presStyleCnt="0">
        <dgm:presLayoutVars>
          <dgm:hierBranch val="init"/>
        </dgm:presLayoutVars>
      </dgm:prSet>
      <dgm:spPr/>
    </dgm:pt>
    <dgm:pt modelId="{CEE7C0A3-6821-4D7E-BC2E-9176B0911716}" type="pres">
      <dgm:prSet presAssocID="{84F0955C-9256-46E4-875C-26BBCFE53A4D}" presName="rootComposite" presStyleCnt="0"/>
      <dgm:spPr/>
    </dgm:pt>
    <dgm:pt modelId="{1B16C4F6-A506-4B3B-85EA-896C85BAC826}" type="pres">
      <dgm:prSet presAssocID="{84F0955C-9256-46E4-875C-26BBCFE53A4D}" presName="rootText" presStyleLbl="node4" presStyleIdx="7" presStyleCnt="12">
        <dgm:presLayoutVars>
          <dgm:chPref val="3"/>
        </dgm:presLayoutVars>
      </dgm:prSet>
      <dgm:spPr/>
      <dgm:t>
        <a:bodyPr/>
        <a:lstStyle/>
        <a:p>
          <a:endParaRPr lang="fr-FR"/>
        </a:p>
      </dgm:t>
    </dgm:pt>
    <dgm:pt modelId="{74D980F6-A39B-4DD7-8243-5884AAFDA44E}" type="pres">
      <dgm:prSet presAssocID="{84F0955C-9256-46E4-875C-26BBCFE53A4D}" presName="rootConnector" presStyleLbl="node4" presStyleIdx="7" presStyleCnt="12"/>
      <dgm:spPr/>
      <dgm:t>
        <a:bodyPr/>
        <a:lstStyle/>
        <a:p>
          <a:endParaRPr lang="fr-FR"/>
        </a:p>
      </dgm:t>
    </dgm:pt>
    <dgm:pt modelId="{0ED983D3-0E7D-436C-9309-2CBEECC87CD0}" type="pres">
      <dgm:prSet presAssocID="{84F0955C-9256-46E4-875C-26BBCFE53A4D}" presName="hierChild4" presStyleCnt="0"/>
      <dgm:spPr/>
    </dgm:pt>
    <dgm:pt modelId="{6FD7EBCE-EDD6-4607-89E2-DD0D4F046200}" type="pres">
      <dgm:prSet presAssocID="{84F0955C-9256-46E4-875C-26BBCFE53A4D}" presName="hierChild5" presStyleCnt="0"/>
      <dgm:spPr/>
    </dgm:pt>
    <dgm:pt modelId="{DF2EA18D-0A7F-477D-A794-82E1472B56E6}" type="pres">
      <dgm:prSet presAssocID="{32319FD4-F73D-4EAC-87EA-7EA6FD33B46F}" presName="hierChild5" presStyleCnt="0"/>
      <dgm:spPr/>
    </dgm:pt>
    <dgm:pt modelId="{F97EA100-19D1-42FF-8D49-3768B78BCA00}" type="pres">
      <dgm:prSet presAssocID="{37654490-5E1A-412B-80BC-B5A58425EAC8}" presName="Name64" presStyleLbl="parChTrans1D3" presStyleIdx="4" presStyleCnt="5"/>
      <dgm:spPr/>
      <dgm:t>
        <a:bodyPr/>
        <a:lstStyle/>
        <a:p>
          <a:endParaRPr lang="fr-FR"/>
        </a:p>
      </dgm:t>
    </dgm:pt>
    <dgm:pt modelId="{5B4D6CFB-F693-4153-9374-DC62BFC63269}" type="pres">
      <dgm:prSet presAssocID="{2D610A4D-C48D-44C0-A933-EFD4716A8CAA}" presName="hierRoot2" presStyleCnt="0">
        <dgm:presLayoutVars>
          <dgm:hierBranch val="init"/>
        </dgm:presLayoutVars>
      </dgm:prSet>
      <dgm:spPr/>
    </dgm:pt>
    <dgm:pt modelId="{0AC294A2-5B76-4852-A700-D767FAF7192B}" type="pres">
      <dgm:prSet presAssocID="{2D610A4D-C48D-44C0-A933-EFD4716A8CAA}" presName="rootComposite" presStyleCnt="0"/>
      <dgm:spPr/>
    </dgm:pt>
    <dgm:pt modelId="{601633A9-7149-43D0-9A97-2B393B586BB9}" type="pres">
      <dgm:prSet presAssocID="{2D610A4D-C48D-44C0-A933-EFD4716A8CAA}" presName="rootText" presStyleLbl="node3" presStyleIdx="4" presStyleCnt="5">
        <dgm:presLayoutVars>
          <dgm:chPref val="3"/>
        </dgm:presLayoutVars>
      </dgm:prSet>
      <dgm:spPr/>
      <dgm:t>
        <a:bodyPr/>
        <a:lstStyle/>
        <a:p>
          <a:endParaRPr lang="fr-FR"/>
        </a:p>
      </dgm:t>
    </dgm:pt>
    <dgm:pt modelId="{1E6306C6-2C11-4C61-8C34-F63FF67F8B7D}" type="pres">
      <dgm:prSet presAssocID="{2D610A4D-C48D-44C0-A933-EFD4716A8CAA}" presName="rootConnector" presStyleLbl="node3" presStyleIdx="4" presStyleCnt="5"/>
      <dgm:spPr/>
      <dgm:t>
        <a:bodyPr/>
        <a:lstStyle/>
        <a:p>
          <a:endParaRPr lang="fr-FR"/>
        </a:p>
      </dgm:t>
    </dgm:pt>
    <dgm:pt modelId="{D9814E1D-C955-46C1-9B42-F50CC446D001}" type="pres">
      <dgm:prSet presAssocID="{2D610A4D-C48D-44C0-A933-EFD4716A8CAA}" presName="hierChild4" presStyleCnt="0"/>
      <dgm:spPr/>
    </dgm:pt>
    <dgm:pt modelId="{205A71D6-365A-4081-84BC-4D973D448D1D}" type="pres">
      <dgm:prSet presAssocID="{EA4873C9-400A-42EC-83E7-35CC16C995C9}" presName="Name64" presStyleLbl="parChTrans1D4" presStyleIdx="8" presStyleCnt="12"/>
      <dgm:spPr/>
      <dgm:t>
        <a:bodyPr/>
        <a:lstStyle/>
        <a:p>
          <a:endParaRPr lang="fr-FR"/>
        </a:p>
      </dgm:t>
    </dgm:pt>
    <dgm:pt modelId="{42DCB05F-FED7-492B-8175-6CF61E13B98C}" type="pres">
      <dgm:prSet presAssocID="{84682C0E-E739-4330-893E-E20A6B5C8A65}" presName="hierRoot2" presStyleCnt="0">
        <dgm:presLayoutVars>
          <dgm:hierBranch val="init"/>
        </dgm:presLayoutVars>
      </dgm:prSet>
      <dgm:spPr/>
    </dgm:pt>
    <dgm:pt modelId="{0860CEBC-BD12-484B-AB58-E02CFD19C2EE}" type="pres">
      <dgm:prSet presAssocID="{84682C0E-E739-4330-893E-E20A6B5C8A65}" presName="rootComposite" presStyleCnt="0"/>
      <dgm:spPr/>
    </dgm:pt>
    <dgm:pt modelId="{0A6199BE-3450-484E-A8C7-005B1256ED89}" type="pres">
      <dgm:prSet presAssocID="{84682C0E-E739-4330-893E-E20A6B5C8A65}" presName="rootText" presStyleLbl="node4" presStyleIdx="8" presStyleCnt="12">
        <dgm:presLayoutVars>
          <dgm:chPref val="3"/>
        </dgm:presLayoutVars>
      </dgm:prSet>
      <dgm:spPr/>
      <dgm:t>
        <a:bodyPr/>
        <a:lstStyle/>
        <a:p>
          <a:endParaRPr lang="fr-FR"/>
        </a:p>
      </dgm:t>
    </dgm:pt>
    <dgm:pt modelId="{F087CBAB-E9AB-4AFD-8036-501B1E892167}" type="pres">
      <dgm:prSet presAssocID="{84682C0E-E739-4330-893E-E20A6B5C8A65}" presName="rootConnector" presStyleLbl="node4" presStyleIdx="8" presStyleCnt="12"/>
      <dgm:spPr/>
      <dgm:t>
        <a:bodyPr/>
        <a:lstStyle/>
        <a:p>
          <a:endParaRPr lang="fr-FR"/>
        </a:p>
      </dgm:t>
    </dgm:pt>
    <dgm:pt modelId="{1248C919-A9BD-4F3D-8690-71E3C08E01C5}" type="pres">
      <dgm:prSet presAssocID="{84682C0E-E739-4330-893E-E20A6B5C8A65}" presName="hierChild4" presStyleCnt="0"/>
      <dgm:spPr/>
    </dgm:pt>
    <dgm:pt modelId="{D2A1BFCE-0E01-435A-8D23-A64DB7178D08}" type="pres">
      <dgm:prSet presAssocID="{DA0A78E1-3F25-41D6-B6C8-05770C45AE4B}" presName="Name64" presStyleLbl="parChTrans1D4" presStyleIdx="9" presStyleCnt="12"/>
      <dgm:spPr/>
      <dgm:t>
        <a:bodyPr/>
        <a:lstStyle/>
        <a:p>
          <a:endParaRPr lang="fr-FR"/>
        </a:p>
      </dgm:t>
    </dgm:pt>
    <dgm:pt modelId="{3743A58E-2AE1-409C-89E1-A4EDBB1FEEAA}" type="pres">
      <dgm:prSet presAssocID="{0C9E5F28-A34B-4307-A931-3AD139EBD6A0}" presName="hierRoot2" presStyleCnt="0">
        <dgm:presLayoutVars>
          <dgm:hierBranch val="init"/>
        </dgm:presLayoutVars>
      </dgm:prSet>
      <dgm:spPr/>
    </dgm:pt>
    <dgm:pt modelId="{154E08BA-348F-4768-BE87-0A867A9BFE85}" type="pres">
      <dgm:prSet presAssocID="{0C9E5F28-A34B-4307-A931-3AD139EBD6A0}" presName="rootComposite" presStyleCnt="0"/>
      <dgm:spPr/>
    </dgm:pt>
    <dgm:pt modelId="{16FA6C50-4D7E-48A1-B2D3-A1B81DF0C62D}" type="pres">
      <dgm:prSet presAssocID="{0C9E5F28-A34B-4307-A931-3AD139EBD6A0}" presName="rootText" presStyleLbl="node4" presStyleIdx="9" presStyleCnt="12">
        <dgm:presLayoutVars>
          <dgm:chPref val="3"/>
        </dgm:presLayoutVars>
      </dgm:prSet>
      <dgm:spPr/>
      <dgm:t>
        <a:bodyPr/>
        <a:lstStyle/>
        <a:p>
          <a:endParaRPr lang="fr-FR"/>
        </a:p>
      </dgm:t>
    </dgm:pt>
    <dgm:pt modelId="{F3F2B5DD-8F80-4A4A-A07A-39C3574F91D2}" type="pres">
      <dgm:prSet presAssocID="{0C9E5F28-A34B-4307-A931-3AD139EBD6A0}" presName="rootConnector" presStyleLbl="node4" presStyleIdx="9" presStyleCnt="12"/>
      <dgm:spPr/>
      <dgm:t>
        <a:bodyPr/>
        <a:lstStyle/>
        <a:p>
          <a:endParaRPr lang="fr-FR"/>
        </a:p>
      </dgm:t>
    </dgm:pt>
    <dgm:pt modelId="{B0723714-2F37-45B6-86C8-C9F2D1D2266B}" type="pres">
      <dgm:prSet presAssocID="{0C9E5F28-A34B-4307-A931-3AD139EBD6A0}" presName="hierChild4" presStyleCnt="0"/>
      <dgm:spPr/>
    </dgm:pt>
    <dgm:pt modelId="{9DBD2123-FC7F-4D21-B297-831E33EBAA96}" type="pres">
      <dgm:prSet presAssocID="{0C9E5F28-A34B-4307-A931-3AD139EBD6A0}" presName="hierChild5" presStyleCnt="0"/>
      <dgm:spPr/>
    </dgm:pt>
    <dgm:pt modelId="{57B60D97-4CE4-412B-9023-10297D76CE4C}" type="pres">
      <dgm:prSet presAssocID="{84682C0E-E739-4330-893E-E20A6B5C8A65}" presName="hierChild5" presStyleCnt="0"/>
      <dgm:spPr/>
    </dgm:pt>
    <dgm:pt modelId="{A15EB655-F23C-4EED-8353-AF1760AFF435}" type="pres">
      <dgm:prSet presAssocID="{653B7836-B148-480B-A2EC-BF1FC26AB8BA}" presName="Name64" presStyleLbl="parChTrans1D4" presStyleIdx="10" presStyleCnt="12"/>
      <dgm:spPr/>
      <dgm:t>
        <a:bodyPr/>
        <a:lstStyle/>
        <a:p>
          <a:endParaRPr lang="fr-FR"/>
        </a:p>
      </dgm:t>
    </dgm:pt>
    <dgm:pt modelId="{B10714C4-4044-4589-B56E-5F63E12C406B}" type="pres">
      <dgm:prSet presAssocID="{15DAA804-DC64-4928-AB67-103F3C2BA255}" presName="hierRoot2" presStyleCnt="0">
        <dgm:presLayoutVars>
          <dgm:hierBranch val="init"/>
        </dgm:presLayoutVars>
      </dgm:prSet>
      <dgm:spPr/>
    </dgm:pt>
    <dgm:pt modelId="{310FA8FF-1523-4115-A5B8-32C4B5EA86A3}" type="pres">
      <dgm:prSet presAssocID="{15DAA804-DC64-4928-AB67-103F3C2BA255}" presName="rootComposite" presStyleCnt="0"/>
      <dgm:spPr/>
    </dgm:pt>
    <dgm:pt modelId="{256360E8-5F18-436C-B002-5C6695CCBB34}" type="pres">
      <dgm:prSet presAssocID="{15DAA804-DC64-4928-AB67-103F3C2BA255}" presName="rootText" presStyleLbl="node4" presStyleIdx="10" presStyleCnt="12">
        <dgm:presLayoutVars>
          <dgm:chPref val="3"/>
        </dgm:presLayoutVars>
      </dgm:prSet>
      <dgm:spPr/>
      <dgm:t>
        <a:bodyPr/>
        <a:lstStyle/>
        <a:p>
          <a:endParaRPr lang="fr-FR"/>
        </a:p>
      </dgm:t>
    </dgm:pt>
    <dgm:pt modelId="{ED276354-0D04-4EE8-8F2F-1CE58032FF39}" type="pres">
      <dgm:prSet presAssocID="{15DAA804-DC64-4928-AB67-103F3C2BA255}" presName="rootConnector" presStyleLbl="node4" presStyleIdx="10" presStyleCnt="12"/>
      <dgm:spPr/>
      <dgm:t>
        <a:bodyPr/>
        <a:lstStyle/>
        <a:p>
          <a:endParaRPr lang="fr-FR"/>
        </a:p>
      </dgm:t>
    </dgm:pt>
    <dgm:pt modelId="{101858C2-35EE-4FE6-AEA5-1CAEB121A748}" type="pres">
      <dgm:prSet presAssocID="{15DAA804-DC64-4928-AB67-103F3C2BA255}" presName="hierChild4" presStyleCnt="0"/>
      <dgm:spPr/>
    </dgm:pt>
    <dgm:pt modelId="{D36B2761-291B-4FE5-A59E-9F52227F89FB}" type="pres">
      <dgm:prSet presAssocID="{A8896A68-8AE9-4911-BA66-D0B11C9C1F6B}" presName="Name64" presStyleLbl="parChTrans1D4" presStyleIdx="11" presStyleCnt="12"/>
      <dgm:spPr/>
      <dgm:t>
        <a:bodyPr/>
        <a:lstStyle/>
        <a:p>
          <a:endParaRPr lang="fr-FR"/>
        </a:p>
      </dgm:t>
    </dgm:pt>
    <dgm:pt modelId="{177E2E59-504B-450C-9C7D-317E158B69AF}" type="pres">
      <dgm:prSet presAssocID="{2C56F19A-7DA0-420B-B038-22BE5A5E0AE5}" presName="hierRoot2" presStyleCnt="0">
        <dgm:presLayoutVars>
          <dgm:hierBranch val="init"/>
        </dgm:presLayoutVars>
      </dgm:prSet>
      <dgm:spPr/>
    </dgm:pt>
    <dgm:pt modelId="{F9D84FB9-EF7C-4846-A7D9-D0E290585764}" type="pres">
      <dgm:prSet presAssocID="{2C56F19A-7DA0-420B-B038-22BE5A5E0AE5}" presName="rootComposite" presStyleCnt="0"/>
      <dgm:spPr/>
    </dgm:pt>
    <dgm:pt modelId="{5F3FD386-E2B9-4027-BB02-8A87279D520E}" type="pres">
      <dgm:prSet presAssocID="{2C56F19A-7DA0-420B-B038-22BE5A5E0AE5}" presName="rootText" presStyleLbl="node4" presStyleIdx="11" presStyleCnt="12">
        <dgm:presLayoutVars>
          <dgm:chPref val="3"/>
        </dgm:presLayoutVars>
      </dgm:prSet>
      <dgm:spPr/>
      <dgm:t>
        <a:bodyPr/>
        <a:lstStyle/>
        <a:p>
          <a:endParaRPr lang="fr-FR"/>
        </a:p>
      </dgm:t>
    </dgm:pt>
    <dgm:pt modelId="{DCF04938-1AC3-403D-A608-BB2730DDC39D}" type="pres">
      <dgm:prSet presAssocID="{2C56F19A-7DA0-420B-B038-22BE5A5E0AE5}" presName="rootConnector" presStyleLbl="node4" presStyleIdx="11" presStyleCnt="12"/>
      <dgm:spPr/>
      <dgm:t>
        <a:bodyPr/>
        <a:lstStyle/>
        <a:p>
          <a:endParaRPr lang="fr-FR"/>
        </a:p>
      </dgm:t>
    </dgm:pt>
    <dgm:pt modelId="{92CF89AA-980F-422A-B9A9-B97E37AF4C32}" type="pres">
      <dgm:prSet presAssocID="{2C56F19A-7DA0-420B-B038-22BE5A5E0AE5}" presName="hierChild4" presStyleCnt="0"/>
      <dgm:spPr/>
    </dgm:pt>
    <dgm:pt modelId="{667D159D-55C2-4A2C-8230-84BFCB82B52B}" type="pres">
      <dgm:prSet presAssocID="{2C56F19A-7DA0-420B-B038-22BE5A5E0AE5}" presName="hierChild5" presStyleCnt="0"/>
      <dgm:spPr/>
    </dgm:pt>
    <dgm:pt modelId="{6B2DA7B2-71ED-40A6-A725-70EB667092F0}" type="pres">
      <dgm:prSet presAssocID="{15DAA804-DC64-4928-AB67-103F3C2BA255}" presName="hierChild5" presStyleCnt="0"/>
      <dgm:spPr/>
    </dgm:pt>
    <dgm:pt modelId="{4DE9FFCC-6723-4476-994A-9C119343E558}" type="pres">
      <dgm:prSet presAssocID="{2D610A4D-C48D-44C0-A933-EFD4716A8CAA}" presName="hierChild5" presStyleCnt="0"/>
      <dgm:spPr/>
    </dgm:pt>
    <dgm:pt modelId="{9360E52B-72AD-402E-98D7-0914160477EF}" type="pres">
      <dgm:prSet presAssocID="{DB6AE3A9-B4D7-44AC-A554-1DF41A85CC92}" presName="hierChild5" presStyleCnt="0"/>
      <dgm:spPr/>
    </dgm:pt>
    <dgm:pt modelId="{CE456625-1711-4FB4-ACEA-42967FBEED11}" type="pres">
      <dgm:prSet presAssocID="{C43FE54D-D4F7-4BA9-B9AD-898D0FDB898C}" presName="hierChild3" presStyleCnt="0"/>
      <dgm:spPr/>
    </dgm:pt>
  </dgm:ptLst>
  <dgm:cxnLst>
    <dgm:cxn modelId="{CE490DF5-CEFF-429F-A831-628DB34E9075}" type="presOf" srcId="{DB6AE3A9-B4D7-44AC-A554-1DF41A85CC92}" destId="{18E9D109-2AF1-4890-8DA2-6AAF57108121}" srcOrd="1" destOrd="0" presId="urn:microsoft.com/office/officeart/2009/3/layout/HorizontalOrganizationChart"/>
    <dgm:cxn modelId="{7A12A360-5349-4B3C-8128-CAD316AC4137}" type="presOf" srcId="{2D610A4D-C48D-44C0-A933-EFD4716A8CAA}" destId="{1E6306C6-2C11-4C61-8C34-F63FF67F8B7D}" srcOrd="1" destOrd="0" presId="urn:microsoft.com/office/officeart/2009/3/layout/HorizontalOrganizationChart"/>
    <dgm:cxn modelId="{EC0DC6A2-C14A-4BA8-AC0C-42D99001B1B5}" type="presOf" srcId="{15DAA804-DC64-4928-AB67-103F3C2BA255}" destId="{ED276354-0D04-4EE8-8F2F-1CE58032FF39}" srcOrd="1" destOrd="0" presId="urn:microsoft.com/office/officeart/2009/3/layout/HorizontalOrganizationChart"/>
    <dgm:cxn modelId="{C6470F82-2402-47D4-A21E-7502ED2A1D66}" type="presOf" srcId="{A8896A68-8AE9-4911-BA66-D0B11C9C1F6B}" destId="{D36B2761-291B-4FE5-A59E-9F52227F89FB}" srcOrd="0" destOrd="0" presId="urn:microsoft.com/office/officeart/2009/3/layout/HorizontalOrganizationChart"/>
    <dgm:cxn modelId="{6B2EDFF4-E8EF-475F-8459-1A1561865648}" type="presOf" srcId="{B1D78082-B512-4971-AF77-2329EAE4CA70}" destId="{D6F092F9-909C-4647-BA8F-939AA8BDB400}" srcOrd="1" destOrd="0" presId="urn:microsoft.com/office/officeart/2009/3/layout/HorizontalOrganizationChart"/>
    <dgm:cxn modelId="{B017BD18-110A-445A-B890-5EB3D4369851}" type="presOf" srcId="{32319FD4-F73D-4EAC-87EA-7EA6FD33B46F}" destId="{8D57E1B1-6C90-475F-9335-814518C630BF}" srcOrd="0" destOrd="0" presId="urn:microsoft.com/office/officeart/2009/3/layout/HorizontalOrganizationChart"/>
    <dgm:cxn modelId="{8C51C99E-1B55-4F16-94AC-7D7195650C02}" type="presOf" srcId="{F91528AB-58E2-41AC-A440-2176F2FA40E1}" destId="{5819D2DE-0587-49B8-8FEB-C7BA472E265A}" srcOrd="0" destOrd="0" presId="urn:microsoft.com/office/officeart/2009/3/layout/HorizontalOrganizationChart"/>
    <dgm:cxn modelId="{17C9C27A-17CB-4B34-9EFE-C9DE7370A618}" type="presOf" srcId="{84682C0E-E739-4330-893E-E20A6B5C8A65}" destId="{F087CBAB-E9AB-4AFD-8036-501B1E892167}" srcOrd="1" destOrd="0" presId="urn:microsoft.com/office/officeart/2009/3/layout/HorizontalOrganizationChart"/>
    <dgm:cxn modelId="{914C6245-F9AE-46FF-B1BD-61835800CF0C}" srcId="{E6CDD907-FD9C-4CE7-B45E-AFD5C224F42B}" destId="{06453E69-34BF-4FE8-B0B2-F99A22A0DFFC}" srcOrd="0" destOrd="0" parTransId="{8232C69E-0E3F-407D-B261-B1B860C75DBA}" sibTransId="{B22BD761-61EE-42FF-997A-BE2726335C1B}"/>
    <dgm:cxn modelId="{5F16E9E9-0E07-4823-9D99-EE3A91A611B2}" type="presOf" srcId="{06453E69-34BF-4FE8-B0B2-F99A22A0DFFC}" destId="{7119549B-392B-44F6-A35E-D918215D815B}" srcOrd="1" destOrd="0" presId="urn:microsoft.com/office/officeart/2009/3/layout/HorizontalOrganizationChart"/>
    <dgm:cxn modelId="{C77DBA93-73F1-4CD1-94E7-F2C82728F24B}" type="presOf" srcId="{2C56F19A-7DA0-420B-B038-22BE5A5E0AE5}" destId="{5F3FD386-E2B9-4027-BB02-8A87279D520E}" srcOrd="0" destOrd="0" presId="urn:microsoft.com/office/officeart/2009/3/layout/HorizontalOrganizationChart"/>
    <dgm:cxn modelId="{0A476A1A-855F-42A9-9688-F382E9572867}" type="presOf" srcId="{C43FE54D-D4F7-4BA9-B9AD-898D0FDB898C}" destId="{50214C2E-A24E-48F6-AC58-39ED451BC160}" srcOrd="0" destOrd="0" presId="urn:microsoft.com/office/officeart/2009/3/layout/HorizontalOrganizationChart"/>
    <dgm:cxn modelId="{2E5A3DF8-4FFB-4931-820E-DABBC5A3559E}" type="presOf" srcId="{73DBC6B5-F4E4-43C5-9864-B4556029676A}" destId="{FE25FC3F-35AD-4DB6-B011-524EBCB72FD1}" srcOrd="1" destOrd="0" presId="urn:microsoft.com/office/officeart/2009/3/layout/HorizontalOrganizationChart"/>
    <dgm:cxn modelId="{8C44CEAB-B102-41BD-82A0-76D19B3021C6}" type="presOf" srcId="{371A1AAC-C880-4CD2-8348-F59F22FF6A00}" destId="{94904698-D765-41EB-9502-FCD3595BFD3E}" srcOrd="0" destOrd="0" presId="urn:microsoft.com/office/officeart/2009/3/layout/HorizontalOrganizationChart"/>
    <dgm:cxn modelId="{A13D6C85-A815-4CF0-85EE-1A08B13254D2}" type="presOf" srcId="{73DBC6B5-F4E4-43C5-9864-B4556029676A}" destId="{876B262B-6395-4AC2-B2DB-B18F5FEFC87F}" srcOrd="0" destOrd="0" presId="urn:microsoft.com/office/officeart/2009/3/layout/HorizontalOrganizationChart"/>
    <dgm:cxn modelId="{F6859247-507A-472B-9B56-7E89B871E888}" srcId="{5A0089FD-7DDE-4AE7-AF3A-02CA30A0F32A}" destId="{E6CDD907-FD9C-4CE7-B45E-AFD5C224F42B}" srcOrd="0" destOrd="0" parTransId="{8880E731-7CA3-4049-B31B-E70936950BA9}" sibTransId="{751F6393-1D64-4C56-B67E-DB89A3427FD7}"/>
    <dgm:cxn modelId="{F8810743-50C2-45C6-A86A-261E0ED9A3C9}" type="presOf" srcId="{E6CDD907-FD9C-4CE7-B45E-AFD5C224F42B}" destId="{11A7ABEB-1C66-4358-B402-C41F1B87A06E}" srcOrd="0" destOrd="0" presId="urn:microsoft.com/office/officeart/2009/3/layout/HorizontalOrganizationChart"/>
    <dgm:cxn modelId="{E19E558D-CBB7-433A-AA51-8328E2F078C3}" type="presOf" srcId="{8232C69E-0E3F-407D-B261-B1B860C75DBA}" destId="{C1F84A73-A113-4192-BA06-D8DE7028ED4B}" srcOrd="0" destOrd="0" presId="urn:microsoft.com/office/officeart/2009/3/layout/HorizontalOrganizationChart"/>
    <dgm:cxn modelId="{1AF699D8-C9FD-4A1F-8D99-A72F07756CD8}" type="presOf" srcId="{D2A3B19A-B6EF-4E2E-B817-BECE88268295}" destId="{8B4C2666-B1F9-43DA-B738-619628F8BF4B}" srcOrd="1" destOrd="0" presId="urn:microsoft.com/office/officeart/2009/3/layout/HorizontalOrganizationChart"/>
    <dgm:cxn modelId="{22B0B3F6-7CAB-4026-8B43-0ECF7684B1DD}" type="presOf" srcId="{32319FD4-F73D-4EAC-87EA-7EA6FD33B46F}" destId="{6209C25C-663D-48F7-A378-35E8171FD3C8}" srcOrd="1" destOrd="0" presId="urn:microsoft.com/office/officeart/2009/3/layout/HorizontalOrganizationChart"/>
    <dgm:cxn modelId="{F8C79388-73CF-4E6A-980B-E9866CEB3C28}" type="presOf" srcId="{EA4873C9-400A-42EC-83E7-35CC16C995C9}" destId="{205A71D6-365A-4081-84BC-4D973D448D1D}" srcOrd="0" destOrd="0" presId="urn:microsoft.com/office/officeart/2009/3/layout/HorizontalOrganizationChart"/>
    <dgm:cxn modelId="{9FD52E48-D8D6-4C07-9CAF-8B68A92C41A5}" type="presOf" srcId="{05AE0A73-5E13-420E-B7B4-85BAE850B58B}" destId="{C4B87AD0-6240-41BA-A5FB-97255A5C5EB5}" srcOrd="0" destOrd="0" presId="urn:microsoft.com/office/officeart/2009/3/layout/HorizontalOrganizationChart"/>
    <dgm:cxn modelId="{2ABAA590-8A4F-4AE0-B9DD-597D6B571A52}" type="presOf" srcId="{9104F4AC-2A0E-4DBC-A01D-79EBECB502B1}" destId="{B8D3BCF3-B6DB-4469-BAFA-3E2B509F603A}" srcOrd="1" destOrd="0" presId="urn:microsoft.com/office/officeart/2009/3/layout/HorizontalOrganizationChart"/>
    <dgm:cxn modelId="{33FA3587-C252-4F7E-B8C8-B3ABC40E08F6}" srcId="{DB6AE3A9-B4D7-44AC-A554-1DF41A85CC92}" destId="{73DBC6B5-F4E4-43C5-9864-B4556029676A}" srcOrd="2" destOrd="0" parTransId="{8FFD2078-D564-4680-8CBE-250C0D2A1244}" sibTransId="{EF55AE14-9220-412E-ADF9-419D5FFD3A5E}"/>
    <dgm:cxn modelId="{F135952D-926F-4AD7-B0DA-2CFC8759270A}" srcId="{15DAA804-DC64-4928-AB67-103F3C2BA255}" destId="{2C56F19A-7DA0-420B-B038-22BE5A5E0AE5}" srcOrd="0" destOrd="0" parTransId="{A8896A68-8AE9-4911-BA66-D0B11C9C1F6B}" sibTransId="{3C3884F8-9B4D-4315-9FC3-6FEB3A8BC2AC}"/>
    <dgm:cxn modelId="{995F7A1E-DAA5-411A-BB3F-71AAB5CE054C}" srcId="{DB6AE3A9-B4D7-44AC-A554-1DF41A85CC92}" destId="{5A0089FD-7DDE-4AE7-AF3A-02CA30A0F32A}" srcOrd="0" destOrd="0" parTransId="{05AE0A73-5E13-420E-B7B4-85BAE850B58B}" sibTransId="{5E9158AA-564E-45A4-80D9-CE6D084282A5}"/>
    <dgm:cxn modelId="{B2C281D8-4740-4C46-B255-778B787D14DA}" type="presOf" srcId="{DA0A78E1-3F25-41D6-B6C8-05770C45AE4B}" destId="{D2A1BFCE-0E01-435A-8D23-A64DB7178D08}" srcOrd="0" destOrd="0" presId="urn:microsoft.com/office/officeart/2009/3/layout/HorizontalOrganizationChart"/>
    <dgm:cxn modelId="{FBB1DB2C-D566-42E0-A476-C89BE1D2B13A}" type="presOf" srcId="{653B7836-B148-480B-A2EC-BF1FC26AB8BA}" destId="{A15EB655-F23C-4EED-8353-AF1760AFF435}" srcOrd="0" destOrd="0" presId="urn:microsoft.com/office/officeart/2009/3/layout/HorizontalOrganizationChart"/>
    <dgm:cxn modelId="{F83A346E-C659-483E-952F-32B8673501EE}" type="presOf" srcId="{84682C0E-E739-4330-893E-E20A6B5C8A65}" destId="{0A6199BE-3450-484E-A8C7-005B1256ED89}" srcOrd="0" destOrd="0" presId="urn:microsoft.com/office/officeart/2009/3/layout/HorizontalOrganizationChart"/>
    <dgm:cxn modelId="{2C47A049-8DB2-492D-98CB-DB4AFC1340F7}" srcId="{32319FD4-F73D-4EAC-87EA-7EA6FD33B46F}" destId="{84F0955C-9256-46E4-875C-26BBCFE53A4D}" srcOrd="0" destOrd="0" parTransId="{102C63D1-BFCD-4C25-8A8E-2961196A4194}" sibTransId="{B87C24F5-A2E5-4009-91FF-E9A0663021AB}"/>
    <dgm:cxn modelId="{DCD76E85-9189-4942-9A72-3907645A1A52}" type="presOf" srcId="{2C56F19A-7DA0-420B-B038-22BE5A5E0AE5}" destId="{DCF04938-1AC3-403D-A608-BB2730DDC39D}" srcOrd="1" destOrd="0" presId="urn:microsoft.com/office/officeart/2009/3/layout/HorizontalOrganizationChart"/>
    <dgm:cxn modelId="{C209D6E1-6D01-418F-9BE0-408B589B02F3}" srcId="{84682C0E-E739-4330-893E-E20A6B5C8A65}" destId="{0C9E5F28-A34B-4307-A931-3AD139EBD6A0}" srcOrd="0" destOrd="0" parTransId="{DA0A78E1-3F25-41D6-B6C8-05770C45AE4B}" sibTransId="{3D3F82AC-9EF7-4F87-8C43-D938D93570E0}"/>
    <dgm:cxn modelId="{D48D3B50-B436-48A1-8636-A964BBB5DCFC}" type="presOf" srcId="{6F41F2C2-15A2-40F3-8228-F607C20F572C}" destId="{B59DB8B7-44BB-46EF-9958-191386985FAF}" srcOrd="0" destOrd="0" presId="urn:microsoft.com/office/officeart/2009/3/layout/HorizontalOrganizationChart"/>
    <dgm:cxn modelId="{EFE5E2FB-F587-454E-B651-8AC24F1943FA}" srcId="{8DC7B257-2E20-4DE4-900C-B953CA142860}" destId="{B1D78082-B512-4971-AF77-2329EAE4CA70}" srcOrd="0" destOrd="0" parTransId="{240531FE-6E33-429C-B5A3-87326B559307}" sibTransId="{567D23FE-FF3A-4063-A1AD-D3F85EFE1EB3}"/>
    <dgm:cxn modelId="{04EAC4F7-4723-4E96-B20B-9F04A8E459BD}" type="presOf" srcId="{37654490-5E1A-412B-80BC-B5A58425EAC8}" destId="{F97EA100-19D1-42FF-8D49-3768B78BCA00}" srcOrd="0" destOrd="0" presId="urn:microsoft.com/office/officeart/2009/3/layout/HorizontalOrganizationChart"/>
    <dgm:cxn modelId="{6455F254-C894-4543-9712-6605CC47A8A3}" type="presOf" srcId="{CB654786-FBF7-4C6A-809E-121CCE56754E}" destId="{A477DF9D-C34B-4CA8-BCEC-C92D843FA049}" srcOrd="1" destOrd="0" presId="urn:microsoft.com/office/officeart/2009/3/layout/HorizontalOrganizationChart"/>
    <dgm:cxn modelId="{25772F58-B2CD-48E9-8CE8-AD79DA20A587}" type="presOf" srcId="{D51BB10D-F00A-419F-B3F5-8BEAF9C9ABCD}" destId="{1DCAD617-6F4B-4E4A-A31E-2590B2231454}" srcOrd="0" destOrd="0" presId="urn:microsoft.com/office/officeart/2009/3/layout/HorizontalOrganizationChart"/>
    <dgm:cxn modelId="{26D33283-F9F7-4C09-A4B1-9A4BB1A93912}" type="presOf" srcId="{8DC7B257-2E20-4DE4-900C-B953CA142860}" destId="{5232B49C-B978-4089-A0EF-5F104C4A0234}" srcOrd="0" destOrd="0" presId="urn:microsoft.com/office/officeart/2009/3/layout/HorizontalOrganizationChart"/>
    <dgm:cxn modelId="{7E5357F0-63F8-468B-9FF4-4342CA638E70}" srcId="{DB6AE3A9-B4D7-44AC-A554-1DF41A85CC92}" destId="{32319FD4-F73D-4EAC-87EA-7EA6FD33B46F}" srcOrd="3" destOrd="0" parTransId="{D51BB10D-F00A-419F-B3F5-8BEAF9C9ABCD}" sibTransId="{09203CDA-73D7-4579-8949-5202BE17DA31}"/>
    <dgm:cxn modelId="{E5782C4E-F261-433B-911F-32621BD2F752}" type="presOf" srcId="{821BE466-4E6B-45AB-9EE3-33B153194CF4}" destId="{91C7214B-4AE1-434F-8AC2-255A4D5C8B04}" srcOrd="0" destOrd="0" presId="urn:microsoft.com/office/officeart/2009/3/layout/HorizontalOrganizationChart"/>
    <dgm:cxn modelId="{B4A453CA-4141-4645-AE25-67C891CB41FD}" type="presOf" srcId="{5A0089FD-7DDE-4AE7-AF3A-02CA30A0F32A}" destId="{D68EB06A-B11B-48A1-B840-43FAC3558ED6}" srcOrd="1" destOrd="0" presId="urn:microsoft.com/office/officeart/2009/3/layout/HorizontalOrganizationChart"/>
    <dgm:cxn modelId="{C287AEDA-0FDE-487A-A770-FDF89625D99A}" type="presOf" srcId="{D2A3B19A-B6EF-4E2E-B817-BECE88268295}" destId="{F0A3301A-8D2A-48BB-96D7-40714AB9E5AC}" srcOrd="0" destOrd="0" presId="urn:microsoft.com/office/officeart/2009/3/layout/HorizontalOrganizationChart"/>
    <dgm:cxn modelId="{0537F49D-8286-4393-B166-536827F90E9E}" srcId="{C43FE54D-D4F7-4BA9-B9AD-898D0FDB898C}" destId="{DB6AE3A9-B4D7-44AC-A554-1DF41A85CC92}" srcOrd="0" destOrd="0" parTransId="{821BE466-4E6B-45AB-9EE3-33B153194CF4}" sibTransId="{78731E8D-F3AB-4770-B009-2B6DF2C86957}"/>
    <dgm:cxn modelId="{73BBE6A0-5241-496E-84B6-D3420048C635}" type="presOf" srcId="{64AA6027-95DD-4A35-AFEA-4CA20990D4E5}" destId="{57D2B418-1ECE-4D4C-8316-A3450455FD0B}" srcOrd="0" destOrd="0" presId="urn:microsoft.com/office/officeart/2009/3/layout/HorizontalOrganizationChart"/>
    <dgm:cxn modelId="{18C088A9-C3AB-40DA-AFD4-6D36DA8BD328}" srcId="{DB6AE3A9-B4D7-44AC-A554-1DF41A85CC92}" destId="{8DC7B257-2E20-4DE4-900C-B953CA142860}" srcOrd="1" destOrd="0" parTransId="{E4EC750A-1CB6-4BBA-89DE-615DFF519325}" sibTransId="{C75947CF-377F-4CBC-83DE-9BCD4A25DE9E}"/>
    <dgm:cxn modelId="{D6A14857-7CF8-4F68-8DCA-845977434BC5}" type="presOf" srcId="{C43FE54D-D4F7-4BA9-B9AD-898D0FDB898C}" destId="{1EB5A9D4-A29E-4CEB-9BB8-83EF337E4C5C}" srcOrd="1" destOrd="0" presId="urn:microsoft.com/office/officeart/2009/3/layout/HorizontalOrganizationChart"/>
    <dgm:cxn modelId="{90063B43-3144-4E62-88AF-87827016C42D}" srcId="{5A0089FD-7DDE-4AE7-AF3A-02CA30A0F32A}" destId="{9104F4AC-2A0E-4DBC-A01D-79EBECB502B1}" srcOrd="2" destOrd="0" parTransId="{64AA6027-95DD-4A35-AFEA-4CA20990D4E5}" sibTransId="{1E2A7013-404E-4058-B7B4-A811F44FF00C}"/>
    <dgm:cxn modelId="{D113D90E-0802-4EA3-B496-917F1D384621}" type="presOf" srcId="{9104F4AC-2A0E-4DBC-A01D-79EBECB502B1}" destId="{A16475FE-FCE4-4CBB-B214-6FC509A1F85B}" srcOrd="0" destOrd="0" presId="urn:microsoft.com/office/officeart/2009/3/layout/HorizontalOrganizationChart"/>
    <dgm:cxn modelId="{EBC18673-2562-4A1A-9D57-23623E57CA09}" type="presOf" srcId="{84F0955C-9256-46E4-875C-26BBCFE53A4D}" destId="{74D980F6-A39B-4DD7-8243-5884AAFDA44E}" srcOrd="1" destOrd="0" presId="urn:microsoft.com/office/officeart/2009/3/layout/HorizontalOrganizationChart"/>
    <dgm:cxn modelId="{E8E861AD-4D0B-49A6-9DC5-93528CC388B9}" type="presOf" srcId="{8DC7B257-2E20-4DE4-900C-B953CA142860}" destId="{0F2CE742-EA1F-4713-82CA-7D4C18CB0BE3}" srcOrd="1" destOrd="0" presId="urn:microsoft.com/office/officeart/2009/3/layout/HorizontalOrganizationChart"/>
    <dgm:cxn modelId="{23308C59-F1D9-4FE2-A105-191583BB4821}" type="presOf" srcId="{2D610A4D-C48D-44C0-A933-EFD4716A8CAA}" destId="{601633A9-7149-43D0-9A97-2B393B586BB9}" srcOrd="0" destOrd="0" presId="urn:microsoft.com/office/officeart/2009/3/layout/HorizontalOrganizationChart"/>
    <dgm:cxn modelId="{5FFA64A1-8598-4D21-8CAE-017A69916AAE}" type="presOf" srcId="{B2847E97-F400-4052-A2F9-0A5C712221A7}" destId="{095B952F-9878-46E8-BF13-B8848BB8D17C}" srcOrd="0" destOrd="0" presId="urn:microsoft.com/office/officeart/2009/3/layout/HorizontalOrganizationChart"/>
    <dgm:cxn modelId="{CF5F7317-83F0-4E24-A0D8-54F48C87FB37}" type="presOf" srcId="{0C9E5F28-A34B-4307-A931-3AD139EBD6A0}" destId="{16FA6C50-4D7E-48A1-B2D3-A1B81DF0C62D}" srcOrd="0" destOrd="0" presId="urn:microsoft.com/office/officeart/2009/3/layout/HorizontalOrganizationChart"/>
    <dgm:cxn modelId="{4193756F-85B8-458A-89CA-ACB86E56ABB4}" type="presOf" srcId="{84F0955C-9256-46E4-875C-26BBCFE53A4D}" destId="{1B16C4F6-A506-4B3B-85EA-896C85BAC826}" srcOrd="0" destOrd="0" presId="urn:microsoft.com/office/officeart/2009/3/layout/HorizontalOrganizationChart"/>
    <dgm:cxn modelId="{9DC9E810-5FA2-4C9E-AEB8-FC17FAEAADC3}" type="presOf" srcId="{CB654786-FBF7-4C6A-809E-121CCE56754E}" destId="{21C69B11-31D0-4894-833B-2420723DE090}" srcOrd="0" destOrd="0" presId="urn:microsoft.com/office/officeart/2009/3/layout/HorizontalOrganizationChart"/>
    <dgm:cxn modelId="{AC7C003F-3F58-4E74-A7F4-FFD0F63B7815}" type="presOf" srcId="{0C9E5F28-A34B-4307-A931-3AD139EBD6A0}" destId="{F3F2B5DD-8F80-4A4A-A07A-39C3574F91D2}" srcOrd="1" destOrd="0" presId="urn:microsoft.com/office/officeart/2009/3/layout/HorizontalOrganizationChart"/>
    <dgm:cxn modelId="{DF6C87DE-EF47-4563-9C19-9BFE677934DB}" type="presOf" srcId="{240531FE-6E33-429C-B5A3-87326B559307}" destId="{9C6E0A16-7633-4AC3-878B-89CDAE1887D0}" srcOrd="0" destOrd="0" presId="urn:microsoft.com/office/officeart/2009/3/layout/HorizontalOrganizationChart"/>
    <dgm:cxn modelId="{7134C38F-C3BB-4A50-82C1-F1BFE9A1C9A0}" type="presOf" srcId="{5A0089FD-7DDE-4AE7-AF3A-02CA30A0F32A}" destId="{5FC3D62B-5A5D-4E5D-A304-FAF5AA4F06A6}" srcOrd="0" destOrd="0" presId="urn:microsoft.com/office/officeart/2009/3/layout/HorizontalOrganizationChart"/>
    <dgm:cxn modelId="{FA8C8BC8-A481-471E-A99E-7770FD705AD3}" type="presOf" srcId="{8FFD2078-D564-4680-8CBE-250C0D2A1244}" destId="{B5305E69-8192-46D0-B347-E2210EC4A9A1}" srcOrd="0" destOrd="0" presId="urn:microsoft.com/office/officeart/2009/3/layout/HorizontalOrganizationChart"/>
    <dgm:cxn modelId="{45BBE803-FC8F-4841-A597-B86CBCF3C34C}" srcId="{DB6AE3A9-B4D7-44AC-A554-1DF41A85CC92}" destId="{2D610A4D-C48D-44C0-A933-EFD4716A8CAA}" srcOrd="4" destOrd="0" parTransId="{37654490-5E1A-412B-80BC-B5A58425EAC8}" sibTransId="{141E0563-7303-4C00-8EFA-B6F2075AC7CD}"/>
    <dgm:cxn modelId="{48CB3298-B621-4F0E-915F-BF40B35413B0}" type="presOf" srcId="{8880E731-7CA3-4049-B31B-E70936950BA9}" destId="{6AE1FD6C-1ABE-4966-9BF3-23162547157F}" srcOrd="0" destOrd="0" presId="urn:microsoft.com/office/officeart/2009/3/layout/HorizontalOrganizationChart"/>
    <dgm:cxn modelId="{A46DB5E7-A69D-4B60-8177-73A85D797020}" srcId="{5A0089FD-7DDE-4AE7-AF3A-02CA30A0F32A}" destId="{F91528AB-58E2-41AC-A440-2176F2FA40E1}" srcOrd="1" destOrd="0" parTransId="{371A1AAC-C880-4CD2-8348-F59F22FF6A00}" sibTransId="{B5792B28-2ED1-43D7-B983-7A100AAF2501}"/>
    <dgm:cxn modelId="{5C27DF97-5C9E-4452-A291-86B2C59635BB}" type="presOf" srcId="{06453E69-34BF-4FE8-B0B2-F99A22A0DFFC}" destId="{53EC4CEB-6ECA-466B-870F-AA98AC8AE2BE}" srcOrd="0" destOrd="0" presId="urn:microsoft.com/office/officeart/2009/3/layout/HorizontalOrganizationChart"/>
    <dgm:cxn modelId="{69212815-C31A-4401-9A84-4BDE7C469D60}" type="presOf" srcId="{F91528AB-58E2-41AC-A440-2176F2FA40E1}" destId="{4D3CC695-15EF-424E-8B01-593385E2E9D2}" srcOrd="1" destOrd="0" presId="urn:microsoft.com/office/officeart/2009/3/layout/HorizontalOrganizationChart"/>
    <dgm:cxn modelId="{FBE729B7-701D-4E79-9F91-9B4A0AD2746C}" srcId="{73DBC6B5-F4E4-43C5-9864-B4556029676A}" destId="{CB654786-FBF7-4C6A-809E-121CCE56754E}" srcOrd="0" destOrd="0" parTransId="{B2847E97-F400-4052-A2F9-0A5C712221A7}" sibTransId="{3DF0C446-9A54-4235-B4F8-FE081D8D0E57}"/>
    <dgm:cxn modelId="{2AC2E61C-050A-4281-B01A-462DFEAA12F4}" type="presOf" srcId="{B1D78082-B512-4971-AF77-2329EAE4CA70}" destId="{105CC002-6BDD-4510-8B8B-B6972DE4F31F}" srcOrd="0" destOrd="0" presId="urn:microsoft.com/office/officeart/2009/3/layout/HorizontalOrganizationChart"/>
    <dgm:cxn modelId="{464FAD8C-D68B-4F41-BDEE-A2D5E9F2C798}" type="presOf" srcId="{102C63D1-BFCD-4C25-8A8E-2961196A4194}" destId="{04E409E1-A0EA-4D82-8BB3-FB744382CE9F}" srcOrd="0" destOrd="0" presId="urn:microsoft.com/office/officeart/2009/3/layout/HorizontalOrganizationChart"/>
    <dgm:cxn modelId="{840A860F-55F3-4AE4-AE5E-BD9DF6B383B9}" srcId="{2D610A4D-C48D-44C0-A933-EFD4716A8CAA}" destId="{15DAA804-DC64-4928-AB67-103F3C2BA255}" srcOrd="1" destOrd="0" parTransId="{653B7836-B148-480B-A2EC-BF1FC26AB8BA}" sibTransId="{EA3F5BA9-44A4-452E-96A8-C869553E58BC}"/>
    <dgm:cxn modelId="{B8EFBDBF-F29F-4428-9B15-241EF1E5D2AA}" srcId="{6F41F2C2-15A2-40F3-8228-F607C20F572C}" destId="{C43FE54D-D4F7-4BA9-B9AD-898D0FDB898C}" srcOrd="0" destOrd="0" parTransId="{A5343DF3-72E7-4F32-B17A-3B92E3384416}" sibTransId="{24F2F2F1-9532-4BAF-8A19-9880249AA6CF}"/>
    <dgm:cxn modelId="{86FA8F78-4E6E-45E4-BE7F-A5C22716A88D}" type="presOf" srcId="{DB6AE3A9-B4D7-44AC-A554-1DF41A85CC92}" destId="{5BE3BD78-E21F-4293-B7BA-9554D13F85F8}" srcOrd="0" destOrd="0" presId="urn:microsoft.com/office/officeart/2009/3/layout/HorizontalOrganizationChart"/>
    <dgm:cxn modelId="{DA315181-732B-4B9C-A5D5-A6D5CBCDDD7A}" type="presOf" srcId="{E4EC750A-1CB6-4BBA-89DE-615DFF519325}" destId="{9134C52A-DCE6-4966-9FA9-C7DAFAAE3AE6}" srcOrd="0" destOrd="0" presId="urn:microsoft.com/office/officeart/2009/3/layout/HorizontalOrganizationChart"/>
    <dgm:cxn modelId="{EF72E8CF-7979-4A15-8A42-3E396569A47C}" type="presOf" srcId="{0CC9CA38-F02D-4CF3-926E-DBCAEBD9CCFB}" destId="{106E4F54-D214-4150-A6AD-147A75968AD9}" srcOrd="0" destOrd="0" presId="urn:microsoft.com/office/officeart/2009/3/layout/HorizontalOrganizationChart"/>
    <dgm:cxn modelId="{CC21A378-D7DA-4A3D-B62D-4F0D01758D99}" type="presOf" srcId="{E6CDD907-FD9C-4CE7-B45E-AFD5C224F42B}" destId="{F28E0B1A-3B23-4A7A-879B-FD909DDA108D}" srcOrd="1" destOrd="0" presId="urn:microsoft.com/office/officeart/2009/3/layout/HorizontalOrganizationChart"/>
    <dgm:cxn modelId="{1BBD7B9F-CBC7-4B61-9A5E-D4D54F761BC3}" srcId="{2D610A4D-C48D-44C0-A933-EFD4716A8CAA}" destId="{84682C0E-E739-4330-893E-E20A6B5C8A65}" srcOrd="0" destOrd="0" parTransId="{EA4873C9-400A-42EC-83E7-35CC16C995C9}" sibTransId="{89915A3A-7E6D-4A5F-901E-BCE4FEA66ECA}"/>
    <dgm:cxn modelId="{BF159489-DA03-4BFA-9A53-32A23C214CCD}" srcId="{5A0089FD-7DDE-4AE7-AF3A-02CA30A0F32A}" destId="{D2A3B19A-B6EF-4E2E-B817-BECE88268295}" srcOrd="3" destOrd="0" parTransId="{0CC9CA38-F02D-4CF3-926E-DBCAEBD9CCFB}" sibTransId="{499D6A13-A0DB-4F93-BF6B-1268A8466CC0}"/>
    <dgm:cxn modelId="{AFA00E29-0B97-47BB-84A2-454A874BCBDB}" type="presOf" srcId="{15DAA804-DC64-4928-AB67-103F3C2BA255}" destId="{256360E8-5F18-436C-B002-5C6695CCBB34}" srcOrd="0" destOrd="0" presId="urn:microsoft.com/office/officeart/2009/3/layout/HorizontalOrganizationChart"/>
    <dgm:cxn modelId="{6BCF75AF-9B42-42D8-881C-8E445376485A}" type="presParOf" srcId="{B59DB8B7-44BB-46EF-9958-191386985FAF}" destId="{C89F19C9-876D-448D-B19B-3C88E49C7C70}" srcOrd="0" destOrd="0" presId="urn:microsoft.com/office/officeart/2009/3/layout/HorizontalOrganizationChart"/>
    <dgm:cxn modelId="{B06E6F53-B69A-4DAE-B995-33F1BAA7765F}" type="presParOf" srcId="{C89F19C9-876D-448D-B19B-3C88E49C7C70}" destId="{E049F99A-A35A-4855-A9A2-9E2893301803}" srcOrd="0" destOrd="0" presId="urn:microsoft.com/office/officeart/2009/3/layout/HorizontalOrganizationChart"/>
    <dgm:cxn modelId="{ACE47095-80E7-4F35-A946-8C71B09E35DB}" type="presParOf" srcId="{E049F99A-A35A-4855-A9A2-9E2893301803}" destId="{50214C2E-A24E-48F6-AC58-39ED451BC160}" srcOrd="0" destOrd="0" presId="urn:microsoft.com/office/officeart/2009/3/layout/HorizontalOrganizationChart"/>
    <dgm:cxn modelId="{2BD09248-100D-48BB-8489-FE8CFA3DDBF6}" type="presParOf" srcId="{E049F99A-A35A-4855-A9A2-9E2893301803}" destId="{1EB5A9D4-A29E-4CEB-9BB8-83EF337E4C5C}" srcOrd="1" destOrd="0" presId="urn:microsoft.com/office/officeart/2009/3/layout/HorizontalOrganizationChart"/>
    <dgm:cxn modelId="{3A26CD61-3FB2-4F45-8F1B-F0939B0F8ED6}" type="presParOf" srcId="{C89F19C9-876D-448D-B19B-3C88E49C7C70}" destId="{A7EDD84F-D5F6-4309-91DE-12C69CF1EC21}" srcOrd="1" destOrd="0" presId="urn:microsoft.com/office/officeart/2009/3/layout/HorizontalOrganizationChart"/>
    <dgm:cxn modelId="{4A11BCD8-D3C1-4A5B-8D3B-5222939B15C2}" type="presParOf" srcId="{A7EDD84F-D5F6-4309-91DE-12C69CF1EC21}" destId="{91C7214B-4AE1-434F-8AC2-255A4D5C8B04}" srcOrd="0" destOrd="0" presId="urn:microsoft.com/office/officeart/2009/3/layout/HorizontalOrganizationChart"/>
    <dgm:cxn modelId="{38537D2A-834E-48D1-A919-FFFC010ECBF5}" type="presParOf" srcId="{A7EDD84F-D5F6-4309-91DE-12C69CF1EC21}" destId="{85173EC2-9F5F-44E0-AEBC-90F88E4D520D}" srcOrd="1" destOrd="0" presId="urn:microsoft.com/office/officeart/2009/3/layout/HorizontalOrganizationChart"/>
    <dgm:cxn modelId="{22792D2E-4C6F-4230-ABF2-002B7715EABA}" type="presParOf" srcId="{85173EC2-9F5F-44E0-AEBC-90F88E4D520D}" destId="{64BB02E1-AFEF-4A42-892A-B04B6F4ED2E5}" srcOrd="0" destOrd="0" presId="urn:microsoft.com/office/officeart/2009/3/layout/HorizontalOrganizationChart"/>
    <dgm:cxn modelId="{1D531DF8-B370-4B8F-9F8F-91E65DE6C24B}" type="presParOf" srcId="{64BB02E1-AFEF-4A42-892A-B04B6F4ED2E5}" destId="{5BE3BD78-E21F-4293-B7BA-9554D13F85F8}" srcOrd="0" destOrd="0" presId="urn:microsoft.com/office/officeart/2009/3/layout/HorizontalOrganizationChart"/>
    <dgm:cxn modelId="{29390B32-CA1F-4A20-84A0-8946F76C0775}" type="presParOf" srcId="{64BB02E1-AFEF-4A42-892A-B04B6F4ED2E5}" destId="{18E9D109-2AF1-4890-8DA2-6AAF57108121}" srcOrd="1" destOrd="0" presId="urn:microsoft.com/office/officeart/2009/3/layout/HorizontalOrganizationChart"/>
    <dgm:cxn modelId="{3499AEE8-2EC1-4006-83FA-5F0DF126646E}" type="presParOf" srcId="{85173EC2-9F5F-44E0-AEBC-90F88E4D520D}" destId="{9A3EA40D-4EAA-4116-ACB5-342D58BF143F}" srcOrd="1" destOrd="0" presId="urn:microsoft.com/office/officeart/2009/3/layout/HorizontalOrganizationChart"/>
    <dgm:cxn modelId="{69043585-492C-45CD-B05C-210583C1991F}" type="presParOf" srcId="{9A3EA40D-4EAA-4116-ACB5-342D58BF143F}" destId="{C4B87AD0-6240-41BA-A5FB-97255A5C5EB5}" srcOrd="0" destOrd="0" presId="urn:microsoft.com/office/officeart/2009/3/layout/HorizontalOrganizationChart"/>
    <dgm:cxn modelId="{A790B046-D787-4297-98BB-CFCA48D4EBB4}" type="presParOf" srcId="{9A3EA40D-4EAA-4116-ACB5-342D58BF143F}" destId="{6004EAA1-8029-4B63-B11D-09B712607CCA}" srcOrd="1" destOrd="0" presId="urn:microsoft.com/office/officeart/2009/3/layout/HorizontalOrganizationChart"/>
    <dgm:cxn modelId="{F072B889-99C9-47CE-B8F5-28BC11179EDC}" type="presParOf" srcId="{6004EAA1-8029-4B63-B11D-09B712607CCA}" destId="{B1E98A04-1196-40B2-B7EB-98E23490FB8D}" srcOrd="0" destOrd="0" presId="urn:microsoft.com/office/officeart/2009/3/layout/HorizontalOrganizationChart"/>
    <dgm:cxn modelId="{50D6DFAB-5804-4C83-8F8B-79F7E01AC09C}" type="presParOf" srcId="{B1E98A04-1196-40B2-B7EB-98E23490FB8D}" destId="{5FC3D62B-5A5D-4E5D-A304-FAF5AA4F06A6}" srcOrd="0" destOrd="0" presId="urn:microsoft.com/office/officeart/2009/3/layout/HorizontalOrganizationChart"/>
    <dgm:cxn modelId="{E05C9E40-84BE-4570-A988-6E5E6E531720}" type="presParOf" srcId="{B1E98A04-1196-40B2-B7EB-98E23490FB8D}" destId="{D68EB06A-B11B-48A1-B840-43FAC3558ED6}" srcOrd="1" destOrd="0" presId="urn:microsoft.com/office/officeart/2009/3/layout/HorizontalOrganizationChart"/>
    <dgm:cxn modelId="{DC379DB7-4424-4377-9B12-2591F6C7B2FE}" type="presParOf" srcId="{6004EAA1-8029-4B63-B11D-09B712607CCA}" destId="{CFB03921-4829-42ED-BD0D-D22D3279D980}" srcOrd="1" destOrd="0" presId="urn:microsoft.com/office/officeart/2009/3/layout/HorizontalOrganizationChart"/>
    <dgm:cxn modelId="{95A99CCC-2A85-43ED-809C-11F0F8206EF2}" type="presParOf" srcId="{CFB03921-4829-42ED-BD0D-D22D3279D980}" destId="{6AE1FD6C-1ABE-4966-9BF3-23162547157F}" srcOrd="0" destOrd="0" presId="urn:microsoft.com/office/officeart/2009/3/layout/HorizontalOrganizationChart"/>
    <dgm:cxn modelId="{9A162642-8AFC-4C48-8C48-D87391807B39}" type="presParOf" srcId="{CFB03921-4829-42ED-BD0D-D22D3279D980}" destId="{84E04E38-886E-49EA-9551-663F834665DF}" srcOrd="1" destOrd="0" presId="urn:microsoft.com/office/officeart/2009/3/layout/HorizontalOrganizationChart"/>
    <dgm:cxn modelId="{97A9B76C-D4DD-44AC-AF8A-963F0887D69D}" type="presParOf" srcId="{84E04E38-886E-49EA-9551-663F834665DF}" destId="{B8E3CEA9-D13F-49F4-8937-842FD4406C41}" srcOrd="0" destOrd="0" presId="urn:microsoft.com/office/officeart/2009/3/layout/HorizontalOrganizationChart"/>
    <dgm:cxn modelId="{65213AD5-8FCE-4D1A-AA1E-80897E6A4D86}" type="presParOf" srcId="{B8E3CEA9-D13F-49F4-8937-842FD4406C41}" destId="{11A7ABEB-1C66-4358-B402-C41F1B87A06E}" srcOrd="0" destOrd="0" presId="urn:microsoft.com/office/officeart/2009/3/layout/HorizontalOrganizationChart"/>
    <dgm:cxn modelId="{02F57246-F11B-4434-AD5E-8F536EE3D1F4}" type="presParOf" srcId="{B8E3CEA9-D13F-49F4-8937-842FD4406C41}" destId="{F28E0B1A-3B23-4A7A-879B-FD909DDA108D}" srcOrd="1" destOrd="0" presId="urn:microsoft.com/office/officeart/2009/3/layout/HorizontalOrganizationChart"/>
    <dgm:cxn modelId="{12C64692-4512-410B-8CAB-48F9D4A7CFB7}" type="presParOf" srcId="{84E04E38-886E-49EA-9551-663F834665DF}" destId="{F61E9EC9-2CBD-466B-8659-895428ED3B7D}" srcOrd="1" destOrd="0" presId="urn:microsoft.com/office/officeart/2009/3/layout/HorizontalOrganizationChart"/>
    <dgm:cxn modelId="{EA3590C2-D7ED-4809-85B2-739F3E71F4CC}" type="presParOf" srcId="{F61E9EC9-2CBD-466B-8659-895428ED3B7D}" destId="{C1F84A73-A113-4192-BA06-D8DE7028ED4B}" srcOrd="0" destOrd="0" presId="urn:microsoft.com/office/officeart/2009/3/layout/HorizontalOrganizationChart"/>
    <dgm:cxn modelId="{DBF179AE-6954-49C1-A4FD-DC47309128B9}" type="presParOf" srcId="{F61E9EC9-2CBD-466B-8659-895428ED3B7D}" destId="{CDBA4C81-30F7-4A58-936C-A6070579EE99}" srcOrd="1" destOrd="0" presId="urn:microsoft.com/office/officeart/2009/3/layout/HorizontalOrganizationChart"/>
    <dgm:cxn modelId="{E71E82AE-9B63-45B3-9A5E-AB71E0D65479}" type="presParOf" srcId="{CDBA4C81-30F7-4A58-936C-A6070579EE99}" destId="{45F3BDC4-4BF4-4C6C-B89C-32E1DB94F72B}" srcOrd="0" destOrd="0" presId="urn:microsoft.com/office/officeart/2009/3/layout/HorizontalOrganizationChart"/>
    <dgm:cxn modelId="{3658E150-7AF7-4339-BCD1-722A622F3257}" type="presParOf" srcId="{45F3BDC4-4BF4-4C6C-B89C-32E1DB94F72B}" destId="{53EC4CEB-6ECA-466B-870F-AA98AC8AE2BE}" srcOrd="0" destOrd="0" presId="urn:microsoft.com/office/officeart/2009/3/layout/HorizontalOrganizationChart"/>
    <dgm:cxn modelId="{B5C0AAFF-820B-4FC8-9AC8-FC96D27879D9}" type="presParOf" srcId="{45F3BDC4-4BF4-4C6C-B89C-32E1DB94F72B}" destId="{7119549B-392B-44F6-A35E-D918215D815B}" srcOrd="1" destOrd="0" presId="urn:microsoft.com/office/officeart/2009/3/layout/HorizontalOrganizationChart"/>
    <dgm:cxn modelId="{620F3C39-2D1F-4F0C-BBBF-CE38210AE03B}" type="presParOf" srcId="{CDBA4C81-30F7-4A58-936C-A6070579EE99}" destId="{E183C737-6DA8-46A0-837D-4B91D20F4CFB}" srcOrd="1" destOrd="0" presId="urn:microsoft.com/office/officeart/2009/3/layout/HorizontalOrganizationChart"/>
    <dgm:cxn modelId="{B383A702-08D6-439E-9DCC-7A42150B7C25}" type="presParOf" srcId="{CDBA4C81-30F7-4A58-936C-A6070579EE99}" destId="{2446308E-9F07-4E80-A22E-7C520F1E9C20}" srcOrd="2" destOrd="0" presId="urn:microsoft.com/office/officeart/2009/3/layout/HorizontalOrganizationChart"/>
    <dgm:cxn modelId="{9F7D8530-8924-4F42-8AE7-547730BF2F93}" type="presParOf" srcId="{84E04E38-886E-49EA-9551-663F834665DF}" destId="{7361348E-5135-46C3-9011-7896731E6987}" srcOrd="2" destOrd="0" presId="urn:microsoft.com/office/officeart/2009/3/layout/HorizontalOrganizationChart"/>
    <dgm:cxn modelId="{BE03E9ED-DAF7-4663-9797-289C0C60AD84}" type="presParOf" srcId="{CFB03921-4829-42ED-BD0D-D22D3279D980}" destId="{94904698-D765-41EB-9502-FCD3595BFD3E}" srcOrd="2" destOrd="0" presId="urn:microsoft.com/office/officeart/2009/3/layout/HorizontalOrganizationChart"/>
    <dgm:cxn modelId="{30219579-CBB7-4249-9D14-8ADA1B339E44}" type="presParOf" srcId="{CFB03921-4829-42ED-BD0D-D22D3279D980}" destId="{BDEBB416-D3EF-40A8-9729-C3F58FA8FF1F}" srcOrd="3" destOrd="0" presId="urn:microsoft.com/office/officeart/2009/3/layout/HorizontalOrganizationChart"/>
    <dgm:cxn modelId="{BFBE99D6-F552-4D8A-B4BA-A89A6189FEE1}" type="presParOf" srcId="{BDEBB416-D3EF-40A8-9729-C3F58FA8FF1F}" destId="{BF14959F-97E5-4FE1-8DE6-10310507C448}" srcOrd="0" destOrd="0" presId="urn:microsoft.com/office/officeart/2009/3/layout/HorizontalOrganizationChart"/>
    <dgm:cxn modelId="{6028AD9C-C30E-46F8-801E-86444D56466A}" type="presParOf" srcId="{BF14959F-97E5-4FE1-8DE6-10310507C448}" destId="{5819D2DE-0587-49B8-8FEB-C7BA472E265A}" srcOrd="0" destOrd="0" presId="urn:microsoft.com/office/officeart/2009/3/layout/HorizontalOrganizationChart"/>
    <dgm:cxn modelId="{4550BBAE-0B73-409F-AE61-ACA5CA076AAC}" type="presParOf" srcId="{BF14959F-97E5-4FE1-8DE6-10310507C448}" destId="{4D3CC695-15EF-424E-8B01-593385E2E9D2}" srcOrd="1" destOrd="0" presId="urn:microsoft.com/office/officeart/2009/3/layout/HorizontalOrganizationChart"/>
    <dgm:cxn modelId="{6567FA98-9558-41C3-806C-6D3B0342C58B}" type="presParOf" srcId="{BDEBB416-D3EF-40A8-9729-C3F58FA8FF1F}" destId="{A555CC6F-521A-4FDF-A7C0-16971379C7A2}" srcOrd="1" destOrd="0" presId="urn:microsoft.com/office/officeart/2009/3/layout/HorizontalOrganizationChart"/>
    <dgm:cxn modelId="{07E87F04-925B-4CAF-A378-E81CA9B07F56}" type="presParOf" srcId="{BDEBB416-D3EF-40A8-9729-C3F58FA8FF1F}" destId="{BE2401B3-669D-45AB-BEDF-043D6AD8797E}" srcOrd="2" destOrd="0" presId="urn:microsoft.com/office/officeart/2009/3/layout/HorizontalOrganizationChart"/>
    <dgm:cxn modelId="{D79B4DEB-DE2A-45F8-9F32-0990DC092F18}" type="presParOf" srcId="{CFB03921-4829-42ED-BD0D-D22D3279D980}" destId="{57D2B418-1ECE-4D4C-8316-A3450455FD0B}" srcOrd="4" destOrd="0" presId="urn:microsoft.com/office/officeart/2009/3/layout/HorizontalOrganizationChart"/>
    <dgm:cxn modelId="{DE1047F0-2A3F-4C13-8B14-319446806718}" type="presParOf" srcId="{CFB03921-4829-42ED-BD0D-D22D3279D980}" destId="{DCCE49EE-4332-4FEE-BB37-212FAAD93343}" srcOrd="5" destOrd="0" presId="urn:microsoft.com/office/officeart/2009/3/layout/HorizontalOrganizationChart"/>
    <dgm:cxn modelId="{EC36D406-BEF9-4E30-90B0-F178D5446E6D}" type="presParOf" srcId="{DCCE49EE-4332-4FEE-BB37-212FAAD93343}" destId="{B6901D40-92FA-46D4-B1A9-1802E8D2C922}" srcOrd="0" destOrd="0" presId="urn:microsoft.com/office/officeart/2009/3/layout/HorizontalOrganizationChart"/>
    <dgm:cxn modelId="{C61C2282-597D-455A-849E-62E0A4119E4F}" type="presParOf" srcId="{B6901D40-92FA-46D4-B1A9-1802E8D2C922}" destId="{A16475FE-FCE4-4CBB-B214-6FC509A1F85B}" srcOrd="0" destOrd="0" presId="urn:microsoft.com/office/officeart/2009/3/layout/HorizontalOrganizationChart"/>
    <dgm:cxn modelId="{6317AB05-58D6-4E09-95AE-A08C15D0DEB2}" type="presParOf" srcId="{B6901D40-92FA-46D4-B1A9-1802E8D2C922}" destId="{B8D3BCF3-B6DB-4469-BAFA-3E2B509F603A}" srcOrd="1" destOrd="0" presId="urn:microsoft.com/office/officeart/2009/3/layout/HorizontalOrganizationChart"/>
    <dgm:cxn modelId="{FD9D9695-6FA7-45B0-889A-D7A5AA724040}" type="presParOf" srcId="{DCCE49EE-4332-4FEE-BB37-212FAAD93343}" destId="{EC2596F5-0F38-4182-A6E9-8526007226D4}" srcOrd="1" destOrd="0" presId="urn:microsoft.com/office/officeart/2009/3/layout/HorizontalOrganizationChart"/>
    <dgm:cxn modelId="{C5C8DF0D-188D-4E48-A6EA-7E7D9CB54541}" type="presParOf" srcId="{DCCE49EE-4332-4FEE-BB37-212FAAD93343}" destId="{C2D507B4-1794-40FA-B208-348B2A3FEA9B}" srcOrd="2" destOrd="0" presId="urn:microsoft.com/office/officeart/2009/3/layout/HorizontalOrganizationChart"/>
    <dgm:cxn modelId="{D7B6E60D-037D-46AC-8C8C-F6CEF1943728}" type="presParOf" srcId="{CFB03921-4829-42ED-BD0D-D22D3279D980}" destId="{106E4F54-D214-4150-A6AD-147A75968AD9}" srcOrd="6" destOrd="0" presId="urn:microsoft.com/office/officeart/2009/3/layout/HorizontalOrganizationChart"/>
    <dgm:cxn modelId="{2C469D0D-7C37-40F8-9B1B-93627199D243}" type="presParOf" srcId="{CFB03921-4829-42ED-BD0D-D22D3279D980}" destId="{A1605EF6-B77B-4CCE-A6D2-259DB2F9A7E2}" srcOrd="7" destOrd="0" presId="urn:microsoft.com/office/officeart/2009/3/layout/HorizontalOrganizationChart"/>
    <dgm:cxn modelId="{A6397F7E-0645-46CB-A535-F572E89EDCF0}" type="presParOf" srcId="{A1605EF6-B77B-4CCE-A6D2-259DB2F9A7E2}" destId="{374DAE0B-73D5-43BE-B50A-F0E577792D8E}" srcOrd="0" destOrd="0" presId="urn:microsoft.com/office/officeart/2009/3/layout/HorizontalOrganizationChart"/>
    <dgm:cxn modelId="{F72DE98A-C9CE-4AD2-8C61-D6667FE21CA7}" type="presParOf" srcId="{374DAE0B-73D5-43BE-B50A-F0E577792D8E}" destId="{F0A3301A-8D2A-48BB-96D7-40714AB9E5AC}" srcOrd="0" destOrd="0" presId="urn:microsoft.com/office/officeart/2009/3/layout/HorizontalOrganizationChart"/>
    <dgm:cxn modelId="{80BC8C5C-13B9-4F08-9CFB-B90BFD2E373E}" type="presParOf" srcId="{374DAE0B-73D5-43BE-B50A-F0E577792D8E}" destId="{8B4C2666-B1F9-43DA-B738-619628F8BF4B}" srcOrd="1" destOrd="0" presId="urn:microsoft.com/office/officeart/2009/3/layout/HorizontalOrganizationChart"/>
    <dgm:cxn modelId="{CFFBF207-FB3B-4EFA-B9AF-13D6C6C36888}" type="presParOf" srcId="{A1605EF6-B77B-4CCE-A6D2-259DB2F9A7E2}" destId="{8EB352A4-0142-4B29-9AFB-36258926A869}" srcOrd="1" destOrd="0" presId="urn:microsoft.com/office/officeart/2009/3/layout/HorizontalOrganizationChart"/>
    <dgm:cxn modelId="{D57A0A51-C861-48F1-B8A0-102B8FD0F060}" type="presParOf" srcId="{A1605EF6-B77B-4CCE-A6D2-259DB2F9A7E2}" destId="{04925B5B-6A1C-4C15-B48B-001646F56A98}" srcOrd="2" destOrd="0" presId="urn:microsoft.com/office/officeart/2009/3/layout/HorizontalOrganizationChart"/>
    <dgm:cxn modelId="{431FBA64-448F-43C5-8538-3190A9ED823F}" type="presParOf" srcId="{6004EAA1-8029-4B63-B11D-09B712607CCA}" destId="{D1A7B038-3CBD-4AF4-9371-E3CC54137784}" srcOrd="2" destOrd="0" presId="urn:microsoft.com/office/officeart/2009/3/layout/HorizontalOrganizationChart"/>
    <dgm:cxn modelId="{B22A1841-6C7A-404F-9B22-811939FAC6E3}" type="presParOf" srcId="{9A3EA40D-4EAA-4116-ACB5-342D58BF143F}" destId="{9134C52A-DCE6-4966-9FA9-C7DAFAAE3AE6}" srcOrd="2" destOrd="0" presId="urn:microsoft.com/office/officeart/2009/3/layout/HorizontalOrganizationChart"/>
    <dgm:cxn modelId="{10A6B431-F9E3-4508-8FAF-5D5D76205076}" type="presParOf" srcId="{9A3EA40D-4EAA-4116-ACB5-342D58BF143F}" destId="{AB237634-04BD-4FA7-8E67-5A613F592129}" srcOrd="3" destOrd="0" presId="urn:microsoft.com/office/officeart/2009/3/layout/HorizontalOrganizationChart"/>
    <dgm:cxn modelId="{73668234-3137-4AD0-BF82-1FB3CA88508B}" type="presParOf" srcId="{AB237634-04BD-4FA7-8E67-5A613F592129}" destId="{041AF910-DBC1-4338-9F5F-D32B8430210B}" srcOrd="0" destOrd="0" presId="urn:microsoft.com/office/officeart/2009/3/layout/HorizontalOrganizationChart"/>
    <dgm:cxn modelId="{FF8BD4E1-5EE6-4DFC-B6F8-B5BADEBE36FF}" type="presParOf" srcId="{041AF910-DBC1-4338-9F5F-D32B8430210B}" destId="{5232B49C-B978-4089-A0EF-5F104C4A0234}" srcOrd="0" destOrd="0" presId="urn:microsoft.com/office/officeart/2009/3/layout/HorizontalOrganizationChart"/>
    <dgm:cxn modelId="{16053CF0-F48F-4EDA-B83C-AF12F70AA745}" type="presParOf" srcId="{041AF910-DBC1-4338-9F5F-D32B8430210B}" destId="{0F2CE742-EA1F-4713-82CA-7D4C18CB0BE3}" srcOrd="1" destOrd="0" presId="urn:microsoft.com/office/officeart/2009/3/layout/HorizontalOrganizationChart"/>
    <dgm:cxn modelId="{AD81FD42-0780-4DEB-9015-44DE21D76EF0}" type="presParOf" srcId="{AB237634-04BD-4FA7-8E67-5A613F592129}" destId="{431472F8-7036-4534-A425-755E6A17380C}" srcOrd="1" destOrd="0" presId="urn:microsoft.com/office/officeart/2009/3/layout/HorizontalOrganizationChart"/>
    <dgm:cxn modelId="{2F2F736B-542E-4CF1-8A7B-814C88528CDC}" type="presParOf" srcId="{431472F8-7036-4534-A425-755E6A17380C}" destId="{9C6E0A16-7633-4AC3-878B-89CDAE1887D0}" srcOrd="0" destOrd="0" presId="urn:microsoft.com/office/officeart/2009/3/layout/HorizontalOrganizationChart"/>
    <dgm:cxn modelId="{AB414B2F-B9FA-479D-B889-826793ADFF31}" type="presParOf" srcId="{431472F8-7036-4534-A425-755E6A17380C}" destId="{63E66EF4-70E8-48D7-8EDB-4BA61B4B3EDB}" srcOrd="1" destOrd="0" presId="urn:microsoft.com/office/officeart/2009/3/layout/HorizontalOrganizationChart"/>
    <dgm:cxn modelId="{4B450E5C-E12A-41E8-BBFB-08BE8FCFD877}" type="presParOf" srcId="{63E66EF4-70E8-48D7-8EDB-4BA61B4B3EDB}" destId="{3C4EDCE7-6093-4C79-A2A1-DBD09412779E}" srcOrd="0" destOrd="0" presId="urn:microsoft.com/office/officeart/2009/3/layout/HorizontalOrganizationChart"/>
    <dgm:cxn modelId="{B0E651CA-9A32-4F7F-9E45-AA06AD2E6186}" type="presParOf" srcId="{3C4EDCE7-6093-4C79-A2A1-DBD09412779E}" destId="{105CC002-6BDD-4510-8B8B-B6972DE4F31F}" srcOrd="0" destOrd="0" presId="urn:microsoft.com/office/officeart/2009/3/layout/HorizontalOrganizationChart"/>
    <dgm:cxn modelId="{5336B01A-358E-4BEC-A9D2-B1BA916F649E}" type="presParOf" srcId="{3C4EDCE7-6093-4C79-A2A1-DBD09412779E}" destId="{D6F092F9-909C-4647-BA8F-939AA8BDB400}" srcOrd="1" destOrd="0" presId="urn:microsoft.com/office/officeart/2009/3/layout/HorizontalOrganizationChart"/>
    <dgm:cxn modelId="{7069A9A2-523B-4EE7-BEF6-9C309192CB16}" type="presParOf" srcId="{63E66EF4-70E8-48D7-8EDB-4BA61B4B3EDB}" destId="{752F0229-5A1F-4C03-872F-E7531003A684}" srcOrd="1" destOrd="0" presId="urn:microsoft.com/office/officeart/2009/3/layout/HorizontalOrganizationChart"/>
    <dgm:cxn modelId="{ACB2DE6A-BA0E-47C2-A261-7C03DCC38410}" type="presParOf" srcId="{63E66EF4-70E8-48D7-8EDB-4BA61B4B3EDB}" destId="{52ED805F-E89F-4EB7-A36D-AE67F5463F3D}" srcOrd="2" destOrd="0" presId="urn:microsoft.com/office/officeart/2009/3/layout/HorizontalOrganizationChart"/>
    <dgm:cxn modelId="{281D1741-DA93-49A6-865E-9FE977746244}" type="presParOf" srcId="{AB237634-04BD-4FA7-8E67-5A613F592129}" destId="{134BB515-0480-4514-8C37-7A02EA29B551}" srcOrd="2" destOrd="0" presId="urn:microsoft.com/office/officeart/2009/3/layout/HorizontalOrganizationChart"/>
    <dgm:cxn modelId="{96804A31-502A-42A4-9465-B3D8857EB93F}" type="presParOf" srcId="{9A3EA40D-4EAA-4116-ACB5-342D58BF143F}" destId="{B5305E69-8192-46D0-B347-E2210EC4A9A1}" srcOrd="4" destOrd="0" presId="urn:microsoft.com/office/officeart/2009/3/layout/HorizontalOrganizationChart"/>
    <dgm:cxn modelId="{D383F936-C608-4274-B34F-AC416C040BEB}" type="presParOf" srcId="{9A3EA40D-4EAA-4116-ACB5-342D58BF143F}" destId="{6A96D860-5EE6-4CD7-9BC0-6FEA5D3A902C}" srcOrd="5" destOrd="0" presId="urn:microsoft.com/office/officeart/2009/3/layout/HorizontalOrganizationChart"/>
    <dgm:cxn modelId="{692236AE-635B-4C2E-81F2-9FDBA681F04C}" type="presParOf" srcId="{6A96D860-5EE6-4CD7-9BC0-6FEA5D3A902C}" destId="{80251DC3-F1FC-4319-8F18-DC28D083D8F4}" srcOrd="0" destOrd="0" presId="urn:microsoft.com/office/officeart/2009/3/layout/HorizontalOrganizationChart"/>
    <dgm:cxn modelId="{E89EFF97-7136-413E-98B3-3BC66F31F1DA}" type="presParOf" srcId="{80251DC3-F1FC-4319-8F18-DC28D083D8F4}" destId="{876B262B-6395-4AC2-B2DB-B18F5FEFC87F}" srcOrd="0" destOrd="0" presId="urn:microsoft.com/office/officeart/2009/3/layout/HorizontalOrganizationChart"/>
    <dgm:cxn modelId="{2799628A-4F5F-48A1-AD0F-791A612946B2}" type="presParOf" srcId="{80251DC3-F1FC-4319-8F18-DC28D083D8F4}" destId="{FE25FC3F-35AD-4DB6-B011-524EBCB72FD1}" srcOrd="1" destOrd="0" presId="urn:microsoft.com/office/officeart/2009/3/layout/HorizontalOrganizationChart"/>
    <dgm:cxn modelId="{6529222E-5C6E-4AEE-A25C-7FA7351F839D}" type="presParOf" srcId="{6A96D860-5EE6-4CD7-9BC0-6FEA5D3A902C}" destId="{55D7BA55-62E5-4AC7-82B1-95B3B29FE478}" srcOrd="1" destOrd="0" presId="urn:microsoft.com/office/officeart/2009/3/layout/HorizontalOrganizationChart"/>
    <dgm:cxn modelId="{F734DE74-CB5A-41C0-85F8-6CDEB1CD71F4}" type="presParOf" srcId="{55D7BA55-62E5-4AC7-82B1-95B3B29FE478}" destId="{095B952F-9878-46E8-BF13-B8848BB8D17C}" srcOrd="0" destOrd="0" presId="urn:microsoft.com/office/officeart/2009/3/layout/HorizontalOrganizationChart"/>
    <dgm:cxn modelId="{E4122BD4-1F3A-4E61-ADA2-E762E258E4D8}" type="presParOf" srcId="{55D7BA55-62E5-4AC7-82B1-95B3B29FE478}" destId="{9B1DAE75-B248-4860-B361-12EDB7614699}" srcOrd="1" destOrd="0" presId="urn:microsoft.com/office/officeart/2009/3/layout/HorizontalOrganizationChart"/>
    <dgm:cxn modelId="{3D6E591E-124D-4406-828E-51983002C7F0}" type="presParOf" srcId="{9B1DAE75-B248-4860-B361-12EDB7614699}" destId="{2FA5C7C0-0E4C-4F42-9EB1-3EC7C818E103}" srcOrd="0" destOrd="0" presId="urn:microsoft.com/office/officeart/2009/3/layout/HorizontalOrganizationChart"/>
    <dgm:cxn modelId="{C2020C1D-A69E-4F22-B4E0-80894A57663D}" type="presParOf" srcId="{2FA5C7C0-0E4C-4F42-9EB1-3EC7C818E103}" destId="{21C69B11-31D0-4894-833B-2420723DE090}" srcOrd="0" destOrd="0" presId="urn:microsoft.com/office/officeart/2009/3/layout/HorizontalOrganizationChart"/>
    <dgm:cxn modelId="{51B7CFF0-9509-4046-9971-68DE2CC97F3E}" type="presParOf" srcId="{2FA5C7C0-0E4C-4F42-9EB1-3EC7C818E103}" destId="{A477DF9D-C34B-4CA8-BCEC-C92D843FA049}" srcOrd="1" destOrd="0" presId="urn:microsoft.com/office/officeart/2009/3/layout/HorizontalOrganizationChart"/>
    <dgm:cxn modelId="{00DA9FB3-06A4-4BA0-B7F3-853E4E707C1C}" type="presParOf" srcId="{9B1DAE75-B248-4860-B361-12EDB7614699}" destId="{F44FB53D-4675-4E42-9B2E-05075695B9D8}" srcOrd="1" destOrd="0" presId="urn:microsoft.com/office/officeart/2009/3/layout/HorizontalOrganizationChart"/>
    <dgm:cxn modelId="{3B791AE3-525F-407D-AD7D-4F1443EE85DF}" type="presParOf" srcId="{9B1DAE75-B248-4860-B361-12EDB7614699}" destId="{D0F02E4B-DCFA-49FC-AA24-FEFCD4EB880A}" srcOrd="2" destOrd="0" presId="urn:microsoft.com/office/officeart/2009/3/layout/HorizontalOrganizationChart"/>
    <dgm:cxn modelId="{70476842-6EED-4423-A9A4-1FA3D21BFC09}" type="presParOf" srcId="{6A96D860-5EE6-4CD7-9BC0-6FEA5D3A902C}" destId="{4EF13F11-98FA-49DD-955A-FDF67E30E86E}" srcOrd="2" destOrd="0" presId="urn:microsoft.com/office/officeart/2009/3/layout/HorizontalOrganizationChart"/>
    <dgm:cxn modelId="{DBBD72F7-4788-435D-9B95-333103475703}" type="presParOf" srcId="{9A3EA40D-4EAA-4116-ACB5-342D58BF143F}" destId="{1DCAD617-6F4B-4E4A-A31E-2590B2231454}" srcOrd="6" destOrd="0" presId="urn:microsoft.com/office/officeart/2009/3/layout/HorizontalOrganizationChart"/>
    <dgm:cxn modelId="{19BDE18E-5EEF-48E9-9942-2B70D27E558B}" type="presParOf" srcId="{9A3EA40D-4EAA-4116-ACB5-342D58BF143F}" destId="{F39C188E-6A26-47C5-82F2-FA8E81BFF2BC}" srcOrd="7" destOrd="0" presId="urn:microsoft.com/office/officeart/2009/3/layout/HorizontalOrganizationChart"/>
    <dgm:cxn modelId="{706F2BFF-D02D-4682-B74D-B0C598939523}" type="presParOf" srcId="{F39C188E-6A26-47C5-82F2-FA8E81BFF2BC}" destId="{A60EFAA1-8E9C-4543-ADFB-6B73D392105D}" srcOrd="0" destOrd="0" presId="urn:microsoft.com/office/officeart/2009/3/layout/HorizontalOrganizationChart"/>
    <dgm:cxn modelId="{DF73F0D6-6249-4E91-A703-CFC215E3372E}" type="presParOf" srcId="{A60EFAA1-8E9C-4543-ADFB-6B73D392105D}" destId="{8D57E1B1-6C90-475F-9335-814518C630BF}" srcOrd="0" destOrd="0" presId="urn:microsoft.com/office/officeart/2009/3/layout/HorizontalOrganizationChart"/>
    <dgm:cxn modelId="{4DD43D07-EBBE-40FD-AEEA-F84916BA290A}" type="presParOf" srcId="{A60EFAA1-8E9C-4543-ADFB-6B73D392105D}" destId="{6209C25C-663D-48F7-A378-35E8171FD3C8}" srcOrd="1" destOrd="0" presId="urn:microsoft.com/office/officeart/2009/3/layout/HorizontalOrganizationChart"/>
    <dgm:cxn modelId="{59668985-A0B8-4387-A4A3-35C293D1F8FA}" type="presParOf" srcId="{F39C188E-6A26-47C5-82F2-FA8E81BFF2BC}" destId="{1A2DA9BC-BB81-4EF5-A2E3-C06C16E2E141}" srcOrd="1" destOrd="0" presId="urn:microsoft.com/office/officeart/2009/3/layout/HorizontalOrganizationChart"/>
    <dgm:cxn modelId="{65CA1A69-331A-4A0B-A0A8-704A42637B49}" type="presParOf" srcId="{1A2DA9BC-BB81-4EF5-A2E3-C06C16E2E141}" destId="{04E409E1-A0EA-4D82-8BB3-FB744382CE9F}" srcOrd="0" destOrd="0" presId="urn:microsoft.com/office/officeart/2009/3/layout/HorizontalOrganizationChart"/>
    <dgm:cxn modelId="{19EBD0E2-0D78-4BEB-9D75-1E4DCD495430}" type="presParOf" srcId="{1A2DA9BC-BB81-4EF5-A2E3-C06C16E2E141}" destId="{4FE9BDDE-DEFF-4717-8E9C-6A0032507237}" srcOrd="1" destOrd="0" presId="urn:microsoft.com/office/officeart/2009/3/layout/HorizontalOrganizationChart"/>
    <dgm:cxn modelId="{D7AD1BED-D29F-48B2-9C93-BFB7E613CCAC}" type="presParOf" srcId="{4FE9BDDE-DEFF-4717-8E9C-6A0032507237}" destId="{CEE7C0A3-6821-4D7E-BC2E-9176B0911716}" srcOrd="0" destOrd="0" presId="urn:microsoft.com/office/officeart/2009/3/layout/HorizontalOrganizationChart"/>
    <dgm:cxn modelId="{84A1B616-89E4-4926-A1CF-B7334273D153}" type="presParOf" srcId="{CEE7C0A3-6821-4D7E-BC2E-9176B0911716}" destId="{1B16C4F6-A506-4B3B-85EA-896C85BAC826}" srcOrd="0" destOrd="0" presId="urn:microsoft.com/office/officeart/2009/3/layout/HorizontalOrganizationChart"/>
    <dgm:cxn modelId="{D2039188-FE23-4158-AF39-09DD299EDAB4}" type="presParOf" srcId="{CEE7C0A3-6821-4D7E-BC2E-9176B0911716}" destId="{74D980F6-A39B-4DD7-8243-5884AAFDA44E}" srcOrd="1" destOrd="0" presId="urn:microsoft.com/office/officeart/2009/3/layout/HorizontalOrganizationChart"/>
    <dgm:cxn modelId="{430E8D7A-CABD-4640-9276-364808CDCED1}" type="presParOf" srcId="{4FE9BDDE-DEFF-4717-8E9C-6A0032507237}" destId="{0ED983D3-0E7D-436C-9309-2CBEECC87CD0}" srcOrd="1" destOrd="0" presId="urn:microsoft.com/office/officeart/2009/3/layout/HorizontalOrganizationChart"/>
    <dgm:cxn modelId="{B82F0333-D972-476F-A5CC-F0B523BC761A}" type="presParOf" srcId="{4FE9BDDE-DEFF-4717-8E9C-6A0032507237}" destId="{6FD7EBCE-EDD6-4607-89E2-DD0D4F046200}" srcOrd="2" destOrd="0" presId="urn:microsoft.com/office/officeart/2009/3/layout/HorizontalOrganizationChart"/>
    <dgm:cxn modelId="{A23A81B9-60D5-4DEB-A3E9-E73054C4A0E1}" type="presParOf" srcId="{F39C188E-6A26-47C5-82F2-FA8E81BFF2BC}" destId="{DF2EA18D-0A7F-477D-A794-82E1472B56E6}" srcOrd="2" destOrd="0" presId="urn:microsoft.com/office/officeart/2009/3/layout/HorizontalOrganizationChart"/>
    <dgm:cxn modelId="{3FAC91A4-5E7A-4137-A89B-BBF4860734D5}" type="presParOf" srcId="{9A3EA40D-4EAA-4116-ACB5-342D58BF143F}" destId="{F97EA100-19D1-42FF-8D49-3768B78BCA00}" srcOrd="8" destOrd="0" presId="urn:microsoft.com/office/officeart/2009/3/layout/HorizontalOrganizationChart"/>
    <dgm:cxn modelId="{B054299A-9890-49C3-8673-8805A8C57D9C}" type="presParOf" srcId="{9A3EA40D-4EAA-4116-ACB5-342D58BF143F}" destId="{5B4D6CFB-F693-4153-9374-DC62BFC63269}" srcOrd="9" destOrd="0" presId="urn:microsoft.com/office/officeart/2009/3/layout/HorizontalOrganizationChart"/>
    <dgm:cxn modelId="{BE0D04B1-F155-4FCB-A251-986BB61D00BA}" type="presParOf" srcId="{5B4D6CFB-F693-4153-9374-DC62BFC63269}" destId="{0AC294A2-5B76-4852-A700-D767FAF7192B}" srcOrd="0" destOrd="0" presId="urn:microsoft.com/office/officeart/2009/3/layout/HorizontalOrganizationChart"/>
    <dgm:cxn modelId="{526E7D6F-2FA0-4B5D-9BD6-E5FF8BE2A89F}" type="presParOf" srcId="{0AC294A2-5B76-4852-A700-D767FAF7192B}" destId="{601633A9-7149-43D0-9A97-2B393B586BB9}" srcOrd="0" destOrd="0" presId="urn:microsoft.com/office/officeart/2009/3/layout/HorizontalOrganizationChart"/>
    <dgm:cxn modelId="{BD9A11FC-A459-498D-AD49-D22A02065110}" type="presParOf" srcId="{0AC294A2-5B76-4852-A700-D767FAF7192B}" destId="{1E6306C6-2C11-4C61-8C34-F63FF67F8B7D}" srcOrd="1" destOrd="0" presId="urn:microsoft.com/office/officeart/2009/3/layout/HorizontalOrganizationChart"/>
    <dgm:cxn modelId="{525E04CA-523A-48AC-B4D1-661DDF0E2919}" type="presParOf" srcId="{5B4D6CFB-F693-4153-9374-DC62BFC63269}" destId="{D9814E1D-C955-46C1-9B42-F50CC446D001}" srcOrd="1" destOrd="0" presId="urn:microsoft.com/office/officeart/2009/3/layout/HorizontalOrganizationChart"/>
    <dgm:cxn modelId="{2A161F5A-AD9F-418B-8ECC-1662A50CD29F}" type="presParOf" srcId="{D9814E1D-C955-46C1-9B42-F50CC446D001}" destId="{205A71D6-365A-4081-84BC-4D973D448D1D}" srcOrd="0" destOrd="0" presId="urn:microsoft.com/office/officeart/2009/3/layout/HorizontalOrganizationChart"/>
    <dgm:cxn modelId="{1B79EEA4-0B00-4D0B-994E-FC335AA5F0A0}" type="presParOf" srcId="{D9814E1D-C955-46C1-9B42-F50CC446D001}" destId="{42DCB05F-FED7-492B-8175-6CF61E13B98C}" srcOrd="1" destOrd="0" presId="urn:microsoft.com/office/officeart/2009/3/layout/HorizontalOrganizationChart"/>
    <dgm:cxn modelId="{5AEE3A6D-466E-4C8E-BC90-E71104A5D37E}" type="presParOf" srcId="{42DCB05F-FED7-492B-8175-6CF61E13B98C}" destId="{0860CEBC-BD12-484B-AB58-E02CFD19C2EE}" srcOrd="0" destOrd="0" presId="urn:microsoft.com/office/officeart/2009/3/layout/HorizontalOrganizationChart"/>
    <dgm:cxn modelId="{8D7F424D-FD34-4060-8E97-E8343449D9EC}" type="presParOf" srcId="{0860CEBC-BD12-484B-AB58-E02CFD19C2EE}" destId="{0A6199BE-3450-484E-A8C7-005B1256ED89}" srcOrd="0" destOrd="0" presId="urn:microsoft.com/office/officeart/2009/3/layout/HorizontalOrganizationChart"/>
    <dgm:cxn modelId="{EB815430-A0FC-401F-AAC8-ADD0BC7EADAB}" type="presParOf" srcId="{0860CEBC-BD12-484B-AB58-E02CFD19C2EE}" destId="{F087CBAB-E9AB-4AFD-8036-501B1E892167}" srcOrd="1" destOrd="0" presId="urn:microsoft.com/office/officeart/2009/3/layout/HorizontalOrganizationChart"/>
    <dgm:cxn modelId="{DE51A54A-7D49-4D66-AF7A-1D817F2ACE21}" type="presParOf" srcId="{42DCB05F-FED7-492B-8175-6CF61E13B98C}" destId="{1248C919-A9BD-4F3D-8690-71E3C08E01C5}" srcOrd="1" destOrd="0" presId="urn:microsoft.com/office/officeart/2009/3/layout/HorizontalOrganizationChart"/>
    <dgm:cxn modelId="{F989B163-1661-4288-8C50-040D26A139F7}" type="presParOf" srcId="{1248C919-A9BD-4F3D-8690-71E3C08E01C5}" destId="{D2A1BFCE-0E01-435A-8D23-A64DB7178D08}" srcOrd="0" destOrd="0" presId="urn:microsoft.com/office/officeart/2009/3/layout/HorizontalOrganizationChart"/>
    <dgm:cxn modelId="{16B3A85F-F3DB-4E32-BF9E-921348585C64}" type="presParOf" srcId="{1248C919-A9BD-4F3D-8690-71E3C08E01C5}" destId="{3743A58E-2AE1-409C-89E1-A4EDBB1FEEAA}" srcOrd="1" destOrd="0" presId="urn:microsoft.com/office/officeart/2009/3/layout/HorizontalOrganizationChart"/>
    <dgm:cxn modelId="{17B0706B-43FE-45B6-B030-CD64A4B55FB7}" type="presParOf" srcId="{3743A58E-2AE1-409C-89E1-A4EDBB1FEEAA}" destId="{154E08BA-348F-4768-BE87-0A867A9BFE85}" srcOrd="0" destOrd="0" presId="urn:microsoft.com/office/officeart/2009/3/layout/HorizontalOrganizationChart"/>
    <dgm:cxn modelId="{C6D3305D-5C3A-4B2D-A849-71A5921FA3A9}" type="presParOf" srcId="{154E08BA-348F-4768-BE87-0A867A9BFE85}" destId="{16FA6C50-4D7E-48A1-B2D3-A1B81DF0C62D}" srcOrd="0" destOrd="0" presId="urn:microsoft.com/office/officeart/2009/3/layout/HorizontalOrganizationChart"/>
    <dgm:cxn modelId="{2745E70A-5F43-4D44-92C6-838E03C18374}" type="presParOf" srcId="{154E08BA-348F-4768-BE87-0A867A9BFE85}" destId="{F3F2B5DD-8F80-4A4A-A07A-39C3574F91D2}" srcOrd="1" destOrd="0" presId="urn:microsoft.com/office/officeart/2009/3/layout/HorizontalOrganizationChart"/>
    <dgm:cxn modelId="{061D182E-1F8C-46D6-950F-24E8049B0E3E}" type="presParOf" srcId="{3743A58E-2AE1-409C-89E1-A4EDBB1FEEAA}" destId="{B0723714-2F37-45B6-86C8-C9F2D1D2266B}" srcOrd="1" destOrd="0" presId="urn:microsoft.com/office/officeart/2009/3/layout/HorizontalOrganizationChart"/>
    <dgm:cxn modelId="{6E2D02FA-01CC-4598-BE1E-39F72D91FABC}" type="presParOf" srcId="{3743A58E-2AE1-409C-89E1-A4EDBB1FEEAA}" destId="{9DBD2123-FC7F-4D21-B297-831E33EBAA96}" srcOrd="2" destOrd="0" presId="urn:microsoft.com/office/officeart/2009/3/layout/HorizontalOrganizationChart"/>
    <dgm:cxn modelId="{B1B505E6-E64A-47FB-9C65-FC4D509AFBD1}" type="presParOf" srcId="{42DCB05F-FED7-492B-8175-6CF61E13B98C}" destId="{57B60D97-4CE4-412B-9023-10297D76CE4C}" srcOrd="2" destOrd="0" presId="urn:microsoft.com/office/officeart/2009/3/layout/HorizontalOrganizationChart"/>
    <dgm:cxn modelId="{3710FA32-4CEC-4CAB-AF0F-E3D3F28FAB76}" type="presParOf" srcId="{D9814E1D-C955-46C1-9B42-F50CC446D001}" destId="{A15EB655-F23C-4EED-8353-AF1760AFF435}" srcOrd="2" destOrd="0" presId="urn:microsoft.com/office/officeart/2009/3/layout/HorizontalOrganizationChart"/>
    <dgm:cxn modelId="{7561AD29-70AB-4723-B3AE-784C5F1C3D93}" type="presParOf" srcId="{D9814E1D-C955-46C1-9B42-F50CC446D001}" destId="{B10714C4-4044-4589-B56E-5F63E12C406B}" srcOrd="3" destOrd="0" presId="urn:microsoft.com/office/officeart/2009/3/layout/HorizontalOrganizationChart"/>
    <dgm:cxn modelId="{360F8B93-FCF9-47CF-B18A-0B9155F9CD3E}" type="presParOf" srcId="{B10714C4-4044-4589-B56E-5F63E12C406B}" destId="{310FA8FF-1523-4115-A5B8-32C4B5EA86A3}" srcOrd="0" destOrd="0" presId="urn:microsoft.com/office/officeart/2009/3/layout/HorizontalOrganizationChart"/>
    <dgm:cxn modelId="{0B91D101-1B94-49D4-91AF-E313F145040F}" type="presParOf" srcId="{310FA8FF-1523-4115-A5B8-32C4B5EA86A3}" destId="{256360E8-5F18-436C-B002-5C6695CCBB34}" srcOrd="0" destOrd="0" presId="urn:microsoft.com/office/officeart/2009/3/layout/HorizontalOrganizationChart"/>
    <dgm:cxn modelId="{28237A73-D9FE-49FA-9876-B07A530DA6C8}" type="presParOf" srcId="{310FA8FF-1523-4115-A5B8-32C4B5EA86A3}" destId="{ED276354-0D04-4EE8-8F2F-1CE58032FF39}" srcOrd="1" destOrd="0" presId="urn:microsoft.com/office/officeart/2009/3/layout/HorizontalOrganizationChart"/>
    <dgm:cxn modelId="{B0222D04-A6CF-4C5E-80C5-6F52BF0AD369}" type="presParOf" srcId="{B10714C4-4044-4589-B56E-5F63E12C406B}" destId="{101858C2-35EE-4FE6-AEA5-1CAEB121A748}" srcOrd="1" destOrd="0" presId="urn:microsoft.com/office/officeart/2009/3/layout/HorizontalOrganizationChart"/>
    <dgm:cxn modelId="{377AE99D-8648-4EC8-823B-CDB08E569684}" type="presParOf" srcId="{101858C2-35EE-4FE6-AEA5-1CAEB121A748}" destId="{D36B2761-291B-4FE5-A59E-9F52227F89FB}" srcOrd="0" destOrd="0" presId="urn:microsoft.com/office/officeart/2009/3/layout/HorizontalOrganizationChart"/>
    <dgm:cxn modelId="{2CF47113-8545-41A5-B95F-AE680E2D50AD}" type="presParOf" srcId="{101858C2-35EE-4FE6-AEA5-1CAEB121A748}" destId="{177E2E59-504B-450C-9C7D-317E158B69AF}" srcOrd="1" destOrd="0" presId="urn:microsoft.com/office/officeart/2009/3/layout/HorizontalOrganizationChart"/>
    <dgm:cxn modelId="{BAD61568-D2EF-4421-949F-A471A5D56736}" type="presParOf" srcId="{177E2E59-504B-450C-9C7D-317E158B69AF}" destId="{F9D84FB9-EF7C-4846-A7D9-D0E290585764}" srcOrd="0" destOrd="0" presId="urn:microsoft.com/office/officeart/2009/3/layout/HorizontalOrganizationChart"/>
    <dgm:cxn modelId="{0CD6743D-CDF3-4DEA-94BE-15E0C4D6A137}" type="presParOf" srcId="{F9D84FB9-EF7C-4846-A7D9-D0E290585764}" destId="{5F3FD386-E2B9-4027-BB02-8A87279D520E}" srcOrd="0" destOrd="0" presId="urn:microsoft.com/office/officeart/2009/3/layout/HorizontalOrganizationChart"/>
    <dgm:cxn modelId="{6C3C719F-DBC3-42C1-88AC-38AD8872A457}" type="presParOf" srcId="{F9D84FB9-EF7C-4846-A7D9-D0E290585764}" destId="{DCF04938-1AC3-403D-A608-BB2730DDC39D}" srcOrd="1" destOrd="0" presId="urn:microsoft.com/office/officeart/2009/3/layout/HorizontalOrganizationChart"/>
    <dgm:cxn modelId="{C3A620CD-13B7-4152-841A-E02AEB2F8203}" type="presParOf" srcId="{177E2E59-504B-450C-9C7D-317E158B69AF}" destId="{92CF89AA-980F-422A-B9A9-B97E37AF4C32}" srcOrd="1" destOrd="0" presId="urn:microsoft.com/office/officeart/2009/3/layout/HorizontalOrganizationChart"/>
    <dgm:cxn modelId="{C8780C0F-4CF1-40C2-99BF-338B3AB9A0A5}" type="presParOf" srcId="{177E2E59-504B-450C-9C7D-317E158B69AF}" destId="{667D159D-55C2-4A2C-8230-84BFCB82B52B}" srcOrd="2" destOrd="0" presId="urn:microsoft.com/office/officeart/2009/3/layout/HorizontalOrganizationChart"/>
    <dgm:cxn modelId="{81F6BC1F-36F3-4EFB-87FF-8BD7B93697A6}" type="presParOf" srcId="{B10714C4-4044-4589-B56E-5F63E12C406B}" destId="{6B2DA7B2-71ED-40A6-A725-70EB667092F0}" srcOrd="2" destOrd="0" presId="urn:microsoft.com/office/officeart/2009/3/layout/HorizontalOrganizationChart"/>
    <dgm:cxn modelId="{4BF2A433-F5EE-40CD-A124-886C056D6CD4}" type="presParOf" srcId="{5B4D6CFB-F693-4153-9374-DC62BFC63269}" destId="{4DE9FFCC-6723-4476-994A-9C119343E558}" srcOrd="2" destOrd="0" presId="urn:microsoft.com/office/officeart/2009/3/layout/HorizontalOrganizationChart"/>
    <dgm:cxn modelId="{D608B0B2-9B77-485C-863D-41386F16FF74}" type="presParOf" srcId="{85173EC2-9F5F-44E0-AEBC-90F88E4D520D}" destId="{9360E52B-72AD-402E-98D7-0914160477EF}" srcOrd="2" destOrd="0" presId="urn:microsoft.com/office/officeart/2009/3/layout/HorizontalOrganizationChart"/>
    <dgm:cxn modelId="{2794D27A-CB9B-4B22-9F30-5721228A4C3A}" type="presParOf" srcId="{C89F19C9-876D-448D-B19B-3C88E49C7C70}" destId="{CE456625-1711-4FB4-ACEA-42967FBEED11}"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F41F2C2-15A2-40F3-8228-F607C20F572C}" type="doc">
      <dgm:prSet loTypeId="urn:microsoft.com/office/officeart/2009/3/layout/HorizontalOrganizationChart" loCatId="hierarchy" qsTypeId="urn:microsoft.com/office/officeart/2005/8/quickstyle/3d3" qsCatId="3D" csTypeId="urn:microsoft.com/office/officeart/2005/8/colors/accent2_2" csCatId="accent2" phldr="1"/>
      <dgm:spPr/>
      <dgm:t>
        <a:bodyPr/>
        <a:lstStyle/>
        <a:p>
          <a:endParaRPr lang="fr-FR"/>
        </a:p>
      </dgm:t>
    </dgm:pt>
    <dgm:pt modelId="{C43FE54D-D4F7-4BA9-B9AD-898D0FDB898C}">
      <dgm:prSet phldrT="[Texte]"/>
      <dgm:spPr>
        <a:solidFill>
          <a:schemeClr val="accent6"/>
        </a:solidFill>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fr-FR"/>
            <a:t>Communiquer</a:t>
          </a:r>
        </a:p>
      </dgm:t>
    </dgm:pt>
    <dgm:pt modelId="{A5343DF3-72E7-4F32-B17A-3B92E3384416}" type="parTrans" cxnId="{B8EFBDBF-F29F-4428-9B15-241EF1E5D2AA}">
      <dgm:prSet/>
      <dgm:spPr/>
      <dgm:t>
        <a:bodyPr/>
        <a:lstStyle/>
        <a:p>
          <a:endParaRPr lang="fr-FR"/>
        </a:p>
      </dgm:t>
    </dgm:pt>
    <dgm:pt modelId="{24F2F2F1-9532-4BAF-8A19-9880249AA6CF}" type="sibTrans" cxnId="{B8EFBDBF-F29F-4428-9B15-241EF1E5D2AA}">
      <dgm:prSet/>
      <dgm:spPr/>
      <dgm:t>
        <a:bodyPr/>
        <a:lstStyle/>
        <a:p>
          <a:endParaRPr lang="fr-FR"/>
        </a:p>
      </dgm:t>
    </dgm:pt>
    <dgm:pt modelId="{DB6AE3A9-B4D7-44AC-A554-1DF41A85CC92}">
      <dgm:prSet phldrT="[Texte]"/>
      <dgm:spPr>
        <a:noFill/>
      </dgm:spPr>
      <dgm:t>
        <a:bodyPr/>
        <a:lstStyle/>
        <a:p>
          <a:r>
            <a:rPr lang="fr-FR">
              <a:solidFill>
                <a:sysClr val="windowText" lastClr="000000"/>
              </a:solidFill>
            </a:rPr>
            <a:t>Visuellement</a:t>
          </a:r>
        </a:p>
      </dgm:t>
    </dgm:pt>
    <dgm:pt modelId="{821BE466-4E6B-45AB-9EE3-33B153194CF4}" type="parTrans" cxnId="{0537F49D-8286-4393-B166-536827F90E9E}">
      <dgm:prSet/>
      <dgm:spPr/>
      <dgm:t>
        <a:bodyPr/>
        <a:lstStyle/>
        <a:p>
          <a:endParaRPr lang="fr-FR"/>
        </a:p>
      </dgm:t>
    </dgm:pt>
    <dgm:pt modelId="{78731E8D-F3AB-4770-B009-2B6DF2C86957}" type="sibTrans" cxnId="{0537F49D-8286-4393-B166-536827F90E9E}">
      <dgm:prSet/>
      <dgm:spPr/>
      <dgm:t>
        <a:bodyPr/>
        <a:lstStyle/>
        <a:p>
          <a:endParaRPr lang="fr-FR"/>
        </a:p>
      </dgm:t>
    </dgm:pt>
    <dgm:pt modelId="{5A0089FD-7DDE-4AE7-AF3A-02CA30A0F32A}">
      <dgm:prSet phldrT="[Texte]"/>
      <dgm:spPr>
        <a:noFill/>
      </dgm:spPr>
      <dgm:t>
        <a:bodyPr/>
        <a:lstStyle/>
        <a:p>
          <a:r>
            <a:rPr lang="fr-FR">
              <a:solidFill>
                <a:schemeClr val="tx1"/>
              </a:solidFill>
            </a:rPr>
            <a:t>Logiciel burautique</a:t>
          </a:r>
        </a:p>
      </dgm:t>
    </dgm:pt>
    <dgm:pt modelId="{05AE0A73-5E13-420E-B7B4-85BAE850B58B}" type="parTrans" cxnId="{995F7A1E-DAA5-411A-BB3F-71AAB5CE054C}">
      <dgm:prSet/>
      <dgm:spPr/>
      <dgm:t>
        <a:bodyPr/>
        <a:lstStyle/>
        <a:p>
          <a:endParaRPr lang="fr-FR"/>
        </a:p>
      </dgm:t>
    </dgm:pt>
    <dgm:pt modelId="{5E9158AA-564E-45A4-80D9-CE6D084282A5}" type="sibTrans" cxnId="{995F7A1E-DAA5-411A-BB3F-71AAB5CE054C}">
      <dgm:prSet/>
      <dgm:spPr/>
      <dgm:t>
        <a:bodyPr/>
        <a:lstStyle/>
        <a:p>
          <a:endParaRPr lang="fr-FR"/>
        </a:p>
      </dgm:t>
    </dgm:pt>
    <dgm:pt modelId="{E6CDD907-FD9C-4CE7-B45E-AFD5C224F42B}">
      <dgm:prSet phldrT="[Texte]"/>
      <dgm:spPr>
        <a:solidFill>
          <a:schemeClr val="accent6">
            <a:lumMod val="40000"/>
            <a:lumOff val="60000"/>
          </a:schemeClr>
        </a:solidFill>
        <a:scene3d>
          <a:camera prst="orthographicFront">
            <a:rot lat="0" lon="0" rev="0"/>
          </a:camera>
          <a:lightRig rig="contrasting" dir="t">
            <a:rot lat="0" lon="0" rev="1200000"/>
          </a:lightRig>
        </a:scene3d>
        <a:sp3d contourW="19050" prstMaterial="metal">
          <a:bevelB w="165100" h="254000"/>
        </a:sp3d>
      </dgm:spPr>
      <dgm:t>
        <a:bodyPr/>
        <a:lstStyle/>
        <a:p>
          <a:r>
            <a:rPr lang="fr-FR">
              <a:solidFill>
                <a:schemeClr val="tx1"/>
              </a:solidFill>
            </a:rPr>
            <a:t>Suite Office</a:t>
          </a:r>
        </a:p>
      </dgm:t>
    </dgm:pt>
    <dgm:pt modelId="{8880E731-7CA3-4049-B31B-E70936950BA9}" type="parTrans" cxnId="{F6859247-507A-472B-9B56-7E89B871E888}">
      <dgm:prSet/>
      <dgm:spPr/>
      <dgm:t>
        <a:bodyPr/>
        <a:lstStyle/>
        <a:p>
          <a:endParaRPr lang="fr-FR"/>
        </a:p>
      </dgm:t>
    </dgm:pt>
    <dgm:pt modelId="{751F6393-1D64-4C56-B67E-DB89A3427FD7}" type="sibTrans" cxnId="{F6859247-507A-472B-9B56-7E89B871E888}">
      <dgm:prSet/>
      <dgm:spPr/>
      <dgm:t>
        <a:bodyPr/>
        <a:lstStyle/>
        <a:p>
          <a:endParaRPr lang="fr-FR"/>
        </a:p>
      </dgm:t>
    </dgm:pt>
    <dgm:pt modelId="{8B22AEE5-6FB8-4A6C-B19B-C354578B39DD}">
      <dgm:prSet phldrT="[Texte]"/>
      <dgm:spPr>
        <a:noFill/>
      </dgm:spPr>
      <dgm:t>
        <a:bodyPr/>
        <a:lstStyle/>
        <a:p>
          <a:r>
            <a:rPr lang="fr-FR">
              <a:solidFill>
                <a:sysClr val="windowText" lastClr="000000"/>
              </a:solidFill>
            </a:rPr>
            <a:t>Numériquement</a:t>
          </a:r>
        </a:p>
      </dgm:t>
    </dgm:pt>
    <dgm:pt modelId="{808C0220-8267-4674-AF93-9CE3B59F97A7}" type="parTrans" cxnId="{B47B7E20-DBB2-4B8F-8DF7-6221E0031479}">
      <dgm:prSet/>
      <dgm:spPr/>
      <dgm:t>
        <a:bodyPr/>
        <a:lstStyle/>
        <a:p>
          <a:endParaRPr lang="fr-FR"/>
        </a:p>
      </dgm:t>
    </dgm:pt>
    <dgm:pt modelId="{A0F2F596-36B5-405D-8F01-A331EF4598CE}" type="sibTrans" cxnId="{B47B7E20-DBB2-4B8F-8DF7-6221E0031479}">
      <dgm:prSet/>
      <dgm:spPr/>
      <dgm:t>
        <a:bodyPr/>
        <a:lstStyle/>
        <a:p>
          <a:endParaRPr lang="fr-FR"/>
        </a:p>
      </dgm:t>
    </dgm:pt>
    <dgm:pt modelId="{A62F6822-F466-45D7-A544-C02D35821B93}">
      <dgm:prSet phldrT="[Texte]"/>
      <dgm:spPr>
        <a:solidFill>
          <a:schemeClr val="accent6">
            <a:lumMod val="40000"/>
            <a:lumOff val="60000"/>
          </a:schemeClr>
        </a:solidFill>
        <a:scene3d>
          <a:camera prst="orthographicFront">
            <a:rot lat="0" lon="0" rev="0"/>
          </a:camera>
          <a:lightRig rig="contrasting" dir="t">
            <a:rot lat="0" lon="0" rev="1200000"/>
          </a:lightRig>
        </a:scene3d>
        <a:sp3d contourW="19050" prstMaterial="metal">
          <a:bevelB w="165100" h="254000"/>
        </a:sp3d>
      </dgm:spPr>
      <dgm:t>
        <a:bodyPr/>
        <a:lstStyle/>
        <a:p>
          <a:r>
            <a:rPr lang="fr-FR">
              <a:solidFill>
                <a:sysClr val="windowText" lastClr="000000"/>
              </a:solidFill>
            </a:rPr>
            <a:t>TBI</a:t>
          </a:r>
        </a:p>
      </dgm:t>
    </dgm:pt>
    <dgm:pt modelId="{726850C3-BBAF-4E4D-B89C-D261AEE7140C}" type="parTrans" cxnId="{9DC1349D-D3BF-4502-972A-3F21FA565031}">
      <dgm:prSet/>
      <dgm:spPr/>
      <dgm:t>
        <a:bodyPr/>
        <a:lstStyle/>
        <a:p>
          <a:endParaRPr lang="fr-FR"/>
        </a:p>
      </dgm:t>
    </dgm:pt>
    <dgm:pt modelId="{45A6DC2C-DB01-4B22-9CEB-4407EEE6DFC2}" type="sibTrans" cxnId="{9DC1349D-D3BF-4502-972A-3F21FA565031}">
      <dgm:prSet/>
      <dgm:spPr/>
      <dgm:t>
        <a:bodyPr/>
        <a:lstStyle/>
        <a:p>
          <a:endParaRPr lang="fr-FR"/>
        </a:p>
      </dgm:t>
    </dgm:pt>
    <dgm:pt modelId="{D7F34885-03C3-4BB5-928F-4CB9071C9B61}" type="pres">
      <dgm:prSet presAssocID="{6F41F2C2-15A2-40F3-8228-F607C20F572C}" presName="hierChild1" presStyleCnt="0">
        <dgm:presLayoutVars>
          <dgm:orgChart val="1"/>
          <dgm:chPref val="1"/>
          <dgm:dir/>
          <dgm:animOne val="branch"/>
          <dgm:animLvl val="lvl"/>
          <dgm:resizeHandles/>
        </dgm:presLayoutVars>
      </dgm:prSet>
      <dgm:spPr/>
      <dgm:t>
        <a:bodyPr/>
        <a:lstStyle/>
        <a:p>
          <a:endParaRPr lang="fr-FR"/>
        </a:p>
      </dgm:t>
    </dgm:pt>
    <dgm:pt modelId="{522F5991-4D41-4E7C-BA87-CD23DB760410}" type="pres">
      <dgm:prSet presAssocID="{C43FE54D-D4F7-4BA9-B9AD-898D0FDB898C}" presName="hierRoot1" presStyleCnt="0">
        <dgm:presLayoutVars>
          <dgm:hierBranch val="init"/>
        </dgm:presLayoutVars>
      </dgm:prSet>
      <dgm:spPr/>
    </dgm:pt>
    <dgm:pt modelId="{6977FA1D-3466-4EB6-BCAB-69B4C3D85D3C}" type="pres">
      <dgm:prSet presAssocID="{C43FE54D-D4F7-4BA9-B9AD-898D0FDB898C}" presName="rootComposite1" presStyleCnt="0"/>
      <dgm:spPr/>
    </dgm:pt>
    <dgm:pt modelId="{C1A0FEBB-C6D2-42E2-B859-7232A96B4BEF}" type="pres">
      <dgm:prSet presAssocID="{C43FE54D-D4F7-4BA9-B9AD-898D0FDB898C}" presName="rootText1" presStyleLbl="node0" presStyleIdx="0" presStyleCnt="1">
        <dgm:presLayoutVars>
          <dgm:chPref val="3"/>
        </dgm:presLayoutVars>
      </dgm:prSet>
      <dgm:spPr/>
      <dgm:t>
        <a:bodyPr/>
        <a:lstStyle/>
        <a:p>
          <a:endParaRPr lang="fr-FR"/>
        </a:p>
      </dgm:t>
    </dgm:pt>
    <dgm:pt modelId="{E7E4BDF7-AE55-425B-949B-010429C09942}" type="pres">
      <dgm:prSet presAssocID="{C43FE54D-D4F7-4BA9-B9AD-898D0FDB898C}" presName="rootConnector1" presStyleLbl="node1" presStyleIdx="0" presStyleCnt="0"/>
      <dgm:spPr/>
      <dgm:t>
        <a:bodyPr/>
        <a:lstStyle/>
        <a:p>
          <a:endParaRPr lang="fr-FR"/>
        </a:p>
      </dgm:t>
    </dgm:pt>
    <dgm:pt modelId="{CB450437-B574-4253-AEDA-0146472ED25A}" type="pres">
      <dgm:prSet presAssocID="{C43FE54D-D4F7-4BA9-B9AD-898D0FDB898C}" presName="hierChild2" presStyleCnt="0"/>
      <dgm:spPr/>
    </dgm:pt>
    <dgm:pt modelId="{6B9ACBE5-EC60-4D6A-8A60-F3A7C8C7AD83}" type="pres">
      <dgm:prSet presAssocID="{821BE466-4E6B-45AB-9EE3-33B153194CF4}" presName="Name64" presStyleLbl="parChTrans1D2" presStyleIdx="0" presStyleCnt="2"/>
      <dgm:spPr/>
      <dgm:t>
        <a:bodyPr/>
        <a:lstStyle/>
        <a:p>
          <a:endParaRPr lang="fr-FR"/>
        </a:p>
      </dgm:t>
    </dgm:pt>
    <dgm:pt modelId="{F814627E-6B14-487F-8272-767F6C68762B}" type="pres">
      <dgm:prSet presAssocID="{DB6AE3A9-B4D7-44AC-A554-1DF41A85CC92}" presName="hierRoot2" presStyleCnt="0">
        <dgm:presLayoutVars>
          <dgm:hierBranch val="init"/>
        </dgm:presLayoutVars>
      </dgm:prSet>
      <dgm:spPr/>
    </dgm:pt>
    <dgm:pt modelId="{ED289C81-82DD-4ABF-AEB9-788E6772804B}" type="pres">
      <dgm:prSet presAssocID="{DB6AE3A9-B4D7-44AC-A554-1DF41A85CC92}" presName="rootComposite" presStyleCnt="0"/>
      <dgm:spPr/>
    </dgm:pt>
    <dgm:pt modelId="{E51430A3-98FA-45D0-94E0-DB1009FCA7FB}" type="pres">
      <dgm:prSet presAssocID="{DB6AE3A9-B4D7-44AC-A554-1DF41A85CC92}" presName="rootText" presStyleLbl="node2" presStyleIdx="0" presStyleCnt="2">
        <dgm:presLayoutVars>
          <dgm:chPref val="3"/>
        </dgm:presLayoutVars>
      </dgm:prSet>
      <dgm:spPr/>
      <dgm:t>
        <a:bodyPr/>
        <a:lstStyle/>
        <a:p>
          <a:endParaRPr lang="fr-FR"/>
        </a:p>
      </dgm:t>
    </dgm:pt>
    <dgm:pt modelId="{4861B125-5739-4580-8F28-88F859CFF2E9}" type="pres">
      <dgm:prSet presAssocID="{DB6AE3A9-B4D7-44AC-A554-1DF41A85CC92}" presName="rootConnector" presStyleLbl="node2" presStyleIdx="0" presStyleCnt="2"/>
      <dgm:spPr/>
      <dgm:t>
        <a:bodyPr/>
        <a:lstStyle/>
        <a:p>
          <a:endParaRPr lang="fr-FR"/>
        </a:p>
      </dgm:t>
    </dgm:pt>
    <dgm:pt modelId="{21B2A295-F9A6-4BB6-BB79-954B75E31B44}" type="pres">
      <dgm:prSet presAssocID="{DB6AE3A9-B4D7-44AC-A554-1DF41A85CC92}" presName="hierChild4" presStyleCnt="0"/>
      <dgm:spPr/>
    </dgm:pt>
    <dgm:pt modelId="{F6BE889C-4786-456A-8097-274884547B6A}" type="pres">
      <dgm:prSet presAssocID="{726850C3-BBAF-4E4D-B89C-D261AEE7140C}" presName="Name64" presStyleLbl="parChTrans1D3" presStyleIdx="0" presStyleCnt="2"/>
      <dgm:spPr/>
      <dgm:t>
        <a:bodyPr/>
        <a:lstStyle/>
        <a:p>
          <a:endParaRPr lang="fr-FR"/>
        </a:p>
      </dgm:t>
    </dgm:pt>
    <dgm:pt modelId="{CB60D1A8-151C-41A1-9462-D3EDD4B3CF78}" type="pres">
      <dgm:prSet presAssocID="{A62F6822-F466-45D7-A544-C02D35821B93}" presName="hierRoot2" presStyleCnt="0">
        <dgm:presLayoutVars>
          <dgm:hierBranch val="init"/>
        </dgm:presLayoutVars>
      </dgm:prSet>
      <dgm:spPr/>
    </dgm:pt>
    <dgm:pt modelId="{A4155B51-FB9C-4C69-9BA4-C85E2821559C}" type="pres">
      <dgm:prSet presAssocID="{A62F6822-F466-45D7-A544-C02D35821B93}" presName="rootComposite" presStyleCnt="0"/>
      <dgm:spPr/>
    </dgm:pt>
    <dgm:pt modelId="{D561F6A6-6B12-4802-A43A-44500BC79D28}" type="pres">
      <dgm:prSet presAssocID="{A62F6822-F466-45D7-A544-C02D35821B93}" presName="rootText" presStyleLbl="node3" presStyleIdx="0" presStyleCnt="2">
        <dgm:presLayoutVars>
          <dgm:chPref val="3"/>
        </dgm:presLayoutVars>
      </dgm:prSet>
      <dgm:spPr/>
      <dgm:t>
        <a:bodyPr/>
        <a:lstStyle/>
        <a:p>
          <a:endParaRPr lang="fr-FR"/>
        </a:p>
      </dgm:t>
    </dgm:pt>
    <dgm:pt modelId="{344F839B-2440-4A86-B5C1-0CF58F504691}" type="pres">
      <dgm:prSet presAssocID="{A62F6822-F466-45D7-A544-C02D35821B93}" presName="rootConnector" presStyleLbl="node3" presStyleIdx="0" presStyleCnt="2"/>
      <dgm:spPr/>
      <dgm:t>
        <a:bodyPr/>
        <a:lstStyle/>
        <a:p>
          <a:endParaRPr lang="fr-FR"/>
        </a:p>
      </dgm:t>
    </dgm:pt>
    <dgm:pt modelId="{9DFAD961-CB1E-457B-9749-A653750315EA}" type="pres">
      <dgm:prSet presAssocID="{A62F6822-F466-45D7-A544-C02D35821B93}" presName="hierChild4" presStyleCnt="0"/>
      <dgm:spPr/>
    </dgm:pt>
    <dgm:pt modelId="{3E50DDE2-3498-4B11-96EB-8F9EB0242894}" type="pres">
      <dgm:prSet presAssocID="{A62F6822-F466-45D7-A544-C02D35821B93}" presName="hierChild5" presStyleCnt="0"/>
      <dgm:spPr/>
    </dgm:pt>
    <dgm:pt modelId="{E1CD47BB-98B1-4C0F-8C2D-A2B6D21F8E3D}" type="pres">
      <dgm:prSet presAssocID="{DB6AE3A9-B4D7-44AC-A554-1DF41A85CC92}" presName="hierChild5" presStyleCnt="0"/>
      <dgm:spPr/>
    </dgm:pt>
    <dgm:pt modelId="{AC8797C6-EF82-4F35-B80D-CCB117A37970}" type="pres">
      <dgm:prSet presAssocID="{808C0220-8267-4674-AF93-9CE3B59F97A7}" presName="Name64" presStyleLbl="parChTrans1D2" presStyleIdx="1" presStyleCnt="2"/>
      <dgm:spPr/>
      <dgm:t>
        <a:bodyPr/>
        <a:lstStyle/>
        <a:p>
          <a:endParaRPr lang="fr-FR"/>
        </a:p>
      </dgm:t>
    </dgm:pt>
    <dgm:pt modelId="{D363A4B1-CC26-419B-BE30-ACDBD1CD965D}" type="pres">
      <dgm:prSet presAssocID="{8B22AEE5-6FB8-4A6C-B19B-C354578B39DD}" presName="hierRoot2" presStyleCnt="0">
        <dgm:presLayoutVars>
          <dgm:hierBranch val="init"/>
        </dgm:presLayoutVars>
      </dgm:prSet>
      <dgm:spPr/>
    </dgm:pt>
    <dgm:pt modelId="{C071435D-4688-46DB-86CC-84A6859A42E4}" type="pres">
      <dgm:prSet presAssocID="{8B22AEE5-6FB8-4A6C-B19B-C354578B39DD}" presName="rootComposite" presStyleCnt="0"/>
      <dgm:spPr/>
    </dgm:pt>
    <dgm:pt modelId="{6BBB9900-307B-4C37-AB1B-11C39AB41384}" type="pres">
      <dgm:prSet presAssocID="{8B22AEE5-6FB8-4A6C-B19B-C354578B39DD}" presName="rootText" presStyleLbl="node2" presStyleIdx="1" presStyleCnt="2">
        <dgm:presLayoutVars>
          <dgm:chPref val="3"/>
        </dgm:presLayoutVars>
      </dgm:prSet>
      <dgm:spPr/>
      <dgm:t>
        <a:bodyPr/>
        <a:lstStyle/>
        <a:p>
          <a:endParaRPr lang="fr-FR"/>
        </a:p>
      </dgm:t>
    </dgm:pt>
    <dgm:pt modelId="{E7F1E512-7AEC-4B28-B3C0-2018FE7A2ACE}" type="pres">
      <dgm:prSet presAssocID="{8B22AEE5-6FB8-4A6C-B19B-C354578B39DD}" presName="rootConnector" presStyleLbl="node2" presStyleIdx="1" presStyleCnt="2"/>
      <dgm:spPr/>
      <dgm:t>
        <a:bodyPr/>
        <a:lstStyle/>
        <a:p>
          <a:endParaRPr lang="fr-FR"/>
        </a:p>
      </dgm:t>
    </dgm:pt>
    <dgm:pt modelId="{65855833-F3F3-4ADA-88E7-B19520BE9151}" type="pres">
      <dgm:prSet presAssocID="{8B22AEE5-6FB8-4A6C-B19B-C354578B39DD}" presName="hierChild4" presStyleCnt="0"/>
      <dgm:spPr/>
    </dgm:pt>
    <dgm:pt modelId="{2CD2BCB7-6D33-4B43-9945-D5924BDBE0B3}" type="pres">
      <dgm:prSet presAssocID="{05AE0A73-5E13-420E-B7B4-85BAE850B58B}" presName="Name64" presStyleLbl="parChTrans1D3" presStyleIdx="1" presStyleCnt="2"/>
      <dgm:spPr/>
      <dgm:t>
        <a:bodyPr/>
        <a:lstStyle/>
        <a:p>
          <a:endParaRPr lang="fr-FR"/>
        </a:p>
      </dgm:t>
    </dgm:pt>
    <dgm:pt modelId="{96843937-5A8A-4539-B917-8A8117FA2981}" type="pres">
      <dgm:prSet presAssocID="{5A0089FD-7DDE-4AE7-AF3A-02CA30A0F32A}" presName="hierRoot2" presStyleCnt="0">
        <dgm:presLayoutVars>
          <dgm:hierBranch val="init"/>
        </dgm:presLayoutVars>
      </dgm:prSet>
      <dgm:spPr/>
    </dgm:pt>
    <dgm:pt modelId="{06EB9ED3-5F75-4C97-806F-D9CECFB2F1C9}" type="pres">
      <dgm:prSet presAssocID="{5A0089FD-7DDE-4AE7-AF3A-02CA30A0F32A}" presName="rootComposite" presStyleCnt="0"/>
      <dgm:spPr/>
    </dgm:pt>
    <dgm:pt modelId="{4C47F059-C4A7-40BC-8DFC-C8DA24A74778}" type="pres">
      <dgm:prSet presAssocID="{5A0089FD-7DDE-4AE7-AF3A-02CA30A0F32A}" presName="rootText" presStyleLbl="node3" presStyleIdx="1" presStyleCnt="2">
        <dgm:presLayoutVars>
          <dgm:chPref val="3"/>
        </dgm:presLayoutVars>
      </dgm:prSet>
      <dgm:spPr/>
      <dgm:t>
        <a:bodyPr/>
        <a:lstStyle/>
        <a:p>
          <a:endParaRPr lang="fr-FR"/>
        </a:p>
      </dgm:t>
    </dgm:pt>
    <dgm:pt modelId="{2F480BF5-1BC9-49DC-A539-BE0510DCECCB}" type="pres">
      <dgm:prSet presAssocID="{5A0089FD-7DDE-4AE7-AF3A-02CA30A0F32A}" presName="rootConnector" presStyleLbl="node3" presStyleIdx="1" presStyleCnt="2"/>
      <dgm:spPr/>
      <dgm:t>
        <a:bodyPr/>
        <a:lstStyle/>
        <a:p>
          <a:endParaRPr lang="fr-FR"/>
        </a:p>
      </dgm:t>
    </dgm:pt>
    <dgm:pt modelId="{AAC89B4B-8E8F-4A9C-91E0-27C2222D5641}" type="pres">
      <dgm:prSet presAssocID="{5A0089FD-7DDE-4AE7-AF3A-02CA30A0F32A}" presName="hierChild4" presStyleCnt="0"/>
      <dgm:spPr/>
    </dgm:pt>
    <dgm:pt modelId="{13487F8C-5C74-409D-8BBA-9F475370A4B2}" type="pres">
      <dgm:prSet presAssocID="{8880E731-7CA3-4049-B31B-E70936950BA9}" presName="Name64" presStyleLbl="parChTrans1D4" presStyleIdx="0" presStyleCnt="1"/>
      <dgm:spPr/>
      <dgm:t>
        <a:bodyPr/>
        <a:lstStyle/>
        <a:p>
          <a:endParaRPr lang="fr-FR"/>
        </a:p>
      </dgm:t>
    </dgm:pt>
    <dgm:pt modelId="{D59FFE57-7AC1-43BC-90DB-F5B079DFD734}" type="pres">
      <dgm:prSet presAssocID="{E6CDD907-FD9C-4CE7-B45E-AFD5C224F42B}" presName="hierRoot2" presStyleCnt="0">
        <dgm:presLayoutVars>
          <dgm:hierBranch val="init"/>
        </dgm:presLayoutVars>
      </dgm:prSet>
      <dgm:spPr/>
    </dgm:pt>
    <dgm:pt modelId="{11819186-0437-4B71-ADFB-66ECAFFE9E3B}" type="pres">
      <dgm:prSet presAssocID="{E6CDD907-FD9C-4CE7-B45E-AFD5C224F42B}" presName="rootComposite" presStyleCnt="0"/>
      <dgm:spPr/>
    </dgm:pt>
    <dgm:pt modelId="{4CC8F94B-A41A-49DB-BCA2-4E91BB61E061}" type="pres">
      <dgm:prSet presAssocID="{E6CDD907-FD9C-4CE7-B45E-AFD5C224F42B}" presName="rootText" presStyleLbl="node4" presStyleIdx="0" presStyleCnt="1">
        <dgm:presLayoutVars>
          <dgm:chPref val="3"/>
        </dgm:presLayoutVars>
      </dgm:prSet>
      <dgm:spPr/>
      <dgm:t>
        <a:bodyPr/>
        <a:lstStyle/>
        <a:p>
          <a:endParaRPr lang="fr-FR"/>
        </a:p>
      </dgm:t>
    </dgm:pt>
    <dgm:pt modelId="{5EA4B6A0-9C84-41E8-AA96-7DFF6F6B7B58}" type="pres">
      <dgm:prSet presAssocID="{E6CDD907-FD9C-4CE7-B45E-AFD5C224F42B}" presName="rootConnector" presStyleLbl="node4" presStyleIdx="0" presStyleCnt="1"/>
      <dgm:spPr/>
      <dgm:t>
        <a:bodyPr/>
        <a:lstStyle/>
        <a:p>
          <a:endParaRPr lang="fr-FR"/>
        </a:p>
      </dgm:t>
    </dgm:pt>
    <dgm:pt modelId="{4F312DB0-D37A-4A9C-8529-B458A0CE5B62}" type="pres">
      <dgm:prSet presAssocID="{E6CDD907-FD9C-4CE7-B45E-AFD5C224F42B}" presName="hierChild4" presStyleCnt="0"/>
      <dgm:spPr/>
    </dgm:pt>
    <dgm:pt modelId="{9D550BA6-DAC2-42FA-A77B-3D6DD00D6BAF}" type="pres">
      <dgm:prSet presAssocID="{E6CDD907-FD9C-4CE7-B45E-AFD5C224F42B}" presName="hierChild5" presStyleCnt="0"/>
      <dgm:spPr/>
    </dgm:pt>
    <dgm:pt modelId="{CAEE4C09-6E1D-4BB4-8934-8B16FF26A02F}" type="pres">
      <dgm:prSet presAssocID="{5A0089FD-7DDE-4AE7-AF3A-02CA30A0F32A}" presName="hierChild5" presStyleCnt="0"/>
      <dgm:spPr/>
    </dgm:pt>
    <dgm:pt modelId="{A8786FB2-927F-4E9A-B746-87F3E0F01D1D}" type="pres">
      <dgm:prSet presAssocID="{8B22AEE5-6FB8-4A6C-B19B-C354578B39DD}" presName="hierChild5" presStyleCnt="0"/>
      <dgm:spPr/>
    </dgm:pt>
    <dgm:pt modelId="{59901993-32AC-4CE4-A5B8-8A576FC3FD4B}" type="pres">
      <dgm:prSet presAssocID="{C43FE54D-D4F7-4BA9-B9AD-898D0FDB898C}" presName="hierChild3" presStyleCnt="0"/>
      <dgm:spPr/>
    </dgm:pt>
  </dgm:ptLst>
  <dgm:cxnLst>
    <dgm:cxn modelId="{F6859247-507A-472B-9B56-7E89B871E888}" srcId="{5A0089FD-7DDE-4AE7-AF3A-02CA30A0F32A}" destId="{E6CDD907-FD9C-4CE7-B45E-AFD5C224F42B}" srcOrd="0" destOrd="0" parTransId="{8880E731-7CA3-4049-B31B-E70936950BA9}" sibTransId="{751F6393-1D64-4C56-B67E-DB89A3427FD7}"/>
    <dgm:cxn modelId="{B47B7E20-DBB2-4B8F-8DF7-6221E0031479}" srcId="{C43FE54D-D4F7-4BA9-B9AD-898D0FDB898C}" destId="{8B22AEE5-6FB8-4A6C-B19B-C354578B39DD}" srcOrd="1" destOrd="0" parTransId="{808C0220-8267-4674-AF93-9CE3B59F97A7}" sibTransId="{A0F2F596-36B5-405D-8F01-A331EF4598CE}"/>
    <dgm:cxn modelId="{EABF92EF-6C36-4647-A406-434C3F95CC04}" type="presOf" srcId="{A62F6822-F466-45D7-A544-C02D35821B93}" destId="{D561F6A6-6B12-4802-A43A-44500BC79D28}" srcOrd="0" destOrd="0" presId="urn:microsoft.com/office/officeart/2009/3/layout/HorizontalOrganizationChart"/>
    <dgm:cxn modelId="{179259E2-10A5-4DA0-992C-58EFC2371791}" type="presOf" srcId="{8B22AEE5-6FB8-4A6C-B19B-C354578B39DD}" destId="{E7F1E512-7AEC-4B28-B3C0-2018FE7A2ACE}" srcOrd="1" destOrd="0" presId="urn:microsoft.com/office/officeart/2009/3/layout/HorizontalOrganizationChart"/>
    <dgm:cxn modelId="{9DC1349D-D3BF-4502-972A-3F21FA565031}" srcId="{DB6AE3A9-B4D7-44AC-A554-1DF41A85CC92}" destId="{A62F6822-F466-45D7-A544-C02D35821B93}" srcOrd="0" destOrd="0" parTransId="{726850C3-BBAF-4E4D-B89C-D261AEE7140C}" sibTransId="{45A6DC2C-DB01-4B22-9CEB-4407EEE6DFC2}"/>
    <dgm:cxn modelId="{D8B92904-5E7A-4435-8149-491069AF0B77}" type="presOf" srcId="{C43FE54D-D4F7-4BA9-B9AD-898D0FDB898C}" destId="{E7E4BDF7-AE55-425B-949B-010429C09942}" srcOrd="1" destOrd="0" presId="urn:microsoft.com/office/officeart/2009/3/layout/HorizontalOrganizationChart"/>
    <dgm:cxn modelId="{7F30D8FF-86C6-4C3B-954C-86E4FAFF3877}" type="presOf" srcId="{C43FE54D-D4F7-4BA9-B9AD-898D0FDB898C}" destId="{C1A0FEBB-C6D2-42E2-B859-7232A96B4BEF}" srcOrd="0" destOrd="0" presId="urn:microsoft.com/office/officeart/2009/3/layout/HorizontalOrganizationChart"/>
    <dgm:cxn modelId="{A7681884-FCD3-48DC-80D2-28CA9601893A}" type="presOf" srcId="{DB6AE3A9-B4D7-44AC-A554-1DF41A85CC92}" destId="{4861B125-5739-4580-8F28-88F859CFF2E9}" srcOrd="1" destOrd="0" presId="urn:microsoft.com/office/officeart/2009/3/layout/HorizontalOrganizationChart"/>
    <dgm:cxn modelId="{62F6ACFF-B9B4-4BE7-B1FE-92B8553548E8}" type="presOf" srcId="{05AE0A73-5E13-420E-B7B4-85BAE850B58B}" destId="{2CD2BCB7-6D33-4B43-9945-D5924BDBE0B3}" srcOrd="0" destOrd="0" presId="urn:microsoft.com/office/officeart/2009/3/layout/HorizontalOrganizationChart"/>
    <dgm:cxn modelId="{995F7A1E-DAA5-411A-BB3F-71AAB5CE054C}" srcId="{8B22AEE5-6FB8-4A6C-B19B-C354578B39DD}" destId="{5A0089FD-7DDE-4AE7-AF3A-02CA30A0F32A}" srcOrd="0" destOrd="0" parTransId="{05AE0A73-5E13-420E-B7B4-85BAE850B58B}" sibTransId="{5E9158AA-564E-45A4-80D9-CE6D084282A5}"/>
    <dgm:cxn modelId="{67703827-A053-43FA-8C3E-9472A35E4382}" type="presOf" srcId="{8B22AEE5-6FB8-4A6C-B19B-C354578B39DD}" destId="{6BBB9900-307B-4C37-AB1B-11C39AB41384}" srcOrd="0" destOrd="0" presId="urn:microsoft.com/office/officeart/2009/3/layout/HorizontalOrganizationChart"/>
    <dgm:cxn modelId="{686C9CA7-F475-4793-9E91-6CA9B747BE92}" type="presOf" srcId="{821BE466-4E6B-45AB-9EE3-33B153194CF4}" destId="{6B9ACBE5-EC60-4D6A-8A60-F3A7C8C7AD83}" srcOrd="0" destOrd="0" presId="urn:microsoft.com/office/officeart/2009/3/layout/HorizontalOrganizationChart"/>
    <dgm:cxn modelId="{0537F49D-8286-4393-B166-536827F90E9E}" srcId="{C43FE54D-D4F7-4BA9-B9AD-898D0FDB898C}" destId="{DB6AE3A9-B4D7-44AC-A554-1DF41A85CC92}" srcOrd="0" destOrd="0" parTransId="{821BE466-4E6B-45AB-9EE3-33B153194CF4}" sibTransId="{78731E8D-F3AB-4770-B009-2B6DF2C86957}"/>
    <dgm:cxn modelId="{B1AC09DB-DD86-4813-A39E-47788F9687A4}" type="presOf" srcId="{6F41F2C2-15A2-40F3-8228-F607C20F572C}" destId="{D7F34885-03C3-4BB5-928F-4CB9071C9B61}" srcOrd="0" destOrd="0" presId="urn:microsoft.com/office/officeart/2009/3/layout/HorizontalOrganizationChart"/>
    <dgm:cxn modelId="{B8EFBDBF-F29F-4428-9B15-241EF1E5D2AA}" srcId="{6F41F2C2-15A2-40F3-8228-F607C20F572C}" destId="{C43FE54D-D4F7-4BA9-B9AD-898D0FDB898C}" srcOrd="0" destOrd="0" parTransId="{A5343DF3-72E7-4F32-B17A-3B92E3384416}" sibTransId="{24F2F2F1-9532-4BAF-8A19-9880249AA6CF}"/>
    <dgm:cxn modelId="{3420FB35-B09D-4C7D-9E1A-BE4A285DA0A3}" type="presOf" srcId="{5A0089FD-7DDE-4AE7-AF3A-02CA30A0F32A}" destId="{4C47F059-C4A7-40BC-8DFC-C8DA24A74778}" srcOrd="0" destOrd="0" presId="urn:microsoft.com/office/officeart/2009/3/layout/HorizontalOrganizationChart"/>
    <dgm:cxn modelId="{2DA2F71D-F795-4EC1-B056-AA0283B8A227}" type="presOf" srcId="{A62F6822-F466-45D7-A544-C02D35821B93}" destId="{344F839B-2440-4A86-B5C1-0CF58F504691}" srcOrd="1" destOrd="0" presId="urn:microsoft.com/office/officeart/2009/3/layout/HorizontalOrganizationChart"/>
    <dgm:cxn modelId="{8DE9F0E9-8F54-4FF3-913D-AAEBB8AAD768}" type="presOf" srcId="{5A0089FD-7DDE-4AE7-AF3A-02CA30A0F32A}" destId="{2F480BF5-1BC9-49DC-A539-BE0510DCECCB}" srcOrd="1" destOrd="0" presId="urn:microsoft.com/office/officeart/2009/3/layout/HorizontalOrganizationChart"/>
    <dgm:cxn modelId="{50C739B3-35F0-4713-B84A-76B1A4CC45AC}" type="presOf" srcId="{E6CDD907-FD9C-4CE7-B45E-AFD5C224F42B}" destId="{4CC8F94B-A41A-49DB-BCA2-4E91BB61E061}" srcOrd="0" destOrd="0" presId="urn:microsoft.com/office/officeart/2009/3/layout/HorizontalOrganizationChart"/>
    <dgm:cxn modelId="{58327736-50A9-48A3-B094-5280C1876774}" type="presOf" srcId="{DB6AE3A9-B4D7-44AC-A554-1DF41A85CC92}" destId="{E51430A3-98FA-45D0-94E0-DB1009FCA7FB}" srcOrd="0" destOrd="0" presId="urn:microsoft.com/office/officeart/2009/3/layout/HorizontalOrganizationChart"/>
    <dgm:cxn modelId="{32A1498D-F59C-49AF-AAF2-88AEA711CC5D}" type="presOf" srcId="{8880E731-7CA3-4049-B31B-E70936950BA9}" destId="{13487F8C-5C74-409D-8BBA-9F475370A4B2}" srcOrd="0" destOrd="0" presId="urn:microsoft.com/office/officeart/2009/3/layout/HorizontalOrganizationChart"/>
    <dgm:cxn modelId="{91D88D88-C399-4DE7-897E-8A09517016A0}" type="presOf" srcId="{726850C3-BBAF-4E4D-B89C-D261AEE7140C}" destId="{F6BE889C-4786-456A-8097-274884547B6A}" srcOrd="0" destOrd="0" presId="urn:microsoft.com/office/officeart/2009/3/layout/HorizontalOrganizationChart"/>
    <dgm:cxn modelId="{329D6790-2F15-4FA0-BB7E-D25A155825E1}" type="presOf" srcId="{808C0220-8267-4674-AF93-9CE3B59F97A7}" destId="{AC8797C6-EF82-4F35-B80D-CCB117A37970}" srcOrd="0" destOrd="0" presId="urn:microsoft.com/office/officeart/2009/3/layout/HorizontalOrganizationChart"/>
    <dgm:cxn modelId="{7F0D196D-956B-47B3-9234-5B5ACE9BCD71}" type="presOf" srcId="{E6CDD907-FD9C-4CE7-B45E-AFD5C224F42B}" destId="{5EA4B6A0-9C84-41E8-AA96-7DFF6F6B7B58}" srcOrd="1" destOrd="0" presId="urn:microsoft.com/office/officeart/2009/3/layout/HorizontalOrganizationChart"/>
    <dgm:cxn modelId="{50EB5B04-00E0-469B-B2D0-99AD1B42BA97}" type="presParOf" srcId="{D7F34885-03C3-4BB5-928F-4CB9071C9B61}" destId="{522F5991-4D41-4E7C-BA87-CD23DB760410}" srcOrd="0" destOrd="0" presId="urn:microsoft.com/office/officeart/2009/3/layout/HorizontalOrganizationChart"/>
    <dgm:cxn modelId="{50EE9CD7-7BF3-43E4-825C-E76A40E662D7}" type="presParOf" srcId="{522F5991-4D41-4E7C-BA87-CD23DB760410}" destId="{6977FA1D-3466-4EB6-BCAB-69B4C3D85D3C}" srcOrd="0" destOrd="0" presId="urn:microsoft.com/office/officeart/2009/3/layout/HorizontalOrganizationChart"/>
    <dgm:cxn modelId="{B489C2FA-03E0-4445-9DB2-ADB6B6001775}" type="presParOf" srcId="{6977FA1D-3466-4EB6-BCAB-69B4C3D85D3C}" destId="{C1A0FEBB-C6D2-42E2-B859-7232A96B4BEF}" srcOrd="0" destOrd="0" presId="urn:microsoft.com/office/officeart/2009/3/layout/HorizontalOrganizationChart"/>
    <dgm:cxn modelId="{A2089E07-E4CC-4119-BC61-9600E86D6B9B}" type="presParOf" srcId="{6977FA1D-3466-4EB6-BCAB-69B4C3D85D3C}" destId="{E7E4BDF7-AE55-425B-949B-010429C09942}" srcOrd="1" destOrd="0" presId="urn:microsoft.com/office/officeart/2009/3/layout/HorizontalOrganizationChart"/>
    <dgm:cxn modelId="{5B757D06-DDEC-4C10-AD54-D020F0B6B602}" type="presParOf" srcId="{522F5991-4D41-4E7C-BA87-CD23DB760410}" destId="{CB450437-B574-4253-AEDA-0146472ED25A}" srcOrd="1" destOrd="0" presId="urn:microsoft.com/office/officeart/2009/3/layout/HorizontalOrganizationChart"/>
    <dgm:cxn modelId="{E5CA0C00-4AB2-4EEE-A74E-5557311995F6}" type="presParOf" srcId="{CB450437-B574-4253-AEDA-0146472ED25A}" destId="{6B9ACBE5-EC60-4D6A-8A60-F3A7C8C7AD83}" srcOrd="0" destOrd="0" presId="urn:microsoft.com/office/officeart/2009/3/layout/HorizontalOrganizationChart"/>
    <dgm:cxn modelId="{0E0FF8F6-F867-448D-BD7F-334C0A5DDB04}" type="presParOf" srcId="{CB450437-B574-4253-AEDA-0146472ED25A}" destId="{F814627E-6B14-487F-8272-767F6C68762B}" srcOrd="1" destOrd="0" presId="urn:microsoft.com/office/officeart/2009/3/layout/HorizontalOrganizationChart"/>
    <dgm:cxn modelId="{5A60B4EE-4088-4811-9FE7-63BA35ADD5D8}" type="presParOf" srcId="{F814627E-6B14-487F-8272-767F6C68762B}" destId="{ED289C81-82DD-4ABF-AEB9-788E6772804B}" srcOrd="0" destOrd="0" presId="urn:microsoft.com/office/officeart/2009/3/layout/HorizontalOrganizationChart"/>
    <dgm:cxn modelId="{4E408031-D159-426F-83B3-33AF0718915E}" type="presParOf" srcId="{ED289C81-82DD-4ABF-AEB9-788E6772804B}" destId="{E51430A3-98FA-45D0-94E0-DB1009FCA7FB}" srcOrd="0" destOrd="0" presId="urn:microsoft.com/office/officeart/2009/3/layout/HorizontalOrganizationChart"/>
    <dgm:cxn modelId="{E353327F-9F36-4A15-81F5-B1B3EF98965A}" type="presParOf" srcId="{ED289C81-82DD-4ABF-AEB9-788E6772804B}" destId="{4861B125-5739-4580-8F28-88F859CFF2E9}" srcOrd="1" destOrd="0" presId="urn:microsoft.com/office/officeart/2009/3/layout/HorizontalOrganizationChart"/>
    <dgm:cxn modelId="{5A7F3107-A960-414A-89EA-97B41B6B413B}" type="presParOf" srcId="{F814627E-6B14-487F-8272-767F6C68762B}" destId="{21B2A295-F9A6-4BB6-BB79-954B75E31B44}" srcOrd="1" destOrd="0" presId="urn:microsoft.com/office/officeart/2009/3/layout/HorizontalOrganizationChart"/>
    <dgm:cxn modelId="{87BFEA5E-F918-4555-9914-EC9B4A245971}" type="presParOf" srcId="{21B2A295-F9A6-4BB6-BB79-954B75E31B44}" destId="{F6BE889C-4786-456A-8097-274884547B6A}" srcOrd="0" destOrd="0" presId="urn:microsoft.com/office/officeart/2009/3/layout/HorizontalOrganizationChart"/>
    <dgm:cxn modelId="{A1F99A46-ECDB-4F1B-843F-1B9B51A00308}" type="presParOf" srcId="{21B2A295-F9A6-4BB6-BB79-954B75E31B44}" destId="{CB60D1A8-151C-41A1-9462-D3EDD4B3CF78}" srcOrd="1" destOrd="0" presId="urn:microsoft.com/office/officeart/2009/3/layout/HorizontalOrganizationChart"/>
    <dgm:cxn modelId="{6104403E-0B52-4249-957E-7668A1877015}" type="presParOf" srcId="{CB60D1A8-151C-41A1-9462-D3EDD4B3CF78}" destId="{A4155B51-FB9C-4C69-9BA4-C85E2821559C}" srcOrd="0" destOrd="0" presId="urn:microsoft.com/office/officeart/2009/3/layout/HorizontalOrganizationChart"/>
    <dgm:cxn modelId="{59CB1F58-65C8-4108-A9DB-633A6692E39A}" type="presParOf" srcId="{A4155B51-FB9C-4C69-9BA4-C85E2821559C}" destId="{D561F6A6-6B12-4802-A43A-44500BC79D28}" srcOrd="0" destOrd="0" presId="urn:microsoft.com/office/officeart/2009/3/layout/HorizontalOrganizationChart"/>
    <dgm:cxn modelId="{B3B0CDD6-99A7-4A4E-8EFE-3EE671B2F4D3}" type="presParOf" srcId="{A4155B51-FB9C-4C69-9BA4-C85E2821559C}" destId="{344F839B-2440-4A86-B5C1-0CF58F504691}" srcOrd="1" destOrd="0" presId="urn:microsoft.com/office/officeart/2009/3/layout/HorizontalOrganizationChart"/>
    <dgm:cxn modelId="{9F5FDBE6-2138-4370-8B7E-18B197481D42}" type="presParOf" srcId="{CB60D1A8-151C-41A1-9462-D3EDD4B3CF78}" destId="{9DFAD961-CB1E-457B-9749-A653750315EA}" srcOrd="1" destOrd="0" presId="urn:microsoft.com/office/officeart/2009/3/layout/HorizontalOrganizationChart"/>
    <dgm:cxn modelId="{0DBCEE3B-4C61-4E1B-9A7B-A2835CDA2F62}" type="presParOf" srcId="{CB60D1A8-151C-41A1-9462-D3EDD4B3CF78}" destId="{3E50DDE2-3498-4B11-96EB-8F9EB0242894}" srcOrd="2" destOrd="0" presId="urn:microsoft.com/office/officeart/2009/3/layout/HorizontalOrganizationChart"/>
    <dgm:cxn modelId="{582B3AC5-E6A3-4976-99FD-C34889D42893}" type="presParOf" srcId="{F814627E-6B14-487F-8272-767F6C68762B}" destId="{E1CD47BB-98B1-4C0F-8C2D-A2B6D21F8E3D}" srcOrd="2" destOrd="0" presId="urn:microsoft.com/office/officeart/2009/3/layout/HorizontalOrganizationChart"/>
    <dgm:cxn modelId="{2CA405C8-516D-4EB4-B1ED-498A46E6D4C5}" type="presParOf" srcId="{CB450437-B574-4253-AEDA-0146472ED25A}" destId="{AC8797C6-EF82-4F35-B80D-CCB117A37970}" srcOrd="2" destOrd="0" presId="urn:microsoft.com/office/officeart/2009/3/layout/HorizontalOrganizationChart"/>
    <dgm:cxn modelId="{E4289CB4-6FC5-4B7A-B22C-74405364C0DA}" type="presParOf" srcId="{CB450437-B574-4253-AEDA-0146472ED25A}" destId="{D363A4B1-CC26-419B-BE30-ACDBD1CD965D}" srcOrd="3" destOrd="0" presId="urn:microsoft.com/office/officeart/2009/3/layout/HorizontalOrganizationChart"/>
    <dgm:cxn modelId="{59FC668B-148D-4531-856E-5D01E92B2A30}" type="presParOf" srcId="{D363A4B1-CC26-419B-BE30-ACDBD1CD965D}" destId="{C071435D-4688-46DB-86CC-84A6859A42E4}" srcOrd="0" destOrd="0" presId="urn:microsoft.com/office/officeart/2009/3/layout/HorizontalOrganizationChart"/>
    <dgm:cxn modelId="{BCFA12BC-0CF4-4341-9965-5149507DB466}" type="presParOf" srcId="{C071435D-4688-46DB-86CC-84A6859A42E4}" destId="{6BBB9900-307B-4C37-AB1B-11C39AB41384}" srcOrd="0" destOrd="0" presId="urn:microsoft.com/office/officeart/2009/3/layout/HorizontalOrganizationChart"/>
    <dgm:cxn modelId="{5C24E143-CE34-4B80-A46B-FF15331CFCA5}" type="presParOf" srcId="{C071435D-4688-46DB-86CC-84A6859A42E4}" destId="{E7F1E512-7AEC-4B28-B3C0-2018FE7A2ACE}" srcOrd="1" destOrd="0" presId="urn:microsoft.com/office/officeart/2009/3/layout/HorizontalOrganizationChart"/>
    <dgm:cxn modelId="{C324B4AF-BD25-44F2-A31F-46BD53FB92B3}" type="presParOf" srcId="{D363A4B1-CC26-419B-BE30-ACDBD1CD965D}" destId="{65855833-F3F3-4ADA-88E7-B19520BE9151}" srcOrd="1" destOrd="0" presId="urn:microsoft.com/office/officeart/2009/3/layout/HorizontalOrganizationChart"/>
    <dgm:cxn modelId="{7AAC1CC3-063F-48E1-ACFA-673D3BE7B939}" type="presParOf" srcId="{65855833-F3F3-4ADA-88E7-B19520BE9151}" destId="{2CD2BCB7-6D33-4B43-9945-D5924BDBE0B3}" srcOrd="0" destOrd="0" presId="urn:microsoft.com/office/officeart/2009/3/layout/HorizontalOrganizationChart"/>
    <dgm:cxn modelId="{0C2EFD1A-0A40-45F2-86A9-8F7CF1657F29}" type="presParOf" srcId="{65855833-F3F3-4ADA-88E7-B19520BE9151}" destId="{96843937-5A8A-4539-B917-8A8117FA2981}" srcOrd="1" destOrd="0" presId="urn:microsoft.com/office/officeart/2009/3/layout/HorizontalOrganizationChart"/>
    <dgm:cxn modelId="{D45A2F94-2A3A-4056-BE7D-AAAA503EE0BC}" type="presParOf" srcId="{96843937-5A8A-4539-B917-8A8117FA2981}" destId="{06EB9ED3-5F75-4C97-806F-D9CECFB2F1C9}" srcOrd="0" destOrd="0" presId="urn:microsoft.com/office/officeart/2009/3/layout/HorizontalOrganizationChart"/>
    <dgm:cxn modelId="{F294D3C6-BE68-49DB-A0FE-22C139B5579A}" type="presParOf" srcId="{06EB9ED3-5F75-4C97-806F-D9CECFB2F1C9}" destId="{4C47F059-C4A7-40BC-8DFC-C8DA24A74778}" srcOrd="0" destOrd="0" presId="urn:microsoft.com/office/officeart/2009/3/layout/HorizontalOrganizationChart"/>
    <dgm:cxn modelId="{D05A2941-79B3-458E-BDA7-6368178B1F03}" type="presParOf" srcId="{06EB9ED3-5F75-4C97-806F-D9CECFB2F1C9}" destId="{2F480BF5-1BC9-49DC-A539-BE0510DCECCB}" srcOrd="1" destOrd="0" presId="urn:microsoft.com/office/officeart/2009/3/layout/HorizontalOrganizationChart"/>
    <dgm:cxn modelId="{C8498DC4-4469-4AD4-B854-2D66E395B1C2}" type="presParOf" srcId="{96843937-5A8A-4539-B917-8A8117FA2981}" destId="{AAC89B4B-8E8F-4A9C-91E0-27C2222D5641}" srcOrd="1" destOrd="0" presId="urn:microsoft.com/office/officeart/2009/3/layout/HorizontalOrganizationChart"/>
    <dgm:cxn modelId="{FBEA824F-D317-4F0E-BBEC-846F82907D94}" type="presParOf" srcId="{AAC89B4B-8E8F-4A9C-91E0-27C2222D5641}" destId="{13487F8C-5C74-409D-8BBA-9F475370A4B2}" srcOrd="0" destOrd="0" presId="urn:microsoft.com/office/officeart/2009/3/layout/HorizontalOrganizationChart"/>
    <dgm:cxn modelId="{219E1DDE-EAEA-48BD-8D32-DF6D1880E760}" type="presParOf" srcId="{AAC89B4B-8E8F-4A9C-91E0-27C2222D5641}" destId="{D59FFE57-7AC1-43BC-90DB-F5B079DFD734}" srcOrd="1" destOrd="0" presId="urn:microsoft.com/office/officeart/2009/3/layout/HorizontalOrganizationChart"/>
    <dgm:cxn modelId="{62AEA766-1A08-404D-BB2B-1ED9B3404951}" type="presParOf" srcId="{D59FFE57-7AC1-43BC-90DB-F5B079DFD734}" destId="{11819186-0437-4B71-ADFB-66ECAFFE9E3B}" srcOrd="0" destOrd="0" presId="urn:microsoft.com/office/officeart/2009/3/layout/HorizontalOrganizationChart"/>
    <dgm:cxn modelId="{3D8F5B44-DA9D-4823-850E-C6A09461E46B}" type="presParOf" srcId="{11819186-0437-4B71-ADFB-66ECAFFE9E3B}" destId="{4CC8F94B-A41A-49DB-BCA2-4E91BB61E061}" srcOrd="0" destOrd="0" presId="urn:microsoft.com/office/officeart/2009/3/layout/HorizontalOrganizationChart"/>
    <dgm:cxn modelId="{C3865FB3-6D5F-4EDD-B7BC-59C7511082F3}" type="presParOf" srcId="{11819186-0437-4B71-ADFB-66ECAFFE9E3B}" destId="{5EA4B6A0-9C84-41E8-AA96-7DFF6F6B7B58}" srcOrd="1" destOrd="0" presId="urn:microsoft.com/office/officeart/2009/3/layout/HorizontalOrganizationChart"/>
    <dgm:cxn modelId="{30C4BA6B-529E-40C6-A2FD-49437BB77DA1}" type="presParOf" srcId="{D59FFE57-7AC1-43BC-90DB-F5B079DFD734}" destId="{4F312DB0-D37A-4A9C-8529-B458A0CE5B62}" srcOrd="1" destOrd="0" presId="urn:microsoft.com/office/officeart/2009/3/layout/HorizontalOrganizationChart"/>
    <dgm:cxn modelId="{F479B60E-E121-4115-9E42-619488FA5578}" type="presParOf" srcId="{D59FFE57-7AC1-43BC-90DB-F5B079DFD734}" destId="{9D550BA6-DAC2-42FA-A77B-3D6DD00D6BAF}" srcOrd="2" destOrd="0" presId="urn:microsoft.com/office/officeart/2009/3/layout/HorizontalOrganizationChart"/>
    <dgm:cxn modelId="{A07EA2FD-50C0-4000-8387-532432D02859}" type="presParOf" srcId="{96843937-5A8A-4539-B917-8A8117FA2981}" destId="{CAEE4C09-6E1D-4BB4-8934-8B16FF26A02F}" srcOrd="2" destOrd="0" presId="urn:microsoft.com/office/officeart/2009/3/layout/HorizontalOrganizationChart"/>
    <dgm:cxn modelId="{D1F2BCEB-DE93-4164-A836-CF0C21AEFDB3}" type="presParOf" srcId="{D363A4B1-CC26-419B-BE30-ACDBD1CD965D}" destId="{A8786FB2-927F-4E9A-B746-87F3E0F01D1D}" srcOrd="2" destOrd="0" presId="urn:microsoft.com/office/officeart/2009/3/layout/HorizontalOrganizationChart"/>
    <dgm:cxn modelId="{F85D98DA-F319-4C6E-BFAF-FFF96D11B320}" type="presParOf" srcId="{522F5991-4D41-4E7C-BA87-CD23DB760410}" destId="{59901993-32AC-4CE4-A5B8-8A576FC3FD4B}"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6F41F2C2-15A2-40F3-8228-F607C20F572C}" type="doc">
      <dgm:prSet loTypeId="urn:microsoft.com/office/officeart/2009/3/layout/HorizontalOrganizationChart" loCatId="hierarchy" qsTypeId="urn:microsoft.com/office/officeart/2005/8/quickstyle/3d3" qsCatId="3D" csTypeId="urn:microsoft.com/office/officeart/2005/8/colors/accent2_2" csCatId="accent2" phldr="1"/>
      <dgm:spPr/>
      <dgm:t>
        <a:bodyPr/>
        <a:lstStyle/>
        <a:p>
          <a:endParaRPr lang="fr-FR"/>
        </a:p>
      </dgm:t>
    </dgm:pt>
    <dgm:pt modelId="{A62DC43F-D1EA-401F-BDED-FF36814D4FD5}">
      <dgm:prSet phldrT="[Texte]"/>
      <dgm:spPr>
        <a:noFill/>
      </dgm:spPr>
      <dgm:t>
        <a:bodyPr/>
        <a:lstStyle/>
        <a:p>
          <a:pPr algn="ctr"/>
          <a:r>
            <a:rPr lang="fr-FR" dirty="0">
              <a:solidFill>
                <a:schemeClr val="tx1"/>
              </a:solidFill>
            </a:rPr>
            <a:t>Dimensionnelle</a:t>
          </a:r>
        </a:p>
      </dgm:t>
    </dgm:pt>
    <dgm:pt modelId="{ADBFBBA3-25CD-4B8B-93E3-9CB59C9112A2}" type="parTrans" cxnId="{6AA5358D-ED08-4BE2-B623-CED524DB1A8E}">
      <dgm:prSet/>
      <dgm:spPr/>
      <dgm:t>
        <a:bodyPr/>
        <a:lstStyle/>
        <a:p>
          <a:pPr algn="ctr"/>
          <a:endParaRPr lang="fr-FR"/>
        </a:p>
      </dgm:t>
    </dgm:pt>
    <dgm:pt modelId="{4BBE6CAD-CD82-4996-B7E7-9CFEF1749809}" type="sibTrans" cxnId="{6AA5358D-ED08-4BE2-B623-CED524DB1A8E}">
      <dgm:prSet/>
      <dgm:spPr/>
      <dgm:t>
        <a:bodyPr/>
        <a:lstStyle/>
        <a:p>
          <a:pPr algn="ctr"/>
          <a:endParaRPr lang="fr-FR"/>
        </a:p>
      </dgm:t>
    </dgm:pt>
    <dgm:pt modelId="{8ADA48B9-FE48-4DAA-943E-D72D76D3356F}">
      <dgm:prSet phldrT="[Texte]"/>
      <dgm:spPr>
        <a:noFill/>
      </dgm:spPr>
      <dgm:t>
        <a:bodyPr/>
        <a:lstStyle/>
        <a:p>
          <a:pPr algn="ctr"/>
          <a:r>
            <a:rPr lang="fr-FR">
              <a:solidFill>
                <a:schemeClr val="tx1"/>
              </a:solidFill>
            </a:rPr>
            <a:t>Temporelle</a:t>
          </a:r>
        </a:p>
      </dgm:t>
    </dgm:pt>
    <dgm:pt modelId="{AF5953B2-1BF3-4A31-8D0B-F89F89A8CA72}" type="parTrans" cxnId="{E58ACDE3-878C-4F2E-BA02-12A9A2275815}">
      <dgm:prSet/>
      <dgm:spPr/>
      <dgm:t>
        <a:bodyPr/>
        <a:lstStyle/>
        <a:p>
          <a:pPr algn="ctr"/>
          <a:endParaRPr lang="fr-FR"/>
        </a:p>
      </dgm:t>
    </dgm:pt>
    <dgm:pt modelId="{4BC947A3-B9A3-40D6-9B47-68278C186118}" type="sibTrans" cxnId="{E58ACDE3-878C-4F2E-BA02-12A9A2275815}">
      <dgm:prSet/>
      <dgm:spPr/>
      <dgm:t>
        <a:bodyPr/>
        <a:lstStyle/>
        <a:p>
          <a:pPr algn="ctr"/>
          <a:endParaRPr lang="fr-FR"/>
        </a:p>
      </dgm:t>
    </dgm:pt>
    <dgm:pt modelId="{2EEC1B91-E3CE-4AF4-AD4B-163E1A929AA4}">
      <dgm:prSet phldrT="[Texte]"/>
      <dgm:spPr>
        <a:noFill/>
      </dgm:spPr>
      <dgm:t>
        <a:bodyPr/>
        <a:lstStyle/>
        <a:p>
          <a:pPr algn="ctr"/>
          <a:r>
            <a:rPr lang="fr-FR">
              <a:solidFill>
                <a:schemeClr val="tx1"/>
              </a:solidFill>
            </a:rPr>
            <a:t>Lumineuse</a:t>
          </a:r>
        </a:p>
      </dgm:t>
    </dgm:pt>
    <dgm:pt modelId="{D60C8D9E-1D4D-48F6-AD62-6DD2E0997770}" type="parTrans" cxnId="{91209DAF-CA5F-412F-B04F-24A7458F543E}">
      <dgm:prSet/>
      <dgm:spPr/>
      <dgm:t>
        <a:bodyPr/>
        <a:lstStyle/>
        <a:p>
          <a:pPr algn="ctr"/>
          <a:endParaRPr lang="fr-FR"/>
        </a:p>
      </dgm:t>
    </dgm:pt>
    <dgm:pt modelId="{7A90E06E-5E95-4BB7-992F-2D41A718E20D}" type="sibTrans" cxnId="{91209DAF-CA5F-412F-B04F-24A7458F543E}">
      <dgm:prSet/>
      <dgm:spPr/>
      <dgm:t>
        <a:bodyPr/>
        <a:lstStyle/>
        <a:p>
          <a:pPr algn="ctr"/>
          <a:endParaRPr lang="fr-FR"/>
        </a:p>
      </dgm:t>
    </dgm:pt>
    <dgm:pt modelId="{F10195A1-7332-4DAA-86AA-189ACE9F3201}">
      <dgm:prSet phldrT="[Texte]"/>
      <dgm:spPr>
        <a:noFill/>
      </dgm:spPr>
      <dgm:t>
        <a:bodyPr/>
        <a:lstStyle/>
        <a:p>
          <a:pPr algn="ctr"/>
          <a:r>
            <a:rPr lang="fr-FR">
              <a:solidFill>
                <a:schemeClr val="tx1"/>
              </a:solidFill>
            </a:rPr>
            <a:t>Vitesse</a:t>
          </a:r>
        </a:p>
      </dgm:t>
    </dgm:pt>
    <dgm:pt modelId="{40CD811A-D772-448F-B91F-B3F19E52B707}" type="parTrans" cxnId="{21933EF2-9803-4569-BEF5-1E000E094916}">
      <dgm:prSet/>
      <dgm:spPr/>
      <dgm:t>
        <a:bodyPr/>
        <a:lstStyle/>
        <a:p>
          <a:pPr algn="ctr"/>
          <a:endParaRPr lang="fr-FR"/>
        </a:p>
      </dgm:t>
    </dgm:pt>
    <dgm:pt modelId="{F990214A-3AC5-48AD-A246-716360B7D152}" type="sibTrans" cxnId="{21933EF2-9803-4569-BEF5-1E000E094916}">
      <dgm:prSet/>
      <dgm:spPr/>
      <dgm:t>
        <a:bodyPr/>
        <a:lstStyle/>
        <a:p>
          <a:pPr algn="ctr"/>
          <a:endParaRPr lang="fr-FR"/>
        </a:p>
      </dgm:t>
    </dgm:pt>
    <dgm:pt modelId="{0430E4DD-6365-4359-8FAE-0056271B079B}">
      <dgm:prSet phldrT="[Texte]"/>
      <dgm:spPr>
        <a:noFill/>
      </dgm:spPr>
      <dgm:t>
        <a:bodyPr/>
        <a:lstStyle/>
        <a:p>
          <a:pPr algn="ctr"/>
          <a:r>
            <a:rPr lang="fr-FR">
              <a:solidFill>
                <a:schemeClr val="tx1"/>
              </a:solidFill>
            </a:rPr>
            <a:t>Masse</a:t>
          </a:r>
        </a:p>
      </dgm:t>
    </dgm:pt>
    <dgm:pt modelId="{7A32C404-0AF3-42C7-AE5B-7426DE66B9C5}" type="parTrans" cxnId="{D5AB2CC3-D1D0-4DCC-98D2-FDF01222D8F7}">
      <dgm:prSet/>
      <dgm:spPr/>
      <dgm:t>
        <a:bodyPr/>
        <a:lstStyle/>
        <a:p>
          <a:pPr algn="ctr"/>
          <a:endParaRPr lang="fr-FR"/>
        </a:p>
      </dgm:t>
    </dgm:pt>
    <dgm:pt modelId="{20246B80-183A-4676-9359-3572AC88CC6E}" type="sibTrans" cxnId="{D5AB2CC3-D1D0-4DCC-98D2-FDF01222D8F7}">
      <dgm:prSet/>
      <dgm:spPr/>
      <dgm:t>
        <a:bodyPr/>
        <a:lstStyle/>
        <a:p>
          <a:pPr algn="ctr"/>
          <a:endParaRPr lang="fr-FR"/>
        </a:p>
      </dgm:t>
    </dgm:pt>
    <dgm:pt modelId="{4E63FCC8-C9FD-4E85-8F98-ADB8386335D6}">
      <dgm:prSet phldrT="[Texte]"/>
      <dgm:spPr>
        <a:noFill/>
      </dgm:spPr>
      <dgm:t>
        <a:bodyPr/>
        <a:lstStyle/>
        <a:p>
          <a:pPr algn="ctr"/>
          <a:r>
            <a:rPr lang="fr-FR">
              <a:solidFill>
                <a:schemeClr val="tx1"/>
              </a:solidFill>
            </a:rPr>
            <a:t>Longueur</a:t>
          </a:r>
        </a:p>
      </dgm:t>
    </dgm:pt>
    <dgm:pt modelId="{05E4EB4B-0893-4897-9A2D-3B3E452F2C5C}" type="parTrans" cxnId="{12DDFF57-8EBF-4A6C-9EE0-AA5FB57B007E}">
      <dgm:prSet/>
      <dgm:spPr/>
      <dgm:t>
        <a:bodyPr/>
        <a:lstStyle/>
        <a:p>
          <a:pPr algn="ctr"/>
          <a:endParaRPr lang="fr-FR"/>
        </a:p>
      </dgm:t>
    </dgm:pt>
    <dgm:pt modelId="{FFCDD706-D1A1-43A1-9FA3-08BD18E2E309}" type="sibTrans" cxnId="{12DDFF57-8EBF-4A6C-9EE0-AA5FB57B007E}">
      <dgm:prSet/>
      <dgm:spPr/>
      <dgm:t>
        <a:bodyPr/>
        <a:lstStyle/>
        <a:p>
          <a:pPr algn="ctr"/>
          <a:endParaRPr lang="fr-FR"/>
        </a:p>
      </dgm:t>
    </dgm:pt>
    <dgm:pt modelId="{27401635-C2BE-4BE0-A620-23FB6D311475}">
      <dgm:prSet phldrT="[Texte]"/>
      <dgm:spPr>
        <a:solidFill>
          <a:schemeClr val="accent5">
            <a:lumMod val="60000"/>
            <a:lumOff val="40000"/>
          </a:schemeClr>
        </a:solidFill>
        <a:scene3d>
          <a:camera prst="orthographicFront">
            <a:rot lat="0" lon="0" rev="0"/>
          </a:camera>
          <a:lightRig rig="contrasting" dir="t">
            <a:rot lat="0" lon="0" rev="1200000"/>
          </a:lightRig>
        </a:scene3d>
        <a:sp3d contourW="19050" prstMaterial="metal">
          <a:bevelB w="165100" h="254000"/>
        </a:sp3d>
      </dgm:spPr>
      <dgm:t>
        <a:bodyPr/>
        <a:lstStyle/>
        <a:p>
          <a:pPr algn="ctr"/>
          <a:r>
            <a:rPr lang="fr-FR">
              <a:solidFill>
                <a:schemeClr val="tx1"/>
              </a:solidFill>
            </a:rPr>
            <a:t>Balance</a:t>
          </a:r>
        </a:p>
      </dgm:t>
    </dgm:pt>
    <dgm:pt modelId="{F68150A3-927C-4558-A04C-7A335C3A4E7F}" type="parTrans" cxnId="{44DD8735-318B-4024-A447-C72F88451EFB}">
      <dgm:prSet/>
      <dgm:spPr/>
      <dgm:t>
        <a:bodyPr/>
        <a:lstStyle/>
        <a:p>
          <a:pPr algn="ctr"/>
          <a:endParaRPr lang="fr-FR"/>
        </a:p>
      </dgm:t>
    </dgm:pt>
    <dgm:pt modelId="{0B391095-46FE-49CF-9E13-847B2045764A}" type="sibTrans" cxnId="{44DD8735-318B-4024-A447-C72F88451EFB}">
      <dgm:prSet/>
      <dgm:spPr/>
      <dgm:t>
        <a:bodyPr/>
        <a:lstStyle/>
        <a:p>
          <a:pPr algn="ctr"/>
          <a:endParaRPr lang="fr-FR"/>
        </a:p>
      </dgm:t>
    </dgm:pt>
    <dgm:pt modelId="{FF505E4F-7918-4582-BB6B-599AF42FD052}">
      <dgm:prSet phldrT="[Texte]"/>
      <dgm:spPr>
        <a:solidFill>
          <a:schemeClr val="accent5">
            <a:lumMod val="60000"/>
            <a:lumOff val="40000"/>
          </a:schemeClr>
        </a:solidFill>
        <a:scene3d>
          <a:camera prst="orthographicFront">
            <a:rot lat="0" lon="0" rev="0"/>
          </a:camera>
          <a:lightRig rig="contrasting" dir="t">
            <a:rot lat="0" lon="0" rev="1200000"/>
          </a:lightRig>
        </a:scene3d>
        <a:sp3d contourW="19050" prstMaterial="metal">
          <a:bevelB w="165100" h="254000"/>
        </a:sp3d>
      </dgm:spPr>
      <dgm:t>
        <a:bodyPr/>
        <a:lstStyle/>
        <a:p>
          <a:pPr algn="ctr"/>
          <a:r>
            <a:rPr lang="fr-FR">
              <a:solidFill>
                <a:schemeClr val="tx1"/>
              </a:solidFill>
            </a:rPr>
            <a:t>Mètre ruban</a:t>
          </a:r>
        </a:p>
      </dgm:t>
    </dgm:pt>
    <dgm:pt modelId="{9C3D9549-AA61-48AD-8BC9-150626B80FDB}" type="parTrans" cxnId="{7709F919-0A57-4DBB-A26E-6AD3F3AC24FB}">
      <dgm:prSet/>
      <dgm:spPr/>
      <dgm:t>
        <a:bodyPr/>
        <a:lstStyle/>
        <a:p>
          <a:pPr algn="ctr"/>
          <a:endParaRPr lang="fr-FR"/>
        </a:p>
      </dgm:t>
    </dgm:pt>
    <dgm:pt modelId="{19F53A58-A7F2-497B-B750-AFF962838E11}" type="sibTrans" cxnId="{7709F919-0A57-4DBB-A26E-6AD3F3AC24FB}">
      <dgm:prSet/>
      <dgm:spPr/>
      <dgm:t>
        <a:bodyPr/>
        <a:lstStyle/>
        <a:p>
          <a:pPr algn="ctr"/>
          <a:endParaRPr lang="fr-FR"/>
        </a:p>
      </dgm:t>
    </dgm:pt>
    <dgm:pt modelId="{BEAF0701-22BA-4E00-B488-03044F6F0846}">
      <dgm:prSet phldrT="[Texte]"/>
      <dgm:spPr>
        <a:solidFill>
          <a:schemeClr val="accent5">
            <a:lumMod val="60000"/>
            <a:lumOff val="40000"/>
          </a:schemeClr>
        </a:solidFill>
        <a:scene3d>
          <a:camera prst="orthographicFront">
            <a:rot lat="0" lon="0" rev="0"/>
          </a:camera>
          <a:lightRig rig="contrasting" dir="t">
            <a:rot lat="0" lon="0" rev="1200000"/>
          </a:lightRig>
        </a:scene3d>
        <a:sp3d contourW="19050" prstMaterial="metal">
          <a:bevelB w="165100" h="254000"/>
        </a:sp3d>
      </dgm:spPr>
      <dgm:t>
        <a:bodyPr/>
        <a:lstStyle/>
        <a:p>
          <a:pPr algn="ctr"/>
          <a:r>
            <a:rPr lang="fr-FR">
              <a:solidFill>
                <a:schemeClr val="tx1"/>
              </a:solidFill>
            </a:rPr>
            <a:t>Pied à coulisse / Micromètre / Comparateur</a:t>
          </a:r>
        </a:p>
      </dgm:t>
    </dgm:pt>
    <dgm:pt modelId="{8A8F2FD2-28DA-4C78-9218-EB04FDE54B6D}" type="parTrans" cxnId="{439A6BCD-31CD-467B-9A84-03DFB701A868}">
      <dgm:prSet/>
      <dgm:spPr/>
      <dgm:t>
        <a:bodyPr/>
        <a:lstStyle/>
        <a:p>
          <a:pPr algn="ctr"/>
          <a:endParaRPr lang="fr-FR"/>
        </a:p>
      </dgm:t>
    </dgm:pt>
    <dgm:pt modelId="{601C4CD8-1721-4347-B2D1-858C08B3FA0C}" type="sibTrans" cxnId="{439A6BCD-31CD-467B-9A84-03DFB701A868}">
      <dgm:prSet/>
      <dgm:spPr/>
      <dgm:t>
        <a:bodyPr/>
        <a:lstStyle/>
        <a:p>
          <a:pPr algn="ctr"/>
          <a:endParaRPr lang="fr-FR"/>
        </a:p>
      </dgm:t>
    </dgm:pt>
    <dgm:pt modelId="{1B379131-2164-4E43-B1B1-E4AAB3064B65}">
      <dgm:prSet phldrT="[Texte]"/>
      <dgm:spPr>
        <a:solidFill>
          <a:schemeClr val="accent5">
            <a:lumMod val="60000"/>
            <a:lumOff val="40000"/>
          </a:schemeClr>
        </a:solidFill>
        <a:scene3d>
          <a:camera prst="orthographicFront">
            <a:rot lat="0" lon="0" rev="0"/>
          </a:camera>
          <a:lightRig rig="contrasting" dir="t">
            <a:rot lat="0" lon="0" rev="1200000"/>
          </a:lightRig>
        </a:scene3d>
        <a:sp3d contourW="19050" prstMaterial="metal">
          <a:bevelB w="165100" h="254000"/>
        </a:sp3d>
      </dgm:spPr>
      <dgm:t>
        <a:bodyPr/>
        <a:lstStyle/>
        <a:p>
          <a:pPr algn="ctr"/>
          <a:r>
            <a:rPr lang="fr-FR">
              <a:solidFill>
                <a:schemeClr val="tx1"/>
              </a:solidFill>
            </a:rPr>
            <a:t>Chronomètre</a:t>
          </a:r>
        </a:p>
      </dgm:t>
    </dgm:pt>
    <dgm:pt modelId="{8980B5A4-3C16-4164-83D6-DF417FBFC2AE}" type="parTrans" cxnId="{7E90CB48-C854-4A72-9938-95E5E23D254B}">
      <dgm:prSet/>
      <dgm:spPr/>
      <dgm:t>
        <a:bodyPr/>
        <a:lstStyle/>
        <a:p>
          <a:pPr algn="ctr"/>
          <a:endParaRPr lang="fr-FR"/>
        </a:p>
      </dgm:t>
    </dgm:pt>
    <dgm:pt modelId="{4FB52633-6725-4FF4-BB9A-9234F65FBEC5}" type="sibTrans" cxnId="{7E90CB48-C854-4A72-9938-95E5E23D254B}">
      <dgm:prSet/>
      <dgm:spPr/>
      <dgm:t>
        <a:bodyPr/>
        <a:lstStyle/>
        <a:p>
          <a:pPr algn="ctr"/>
          <a:endParaRPr lang="fr-FR"/>
        </a:p>
      </dgm:t>
    </dgm:pt>
    <dgm:pt modelId="{A81DFD6F-FDE0-48E6-A57C-165A7349BC9D}">
      <dgm:prSet phldrT="[Texte]"/>
      <dgm:spPr>
        <a:solidFill>
          <a:schemeClr val="accent5">
            <a:lumMod val="60000"/>
            <a:lumOff val="40000"/>
          </a:schemeClr>
        </a:solidFill>
        <a:scene3d>
          <a:camera prst="orthographicFront">
            <a:rot lat="0" lon="0" rev="0"/>
          </a:camera>
          <a:lightRig rig="contrasting" dir="t">
            <a:rot lat="0" lon="0" rev="1200000"/>
          </a:lightRig>
        </a:scene3d>
        <a:sp3d contourW="19050" prstMaterial="metal">
          <a:bevelB w="165100" h="254000"/>
        </a:sp3d>
      </dgm:spPr>
      <dgm:t>
        <a:bodyPr/>
        <a:lstStyle/>
        <a:p>
          <a:pPr algn="ctr"/>
          <a:r>
            <a:rPr lang="fr-FR">
              <a:solidFill>
                <a:schemeClr val="tx1"/>
              </a:solidFill>
            </a:rPr>
            <a:t>Luxmètre</a:t>
          </a:r>
        </a:p>
      </dgm:t>
    </dgm:pt>
    <dgm:pt modelId="{8650ABA2-A8EE-443A-8993-85999410868E}" type="parTrans" cxnId="{C75E71CE-4195-4D0C-B8F3-3D83767D364F}">
      <dgm:prSet/>
      <dgm:spPr/>
      <dgm:t>
        <a:bodyPr/>
        <a:lstStyle/>
        <a:p>
          <a:pPr algn="ctr"/>
          <a:endParaRPr lang="fr-FR"/>
        </a:p>
      </dgm:t>
    </dgm:pt>
    <dgm:pt modelId="{D3A3C27B-B1F1-44B4-B2A2-C43B195FA085}" type="sibTrans" cxnId="{C75E71CE-4195-4D0C-B8F3-3D83767D364F}">
      <dgm:prSet/>
      <dgm:spPr/>
      <dgm:t>
        <a:bodyPr/>
        <a:lstStyle/>
        <a:p>
          <a:pPr algn="ctr"/>
          <a:endParaRPr lang="fr-FR"/>
        </a:p>
      </dgm:t>
    </dgm:pt>
    <dgm:pt modelId="{A7B5C116-919A-4884-A455-F74315345A85}">
      <dgm:prSet phldrT="[Texte]"/>
      <dgm:spPr>
        <a:solidFill>
          <a:schemeClr val="accent5">
            <a:lumMod val="60000"/>
            <a:lumOff val="40000"/>
          </a:schemeClr>
        </a:solidFill>
        <a:scene3d>
          <a:camera prst="orthographicFront">
            <a:rot lat="0" lon="0" rev="0"/>
          </a:camera>
          <a:lightRig rig="contrasting" dir="t">
            <a:rot lat="0" lon="0" rev="1200000"/>
          </a:lightRig>
        </a:scene3d>
        <a:sp3d contourW="19050" prstMaterial="metal">
          <a:bevelB w="165100" h="254000"/>
        </a:sp3d>
      </dgm:spPr>
      <dgm:t>
        <a:bodyPr/>
        <a:lstStyle/>
        <a:p>
          <a:pPr algn="ctr"/>
          <a:r>
            <a:rPr lang="fr-FR">
              <a:solidFill>
                <a:schemeClr val="tx1"/>
              </a:solidFill>
            </a:rPr>
            <a:t>Tachymètre</a:t>
          </a:r>
        </a:p>
      </dgm:t>
    </dgm:pt>
    <dgm:pt modelId="{F744EE73-DEF9-4347-9B69-5E7BD422458F}" type="parTrans" cxnId="{D4D50D81-268F-4318-BD98-31C092BA7B4F}">
      <dgm:prSet/>
      <dgm:spPr/>
      <dgm:t>
        <a:bodyPr/>
        <a:lstStyle/>
        <a:p>
          <a:pPr algn="ctr"/>
          <a:endParaRPr lang="fr-FR"/>
        </a:p>
      </dgm:t>
    </dgm:pt>
    <dgm:pt modelId="{52678266-41CE-4847-BB61-06126FC452DF}" type="sibTrans" cxnId="{D4D50D81-268F-4318-BD98-31C092BA7B4F}">
      <dgm:prSet/>
      <dgm:spPr/>
      <dgm:t>
        <a:bodyPr/>
        <a:lstStyle/>
        <a:p>
          <a:pPr algn="ctr"/>
          <a:endParaRPr lang="fr-FR"/>
        </a:p>
      </dgm:t>
    </dgm:pt>
    <dgm:pt modelId="{C43FE54D-D4F7-4BA9-B9AD-898D0FDB898C}">
      <dgm:prSet phldrT="[Texte]"/>
      <dgm:spPr>
        <a:solidFill>
          <a:schemeClr val="accent5"/>
        </a:solidFill>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r>
            <a:rPr lang="fr-FR" dirty="0" smtClean="0"/>
            <a:t>Mesurer</a:t>
          </a:r>
          <a:endParaRPr lang="fr-FR" dirty="0"/>
        </a:p>
      </dgm:t>
    </dgm:pt>
    <dgm:pt modelId="{24F2F2F1-9532-4BAF-8A19-9880249AA6CF}" type="sibTrans" cxnId="{B8EFBDBF-F29F-4428-9B15-241EF1E5D2AA}">
      <dgm:prSet/>
      <dgm:spPr/>
      <dgm:t>
        <a:bodyPr/>
        <a:lstStyle/>
        <a:p>
          <a:pPr algn="ctr"/>
          <a:endParaRPr lang="fr-FR"/>
        </a:p>
      </dgm:t>
    </dgm:pt>
    <dgm:pt modelId="{A5343DF3-72E7-4F32-B17A-3B92E3384416}" type="parTrans" cxnId="{B8EFBDBF-F29F-4428-9B15-241EF1E5D2AA}">
      <dgm:prSet/>
      <dgm:spPr/>
      <dgm:t>
        <a:bodyPr/>
        <a:lstStyle/>
        <a:p>
          <a:pPr algn="ctr"/>
          <a:endParaRPr lang="fr-FR"/>
        </a:p>
      </dgm:t>
    </dgm:pt>
    <dgm:pt modelId="{A075DFF6-44D0-4D3B-9BE0-7C77E12DFC93}" type="pres">
      <dgm:prSet presAssocID="{6F41F2C2-15A2-40F3-8228-F607C20F572C}" presName="hierChild1" presStyleCnt="0">
        <dgm:presLayoutVars>
          <dgm:orgChart val="1"/>
          <dgm:chPref val="1"/>
          <dgm:dir/>
          <dgm:animOne val="branch"/>
          <dgm:animLvl val="lvl"/>
          <dgm:resizeHandles/>
        </dgm:presLayoutVars>
      </dgm:prSet>
      <dgm:spPr/>
      <dgm:t>
        <a:bodyPr/>
        <a:lstStyle/>
        <a:p>
          <a:endParaRPr lang="fr-FR"/>
        </a:p>
      </dgm:t>
    </dgm:pt>
    <dgm:pt modelId="{8198E660-EB59-4A9B-ABDB-BE94EB535762}" type="pres">
      <dgm:prSet presAssocID="{C43FE54D-D4F7-4BA9-B9AD-898D0FDB898C}" presName="hierRoot1" presStyleCnt="0">
        <dgm:presLayoutVars>
          <dgm:hierBranch val="init"/>
        </dgm:presLayoutVars>
      </dgm:prSet>
      <dgm:spPr/>
    </dgm:pt>
    <dgm:pt modelId="{2C7B725D-C0C3-4481-9EA7-5EA9A46DB77C}" type="pres">
      <dgm:prSet presAssocID="{C43FE54D-D4F7-4BA9-B9AD-898D0FDB898C}" presName="rootComposite1" presStyleCnt="0"/>
      <dgm:spPr/>
    </dgm:pt>
    <dgm:pt modelId="{0F39CA70-35FF-43E0-AD9C-4A3EB26F3761}" type="pres">
      <dgm:prSet presAssocID="{C43FE54D-D4F7-4BA9-B9AD-898D0FDB898C}" presName="rootText1" presStyleLbl="node0" presStyleIdx="0" presStyleCnt="1">
        <dgm:presLayoutVars>
          <dgm:chPref val="3"/>
        </dgm:presLayoutVars>
      </dgm:prSet>
      <dgm:spPr/>
      <dgm:t>
        <a:bodyPr/>
        <a:lstStyle/>
        <a:p>
          <a:endParaRPr lang="fr-FR"/>
        </a:p>
      </dgm:t>
    </dgm:pt>
    <dgm:pt modelId="{1D386A00-FBEA-4C17-BB82-A4D8B1EFFDEE}" type="pres">
      <dgm:prSet presAssocID="{C43FE54D-D4F7-4BA9-B9AD-898D0FDB898C}" presName="rootConnector1" presStyleLbl="node1" presStyleIdx="0" presStyleCnt="0"/>
      <dgm:spPr/>
      <dgm:t>
        <a:bodyPr/>
        <a:lstStyle/>
        <a:p>
          <a:endParaRPr lang="fr-FR"/>
        </a:p>
      </dgm:t>
    </dgm:pt>
    <dgm:pt modelId="{4A6BE9B1-D75D-4281-9CF0-094E730CDCAE}" type="pres">
      <dgm:prSet presAssocID="{C43FE54D-D4F7-4BA9-B9AD-898D0FDB898C}" presName="hierChild2" presStyleCnt="0"/>
      <dgm:spPr/>
    </dgm:pt>
    <dgm:pt modelId="{74BEAA7A-A6BF-4FF4-9CB9-E5798A8367FB}" type="pres">
      <dgm:prSet presAssocID="{ADBFBBA3-25CD-4B8B-93E3-9CB59C9112A2}" presName="Name64" presStyleLbl="parChTrans1D2" presStyleIdx="0" presStyleCnt="4"/>
      <dgm:spPr/>
      <dgm:t>
        <a:bodyPr/>
        <a:lstStyle/>
        <a:p>
          <a:endParaRPr lang="fr-FR"/>
        </a:p>
      </dgm:t>
    </dgm:pt>
    <dgm:pt modelId="{2902092A-51D2-4623-8A30-082569024F42}" type="pres">
      <dgm:prSet presAssocID="{A62DC43F-D1EA-401F-BDED-FF36814D4FD5}" presName="hierRoot2" presStyleCnt="0">
        <dgm:presLayoutVars>
          <dgm:hierBranch val="init"/>
        </dgm:presLayoutVars>
      </dgm:prSet>
      <dgm:spPr/>
    </dgm:pt>
    <dgm:pt modelId="{C063DF9B-EAEA-412F-B3C8-E882263128BF}" type="pres">
      <dgm:prSet presAssocID="{A62DC43F-D1EA-401F-BDED-FF36814D4FD5}" presName="rootComposite" presStyleCnt="0"/>
      <dgm:spPr/>
    </dgm:pt>
    <dgm:pt modelId="{DD8C0600-DAF6-4B07-AA30-0A928D23AD11}" type="pres">
      <dgm:prSet presAssocID="{A62DC43F-D1EA-401F-BDED-FF36814D4FD5}" presName="rootText" presStyleLbl="node2" presStyleIdx="0" presStyleCnt="4">
        <dgm:presLayoutVars>
          <dgm:chPref val="3"/>
        </dgm:presLayoutVars>
      </dgm:prSet>
      <dgm:spPr/>
      <dgm:t>
        <a:bodyPr/>
        <a:lstStyle/>
        <a:p>
          <a:endParaRPr lang="fr-FR"/>
        </a:p>
      </dgm:t>
    </dgm:pt>
    <dgm:pt modelId="{A1456970-451A-453A-A00F-CCC3D8EAD8C8}" type="pres">
      <dgm:prSet presAssocID="{A62DC43F-D1EA-401F-BDED-FF36814D4FD5}" presName="rootConnector" presStyleLbl="node2" presStyleIdx="0" presStyleCnt="4"/>
      <dgm:spPr/>
      <dgm:t>
        <a:bodyPr/>
        <a:lstStyle/>
        <a:p>
          <a:endParaRPr lang="fr-FR"/>
        </a:p>
      </dgm:t>
    </dgm:pt>
    <dgm:pt modelId="{2D0B0BD5-330D-4AB8-97F0-2AD5D2CE73CE}" type="pres">
      <dgm:prSet presAssocID="{A62DC43F-D1EA-401F-BDED-FF36814D4FD5}" presName="hierChild4" presStyleCnt="0"/>
      <dgm:spPr/>
    </dgm:pt>
    <dgm:pt modelId="{17ACE557-C029-4F59-86B6-B0C894F58C24}" type="pres">
      <dgm:prSet presAssocID="{7A32C404-0AF3-42C7-AE5B-7426DE66B9C5}" presName="Name64" presStyleLbl="parChTrans1D3" presStyleIdx="0" presStyleCnt="5"/>
      <dgm:spPr/>
      <dgm:t>
        <a:bodyPr/>
        <a:lstStyle/>
        <a:p>
          <a:endParaRPr lang="fr-FR"/>
        </a:p>
      </dgm:t>
    </dgm:pt>
    <dgm:pt modelId="{54111DF7-EDCE-40C1-9BBA-AE340F6D6260}" type="pres">
      <dgm:prSet presAssocID="{0430E4DD-6365-4359-8FAE-0056271B079B}" presName="hierRoot2" presStyleCnt="0">
        <dgm:presLayoutVars>
          <dgm:hierBranch val="init"/>
        </dgm:presLayoutVars>
      </dgm:prSet>
      <dgm:spPr/>
    </dgm:pt>
    <dgm:pt modelId="{8DB5DEBB-4AE2-48D5-95CE-E08B41CBA8F6}" type="pres">
      <dgm:prSet presAssocID="{0430E4DD-6365-4359-8FAE-0056271B079B}" presName="rootComposite" presStyleCnt="0"/>
      <dgm:spPr/>
    </dgm:pt>
    <dgm:pt modelId="{AD332172-7676-40E0-AF65-2B720A82E688}" type="pres">
      <dgm:prSet presAssocID="{0430E4DD-6365-4359-8FAE-0056271B079B}" presName="rootText" presStyleLbl="node3" presStyleIdx="0" presStyleCnt="5">
        <dgm:presLayoutVars>
          <dgm:chPref val="3"/>
        </dgm:presLayoutVars>
      </dgm:prSet>
      <dgm:spPr/>
      <dgm:t>
        <a:bodyPr/>
        <a:lstStyle/>
        <a:p>
          <a:endParaRPr lang="fr-FR"/>
        </a:p>
      </dgm:t>
    </dgm:pt>
    <dgm:pt modelId="{181CB697-0D95-4C96-9EAA-CECB61962ED8}" type="pres">
      <dgm:prSet presAssocID="{0430E4DD-6365-4359-8FAE-0056271B079B}" presName="rootConnector" presStyleLbl="node3" presStyleIdx="0" presStyleCnt="5"/>
      <dgm:spPr/>
      <dgm:t>
        <a:bodyPr/>
        <a:lstStyle/>
        <a:p>
          <a:endParaRPr lang="fr-FR"/>
        </a:p>
      </dgm:t>
    </dgm:pt>
    <dgm:pt modelId="{16E12591-EC85-43AF-B480-4D8D5DA12148}" type="pres">
      <dgm:prSet presAssocID="{0430E4DD-6365-4359-8FAE-0056271B079B}" presName="hierChild4" presStyleCnt="0"/>
      <dgm:spPr/>
    </dgm:pt>
    <dgm:pt modelId="{ADAC4B99-721D-4115-B3E2-085821BE60DD}" type="pres">
      <dgm:prSet presAssocID="{F68150A3-927C-4558-A04C-7A335C3A4E7F}" presName="Name64" presStyleLbl="parChTrans1D4" presStyleIdx="0" presStyleCnt="3"/>
      <dgm:spPr/>
      <dgm:t>
        <a:bodyPr/>
        <a:lstStyle/>
        <a:p>
          <a:endParaRPr lang="fr-FR"/>
        </a:p>
      </dgm:t>
    </dgm:pt>
    <dgm:pt modelId="{EEA4A9D5-CA65-4BE7-B14D-4483D74AB7EA}" type="pres">
      <dgm:prSet presAssocID="{27401635-C2BE-4BE0-A620-23FB6D311475}" presName="hierRoot2" presStyleCnt="0">
        <dgm:presLayoutVars>
          <dgm:hierBranch val="init"/>
        </dgm:presLayoutVars>
      </dgm:prSet>
      <dgm:spPr/>
    </dgm:pt>
    <dgm:pt modelId="{27673112-3AAC-4FCF-9B84-49CC40B877F4}" type="pres">
      <dgm:prSet presAssocID="{27401635-C2BE-4BE0-A620-23FB6D311475}" presName="rootComposite" presStyleCnt="0"/>
      <dgm:spPr/>
    </dgm:pt>
    <dgm:pt modelId="{3F98CE66-E003-4765-A0E5-B680590F0091}" type="pres">
      <dgm:prSet presAssocID="{27401635-C2BE-4BE0-A620-23FB6D311475}" presName="rootText" presStyleLbl="node4" presStyleIdx="0" presStyleCnt="3">
        <dgm:presLayoutVars>
          <dgm:chPref val="3"/>
        </dgm:presLayoutVars>
      </dgm:prSet>
      <dgm:spPr/>
      <dgm:t>
        <a:bodyPr/>
        <a:lstStyle/>
        <a:p>
          <a:endParaRPr lang="fr-FR"/>
        </a:p>
      </dgm:t>
    </dgm:pt>
    <dgm:pt modelId="{9147F35F-ACAD-4380-AB5D-6B1231560BF3}" type="pres">
      <dgm:prSet presAssocID="{27401635-C2BE-4BE0-A620-23FB6D311475}" presName="rootConnector" presStyleLbl="node4" presStyleIdx="0" presStyleCnt="3"/>
      <dgm:spPr/>
      <dgm:t>
        <a:bodyPr/>
        <a:lstStyle/>
        <a:p>
          <a:endParaRPr lang="fr-FR"/>
        </a:p>
      </dgm:t>
    </dgm:pt>
    <dgm:pt modelId="{60CB142B-8FA5-44E2-8810-D467F8026569}" type="pres">
      <dgm:prSet presAssocID="{27401635-C2BE-4BE0-A620-23FB6D311475}" presName="hierChild4" presStyleCnt="0"/>
      <dgm:spPr/>
    </dgm:pt>
    <dgm:pt modelId="{5308B1C3-E1D6-4848-BF47-F154FC85EC6A}" type="pres">
      <dgm:prSet presAssocID="{27401635-C2BE-4BE0-A620-23FB6D311475}" presName="hierChild5" presStyleCnt="0"/>
      <dgm:spPr/>
    </dgm:pt>
    <dgm:pt modelId="{02FDC155-F6C2-4FB8-9BC3-8B8739F38145}" type="pres">
      <dgm:prSet presAssocID="{0430E4DD-6365-4359-8FAE-0056271B079B}" presName="hierChild5" presStyleCnt="0"/>
      <dgm:spPr/>
    </dgm:pt>
    <dgm:pt modelId="{3D93D4D7-D1B4-4113-B6E4-47B1DFFDB783}" type="pres">
      <dgm:prSet presAssocID="{05E4EB4B-0893-4897-9A2D-3B3E452F2C5C}" presName="Name64" presStyleLbl="parChTrans1D3" presStyleIdx="1" presStyleCnt="5"/>
      <dgm:spPr/>
      <dgm:t>
        <a:bodyPr/>
        <a:lstStyle/>
        <a:p>
          <a:endParaRPr lang="fr-FR"/>
        </a:p>
      </dgm:t>
    </dgm:pt>
    <dgm:pt modelId="{80763B68-B378-4EAE-933E-934531E0F5DF}" type="pres">
      <dgm:prSet presAssocID="{4E63FCC8-C9FD-4E85-8F98-ADB8386335D6}" presName="hierRoot2" presStyleCnt="0">
        <dgm:presLayoutVars>
          <dgm:hierBranch val="init"/>
        </dgm:presLayoutVars>
      </dgm:prSet>
      <dgm:spPr/>
    </dgm:pt>
    <dgm:pt modelId="{A85AD589-8535-4B5C-9E76-84347912CBE4}" type="pres">
      <dgm:prSet presAssocID="{4E63FCC8-C9FD-4E85-8F98-ADB8386335D6}" presName="rootComposite" presStyleCnt="0"/>
      <dgm:spPr/>
    </dgm:pt>
    <dgm:pt modelId="{1DE27101-9909-4C8B-8135-86E8D0346AA8}" type="pres">
      <dgm:prSet presAssocID="{4E63FCC8-C9FD-4E85-8F98-ADB8386335D6}" presName="rootText" presStyleLbl="node3" presStyleIdx="1" presStyleCnt="5">
        <dgm:presLayoutVars>
          <dgm:chPref val="3"/>
        </dgm:presLayoutVars>
      </dgm:prSet>
      <dgm:spPr/>
      <dgm:t>
        <a:bodyPr/>
        <a:lstStyle/>
        <a:p>
          <a:endParaRPr lang="fr-FR"/>
        </a:p>
      </dgm:t>
    </dgm:pt>
    <dgm:pt modelId="{A9D65168-43EE-4F5F-8A49-A2E743933AD9}" type="pres">
      <dgm:prSet presAssocID="{4E63FCC8-C9FD-4E85-8F98-ADB8386335D6}" presName="rootConnector" presStyleLbl="node3" presStyleIdx="1" presStyleCnt="5"/>
      <dgm:spPr/>
      <dgm:t>
        <a:bodyPr/>
        <a:lstStyle/>
        <a:p>
          <a:endParaRPr lang="fr-FR"/>
        </a:p>
      </dgm:t>
    </dgm:pt>
    <dgm:pt modelId="{6E101A4A-4E66-415E-BC51-E2D020EFA981}" type="pres">
      <dgm:prSet presAssocID="{4E63FCC8-C9FD-4E85-8F98-ADB8386335D6}" presName="hierChild4" presStyleCnt="0"/>
      <dgm:spPr/>
    </dgm:pt>
    <dgm:pt modelId="{3B32CFBF-5D40-47A5-80BE-C66546A6FEDD}" type="pres">
      <dgm:prSet presAssocID="{9C3D9549-AA61-48AD-8BC9-150626B80FDB}" presName="Name64" presStyleLbl="parChTrans1D4" presStyleIdx="1" presStyleCnt="3"/>
      <dgm:spPr/>
      <dgm:t>
        <a:bodyPr/>
        <a:lstStyle/>
        <a:p>
          <a:endParaRPr lang="fr-FR"/>
        </a:p>
      </dgm:t>
    </dgm:pt>
    <dgm:pt modelId="{A1E0F1D4-3680-4E49-BC64-2BCB7B2E8143}" type="pres">
      <dgm:prSet presAssocID="{FF505E4F-7918-4582-BB6B-599AF42FD052}" presName="hierRoot2" presStyleCnt="0">
        <dgm:presLayoutVars>
          <dgm:hierBranch val="init"/>
        </dgm:presLayoutVars>
      </dgm:prSet>
      <dgm:spPr/>
    </dgm:pt>
    <dgm:pt modelId="{5B7B5A1B-3BCB-4128-A3D1-D55C6BA3F961}" type="pres">
      <dgm:prSet presAssocID="{FF505E4F-7918-4582-BB6B-599AF42FD052}" presName="rootComposite" presStyleCnt="0"/>
      <dgm:spPr/>
    </dgm:pt>
    <dgm:pt modelId="{B5093F2C-6AD1-4871-955E-A7CCB1A5BBA4}" type="pres">
      <dgm:prSet presAssocID="{FF505E4F-7918-4582-BB6B-599AF42FD052}" presName="rootText" presStyleLbl="node4" presStyleIdx="1" presStyleCnt="3">
        <dgm:presLayoutVars>
          <dgm:chPref val="3"/>
        </dgm:presLayoutVars>
      </dgm:prSet>
      <dgm:spPr/>
      <dgm:t>
        <a:bodyPr/>
        <a:lstStyle/>
        <a:p>
          <a:endParaRPr lang="fr-FR"/>
        </a:p>
      </dgm:t>
    </dgm:pt>
    <dgm:pt modelId="{83ACA8B5-1134-4A9A-B4FF-F5331D6E6401}" type="pres">
      <dgm:prSet presAssocID="{FF505E4F-7918-4582-BB6B-599AF42FD052}" presName="rootConnector" presStyleLbl="node4" presStyleIdx="1" presStyleCnt="3"/>
      <dgm:spPr/>
      <dgm:t>
        <a:bodyPr/>
        <a:lstStyle/>
        <a:p>
          <a:endParaRPr lang="fr-FR"/>
        </a:p>
      </dgm:t>
    </dgm:pt>
    <dgm:pt modelId="{6F70410A-8143-4C97-99DD-8A7BEBAA9E05}" type="pres">
      <dgm:prSet presAssocID="{FF505E4F-7918-4582-BB6B-599AF42FD052}" presName="hierChild4" presStyleCnt="0"/>
      <dgm:spPr/>
    </dgm:pt>
    <dgm:pt modelId="{0F81E16E-5323-4D56-B270-79B71D14583F}" type="pres">
      <dgm:prSet presAssocID="{FF505E4F-7918-4582-BB6B-599AF42FD052}" presName="hierChild5" presStyleCnt="0"/>
      <dgm:spPr/>
    </dgm:pt>
    <dgm:pt modelId="{1705D52C-2E6F-4937-A72F-8FDE8EEDC375}" type="pres">
      <dgm:prSet presAssocID="{8A8F2FD2-28DA-4C78-9218-EB04FDE54B6D}" presName="Name64" presStyleLbl="parChTrans1D4" presStyleIdx="2" presStyleCnt="3"/>
      <dgm:spPr/>
      <dgm:t>
        <a:bodyPr/>
        <a:lstStyle/>
        <a:p>
          <a:endParaRPr lang="fr-FR"/>
        </a:p>
      </dgm:t>
    </dgm:pt>
    <dgm:pt modelId="{A6763AEE-4B56-47E4-BF8B-4078C3B1B51E}" type="pres">
      <dgm:prSet presAssocID="{BEAF0701-22BA-4E00-B488-03044F6F0846}" presName="hierRoot2" presStyleCnt="0">
        <dgm:presLayoutVars>
          <dgm:hierBranch val="init"/>
        </dgm:presLayoutVars>
      </dgm:prSet>
      <dgm:spPr/>
    </dgm:pt>
    <dgm:pt modelId="{407610EE-4174-412F-BB2C-FF7B24525967}" type="pres">
      <dgm:prSet presAssocID="{BEAF0701-22BA-4E00-B488-03044F6F0846}" presName="rootComposite" presStyleCnt="0"/>
      <dgm:spPr/>
    </dgm:pt>
    <dgm:pt modelId="{ECDD06E0-72E7-4686-8CC3-CDB92F5D7DE6}" type="pres">
      <dgm:prSet presAssocID="{BEAF0701-22BA-4E00-B488-03044F6F0846}" presName="rootText" presStyleLbl="node4" presStyleIdx="2" presStyleCnt="3">
        <dgm:presLayoutVars>
          <dgm:chPref val="3"/>
        </dgm:presLayoutVars>
      </dgm:prSet>
      <dgm:spPr/>
      <dgm:t>
        <a:bodyPr/>
        <a:lstStyle/>
        <a:p>
          <a:endParaRPr lang="fr-FR"/>
        </a:p>
      </dgm:t>
    </dgm:pt>
    <dgm:pt modelId="{D77E15E6-A892-48A6-81D5-7BD8D00C407A}" type="pres">
      <dgm:prSet presAssocID="{BEAF0701-22BA-4E00-B488-03044F6F0846}" presName="rootConnector" presStyleLbl="node4" presStyleIdx="2" presStyleCnt="3"/>
      <dgm:spPr/>
      <dgm:t>
        <a:bodyPr/>
        <a:lstStyle/>
        <a:p>
          <a:endParaRPr lang="fr-FR"/>
        </a:p>
      </dgm:t>
    </dgm:pt>
    <dgm:pt modelId="{343FB13A-534A-49AB-B611-23AF212F05E3}" type="pres">
      <dgm:prSet presAssocID="{BEAF0701-22BA-4E00-B488-03044F6F0846}" presName="hierChild4" presStyleCnt="0"/>
      <dgm:spPr/>
    </dgm:pt>
    <dgm:pt modelId="{9DD6B65F-6B26-4862-9827-DEAB4B445294}" type="pres">
      <dgm:prSet presAssocID="{BEAF0701-22BA-4E00-B488-03044F6F0846}" presName="hierChild5" presStyleCnt="0"/>
      <dgm:spPr/>
    </dgm:pt>
    <dgm:pt modelId="{1EA4AEC0-FB67-4D7D-9B89-B6C58CBD0339}" type="pres">
      <dgm:prSet presAssocID="{4E63FCC8-C9FD-4E85-8F98-ADB8386335D6}" presName="hierChild5" presStyleCnt="0"/>
      <dgm:spPr/>
    </dgm:pt>
    <dgm:pt modelId="{AC2D84A2-C2B4-421D-BCDB-023F65A02A50}" type="pres">
      <dgm:prSet presAssocID="{A62DC43F-D1EA-401F-BDED-FF36814D4FD5}" presName="hierChild5" presStyleCnt="0"/>
      <dgm:spPr/>
    </dgm:pt>
    <dgm:pt modelId="{CA19FCF6-F4C7-4EAA-A018-85046297DA04}" type="pres">
      <dgm:prSet presAssocID="{AF5953B2-1BF3-4A31-8D0B-F89F89A8CA72}" presName="Name64" presStyleLbl="parChTrans1D2" presStyleIdx="1" presStyleCnt="4"/>
      <dgm:spPr/>
      <dgm:t>
        <a:bodyPr/>
        <a:lstStyle/>
        <a:p>
          <a:endParaRPr lang="fr-FR"/>
        </a:p>
      </dgm:t>
    </dgm:pt>
    <dgm:pt modelId="{59D44795-DD98-431F-B794-DB4904612FCF}" type="pres">
      <dgm:prSet presAssocID="{8ADA48B9-FE48-4DAA-943E-D72D76D3356F}" presName="hierRoot2" presStyleCnt="0">
        <dgm:presLayoutVars>
          <dgm:hierBranch val="init"/>
        </dgm:presLayoutVars>
      </dgm:prSet>
      <dgm:spPr/>
    </dgm:pt>
    <dgm:pt modelId="{E9101B60-60F6-41A6-A18C-AAC040DF846F}" type="pres">
      <dgm:prSet presAssocID="{8ADA48B9-FE48-4DAA-943E-D72D76D3356F}" presName="rootComposite" presStyleCnt="0"/>
      <dgm:spPr/>
    </dgm:pt>
    <dgm:pt modelId="{F040C4FE-08BF-4EB4-9C1B-00EB97F5E9D2}" type="pres">
      <dgm:prSet presAssocID="{8ADA48B9-FE48-4DAA-943E-D72D76D3356F}" presName="rootText" presStyleLbl="node2" presStyleIdx="1" presStyleCnt="4">
        <dgm:presLayoutVars>
          <dgm:chPref val="3"/>
        </dgm:presLayoutVars>
      </dgm:prSet>
      <dgm:spPr/>
      <dgm:t>
        <a:bodyPr/>
        <a:lstStyle/>
        <a:p>
          <a:endParaRPr lang="fr-FR"/>
        </a:p>
      </dgm:t>
    </dgm:pt>
    <dgm:pt modelId="{271021C8-6CE8-4A9B-AFF6-7C4C9F0862B0}" type="pres">
      <dgm:prSet presAssocID="{8ADA48B9-FE48-4DAA-943E-D72D76D3356F}" presName="rootConnector" presStyleLbl="node2" presStyleIdx="1" presStyleCnt="4"/>
      <dgm:spPr/>
      <dgm:t>
        <a:bodyPr/>
        <a:lstStyle/>
        <a:p>
          <a:endParaRPr lang="fr-FR"/>
        </a:p>
      </dgm:t>
    </dgm:pt>
    <dgm:pt modelId="{D8817643-1B88-46F0-AAC6-A5D0E53BAE56}" type="pres">
      <dgm:prSet presAssocID="{8ADA48B9-FE48-4DAA-943E-D72D76D3356F}" presName="hierChild4" presStyleCnt="0"/>
      <dgm:spPr/>
    </dgm:pt>
    <dgm:pt modelId="{A0D31BA2-C14E-4FA3-975D-D3053F12F008}" type="pres">
      <dgm:prSet presAssocID="{8980B5A4-3C16-4164-83D6-DF417FBFC2AE}" presName="Name64" presStyleLbl="parChTrans1D3" presStyleIdx="2" presStyleCnt="5"/>
      <dgm:spPr/>
      <dgm:t>
        <a:bodyPr/>
        <a:lstStyle/>
        <a:p>
          <a:endParaRPr lang="fr-FR"/>
        </a:p>
      </dgm:t>
    </dgm:pt>
    <dgm:pt modelId="{B1F4A78E-08D0-4B61-94E6-F21519156ECE}" type="pres">
      <dgm:prSet presAssocID="{1B379131-2164-4E43-B1B1-E4AAB3064B65}" presName="hierRoot2" presStyleCnt="0">
        <dgm:presLayoutVars>
          <dgm:hierBranch val="init"/>
        </dgm:presLayoutVars>
      </dgm:prSet>
      <dgm:spPr/>
    </dgm:pt>
    <dgm:pt modelId="{19BFF142-46AB-49B8-8C5D-983391570AE9}" type="pres">
      <dgm:prSet presAssocID="{1B379131-2164-4E43-B1B1-E4AAB3064B65}" presName="rootComposite" presStyleCnt="0"/>
      <dgm:spPr/>
    </dgm:pt>
    <dgm:pt modelId="{657D0F3F-BD22-40B7-89E1-AE4218406D53}" type="pres">
      <dgm:prSet presAssocID="{1B379131-2164-4E43-B1B1-E4AAB3064B65}" presName="rootText" presStyleLbl="node3" presStyleIdx="2" presStyleCnt="5">
        <dgm:presLayoutVars>
          <dgm:chPref val="3"/>
        </dgm:presLayoutVars>
      </dgm:prSet>
      <dgm:spPr/>
      <dgm:t>
        <a:bodyPr/>
        <a:lstStyle/>
        <a:p>
          <a:endParaRPr lang="fr-FR"/>
        </a:p>
      </dgm:t>
    </dgm:pt>
    <dgm:pt modelId="{0B86A1EB-C765-4425-9936-E0DBEFFA4A8D}" type="pres">
      <dgm:prSet presAssocID="{1B379131-2164-4E43-B1B1-E4AAB3064B65}" presName="rootConnector" presStyleLbl="node3" presStyleIdx="2" presStyleCnt="5"/>
      <dgm:spPr/>
      <dgm:t>
        <a:bodyPr/>
        <a:lstStyle/>
        <a:p>
          <a:endParaRPr lang="fr-FR"/>
        </a:p>
      </dgm:t>
    </dgm:pt>
    <dgm:pt modelId="{70F0A1E1-FB00-410D-AA22-A9376895EDBC}" type="pres">
      <dgm:prSet presAssocID="{1B379131-2164-4E43-B1B1-E4AAB3064B65}" presName="hierChild4" presStyleCnt="0"/>
      <dgm:spPr/>
    </dgm:pt>
    <dgm:pt modelId="{2CA991CD-3505-4B76-9CDA-BC6A6553B051}" type="pres">
      <dgm:prSet presAssocID="{1B379131-2164-4E43-B1B1-E4AAB3064B65}" presName="hierChild5" presStyleCnt="0"/>
      <dgm:spPr/>
    </dgm:pt>
    <dgm:pt modelId="{53DC5FC9-51CF-488D-B04A-7268E0D1261C}" type="pres">
      <dgm:prSet presAssocID="{8ADA48B9-FE48-4DAA-943E-D72D76D3356F}" presName="hierChild5" presStyleCnt="0"/>
      <dgm:spPr/>
    </dgm:pt>
    <dgm:pt modelId="{1C756D77-72E4-4E98-BCF4-8C71A9F6DF94}" type="pres">
      <dgm:prSet presAssocID="{D60C8D9E-1D4D-48F6-AD62-6DD2E0997770}" presName="Name64" presStyleLbl="parChTrans1D2" presStyleIdx="2" presStyleCnt="4"/>
      <dgm:spPr/>
      <dgm:t>
        <a:bodyPr/>
        <a:lstStyle/>
        <a:p>
          <a:endParaRPr lang="fr-FR"/>
        </a:p>
      </dgm:t>
    </dgm:pt>
    <dgm:pt modelId="{77828A9C-D742-4B95-A00D-3002F3DE1916}" type="pres">
      <dgm:prSet presAssocID="{2EEC1B91-E3CE-4AF4-AD4B-163E1A929AA4}" presName="hierRoot2" presStyleCnt="0">
        <dgm:presLayoutVars>
          <dgm:hierBranch val="init"/>
        </dgm:presLayoutVars>
      </dgm:prSet>
      <dgm:spPr/>
    </dgm:pt>
    <dgm:pt modelId="{0F5B03DA-8DB9-4328-BEA0-88849E45A12D}" type="pres">
      <dgm:prSet presAssocID="{2EEC1B91-E3CE-4AF4-AD4B-163E1A929AA4}" presName="rootComposite" presStyleCnt="0"/>
      <dgm:spPr/>
    </dgm:pt>
    <dgm:pt modelId="{1FB39ECD-6C2B-4C3A-B357-313E216ACFB2}" type="pres">
      <dgm:prSet presAssocID="{2EEC1B91-E3CE-4AF4-AD4B-163E1A929AA4}" presName="rootText" presStyleLbl="node2" presStyleIdx="2" presStyleCnt="4">
        <dgm:presLayoutVars>
          <dgm:chPref val="3"/>
        </dgm:presLayoutVars>
      </dgm:prSet>
      <dgm:spPr/>
      <dgm:t>
        <a:bodyPr/>
        <a:lstStyle/>
        <a:p>
          <a:endParaRPr lang="fr-FR"/>
        </a:p>
      </dgm:t>
    </dgm:pt>
    <dgm:pt modelId="{6E0B8E2F-B7B1-4105-A907-6CB51770AC76}" type="pres">
      <dgm:prSet presAssocID="{2EEC1B91-E3CE-4AF4-AD4B-163E1A929AA4}" presName="rootConnector" presStyleLbl="node2" presStyleIdx="2" presStyleCnt="4"/>
      <dgm:spPr/>
      <dgm:t>
        <a:bodyPr/>
        <a:lstStyle/>
        <a:p>
          <a:endParaRPr lang="fr-FR"/>
        </a:p>
      </dgm:t>
    </dgm:pt>
    <dgm:pt modelId="{99CCBB0E-8C41-4ED1-8919-24EFAC71C156}" type="pres">
      <dgm:prSet presAssocID="{2EEC1B91-E3CE-4AF4-AD4B-163E1A929AA4}" presName="hierChild4" presStyleCnt="0"/>
      <dgm:spPr/>
    </dgm:pt>
    <dgm:pt modelId="{6DC96CC8-6354-4E42-A855-6EC706B5BAB1}" type="pres">
      <dgm:prSet presAssocID="{8650ABA2-A8EE-443A-8993-85999410868E}" presName="Name64" presStyleLbl="parChTrans1D3" presStyleIdx="3" presStyleCnt="5"/>
      <dgm:spPr/>
      <dgm:t>
        <a:bodyPr/>
        <a:lstStyle/>
        <a:p>
          <a:endParaRPr lang="fr-FR"/>
        </a:p>
      </dgm:t>
    </dgm:pt>
    <dgm:pt modelId="{B192C0F4-4F82-41CD-A6CC-07719863FCA4}" type="pres">
      <dgm:prSet presAssocID="{A81DFD6F-FDE0-48E6-A57C-165A7349BC9D}" presName="hierRoot2" presStyleCnt="0">
        <dgm:presLayoutVars>
          <dgm:hierBranch val="init"/>
        </dgm:presLayoutVars>
      </dgm:prSet>
      <dgm:spPr/>
    </dgm:pt>
    <dgm:pt modelId="{A3464136-14AD-4678-9FA0-8E28883CF40C}" type="pres">
      <dgm:prSet presAssocID="{A81DFD6F-FDE0-48E6-A57C-165A7349BC9D}" presName="rootComposite" presStyleCnt="0"/>
      <dgm:spPr/>
    </dgm:pt>
    <dgm:pt modelId="{C26D7816-F813-4DDC-91AD-E9806D6B096D}" type="pres">
      <dgm:prSet presAssocID="{A81DFD6F-FDE0-48E6-A57C-165A7349BC9D}" presName="rootText" presStyleLbl="node3" presStyleIdx="3" presStyleCnt="5">
        <dgm:presLayoutVars>
          <dgm:chPref val="3"/>
        </dgm:presLayoutVars>
      </dgm:prSet>
      <dgm:spPr/>
      <dgm:t>
        <a:bodyPr/>
        <a:lstStyle/>
        <a:p>
          <a:endParaRPr lang="fr-FR"/>
        </a:p>
      </dgm:t>
    </dgm:pt>
    <dgm:pt modelId="{9E364726-5DCD-4BCD-9D8B-4FED01442827}" type="pres">
      <dgm:prSet presAssocID="{A81DFD6F-FDE0-48E6-A57C-165A7349BC9D}" presName="rootConnector" presStyleLbl="node3" presStyleIdx="3" presStyleCnt="5"/>
      <dgm:spPr/>
      <dgm:t>
        <a:bodyPr/>
        <a:lstStyle/>
        <a:p>
          <a:endParaRPr lang="fr-FR"/>
        </a:p>
      </dgm:t>
    </dgm:pt>
    <dgm:pt modelId="{14590B60-BEBD-409F-AD4B-3CFCAFBC3273}" type="pres">
      <dgm:prSet presAssocID="{A81DFD6F-FDE0-48E6-A57C-165A7349BC9D}" presName="hierChild4" presStyleCnt="0"/>
      <dgm:spPr/>
    </dgm:pt>
    <dgm:pt modelId="{B0F3F75C-1011-40E1-8EEF-53D805A31467}" type="pres">
      <dgm:prSet presAssocID="{A81DFD6F-FDE0-48E6-A57C-165A7349BC9D}" presName="hierChild5" presStyleCnt="0"/>
      <dgm:spPr/>
    </dgm:pt>
    <dgm:pt modelId="{09EBEA8B-BAE5-4FBB-800E-F70E9BB50899}" type="pres">
      <dgm:prSet presAssocID="{2EEC1B91-E3CE-4AF4-AD4B-163E1A929AA4}" presName="hierChild5" presStyleCnt="0"/>
      <dgm:spPr/>
    </dgm:pt>
    <dgm:pt modelId="{5DB96A20-9DBE-4CFB-9A65-1D5628579959}" type="pres">
      <dgm:prSet presAssocID="{40CD811A-D772-448F-B91F-B3F19E52B707}" presName="Name64" presStyleLbl="parChTrans1D2" presStyleIdx="3" presStyleCnt="4"/>
      <dgm:spPr/>
      <dgm:t>
        <a:bodyPr/>
        <a:lstStyle/>
        <a:p>
          <a:endParaRPr lang="fr-FR"/>
        </a:p>
      </dgm:t>
    </dgm:pt>
    <dgm:pt modelId="{29FA3C38-B607-49A4-84DC-58805B51B000}" type="pres">
      <dgm:prSet presAssocID="{F10195A1-7332-4DAA-86AA-189ACE9F3201}" presName="hierRoot2" presStyleCnt="0">
        <dgm:presLayoutVars>
          <dgm:hierBranch val="init"/>
        </dgm:presLayoutVars>
      </dgm:prSet>
      <dgm:spPr/>
    </dgm:pt>
    <dgm:pt modelId="{54CCA24E-5073-4B9C-AC03-44D7E8F16AE5}" type="pres">
      <dgm:prSet presAssocID="{F10195A1-7332-4DAA-86AA-189ACE9F3201}" presName="rootComposite" presStyleCnt="0"/>
      <dgm:spPr/>
    </dgm:pt>
    <dgm:pt modelId="{B2196327-F7A7-46DE-9321-D0EE6A203833}" type="pres">
      <dgm:prSet presAssocID="{F10195A1-7332-4DAA-86AA-189ACE9F3201}" presName="rootText" presStyleLbl="node2" presStyleIdx="3" presStyleCnt="4">
        <dgm:presLayoutVars>
          <dgm:chPref val="3"/>
        </dgm:presLayoutVars>
      </dgm:prSet>
      <dgm:spPr/>
      <dgm:t>
        <a:bodyPr/>
        <a:lstStyle/>
        <a:p>
          <a:endParaRPr lang="fr-FR"/>
        </a:p>
      </dgm:t>
    </dgm:pt>
    <dgm:pt modelId="{4B5CC1C9-23D6-4393-855A-6C1E22C11DEE}" type="pres">
      <dgm:prSet presAssocID="{F10195A1-7332-4DAA-86AA-189ACE9F3201}" presName="rootConnector" presStyleLbl="node2" presStyleIdx="3" presStyleCnt="4"/>
      <dgm:spPr/>
      <dgm:t>
        <a:bodyPr/>
        <a:lstStyle/>
        <a:p>
          <a:endParaRPr lang="fr-FR"/>
        </a:p>
      </dgm:t>
    </dgm:pt>
    <dgm:pt modelId="{B8CDF157-F93E-49B5-AD41-FA26DC2AC1BB}" type="pres">
      <dgm:prSet presAssocID="{F10195A1-7332-4DAA-86AA-189ACE9F3201}" presName="hierChild4" presStyleCnt="0"/>
      <dgm:spPr/>
    </dgm:pt>
    <dgm:pt modelId="{EA838553-6715-456B-AD43-D44573016FE2}" type="pres">
      <dgm:prSet presAssocID="{F744EE73-DEF9-4347-9B69-5E7BD422458F}" presName="Name64" presStyleLbl="parChTrans1D3" presStyleIdx="4" presStyleCnt="5"/>
      <dgm:spPr/>
      <dgm:t>
        <a:bodyPr/>
        <a:lstStyle/>
        <a:p>
          <a:endParaRPr lang="fr-FR"/>
        </a:p>
      </dgm:t>
    </dgm:pt>
    <dgm:pt modelId="{A96F54C4-C6C4-426A-BEF9-5CACAE4EFA26}" type="pres">
      <dgm:prSet presAssocID="{A7B5C116-919A-4884-A455-F74315345A85}" presName="hierRoot2" presStyleCnt="0">
        <dgm:presLayoutVars>
          <dgm:hierBranch val="init"/>
        </dgm:presLayoutVars>
      </dgm:prSet>
      <dgm:spPr/>
    </dgm:pt>
    <dgm:pt modelId="{A803B2CA-9158-4667-B9A8-FCE6E8CB0BD1}" type="pres">
      <dgm:prSet presAssocID="{A7B5C116-919A-4884-A455-F74315345A85}" presName="rootComposite" presStyleCnt="0"/>
      <dgm:spPr/>
    </dgm:pt>
    <dgm:pt modelId="{2349D117-B72E-4F18-8B2B-F21378339315}" type="pres">
      <dgm:prSet presAssocID="{A7B5C116-919A-4884-A455-F74315345A85}" presName="rootText" presStyleLbl="node3" presStyleIdx="4" presStyleCnt="5">
        <dgm:presLayoutVars>
          <dgm:chPref val="3"/>
        </dgm:presLayoutVars>
      </dgm:prSet>
      <dgm:spPr/>
      <dgm:t>
        <a:bodyPr/>
        <a:lstStyle/>
        <a:p>
          <a:endParaRPr lang="fr-FR"/>
        </a:p>
      </dgm:t>
    </dgm:pt>
    <dgm:pt modelId="{903E2B83-429E-466F-BEDD-15FAEF448A47}" type="pres">
      <dgm:prSet presAssocID="{A7B5C116-919A-4884-A455-F74315345A85}" presName="rootConnector" presStyleLbl="node3" presStyleIdx="4" presStyleCnt="5"/>
      <dgm:spPr/>
      <dgm:t>
        <a:bodyPr/>
        <a:lstStyle/>
        <a:p>
          <a:endParaRPr lang="fr-FR"/>
        </a:p>
      </dgm:t>
    </dgm:pt>
    <dgm:pt modelId="{A617637D-6645-4940-B000-D235D088EAFF}" type="pres">
      <dgm:prSet presAssocID="{A7B5C116-919A-4884-A455-F74315345A85}" presName="hierChild4" presStyleCnt="0"/>
      <dgm:spPr/>
    </dgm:pt>
    <dgm:pt modelId="{89B52280-C682-414F-BC04-4C38F62D2008}" type="pres">
      <dgm:prSet presAssocID="{A7B5C116-919A-4884-A455-F74315345A85}" presName="hierChild5" presStyleCnt="0"/>
      <dgm:spPr/>
    </dgm:pt>
    <dgm:pt modelId="{2D18056A-C04E-4692-850E-F4BA9BB713A9}" type="pres">
      <dgm:prSet presAssocID="{F10195A1-7332-4DAA-86AA-189ACE9F3201}" presName="hierChild5" presStyleCnt="0"/>
      <dgm:spPr/>
    </dgm:pt>
    <dgm:pt modelId="{AA5C7D8E-19EC-4143-A446-ABD3DACB6246}" type="pres">
      <dgm:prSet presAssocID="{C43FE54D-D4F7-4BA9-B9AD-898D0FDB898C}" presName="hierChild3" presStyleCnt="0"/>
      <dgm:spPr/>
    </dgm:pt>
  </dgm:ptLst>
  <dgm:cxnLst>
    <dgm:cxn modelId="{3F1B2496-538D-429A-B5F1-B9C5B03154EF}" type="presOf" srcId="{F10195A1-7332-4DAA-86AA-189ACE9F3201}" destId="{B2196327-F7A7-46DE-9321-D0EE6A203833}" srcOrd="0" destOrd="0" presId="urn:microsoft.com/office/officeart/2009/3/layout/HorizontalOrganizationChart"/>
    <dgm:cxn modelId="{753AFF20-F1DF-4556-AC31-F96F0344135E}" type="presOf" srcId="{AF5953B2-1BF3-4A31-8D0B-F89F89A8CA72}" destId="{CA19FCF6-F4C7-4EAA-A018-85046297DA04}" srcOrd="0" destOrd="0" presId="urn:microsoft.com/office/officeart/2009/3/layout/HorizontalOrganizationChart"/>
    <dgm:cxn modelId="{2C59C7CB-897B-4794-86D7-BF8AC1533030}" type="presOf" srcId="{BEAF0701-22BA-4E00-B488-03044F6F0846}" destId="{D77E15E6-A892-48A6-81D5-7BD8D00C407A}" srcOrd="1" destOrd="0" presId="urn:microsoft.com/office/officeart/2009/3/layout/HorizontalOrganizationChart"/>
    <dgm:cxn modelId="{EE8159E6-2CAF-4BB5-9607-814464E399DB}" type="presOf" srcId="{7A32C404-0AF3-42C7-AE5B-7426DE66B9C5}" destId="{17ACE557-C029-4F59-86B6-B0C894F58C24}" srcOrd="0" destOrd="0" presId="urn:microsoft.com/office/officeart/2009/3/layout/HorizontalOrganizationChart"/>
    <dgm:cxn modelId="{8B56992A-2748-4EC2-9270-8DA49B7C36EA}" type="presOf" srcId="{9C3D9549-AA61-48AD-8BC9-150626B80FDB}" destId="{3B32CFBF-5D40-47A5-80BE-C66546A6FEDD}" srcOrd="0" destOrd="0" presId="urn:microsoft.com/office/officeart/2009/3/layout/HorizontalOrganizationChart"/>
    <dgm:cxn modelId="{621085AC-30E1-4474-83FD-5D3A1D75551A}" type="presOf" srcId="{8A8F2FD2-28DA-4C78-9218-EB04FDE54B6D}" destId="{1705D52C-2E6F-4937-A72F-8FDE8EEDC375}" srcOrd="0" destOrd="0" presId="urn:microsoft.com/office/officeart/2009/3/layout/HorizontalOrganizationChart"/>
    <dgm:cxn modelId="{BA9368B9-18F4-4F68-8006-90FD931427C4}" type="presOf" srcId="{ADBFBBA3-25CD-4B8B-93E3-9CB59C9112A2}" destId="{74BEAA7A-A6BF-4FF4-9CB9-E5798A8367FB}" srcOrd="0" destOrd="0" presId="urn:microsoft.com/office/officeart/2009/3/layout/HorizontalOrganizationChart"/>
    <dgm:cxn modelId="{7EE3A77C-CEEB-4817-8B9C-D661A8E375A4}" type="presOf" srcId="{A7B5C116-919A-4884-A455-F74315345A85}" destId="{2349D117-B72E-4F18-8B2B-F21378339315}" srcOrd="0" destOrd="0" presId="urn:microsoft.com/office/officeart/2009/3/layout/HorizontalOrganizationChart"/>
    <dgm:cxn modelId="{AF9B1B94-34A4-466B-88CB-BF1389EEB918}" type="presOf" srcId="{4E63FCC8-C9FD-4E85-8F98-ADB8386335D6}" destId="{A9D65168-43EE-4F5F-8A49-A2E743933AD9}" srcOrd="1" destOrd="0" presId="urn:microsoft.com/office/officeart/2009/3/layout/HorizontalOrganizationChart"/>
    <dgm:cxn modelId="{6B106919-ACC3-4DE0-84F7-B86FDF5F258A}" type="presOf" srcId="{2EEC1B91-E3CE-4AF4-AD4B-163E1A929AA4}" destId="{1FB39ECD-6C2B-4C3A-B357-313E216ACFB2}" srcOrd="0" destOrd="0" presId="urn:microsoft.com/office/officeart/2009/3/layout/HorizontalOrganizationChart"/>
    <dgm:cxn modelId="{3A83221F-8913-49CA-8CC8-0C36760D40EA}" type="presOf" srcId="{FF505E4F-7918-4582-BB6B-599AF42FD052}" destId="{B5093F2C-6AD1-4871-955E-A7CCB1A5BBA4}" srcOrd="0" destOrd="0" presId="urn:microsoft.com/office/officeart/2009/3/layout/HorizontalOrganizationChart"/>
    <dgm:cxn modelId="{6C4D12E9-6B54-44BB-B266-3C65C9DF5ECA}" type="presOf" srcId="{4E63FCC8-C9FD-4E85-8F98-ADB8386335D6}" destId="{1DE27101-9909-4C8B-8135-86E8D0346AA8}" srcOrd="0" destOrd="0" presId="urn:microsoft.com/office/officeart/2009/3/layout/HorizontalOrganizationChart"/>
    <dgm:cxn modelId="{970F0269-57E7-42F7-AF23-3DC45AE78A19}" type="presOf" srcId="{40CD811A-D772-448F-B91F-B3F19E52B707}" destId="{5DB96A20-9DBE-4CFB-9A65-1D5628579959}" srcOrd="0" destOrd="0" presId="urn:microsoft.com/office/officeart/2009/3/layout/HorizontalOrganizationChart"/>
    <dgm:cxn modelId="{4C72EF87-BDF3-4C2B-974E-C8438F0B17AA}" type="presOf" srcId="{A62DC43F-D1EA-401F-BDED-FF36814D4FD5}" destId="{A1456970-451A-453A-A00F-CCC3D8EAD8C8}" srcOrd="1" destOrd="0" presId="urn:microsoft.com/office/officeart/2009/3/layout/HorizontalOrganizationChart"/>
    <dgm:cxn modelId="{BD2FAC23-D9BF-4FF9-BDF9-13C75C60013B}" type="presOf" srcId="{27401635-C2BE-4BE0-A620-23FB6D311475}" destId="{9147F35F-ACAD-4380-AB5D-6B1231560BF3}" srcOrd="1" destOrd="0" presId="urn:microsoft.com/office/officeart/2009/3/layout/HorizontalOrganizationChart"/>
    <dgm:cxn modelId="{E782127C-46E7-44AC-BB86-C71EFC8E6497}" type="presOf" srcId="{6F41F2C2-15A2-40F3-8228-F607C20F572C}" destId="{A075DFF6-44D0-4D3B-9BE0-7C77E12DFC93}" srcOrd="0" destOrd="0" presId="urn:microsoft.com/office/officeart/2009/3/layout/HorizontalOrganizationChart"/>
    <dgm:cxn modelId="{91174FD9-719E-4956-81BD-D163B35FFDDE}" type="presOf" srcId="{A81DFD6F-FDE0-48E6-A57C-165A7349BC9D}" destId="{C26D7816-F813-4DDC-91AD-E9806D6B096D}" srcOrd="0" destOrd="0" presId="urn:microsoft.com/office/officeart/2009/3/layout/HorizontalOrganizationChart"/>
    <dgm:cxn modelId="{C49D022B-B823-4497-B03A-B579B2E3B2BF}" type="presOf" srcId="{0430E4DD-6365-4359-8FAE-0056271B079B}" destId="{181CB697-0D95-4C96-9EAA-CECB61962ED8}" srcOrd="1" destOrd="0" presId="urn:microsoft.com/office/officeart/2009/3/layout/HorizontalOrganizationChart"/>
    <dgm:cxn modelId="{E58ACDE3-878C-4F2E-BA02-12A9A2275815}" srcId="{C43FE54D-D4F7-4BA9-B9AD-898D0FDB898C}" destId="{8ADA48B9-FE48-4DAA-943E-D72D76D3356F}" srcOrd="1" destOrd="0" parTransId="{AF5953B2-1BF3-4A31-8D0B-F89F89A8CA72}" sibTransId="{4BC947A3-B9A3-40D6-9B47-68278C186118}"/>
    <dgm:cxn modelId="{4C858D84-C4A7-415C-92FD-4C2B00F5C27A}" type="presOf" srcId="{27401635-C2BE-4BE0-A620-23FB6D311475}" destId="{3F98CE66-E003-4765-A0E5-B680590F0091}" srcOrd="0" destOrd="0" presId="urn:microsoft.com/office/officeart/2009/3/layout/HorizontalOrganizationChart"/>
    <dgm:cxn modelId="{D5AB2CC3-D1D0-4DCC-98D2-FDF01222D8F7}" srcId="{A62DC43F-D1EA-401F-BDED-FF36814D4FD5}" destId="{0430E4DD-6365-4359-8FAE-0056271B079B}" srcOrd="0" destOrd="0" parTransId="{7A32C404-0AF3-42C7-AE5B-7426DE66B9C5}" sibTransId="{20246B80-183A-4676-9359-3572AC88CC6E}"/>
    <dgm:cxn modelId="{B3342DDD-6C8B-4845-A7A3-CE0F61B4C6C6}" type="presOf" srcId="{A7B5C116-919A-4884-A455-F74315345A85}" destId="{903E2B83-429E-466F-BEDD-15FAEF448A47}" srcOrd="1" destOrd="0" presId="urn:microsoft.com/office/officeart/2009/3/layout/HorizontalOrganizationChart"/>
    <dgm:cxn modelId="{6FD2155F-93BC-48A8-A5A6-279C184506CC}" type="presOf" srcId="{FF505E4F-7918-4582-BB6B-599AF42FD052}" destId="{83ACA8B5-1134-4A9A-B4FF-F5331D6E6401}" srcOrd="1" destOrd="0" presId="urn:microsoft.com/office/officeart/2009/3/layout/HorizontalOrganizationChart"/>
    <dgm:cxn modelId="{6AA5358D-ED08-4BE2-B623-CED524DB1A8E}" srcId="{C43FE54D-D4F7-4BA9-B9AD-898D0FDB898C}" destId="{A62DC43F-D1EA-401F-BDED-FF36814D4FD5}" srcOrd="0" destOrd="0" parTransId="{ADBFBBA3-25CD-4B8B-93E3-9CB59C9112A2}" sibTransId="{4BBE6CAD-CD82-4996-B7E7-9CFEF1749809}"/>
    <dgm:cxn modelId="{91209DAF-CA5F-412F-B04F-24A7458F543E}" srcId="{C43FE54D-D4F7-4BA9-B9AD-898D0FDB898C}" destId="{2EEC1B91-E3CE-4AF4-AD4B-163E1A929AA4}" srcOrd="2" destOrd="0" parTransId="{D60C8D9E-1D4D-48F6-AD62-6DD2E0997770}" sibTransId="{7A90E06E-5E95-4BB7-992F-2D41A718E20D}"/>
    <dgm:cxn modelId="{B625EA12-FBA1-4DDA-8C09-7E4D7E1ADBF6}" type="presOf" srcId="{8650ABA2-A8EE-443A-8993-85999410868E}" destId="{6DC96CC8-6354-4E42-A855-6EC706B5BAB1}" srcOrd="0" destOrd="0" presId="urn:microsoft.com/office/officeart/2009/3/layout/HorizontalOrganizationChart"/>
    <dgm:cxn modelId="{0CB20204-C38F-4566-A366-8F992F5EA46E}" type="presOf" srcId="{8ADA48B9-FE48-4DAA-943E-D72D76D3356F}" destId="{F040C4FE-08BF-4EB4-9C1B-00EB97F5E9D2}" srcOrd="0" destOrd="0" presId="urn:microsoft.com/office/officeart/2009/3/layout/HorizontalOrganizationChart"/>
    <dgm:cxn modelId="{072166CE-6EC2-4F94-9971-B14F3D33E538}" type="presOf" srcId="{A62DC43F-D1EA-401F-BDED-FF36814D4FD5}" destId="{DD8C0600-DAF6-4B07-AA30-0A928D23AD11}" srcOrd="0" destOrd="0" presId="urn:microsoft.com/office/officeart/2009/3/layout/HorizontalOrganizationChart"/>
    <dgm:cxn modelId="{A60FFAF2-27E8-4DFA-A968-D0985486FD47}" type="presOf" srcId="{8ADA48B9-FE48-4DAA-943E-D72D76D3356F}" destId="{271021C8-6CE8-4A9B-AFF6-7C4C9F0862B0}" srcOrd="1" destOrd="0" presId="urn:microsoft.com/office/officeart/2009/3/layout/HorizontalOrganizationChart"/>
    <dgm:cxn modelId="{CAC1D0D7-9F0A-46C0-82EC-DC35C32EE183}" type="presOf" srcId="{D60C8D9E-1D4D-48F6-AD62-6DD2E0997770}" destId="{1C756D77-72E4-4E98-BCF4-8C71A9F6DF94}" srcOrd="0" destOrd="0" presId="urn:microsoft.com/office/officeart/2009/3/layout/HorizontalOrganizationChart"/>
    <dgm:cxn modelId="{D4D50D81-268F-4318-BD98-31C092BA7B4F}" srcId="{F10195A1-7332-4DAA-86AA-189ACE9F3201}" destId="{A7B5C116-919A-4884-A455-F74315345A85}" srcOrd="0" destOrd="0" parTransId="{F744EE73-DEF9-4347-9B69-5E7BD422458F}" sibTransId="{52678266-41CE-4847-BB61-06126FC452DF}"/>
    <dgm:cxn modelId="{21933EF2-9803-4569-BEF5-1E000E094916}" srcId="{C43FE54D-D4F7-4BA9-B9AD-898D0FDB898C}" destId="{F10195A1-7332-4DAA-86AA-189ACE9F3201}" srcOrd="3" destOrd="0" parTransId="{40CD811A-D772-448F-B91F-B3F19E52B707}" sibTransId="{F990214A-3AC5-48AD-A246-716360B7D152}"/>
    <dgm:cxn modelId="{CE2CC54E-05A5-466A-8425-63E86784E50B}" type="presOf" srcId="{F744EE73-DEF9-4347-9B69-5E7BD422458F}" destId="{EA838553-6715-456B-AD43-D44573016FE2}" srcOrd="0" destOrd="0" presId="urn:microsoft.com/office/officeart/2009/3/layout/HorizontalOrganizationChart"/>
    <dgm:cxn modelId="{2C50D77D-9344-454D-93AE-8AADCD73E7B7}" type="presOf" srcId="{8980B5A4-3C16-4164-83D6-DF417FBFC2AE}" destId="{A0D31BA2-C14E-4FA3-975D-D3053F12F008}" srcOrd="0" destOrd="0" presId="urn:microsoft.com/office/officeart/2009/3/layout/HorizontalOrganizationChart"/>
    <dgm:cxn modelId="{A894305D-2501-4415-AF5C-70D074BD6B7B}" type="presOf" srcId="{1B379131-2164-4E43-B1B1-E4AAB3064B65}" destId="{0B86A1EB-C765-4425-9936-E0DBEFFA4A8D}" srcOrd="1" destOrd="0" presId="urn:microsoft.com/office/officeart/2009/3/layout/HorizontalOrganizationChart"/>
    <dgm:cxn modelId="{192E7A3F-7D3B-42E1-A762-5C6249E3F541}" type="presOf" srcId="{1B379131-2164-4E43-B1B1-E4AAB3064B65}" destId="{657D0F3F-BD22-40B7-89E1-AE4218406D53}" srcOrd="0" destOrd="0" presId="urn:microsoft.com/office/officeart/2009/3/layout/HorizontalOrganizationChart"/>
    <dgm:cxn modelId="{CDCA0539-D276-459F-815A-72A9E3015301}" type="presOf" srcId="{BEAF0701-22BA-4E00-B488-03044F6F0846}" destId="{ECDD06E0-72E7-4686-8CC3-CDB92F5D7DE6}" srcOrd="0" destOrd="0" presId="urn:microsoft.com/office/officeart/2009/3/layout/HorizontalOrganizationChart"/>
    <dgm:cxn modelId="{6B644A9E-0C5D-47DD-AFB4-F4C9346E0CBA}" type="presOf" srcId="{0430E4DD-6365-4359-8FAE-0056271B079B}" destId="{AD332172-7676-40E0-AF65-2B720A82E688}" srcOrd="0" destOrd="0" presId="urn:microsoft.com/office/officeart/2009/3/layout/HorizontalOrganizationChart"/>
    <dgm:cxn modelId="{C79CC4ED-A8A7-49C3-9AFD-E0F735EBB9BB}" type="presOf" srcId="{F68150A3-927C-4558-A04C-7A335C3A4E7F}" destId="{ADAC4B99-721D-4115-B3E2-085821BE60DD}" srcOrd="0" destOrd="0" presId="urn:microsoft.com/office/officeart/2009/3/layout/HorizontalOrganizationChart"/>
    <dgm:cxn modelId="{44DD8735-318B-4024-A447-C72F88451EFB}" srcId="{0430E4DD-6365-4359-8FAE-0056271B079B}" destId="{27401635-C2BE-4BE0-A620-23FB6D311475}" srcOrd="0" destOrd="0" parTransId="{F68150A3-927C-4558-A04C-7A335C3A4E7F}" sibTransId="{0B391095-46FE-49CF-9E13-847B2045764A}"/>
    <dgm:cxn modelId="{B8EFBDBF-F29F-4428-9B15-241EF1E5D2AA}" srcId="{6F41F2C2-15A2-40F3-8228-F607C20F572C}" destId="{C43FE54D-D4F7-4BA9-B9AD-898D0FDB898C}" srcOrd="0" destOrd="0" parTransId="{A5343DF3-72E7-4F32-B17A-3B92E3384416}" sibTransId="{24F2F2F1-9532-4BAF-8A19-9880249AA6CF}"/>
    <dgm:cxn modelId="{7E90CB48-C854-4A72-9938-95E5E23D254B}" srcId="{8ADA48B9-FE48-4DAA-943E-D72D76D3356F}" destId="{1B379131-2164-4E43-B1B1-E4AAB3064B65}" srcOrd="0" destOrd="0" parTransId="{8980B5A4-3C16-4164-83D6-DF417FBFC2AE}" sibTransId="{4FB52633-6725-4FF4-BB9A-9234F65FBEC5}"/>
    <dgm:cxn modelId="{2428FBF9-40EC-40C1-9830-E98CD5022283}" type="presOf" srcId="{A81DFD6F-FDE0-48E6-A57C-165A7349BC9D}" destId="{9E364726-5DCD-4BCD-9D8B-4FED01442827}" srcOrd="1" destOrd="0" presId="urn:microsoft.com/office/officeart/2009/3/layout/HorizontalOrganizationChart"/>
    <dgm:cxn modelId="{3D8B489E-C1F0-4FD2-8CC5-4A8172DD0504}" type="presOf" srcId="{C43FE54D-D4F7-4BA9-B9AD-898D0FDB898C}" destId="{1D386A00-FBEA-4C17-BB82-A4D8B1EFFDEE}" srcOrd="1" destOrd="0" presId="urn:microsoft.com/office/officeart/2009/3/layout/HorizontalOrganizationChart"/>
    <dgm:cxn modelId="{0DC07B62-3F93-438B-92C2-ED84549B5271}" type="presOf" srcId="{05E4EB4B-0893-4897-9A2D-3B3E452F2C5C}" destId="{3D93D4D7-D1B4-4113-B6E4-47B1DFFDB783}" srcOrd="0" destOrd="0" presId="urn:microsoft.com/office/officeart/2009/3/layout/HorizontalOrganizationChart"/>
    <dgm:cxn modelId="{8A7D8DB3-617D-4B44-9213-EA0809473271}" type="presOf" srcId="{F10195A1-7332-4DAA-86AA-189ACE9F3201}" destId="{4B5CC1C9-23D6-4393-855A-6C1E22C11DEE}" srcOrd="1" destOrd="0" presId="urn:microsoft.com/office/officeart/2009/3/layout/HorizontalOrganizationChart"/>
    <dgm:cxn modelId="{12DDFF57-8EBF-4A6C-9EE0-AA5FB57B007E}" srcId="{A62DC43F-D1EA-401F-BDED-FF36814D4FD5}" destId="{4E63FCC8-C9FD-4E85-8F98-ADB8386335D6}" srcOrd="1" destOrd="0" parTransId="{05E4EB4B-0893-4897-9A2D-3B3E452F2C5C}" sibTransId="{FFCDD706-D1A1-43A1-9FA3-08BD18E2E309}"/>
    <dgm:cxn modelId="{7709F919-0A57-4DBB-A26E-6AD3F3AC24FB}" srcId="{4E63FCC8-C9FD-4E85-8F98-ADB8386335D6}" destId="{FF505E4F-7918-4582-BB6B-599AF42FD052}" srcOrd="0" destOrd="0" parTransId="{9C3D9549-AA61-48AD-8BC9-150626B80FDB}" sibTransId="{19F53A58-A7F2-497B-B750-AFF962838E11}"/>
    <dgm:cxn modelId="{C75E71CE-4195-4D0C-B8F3-3D83767D364F}" srcId="{2EEC1B91-E3CE-4AF4-AD4B-163E1A929AA4}" destId="{A81DFD6F-FDE0-48E6-A57C-165A7349BC9D}" srcOrd="0" destOrd="0" parTransId="{8650ABA2-A8EE-443A-8993-85999410868E}" sibTransId="{D3A3C27B-B1F1-44B4-B2A2-C43B195FA085}"/>
    <dgm:cxn modelId="{A4B6397D-D0CC-4ED8-A75A-9BCDD7F75E7C}" type="presOf" srcId="{2EEC1B91-E3CE-4AF4-AD4B-163E1A929AA4}" destId="{6E0B8E2F-B7B1-4105-A907-6CB51770AC76}" srcOrd="1" destOrd="0" presId="urn:microsoft.com/office/officeart/2009/3/layout/HorizontalOrganizationChart"/>
    <dgm:cxn modelId="{75D96AFA-9219-4B52-88ED-4B169A60123D}" type="presOf" srcId="{C43FE54D-D4F7-4BA9-B9AD-898D0FDB898C}" destId="{0F39CA70-35FF-43E0-AD9C-4A3EB26F3761}" srcOrd="0" destOrd="0" presId="urn:microsoft.com/office/officeart/2009/3/layout/HorizontalOrganizationChart"/>
    <dgm:cxn modelId="{439A6BCD-31CD-467B-9A84-03DFB701A868}" srcId="{4E63FCC8-C9FD-4E85-8F98-ADB8386335D6}" destId="{BEAF0701-22BA-4E00-B488-03044F6F0846}" srcOrd="1" destOrd="0" parTransId="{8A8F2FD2-28DA-4C78-9218-EB04FDE54B6D}" sibTransId="{601C4CD8-1721-4347-B2D1-858C08B3FA0C}"/>
    <dgm:cxn modelId="{BC79A0A5-EEBE-4EBD-9C73-02F6AEB13A6E}" type="presParOf" srcId="{A075DFF6-44D0-4D3B-9BE0-7C77E12DFC93}" destId="{8198E660-EB59-4A9B-ABDB-BE94EB535762}" srcOrd="0" destOrd="0" presId="urn:microsoft.com/office/officeart/2009/3/layout/HorizontalOrganizationChart"/>
    <dgm:cxn modelId="{D149C0AB-923F-4C87-AF45-E21C495738AF}" type="presParOf" srcId="{8198E660-EB59-4A9B-ABDB-BE94EB535762}" destId="{2C7B725D-C0C3-4481-9EA7-5EA9A46DB77C}" srcOrd="0" destOrd="0" presId="urn:microsoft.com/office/officeart/2009/3/layout/HorizontalOrganizationChart"/>
    <dgm:cxn modelId="{A7038BED-8CB1-4F43-B7AA-9C14AB0A0B9B}" type="presParOf" srcId="{2C7B725D-C0C3-4481-9EA7-5EA9A46DB77C}" destId="{0F39CA70-35FF-43E0-AD9C-4A3EB26F3761}" srcOrd="0" destOrd="0" presId="urn:microsoft.com/office/officeart/2009/3/layout/HorizontalOrganizationChart"/>
    <dgm:cxn modelId="{C6608EE6-B7E6-445A-9322-C520FBA0C8F1}" type="presParOf" srcId="{2C7B725D-C0C3-4481-9EA7-5EA9A46DB77C}" destId="{1D386A00-FBEA-4C17-BB82-A4D8B1EFFDEE}" srcOrd="1" destOrd="0" presId="urn:microsoft.com/office/officeart/2009/3/layout/HorizontalOrganizationChart"/>
    <dgm:cxn modelId="{C21B0495-73B3-4307-8987-F7300C043282}" type="presParOf" srcId="{8198E660-EB59-4A9B-ABDB-BE94EB535762}" destId="{4A6BE9B1-D75D-4281-9CF0-094E730CDCAE}" srcOrd="1" destOrd="0" presId="urn:microsoft.com/office/officeart/2009/3/layout/HorizontalOrganizationChart"/>
    <dgm:cxn modelId="{8430B041-FD06-41D9-AA39-A559C4BCC5EF}" type="presParOf" srcId="{4A6BE9B1-D75D-4281-9CF0-094E730CDCAE}" destId="{74BEAA7A-A6BF-4FF4-9CB9-E5798A8367FB}" srcOrd="0" destOrd="0" presId="urn:microsoft.com/office/officeart/2009/3/layout/HorizontalOrganizationChart"/>
    <dgm:cxn modelId="{2E76965D-8885-435C-B647-10BE058A3830}" type="presParOf" srcId="{4A6BE9B1-D75D-4281-9CF0-094E730CDCAE}" destId="{2902092A-51D2-4623-8A30-082569024F42}" srcOrd="1" destOrd="0" presId="urn:microsoft.com/office/officeart/2009/3/layout/HorizontalOrganizationChart"/>
    <dgm:cxn modelId="{2B48B304-9F5A-4CDD-8605-65C919A4D5AD}" type="presParOf" srcId="{2902092A-51D2-4623-8A30-082569024F42}" destId="{C063DF9B-EAEA-412F-B3C8-E882263128BF}" srcOrd="0" destOrd="0" presId="urn:microsoft.com/office/officeart/2009/3/layout/HorizontalOrganizationChart"/>
    <dgm:cxn modelId="{5E5575D6-DCB7-4A61-AD71-1950413C4968}" type="presParOf" srcId="{C063DF9B-EAEA-412F-B3C8-E882263128BF}" destId="{DD8C0600-DAF6-4B07-AA30-0A928D23AD11}" srcOrd="0" destOrd="0" presId="urn:microsoft.com/office/officeart/2009/3/layout/HorizontalOrganizationChart"/>
    <dgm:cxn modelId="{6710C23F-7146-4D63-9763-4674BFD88EAB}" type="presParOf" srcId="{C063DF9B-EAEA-412F-B3C8-E882263128BF}" destId="{A1456970-451A-453A-A00F-CCC3D8EAD8C8}" srcOrd="1" destOrd="0" presId="urn:microsoft.com/office/officeart/2009/3/layout/HorizontalOrganizationChart"/>
    <dgm:cxn modelId="{66BD1DE3-8E82-4FF5-8AA9-9775EDD4ED51}" type="presParOf" srcId="{2902092A-51D2-4623-8A30-082569024F42}" destId="{2D0B0BD5-330D-4AB8-97F0-2AD5D2CE73CE}" srcOrd="1" destOrd="0" presId="urn:microsoft.com/office/officeart/2009/3/layout/HorizontalOrganizationChart"/>
    <dgm:cxn modelId="{5536035A-DEBE-4DD8-8A3F-5570CCD2DCB0}" type="presParOf" srcId="{2D0B0BD5-330D-4AB8-97F0-2AD5D2CE73CE}" destId="{17ACE557-C029-4F59-86B6-B0C894F58C24}" srcOrd="0" destOrd="0" presId="urn:microsoft.com/office/officeart/2009/3/layout/HorizontalOrganizationChart"/>
    <dgm:cxn modelId="{28AF7FF0-AA00-431A-80E1-9272547D2E86}" type="presParOf" srcId="{2D0B0BD5-330D-4AB8-97F0-2AD5D2CE73CE}" destId="{54111DF7-EDCE-40C1-9BBA-AE340F6D6260}" srcOrd="1" destOrd="0" presId="urn:microsoft.com/office/officeart/2009/3/layout/HorizontalOrganizationChart"/>
    <dgm:cxn modelId="{F49BE5F7-AC5A-4F25-9584-2B8AFB0F1F98}" type="presParOf" srcId="{54111DF7-EDCE-40C1-9BBA-AE340F6D6260}" destId="{8DB5DEBB-4AE2-48D5-95CE-E08B41CBA8F6}" srcOrd="0" destOrd="0" presId="urn:microsoft.com/office/officeart/2009/3/layout/HorizontalOrganizationChart"/>
    <dgm:cxn modelId="{725C0F0A-5E46-436B-A1D6-84C1F4DF5CBB}" type="presParOf" srcId="{8DB5DEBB-4AE2-48D5-95CE-E08B41CBA8F6}" destId="{AD332172-7676-40E0-AF65-2B720A82E688}" srcOrd="0" destOrd="0" presId="urn:microsoft.com/office/officeart/2009/3/layout/HorizontalOrganizationChart"/>
    <dgm:cxn modelId="{92907579-81B1-4E33-A1F1-E33F97E381A8}" type="presParOf" srcId="{8DB5DEBB-4AE2-48D5-95CE-E08B41CBA8F6}" destId="{181CB697-0D95-4C96-9EAA-CECB61962ED8}" srcOrd="1" destOrd="0" presId="urn:microsoft.com/office/officeart/2009/3/layout/HorizontalOrganizationChart"/>
    <dgm:cxn modelId="{472C4C53-0044-41C1-97BE-6BA7B971A6D2}" type="presParOf" srcId="{54111DF7-EDCE-40C1-9BBA-AE340F6D6260}" destId="{16E12591-EC85-43AF-B480-4D8D5DA12148}" srcOrd="1" destOrd="0" presId="urn:microsoft.com/office/officeart/2009/3/layout/HorizontalOrganizationChart"/>
    <dgm:cxn modelId="{DE6390FF-3854-4F00-9CB1-544CB86F4D65}" type="presParOf" srcId="{16E12591-EC85-43AF-B480-4D8D5DA12148}" destId="{ADAC4B99-721D-4115-B3E2-085821BE60DD}" srcOrd="0" destOrd="0" presId="urn:microsoft.com/office/officeart/2009/3/layout/HorizontalOrganizationChart"/>
    <dgm:cxn modelId="{CD910E64-B053-411F-85F2-F09893012CA3}" type="presParOf" srcId="{16E12591-EC85-43AF-B480-4D8D5DA12148}" destId="{EEA4A9D5-CA65-4BE7-B14D-4483D74AB7EA}" srcOrd="1" destOrd="0" presId="urn:microsoft.com/office/officeart/2009/3/layout/HorizontalOrganizationChart"/>
    <dgm:cxn modelId="{DCA0AF9A-893F-4A68-A71C-C52DBAB3CAF4}" type="presParOf" srcId="{EEA4A9D5-CA65-4BE7-B14D-4483D74AB7EA}" destId="{27673112-3AAC-4FCF-9B84-49CC40B877F4}" srcOrd="0" destOrd="0" presId="urn:microsoft.com/office/officeart/2009/3/layout/HorizontalOrganizationChart"/>
    <dgm:cxn modelId="{9B7C2764-62F4-4419-A63F-EC9C3E0FF21F}" type="presParOf" srcId="{27673112-3AAC-4FCF-9B84-49CC40B877F4}" destId="{3F98CE66-E003-4765-A0E5-B680590F0091}" srcOrd="0" destOrd="0" presId="urn:microsoft.com/office/officeart/2009/3/layout/HorizontalOrganizationChart"/>
    <dgm:cxn modelId="{A2F1B126-9616-4421-A95C-BB501D65B948}" type="presParOf" srcId="{27673112-3AAC-4FCF-9B84-49CC40B877F4}" destId="{9147F35F-ACAD-4380-AB5D-6B1231560BF3}" srcOrd="1" destOrd="0" presId="urn:microsoft.com/office/officeart/2009/3/layout/HorizontalOrganizationChart"/>
    <dgm:cxn modelId="{F8E3E455-C3F0-4A58-818A-6965B1ED2362}" type="presParOf" srcId="{EEA4A9D5-CA65-4BE7-B14D-4483D74AB7EA}" destId="{60CB142B-8FA5-44E2-8810-D467F8026569}" srcOrd="1" destOrd="0" presId="urn:microsoft.com/office/officeart/2009/3/layout/HorizontalOrganizationChart"/>
    <dgm:cxn modelId="{E636920C-2EC0-48A8-A9E6-5EF206185322}" type="presParOf" srcId="{EEA4A9D5-CA65-4BE7-B14D-4483D74AB7EA}" destId="{5308B1C3-E1D6-4848-BF47-F154FC85EC6A}" srcOrd="2" destOrd="0" presId="urn:microsoft.com/office/officeart/2009/3/layout/HorizontalOrganizationChart"/>
    <dgm:cxn modelId="{1A0409F0-A631-4B23-AA8A-6566441FAAD1}" type="presParOf" srcId="{54111DF7-EDCE-40C1-9BBA-AE340F6D6260}" destId="{02FDC155-F6C2-4FB8-9BC3-8B8739F38145}" srcOrd="2" destOrd="0" presId="urn:microsoft.com/office/officeart/2009/3/layout/HorizontalOrganizationChart"/>
    <dgm:cxn modelId="{65059DF2-043D-45A8-AF46-1F2CB4081E29}" type="presParOf" srcId="{2D0B0BD5-330D-4AB8-97F0-2AD5D2CE73CE}" destId="{3D93D4D7-D1B4-4113-B6E4-47B1DFFDB783}" srcOrd="2" destOrd="0" presId="urn:microsoft.com/office/officeart/2009/3/layout/HorizontalOrganizationChart"/>
    <dgm:cxn modelId="{0E05EC28-F02A-47D2-A772-A0ADA1DE0A5D}" type="presParOf" srcId="{2D0B0BD5-330D-4AB8-97F0-2AD5D2CE73CE}" destId="{80763B68-B378-4EAE-933E-934531E0F5DF}" srcOrd="3" destOrd="0" presId="urn:microsoft.com/office/officeart/2009/3/layout/HorizontalOrganizationChart"/>
    <dgm:cxn modelId="{9668EED6-41F3-4E14-A961-9051122AFF98}" type="presParOf" srcId="{80763B68-B378-4EAE-933E-934531E0F5DF}" destId="{A85AD589-8535-4B5C-9E76-84347912CBE4}" srcOrd="0" destOrd="0" presId="urn:microsoft.com/office/officeart/2009/3/layout/HorizontalOrganizationChart"/>
    <dgm:cxn modelId="{65CAFE44-43BE-422D-94DA-60041AB32914}" type="presParOf" srcId="{A85AD589-8535-4B5C-9E76-84347912CBE4}" destId="{1DE27101-9909-4C8B-8135-86E8D0346AA8}" srcOrd="0" destOrd="0" presId="urn:microsoft.com/office/officeart/2009/3/layout/HorizontalOrganizationChart"/>
    <dgm:cxn modelId="{CE88A0CC-4DC3-4FB7-BCAC-BB3F40275E46}" type="presParOf" srcId="{A85AD589-8535-4B5C-9E76-84347912CBE4}" destId="{A9D65168-43EE-4F5F-8A49-A2E743933AD9}" srcOrd="1" destOrd="0" presId="urn:microsoft.com/office/officeart/2009/3/layout/HorizontalOrganizationChart"/>
    <dgm:cxn modelId="{7CAB6FB7-9C3A-49CA-956F-3BD9D1582433}" type="presParOf" srcId="{80763B68-B378-4EAE-933E-934531E0F5DF}" destId="{6E101A4A-4E66-415E-BC51-E2D020EFA981}" srcOrd="1" destOrd="0" presId="urn:microsoft.com/office/officeart/2009/3/layout/HorizontalOrganizationChart"/>
    <dgm:cxn modelId="{312F9B09-DAE8-400D-AF05-C0E67792E129}" type="presParOf" srcId="{6E101A4A-4E66-415E-BC51-E2D020EFA981}" destId="{3B32CFBF-5D40-47A5-80BE-C66546A6FEDD}" srcOrd="0" destOrd="0" presId="urn:microsoft.com/office/officeart/2009/3/layout/HorizontalOrganizationChart"/>
    <dgm:cxn modelId="{2A0978AA-5413-4769-AED8-60816C0535AE}" type="presParOf" srcId="{6E101A4A-4E66-415E-BC51-E2D020EFA981}" destId="{A1E0F1D4-3680-4E49-BC64-2BCB7B2E8143}" srcOrd="1" destOrd="0" presId="urn:microsoft.com/office/officeart/2009/3/layout/HorizontalOrganizationChart"/>
    <dgm:cxn modelId="{84DE9CF5-DAC4-492C-85F5-80A5CFE68337}" type="presParOf" srcId="{A1E0F1D4-3680-4E49-BC64-2BCB7B2E8143}" destId="{5B7B5A1B-3BCB-4128-A3D1-D55C6BA3F961}" srcOrd="0" destOrd="0" presId="urn:microsoft.com/office/officeart/2009/3/layout/HorizontalOrganizationChart"/>
    <dgm:cxn modelId="{61C98217-BDBB-48BC-8F1B-20AFA9FC5AFA}" type="presParOf" srcId="{5B7B5A1B-3BCB-4128-A3D1-D55C6BA3F961}" destId="{B5093F2C-6AD1-4871-955E-A7CCB1A5BBA4}" srcOrd="0" destOrd="0" presId="urn:microsoft.com/office/officeart/2009/3/layout/HorizontalOrganizationChart"/>
    <dgm:cxn modelId="{54C1A99B-7E8D-46DC-B05C-4B3A6FC6573F}" type="presParOf" srcId="{5B7B5A1B-3BCB-4128-A3D1-D55C6BA3F961}" destId="{83ACA8B5-1134-4A9A-B4FF-F5331D6E6401}" srcOrd="1" destOrd="0" presId="urn:microsoft.com/office/officeart/2009/3/layout/HorizontalOrganizationChart"/>
    <dgm:cxn modelId="{EE0BFF58-2FC5-4B69-B52B-A03507399BAC}" type="presParOf" srcId="{A1E0F1D4-3680-4E49-BC64-2BCB7B2E8143}" destId="{6F70410A-8143-4C97-99DD-8A7BEBAA9E05}" srcOrd="1" destOrd="0" presId="urn:microsoft.com/office/officeart/2009/3/layout/HorizontalOrganizationChart"/>
    <dgm:cxn modelId="{88CA3733-19D0-4DA3-8823-13922336111C}" type="presParOf" srcId="{A1E0F1D4-3680-4E49-BC64-2BCB7B2E8143}" destId="{0F81E16E-5323-4D56-B270-79B71D14583F}" srcOrd="2" destOrd="0" presId="urn:microsoft.com/office/officeart/2009/3/layout/HorizontalOrganizationChart"/>
    <dgm:cxn modelId="{6F6B2425-890F-42F6-9A85-8422243867D7}" type="presParOf" srcId="{6E101A4A-4E66-415E-BC51-E2D020EFA981}" destId="{1705D52C-2E6F-4937-A72F-8FDE8EEDC375}" srcOrd="2" destOrd="0" presId="urn:microsoft.com/office/officeart/2009/3/layout/HorizontalOrganizationChart"/>
    <dgm:cxn modelId="{28764CE2-8AD1-4ADE-B4EF-81B1CA72813F}" type="presParOf" srcId="{6E101A4A-4E66-415E-BC51-E2D020EFA981}" destId="{A6763AEE-4B56-47E4-BF8B-4078C3B1B51E}" srcOrd="3" destOrd="0" presId="urn:microsoft.com/office/officeart/2009/3/layout/HorizontalOrganizationChart"/>
    <dgm:cxn modelId="{021DDE65-FEFC-4C26-A3FA-B77035D741E8}" type="presParOf" srcId="{A6763AEE-4B56-47E4-BF8B-4078C3B1B51E}" destId="{407610EE-4174-412F-BB2C-FF7B24525967}" srcOrd="0" destOrd="0" presId="urn:microsoft.com/office/officeart/2009/3/layout/HorizontalOrganizationChart"/>
    <dgm:cxn modelId="{FABE5E35-0F34-4D60-A9FD-023DC9F25EFE}" type="presParOf" srcId="{407610EE-4174-412F-BB2C-FF7B24525967}" destId="{ECDD06E0-72E7-4686-8CC3-CDB92F5D7DE6}" srcOrd="0" destOrd="0" presId="urn:microsoft.com/office/officeart/2009/3/layout/HorizontalOrganizationChart"/>
    <dgm:cxn modelId="{0C4C5A29-F32D-4A3F-8277-3623454E918F}" type="presParOf" srcId="{407610EE-4174-412F-BB2C-FF7B24525967}" destId="{D77E15E6-A892-48A6-81D5-7BD8D00C407A}" srcOrd="1" destOrd="0" presId="urn:microsoft.com/office/officeart/2009/3/layout/HorizontalOrganizationChart"/>
    <dgm:cxn modelId="{60A85CE4-E914-487F-904C-9E2FB0951D66}" type="presParOf" srcId="{A6763AEE-4B56-47E4-BF8B-4078C3B1B51E}" destId="{343FB13A-534A-49AB-B611-23AF212F05E3}" srcOrd="1" destOrd="0" presId="urn:microsoft.com/office/officeart/2009/3/layout/HorizontalOrganizationChart"/>
    <dgm:cxn modelId="{AAE0DC7F-1AD2-489F-B193-5567F17D3C16}" type="presParOf" srcId="{A6763AEE-4B56-47E4-BF8B-4078C3B1B51E}" destId="{9DD6B65F-6B26-4862-9827-DEAB4B445294}" srcOrd="2" destOrd="0" presId="urn:microsoft.com/office/officeart/2009/3/layout/HorizontalOrganizationChart"/>
    <dgm:cxn modelId="{C9B02430-9B52-4DE0-BF7E-72647EB4DD44}" type="presParOf" srcId="{80763B68-B378-4EAE-933E-934531E0F5DF}" destId="{1EA4AEC0-FB67-4D7D-9B89-B6C58CBD0339}" srcOrd="2" destOrd="0" presId="urn:microsoft.com/office/officeart/2009/3/layout/HorizontalOrganizationChart"/>
    <dgm:cxn modelId="{B5B56C40-5B45-4B96-BAD9-68B0AE028AF9}" type="presParOf" srcId="{2902092A-51D2-4623-8A30-082569024F42}" destId="{AC2D84A2-C2B4-421D-BCDB-023F65A02A50}" srcOrd="2" destOrd="0" presId="urn:microsoft.com/office/officeart/2009/3/layout/HorizontalOrganizationChart"/>
    <dgm:cxn modelId="{4016DC44-B80F-4684-8AEC-F6DDBB08B482}" type="presParOf" srcId="{4A6BE9B1-D75D-4281-9CF0-094E730CDCAE}" destId="{CA19FCF6-F4C7-4EAA-A018-85046297DA04}" srcOrd="2" destOrd="0" presId="urn:microsoft.com/office/officeart/2009/3/layout/HorizontalOrganizationChart"/>
    <dgm:cxn modelId="{6340AF42-5B77-4083-BC59-2D0D879D1572}" type="presParOf" srcId="{4A6BE9B1-D75D-4281-9CF0-094E730CDCAE}" destId="{59D44795-DD98-431F-B794-DB4904612FCF}" srcOrd="3" destOrd="0" presId="urn:microsoft.com/office/officeart/2009/3/layout/HorizontalOrganizationChart"/>
    <dgm:cxn modelId="{41F40523-2C2F-49CA-811F-6A3C01D656DA}" type="presParOf" srcId="{59D44795-DD98-431F-B794-DB4904612FCF}" destId="{E9101B60-60F6-41A6-A18C-AAC040DF846F}" srcOrd="0" destOrd="0" presId="urn:microsoft.com/office/officeart/2009/3/layout/HorizontalOrganizationChart"/>
    <dgm:cxn modelId="{4EC915F5-3EE7-4E57-8BC2-7BA307B0724E}" type="presParOf" srcId="{E9101B60-60F6-41A6-A18C-AAC040DF846F}" destId="{F040C4FE-08BF-4EB4-9C1B-00EB97F5E9D2}" srcOrd="0" destOrd="0" presId="urn:microsoft.com/office/officeart/2009/3/layout/HorizontalOrganizationChart"/>
    <dgm:cxn modelId="{41E90C9E-6037-4095-93C7-3B5625C18E17}" type="presParOf" srcId="{E9101B60-60F6-41A6-A18C-AAC040DF846F}" destId="{271021C8-6CE8-4A9B-AFF6-7C4C9F0862B0}" srcOrd="1" destOrd="0" presId="urn:microsoft.com/office/officeart/2009/3/layout/HorizontalOrganizationChart"/>
    <dgm:cxn modelId="{D26686D4-9B61-48EE-A790-03CDD328849F}" type="presParOf" srcId="{59D44795-DD98-431F-B794-DB4904612FCF}" destId="{D8817643-1B88-46F0-AAC6-A5D0E53BAE56}" srcOrd="1" destOrd="0" presId="urn:microsoft.com/office/officeart/2009/3/layout/HorizontalOrganizationChart"/>
    <dgm:cxn modelId="{A1B8000E-925B-4842-A7C9-2D31D42910A4}" type="presParOf" srcId="{D8817643-1B88-46F0-AAC6-A5D0E53BAE56}" destId="{A0D31BA2-C14E-4FA3-975D-D3053F12F008}" srcOrd="0" destOrd="0" presId="urn:microsoft.com/office/officeart/2009/3/layout/HorizontalOrganizationChart"/>
    <dgm:cxn modelId="{F371F6A4-1E52-4502-8BF3-8BCC040B412E}" type="presParOf" srcId="{D8817643-1B88-46F0-AAC6-A5D0E53BAE56}" destId="{B1F4A78E-08D0-4B61-94E6-F21519156ECE}" srcOrd="1" destOrd="0" presId="urn:microsoft.com/office/officeart/2009/3/layout/HorizontalOrganizationChart"/>
    <dgm:cxn modelId="{F08270B9-49AC-47A8-BB5F-71D71C11A571}" type="presParOf" srcId="{B1F4A78E-08D0-4B61-94E6-F21519156ECE}" destId="{19BFF142-46AB-49B8-8C5D-983391570AE9}" srcOrd="0" destOrd="0" presId="urn:microsoft.com/office/officeart/2009/3/layout/HorizontalOrganizationChart"/>
    <dgm:cxn modelId="{970EB316-AE63-4905-9055-8EA7137D8F52}" type="presParOf" srcId="{19BFF142-46AB-49B8-8C5D-983391570AE9}" destId="{657D0F3F-BD22-40B7-89E1-AE4218406D53}" srcOrd="0" destOrd="0" presId="urn:microsoft.com/office/officeart/2009/3/layout/HorizontalOrganizationChart"/>
    <dgm:cxn modelId="{CFA2F9F0-BB07-4086-991D-2E5E81C4531F}" type="presParOf" srcId="{19BFF142-46AB-49B8-8C5D-983391570AE9}" destId="{0B86A1EB-C765-4425-9936-E0DBEFFA4A8D}" srcOrd="1" destOrd="0" presId="urn:microsoft.com/office/officeart/2009/3/layout/HorizontalOrganizationChart"/>
    <dgm:cxn modelId="{0AD13B35-3BF4-4708-BE2A-170FAFF749F1}" type="presParOf" srcId="{B1F4A78E-08D0-4B61-94E6-F21519156ECE}" destId="{70F0A1E1-FB00-410D-AA22-A9376895EDBC}" srcOrd="1" destOrd="0" presId="urn:microsoft.com/office/officeart/2009/3/layout/HorizontalOrganizationChart"/>
    <dgm:cxn modelId="{8E9F40B2-3819-40E5-A82F-E3373F1F86D8}" type="presParOf" srcId="{B1F4A78E-08D0-4B61-94E6-F21519156ECE}" destId="{2CA991CD-3505-4B76-9CDA-BC6A6553B051}" srcOrd="2" destOrd="0" presId="urn:microsoft.com/office/officeart/2009/3/layout/HorizontalOrganizationChart"/>
    <dgm:cxn modelId="{B690FDA9-7932-49D2-A31C-A5163F777D2C}" type="presParOf" srcId="{59D44795-DD98-431F-B794-DB4904612FCF}" destId="{53DC5FC9-51CF-488D-B04A-7268E0D1261C}" srcOrd="2" destOrd="0" presId="urn:microsoft.com/office/officeart/2009/3/layout/HorizontalOrganizationChart"/>
    <dgm:cxn modelId="{E8E91999-5E26-4F04-8D5B-4396C97AE859}" type="presParOf" srcId="{4A6BE9B1-D75D-4281-9CF0-094E730CDCAE}" destId="{1C756D77-72E4-4E98-BCF4-8C71A9F6DF94}" srcOrd="4" destOrd="0" presId="urn:microsoft.com/office/officeart/2009/3/layout/HorizontalOrganizationChart"/>
    <dgm:cxn modelId="{554E3FD7-344D-4725-BF93-A40AFB861472}" type="presParOf" srcId="{4A6BE9B1-D75D-4281-9CF0-094E730CDCAE}" destId="{77828A9C-D742-4B95-A00D-3002F3DE1916}" srcOrd="5" destOrd="0" presId="urn:microsoft.com/office/officeart/2009/3/layout/HorizontalOrganizationChart"/>
    <dgm:cxn modelId="{E46B893D-38B1-4B35-B8F0-5F1CC43E18E6}" type="presParOf" srcId="{77828A9C-D742-4B95-A00D-3002F3DE1916}" destId="{0F5B03DA-8DB9-4328-BEA0-88849E45A12D}" srcOrd="0" destOrd="0" presId="urn:microsoft.com/office/officeart/2009/3/layout/HorizontalOrganizationChart"/>
    <dgm:cxn modelId="{181625E0-F108-4FEF-9EBF-6258E64D53E9}" type="presParOf" srcId="{0F5B03DA-8DB9-4328-BEA0-88849E45A12D}" destId="{1FB39ECD-6C2B-4C3A-B357-313E216ACFB2}" srcOrd="0" destOrd="0" presId="urn:microsoft.com/office/officeart/2009/3/layout/HorizontalOrganizationChart"/>
    <dgm:cxn modelId="{C7704843-F6AF-4D66-ABCB-B868DDF859B1}" type="presParOf" srcId="{0F5B03DA-8DB9-4328-BEA0-88849E45A12D}" destId="{6E0B8E2F-B7B1-4105-A907-6CB51770AC76}" srcOrd="1" destOrd="0" presId="urn:microsoft.com/office/officeart/2009/3/layout/HorizontalOrganizationChart"/>
    <dgm:cxn modelId="{173C76EF-ACE4-4431-99D2-C67B40D94AC4}" type="presParOf" srcId="{77828A9C-D742-4B95-A00D-3002F3DE1916}" destId="{99CCBB0E-8C41-4ED1-8919-24EFAC71C156}" srcOrd="1" destOrd="0" presId="urn:microsoft.com/office/officeart/2009/3/layout/HorizontalOrganizationChart"/>
    <dgm:cxn modelId="{677FD90E-60F0-4CB6-85CC-5F7ED6259D4B}" type="presParOf" srcId="{99CCBB0E-8C41-4ED1-8919-24EFAC71C156}" destId="{6DC96CC8-6354-4E42-A855-6EC706B5BAB1}" srcOrd="0" destOrd="0" presId="urn:microsoft.com/office/officeart/2009/3/layout/HorizontalOrganizationChart"/>
    <dgm:cxn modelId="{42CAF39B-05E7-4D00-B322-784CF29604D3}" type="presParOf" srcId="{99CCBB0E-8C41-4ED1-8919-24EFAC71C156}" destId="{B192C0F4-4F82-41CD-A6CC-07719863FCA4}" srcOrd="1" destOrd="0" presId="urn:microsoft.com/office/officeart/2009/3/layout/HorizontalOrganizationChart"/>
    <dgm:cxn modelId="{EFC15915-D58D-4FFC-A9C4-9909C72FCB3D}" type="presParOf" srcId="{B192C0F4-4F82-41CD-A6CC-07719863FCA4}" destId="{A3464136-14AD-4678-9FA0-8E28883CF40C}" srcOrd="0" destOrd="0" presId="urn:microsoft.com/office/officeart/2009/3/layout/HorizontalOrganizationChart"/>
    <dgm:cxn modelId="{CBB8D375-D81E-4C92-85FC-775BF329B2CB}" type="presParOf" srcId="{A3464136-14AD-4678-9FA0-8E28883CF40C}" destId="{C26D7816-F813-4DDC-91AD-E9806D6B096D}" srcOrd="0" destOrd="0" presId="urn:microsoft.com/office/officeart/2009/3/layout/HorizontalOrganizationChart"/>
    <dgm:cxn modelId="{1CD1D9CD-D037-46CD-AB20-16ECFC6158AB}" type="presParOf" srcId="{A3464136-14AD-4678-9FA0-8E28883CF40C}" destId="{9E364726-5DCD-4BCD-9D8B-4FED01442827}" srcOrd="1" destOrd="0" presId="urn:microsoft.com/office/officeart/2009/3/layout/HorizontalOrganizationChart"/>
    <dgm:cxn modelId="{238ECC59-364D-4839-A46B-89FCBEDA807E}" type="presParOf" srcId="{B192C0F4-4F82-41CD-A6CC-07719863FCA4}" destId="{14590B60-BEBD-409F-AD4B-3CFCAFBC3273}" srcOrd="1" destOrd="0" presId="urn:microsoft.com/office/officeart/2009/3/layout/HorizontalOrganizationChart"/>
    <dgm:cxn modelId="{667EF473-E5E0-453B-A8BF-FE7DEF862CAC}" type="presParOf" srcId="{B192C0F4-4F82-41CD-A6CC-07719863FCA4}" destId="{B0F3F75C-1011-40E1-8EEF-53D805A31467}" srcOrd="2" destOrd="0" presId="urn:microsoft.com/office/officeart/2009/3/layout/HorizontalOrganizationChart"/>
    <dgm:cxn modelId="{FBDE56DA-8322-4711-AEA8-6BA6A7311642}" type="presParOf" srcId="{77828A9C-D742-4B95-A00D-3002F3DE1916}" destId="{09EBEA8B-BAE5-4FBB-800E-F70E9BB50899}" srcOrd="2" destOrd="0" presId="urn:microsoft.com/office/officeart/2009/3/layout/HorizontalOrganizationChart"/>
    <dgm:cxn modelId="{6C89D995-0FA5-44A6-95BF-E4437ED2698F}" type="presParOf" srcId="{4A6BE9B1-D75D-4281-9CF0-094E730CDCAE}" destId="{5DB96A20-9DBE-4CFB-9A65-1D5628579959}" srcOrd="6" destOrd="0" presId="urn:microsoft.com/office/officeart/2009/3/layout/HorizontalOrganizationChart"/>
    <dgm:cxn modelId="{ED610218-1C5B-45D0-9648-2E4A16E09C71}" type="presParOf" srcId="{4A6BE9B1-D75D-4281-9CF0-094E730CDCAE}" destId="{29FA3C38-B607-49A4-84DC-58805B51B000}" srcOrd="7" destOrd="0" presId="urn:microsoft.com/office/officeart/2009/3/layout/HorizontalOrganizationChart"/>
    <dgm:cxn modelId="{EEC7AED8-C216-4F44-B539-44AE98A9C62E}" type="presParOf" srcId="{29FA3C38-B607-49A4-84DC-58805B51B000}" destId="{54CCA24E-5073-4B9C-AC03-44D7E8F16AE5}" srcOrd="0" destOrd="0" presId="urn:microsoft.com/office/officeart/2009/3/layout/HorizontalOrganizationChart"/>
    <dgm:cxn modelId="{AF0E9231-313D-4837-BD0C-A2B576E9B553}" type="presParOf" srcId="{54CCA24E-5073-4B9C-AC03-44D7E8F16AE5}" destId="{B2196327-F7A7-46DE-9321-D0EE6A203833}" srcOrd="0" destOrd="0" presId="urn:microsoft.com/office/officeart/2009/3/layout/HorizontalOrganizationChart"/>
    <dgm:cxn modelId="{752ED57F-E568-4EC8-A516-7CD63BB1B03D}" type="presParOf" srcId="{54CCA24E-5073-4B9C-AC03-44D7E8F16AE5}" destId="{4B5CC1C9-23D6-4393-855A-6C1E22C11DEE}" srcOrd="1" destOrd="0" presId="urn:microsoft.com/office/officeart/2009/3/layout/HorizontalOrganizationChart"/>
    <dgm:cxn modelId="{A4829019-BCCE-4239-B5AB-35462FA785AA}" type="presParOf" srcId="{29FA3C38-B607-49A4-84DC-58805B51B000}" destId="{B8CDF157-F93E-49B5-AD41-FA26DC2AC1BB}" srcOrd="1" destOrd="0" presId="urn:microsoft.com/office/officeart/2009/3/layout/HorizontalOrganizationChart"/>
    <dgm:cxn modelId="{E85F83FD-DFC7-4D29-99C3-4EAB04043F98}" type="presParOf" srcId="{B8CDF157-F93E-49B5-AD41-FA26DC2AC1BB}" destId="{EA838553-6715-456B-AD43-D44573016FE2}" srcOrd="0" destOrd="0" presId="urn:microsoft.com/office/officeart/2009/3/layout/HorizontalOrganizationChart"/>
    <dgm:cxn modelId="{ACF5BB0F-6F92-4CCB-B2C2-E508395F3DE3}" type="presParOf" srcId="{B8CDF157-F93E-49B5-AD41-FA26DC2AC1BB}" destId="{A96F54C4-C6C4-426A-BEF9-5CACAE4EFA26}" srcOrd="1" destOrd="0" presId="urn:microsoft.com/office/officeart/2009/3/layout/HorizontalOrganizationChart"/>
    <dgm:cxn modelId="{79D9652B-01F1-4B30-A1B3-0B764CA56AF9}" type="presParOf" srcId="{A96F54C4-C6C4-426A-BEF9-5CACAE4EFA26}" destId="{A803B2CA-9158-4667-B9A8-FCE6E8CB0BD1}" srcOrd="0" destOrd="0" presId="urn:microsoft.com/office/officeart/2009/3/layout/HorizontalOrganizationChart"/>
    <dgm:cxn modelId="{FEE537C5-0E31-4CB2-8785-B17114E3C8DD}" type="presParOf" srcId="{A803B2CA-9158-4667-B9A8-FCE6E8CB0BD1}" destId="{2349D117-B72E-4F18-8B2B-F21378339315}" srcOrd="0" destOrd="0" presId="urn:microsoft.com/office/officeart/2009/3/layout/HorizontalOrganizationChart"/>
    <dgm:cxn modelId="{18D8F805-3634-44FD-8687-B4D6E6A3146C}" type="presParOf" srcId="{A803B2CA-9158-4667-B9A8-FCE6E8CB0BD1}" destId="{903E2B83-429E-466F-BEDD-15FAEF448A47}" srcOrd="1" destOrd="0" presId="urn:microsoft.com/office/officeart/2009/3/layout/HorizontalOrganizationChart"/>
    <dgm:cxn modelId="{0629E62E-ABB2-4026-9603-8286F49B0EB4}" type="presParOf" srcId="{A96F54C4-C6C4-426A-BEF9-5CACAE4EFA26}" destId="{A617637D-6645-4940-B000-D235D088EAFF}" srcOrd="1" destOrd="0" presId="urn:microsoft.com/office/officeart/2009/3/layout/HorizontalOrganizationChart"/>
    <dgm:cxn modelId="{2A8F4CE7-3F47-4391-8307-A29F8BF7DCA2}" type="presParOf" srcId="{A96F54C4-C6C4-426A-BEF9-5CACAE4EFA26}" destId="{89B52280-C682-414F-BC04-4C38F62D2008}" srcOrd="2" destOrd="0" presId="urn:microsoft.com/office/officeart/2009/3/layout/HorizontalOrganizationChart"/>
    <dgm:cxn modelId="{56272764-3419-4693-B133-B8F792738F30}" type="presParOf" srcId="{29FA3C38-B607-49A4-84DC-58805B51B000}" destId="{2D18056A-C04E-4692-850E-F4BA9BB713A9}" srcOrd="2" destOrd="0" presId="urn:microsoft.com/office/officeart/2009/3/layout/HorizontalOrganizationChart"/>
    <dgm:cxn modelId="{F31F8051-47F2-45C5-ACEA-D0CFCC5F2990}" type="presParOf" srcId="{8198E660-EB59-4A9B-ABDB-BE94EB535762}" destId="{AA5C7D8E-19EC-4143-A446-ABD3DACB6246}"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6F41F2C2-15A2-40F3-8228-F607C20F572C}" type="doc">
      <dgm:prSet loTypeId="urn:microsoft.com/office/officeart/2009/3/layout/HorizontalOrganizationChart" loCatId="hierarchy" qsTypeId="urn:microsoft.com/office/officeart/2005/8/quickstyle/3d3" qsCatId="3D" csTypeId="urn:microsoft.com/office/officeart/2005/8/colors/accent2_2" csCatId="accent2" phldr="1"/>
      <dgm:spPr/>
      <dgm:t>
        <a:bodyPr/>
        <a:lstStyle/>
        <a:p>
          <a:endParaRPr lang="fr-FR"/>
        </a:p>
      </dgm:t>
    </dgm:pt>
    <dgm:pt modelId="{C43FE54D-D4F7-4BA9-B9AD-898D0FDB898C}">
      <dgm:prSet phldrT="[Texte]"/>
      <dgm:spPr>
        <a:solidFill>
          <a:schemeClr val="accent5"/>
        </a:solidFill>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r>
            <a:rPr lang="fr-FR" dirty="0" smtClean="0"/>
            <a:t>Mesurer</a:t>
          </a:r>
          <a:endParaRPr lang="fr-FR" dirty="0"/>
        </a:p>
      </dgm:t>
    </dgm:pt>
    <dgm:pt modelId="{A5343DF3-72E7-4F32-B17A-3B92E3384416}" type="parTrans" cxnId="{B8EFBDBF-F29F-4428-9B15-241EF1E5D2AA}">
      <dgm:prSet/>
      <dgm:spPr/>
      <dgm:t>
        <a:bodyPr/>
        <a:lstStyle/>
        <a:p>
          <a:pPr algn="ctr"/>
          <a:endParaRPr lang="fr-FR"/>
        </a:p>
      </dgm:t>
    </dgm:pt>
    <dgm:pt modelId="{24F2F2F1-9532-4BAF-8A19-9880249AA6CF}" type="sibTrans" cxnId="{B8EFBDBF-F29F-4428-9B15-241EF1E5D2AA}">
      <dgm:prSet/>
      <dgm:spPr/>
      <dgm:t>
        <a:bodyPr/>
        <a:lstStyle/>
        <a:p>
          <a:pPr algn="ctr"/>
          <a:endParaRPr lang="fr-FR"/>
        </a:p>
      </dgm:t>
    </dgm:pt>
    <dgm:pt modelId="{5A0089FD-7DDE-4AE7-AF3A-02CA30A0F32A}">
      <dgm:prSet phldrT="[Texte]"/>
      <dgm:spPr>
        <a:noFill/>
      </dgm:spPr>
      <dgm:t>
        <a:bodyPr/>
        <a:lstStyle/>
        <a:p>
          <a:pPr algn="ctr"/>
          <a:r>
            <a:rPr lang="fr-FR">
              <a:solidFill>
                <a:schemeClr val="tx1"/>
              </a:solidFill>
            </a:rPr>
            <a:t>Electrique</a:t>
          </a:r>
        </a:p>
      </dgm:t>
    </dgm:pt>
    <dgm:pt modelId="{05AE0A73-5E13-420E-B7B4-85BAE850B58B}" type="parTrans" cxnId="{995F7A1E-DAA5-411A-BB3F-71AAB5CE054C}">
      <dgm:prSet/>
      <dgm:spPr/>
      <dgm:t>
        <a:bodyPr/>
        <a:lstStyle/>
        <a:p>
          <a:pPr algn="ctr"/>
          <a:endParaRPr lang="fr-FR"/>
        </a:p>
      </dgm:t>
    </dgm:pt>
    <dgm:pt modelId="{5E9158AA-564E-45A4-80D9-CE6D084282A5}" type="sibTrans" cxnId="{995F7A1E-DAA5-411A-BB3F-71AAB5CE054C}">
      <dgm:prSet/>
      <dgm:spPr/>
      <dgm:t>
        <a:bodyPr/>
        <a:lstStyle/>
        <a:p>
          <a:pPr algn="ctr"/>
          <a:endParaRPr lang="fr-FR"/>
        </a:p>
      </dgm:t>
    </dgm:pt>
    <dgm:pt modelId="{73DBC6B5-F4E4-43C5-9864-B4556029676A}">
      <dgm:prSet phldrT="[Texte]"/>
      <dgm:spPr>
        <a:noFill/>
      </dgm:spPr>
      <dgm:t>
        <a:bodyPr/>
        <a:lstStyle/>
        <a:p>
          <a:pPr algn="ctr"/>
          <a:r>
            <a:rPr lang="fr-FR" dirty="0">
              <a:solidFill>
                <a:schemeClr val="tx1"/>
              </a:solidFill>
            </a:rPr>
            <a:t>Thermique</a:t>
          </a:r>
        </a:p>
      </dgm:t>
    </dgm:pt>
    <dgm:pt modelId="{8FFD2078-D564-4680-8CBE-250C0D2A1244}" type="parTrans" cxnId="{33FA3587-C252-4F7E-B8C8-B3ABC40E08F6}">
      <dgm:prSet/>
      <dgm:spPr/>
      <dgm:t>
        <a:bodyPr/>
        <a:lstStyle/>
        <a:p>
          <a:pPr algn="ctr"/>
          <a:endParaRPr lang="fr-FR"/>
        </a:p>
      </dgm:t>
    </dgm:pt>
    <dgm:pt modelId="{EF55AE14-9220-412E-ADF9-419D5FFD3A5E}" type="sibTrans" cxnId="{33FA3587-C252-4F7E-B8C8-B3ABC40E08F6}">
      <dgm:prSet/>
      <dgm:spPr/>
      <dgm:t>
        <a:bodyPr/>
        <a:lstStyle/>
        <a:p>
          <a:pPr algn="ctr"/>
          <a:endParaRPr lang="fr-FR"/>
        </a:p>
      </dgm:t>
    </dgm:pt>
    <dgm:pt modelId="{41A57844-A717-4491-BB65-B9491BD8952B}">
      <dgm:prSet phldrT="[Texte]"/>
      <dgm:spPr>
        <a:noFill/>
      </dgm:spPr>
      <dgm:t>
        <a:bodyPr/>
        <a:lstStyle/>
        <a:p>
          <a:pPr algn="ctr"/>
          <a:r>
            <a:rPr lang="fr-FR" dirty="0">
              <a:solidFill>
                <a:schemeClr val="tx1"/>
              </a:solidFill>
            </a:rPr>
            <a:t>Mécanique</a:t>
          </a:r>
        </a:p>
      </dgm:t>
    </dgm:pt>
    <dgm:pt modelId="{11862DBA-EB1A-43D0-878A-C6827DFA432E}" type="parTrans" cxnId="{42DAB2E0-D810-4358-8EDE-2B88B7AB6CD3}">
      <dgm:prSet/>
      <dgm:spPr/>
      <dgm:t>
        <a:bodyPr/>
        <a:lstStyle/>
        <a:p>
          <a:pPr algn="ctr"/>
          <a:endParaRPr lang="fr-FR"/>
        </a:p>
      </dgm:t>
    </dgm:pt>
    <dgm:pt modelId="{26830145-6822-4811-9703-AD7FAD54C70F}" type="sibTrans" cxnId="{42DAB2E0-D810-4358-8EDE-2B88B7AB6CD3}">
      <dgm:prSet/>
      <dgm:spPr/>
      <dgm:t>
        <a:bodyPr/>
        <a:lstStyle/>
        <a:p>
          <a:pPr algn="ctr"/>
          <a:endParaRPr lang="fr-FR"/>
        </a:p>
      </dgm:t>
    </dgm:pt>
    <dgm:pt modelId="{7B886CB0-DE07-42EB-AB24-8719D861C315}">
      <dgm:prSet phldrT="[Texte]"/>
      <dgm:spPr>
        <a:noFill/>
      </dgm:spPr>
      <dgm:t>
        <a:bodyPr/>
        <a:lstStyle/>
        <a:p>
          <a:pPr algn="ctr"/>
          <a:r>
            <a:rPr lang="fr-FR">
              <a:solidFill>
                <a:schemeClr val="tx1"/>
              </a:solidFill>
            </a:rPr>
            <a:t>Tension</a:t>
          </a:r>
        </a:p>
      </dgm:t>
    </dgm:pt>
    <dgm:pt modelId="{E89B95B9-4431-42FF-B49C-3D0D80AE5B79}" type="parTrans" cxnId="{039A198E-FA72-4406-B6A1-3FCBFC76A62E}">
      <dgm:prSet/>
      <dgm:spPr/>
      <dgm:t>
        <a:bodyPr/>
        <a:lstStyle/>
        <a:p>
          <a:pPr algn="ctr"/>
          <a:endParaRPr lang="fr-FR"/>
        </a:p>
      </dgm:t>
    </dgm:pt>
    <dgm:pt modelId="{1B512928-7FD9-4D74-B38D-91CD105C2C99}" type="sibTrans" cxnId="{039A198E-FA72-4406-B6A1-3FCBFC76A62E}">
      <dgm:prSet/>
      <dgm:spPr/>
      <dgm:t>
        <a:bodyPr/>
        <a:lstStyle/>
        <a:p>
          <a:pPr algn="ctr"/>
          <a:endParaRPr lang="fr-FR"/>
        </a:p>
      </dgm:t>
    </dgm:pt>
    <dgm:pt modelId="{0E9F64DF-10AD-4D9D-9D55-CB2B02A0BA45}">
      <dgm:prSet phldrT="[Texte]"/>
      <dgm:spPr>
        <a:noFill/>
      </dgm:spPr>
      <dgm:t>
        <a:bodyPr/>
        <a:lstStyle/>
        <a:p>
          <a:pPr algn="ctr"/>
          <a:r>
            <a:rPr lang="fr-FR">
              <a:solidFill>
                <a:schemeClr val="tx1"/>
              </a:solidFill>
            </a:rPr>
            <a:t>Intensité</a:t>
          </a:r>
        </a:p>
      </dgm:t>
    </dgm:pt>
    <dgm:pt modelId="{BA56C3AA-3812-4995-AA9A-DB4CFAD7DFC9}" type="parTrans" cxnId="{6BEB6A2F-D220-4422-87EF-0162A8DA5603}">
      <dgm:prSet/>
      <dgm:spPr/>
      <dgm:t>
        <a:bodyPr/>
        <a:lstStyle/>
        <a:p>
          <a:pPr algn="ctr"/>
          <a:endParaRPr lang="fr-FR"/>
        </a:p>
      </dgm:t>
    </dgm:pt>
    <dgm:pt modelId="{D604031A-C17C-4CFE-9ECB-5B021513323D}" type="sibTrans" cxnId="{6BEB6A2F-D220-4422-87EF-0162A8DA5603}">
      <dgm:prSet/>
      <dgm:spPr/>
      <dgm:t>
        <a:bodyPr/>
        <a:lstStyle/>
        <a:p>
          <a:pPr algn="ctr"/>
          <a:endParaRPr lang="fr-FR"/>
        </a:p>
      </dgm:t>
    </dgm:pt>
    <dgm:pt modelId="{DA2B7B6C-ED3F-4209-BF05-25495BA5F309}">
      <dgm:prSet phldrT="[Texte]"/>
      <dgm:spPr>
        <a:noFill/>
      </dgm:spPr>
      <dgm:t>
        <a:bodyPr/>
        <a:lstStyle/>
        <a:p>
          <a:pPr algn="ctr"/>
          <a:r>
            <a:rPr lang="fr-FR">
              <a:solidFill>
                <a:schemeClr val="tx1"/>
              </a:solidFill>
            </a:rPr>
            <a:t>Force</a:t>
          </a:r>
        </a:p>
      </dgm:t>
    </dgm:pt>
    <dgm:pt modelId="{17DEC064-A7E6-4BFB-B1D5-2A921BB17905}" type="parTrans" cxnId="{6E8D0DFB-7543-46AB-B62D-5B0CB8E3DDB2}">
      <dgm:prSet/>
      <dgm:spPr/>
      <dgm:t>
        <a:bodyPr/>
        <a:lstStyle/>
        <a:p>
          <a:pPr algn="ctr"/>
          <a:endParaRPr lang="fr-FR"/>
        </a:p>
      </dgm:t>
    </dgm:pt>
    <dgm:pt modelId="{8EBC200E-8247-4C4D-AEF8-5CF3F29D9667}" type="sibTrans" cxnId="{6E8D0DFB-7543-46AB-B62D-5B0CB8E3DDB2}">
      <dgm:prSet/>
      <dgm:spPr/>
      <dgm:t>
        <a:bodyPr/>
        <a:lstStyle/>
        <a:p>
          <a:pPr algn="ctr"/>
          <a:endParaRPr lang="fr-FR"/>
        </a:p>
      </dgm:t>
    </dgm:pt>
    <dgm:pt modelId="{9345FACB-613C-4DE6-98CA-2FF8DD49B05F}">
      <dgm:prSet phldrT="[Texte]"/>
      <dgm:spPr>
        <a:noFill/>
      </dgm:spPr>
      <dgm:t>
        <a:bodyPr/>
        <a:lstStyle/>
        <a:p>
          <a:pPr algn="ctr"/>
          <a:r>
            <a:rPr lang="fr-FR">
              <a:solidFill>
                <a:schemeClr val="tx1"/>
              </a:solidFill>
            </a:rPr>
            <a:t>Déformation</a:t>
          </a:r>
        </a:p>
      </dgm:t>
    </dgm:pt>
    <dgm:pt modelId="{06525405-6B6B-4106-ACFB-B69C61E67CFC}" type="parTrans" cxnId="{B034D5F0-9EB7-4AA2-9E5A-82FD9DC0AA7B}">
      <dgm:prSet/>
      <dgm:spPr/>
      <dgm:t>
        <a:bodyPr/>
        <a:lstStyle/>
        <a:p>
          <a:pPr algn="ctr"/>
          <a:endParaRPr lang="fr-FR"/>
        </a:p>
      </dgm:t>
    </dgm:pt>
    <dgm:pt modelId="{AB348792-5651-4E30-A599-1389020F699E}" type="sibTrans" cxnId="{B034D5F0-9EB7-4AA2-9E5A-82FD9DC0AA7B}">
      <dgm:prSet/>
      <dgm:spPr/>
      <dgm:t>
        <a:bodyPr/>
        <a:lstStyle/>
        <a:p>
          <a:pPr algn="ctr"/>
          <a:endParaRPr lang="fr-FR"/>
        </a:p>
      </dgm:t>
    </dgm:pt>
    <dgm:pt modelId="{B6A5E677-FB5F-4684-8900-42A6484B6D43}">
      <dgm:prSet phldrT="[Texte]"/>
      <dgm:spPr>
        <a:solidFill>
          <a:schemeClr val="accent5">
            <a:lumMod val="60000"/>
            <a:lumOff val="40000"/>
          </a:schemeClr>
        </a:solidFill>
        <a:scene3d>
          <a:camera prst="orthographicFront">
            <a:rot lat="0" lon="0" rev="0"/>
          </a:camera>
          <a:lightRig rig="contrasting" dir="t">
            <a:rot lat="0" lon="0" rev="1200000"/>
          </a:lightRig>
        </a:scene3d>
        <a:sp3d contourW="19050" prstMaterial="metal">
          <a:bevelB w="165100" h="254000"/>
        </a:sp3d>
      </dgm:spPr>
      <dgm:t>
        <a:bodyPr/>
        <a:lstStyle/>
        <a:p>
          <a:pPr algn="ctr"/>
          <a:r>
            <a:rPr lang="fr-FR">
              <a:solidFill>
                <a:schemeClr val="tx1"/>
              </a:solidFill>
            </a:rPr>
            <a:t>Multimètre</a:t>
          </a:r>
        </a:p>
      </dgm:t>
    </dgm:pt>
    <dgm:pt modelId="{3A12FB3F-6F88-4D9D-81BA-E968582B4EFC}" type="parTrans" cxnId="{03FA3ED6-AD3C-4675-A670-4BC46265A628}">
      <dgm:prSet/>
      <dgm:spPr/>
      <dgm:t>
        <a:bodyPr/>
        <a:lstStyle/>
        <a:p>
          <a:pPr algn="ctr"/>
          <a:endParaRPr lang="fr-FR"/>
        </a:p>
      </dgm:t>
    </dgm:pt>
    <dgm:pt modelId="{7A19A11A-84C3-4CEB-8646-D65DCA7A282A}" type="sibTrans" cxnId="{03FA3ED6-AD3C-4675-A670-4BC46265A628}">
      <dgm:prSet/>
      <dgm:spPr/>
      <dgm:t>
        <a:bodyPr/>
        <a:lstStyle/>
        <a:p>
          <a:pPr algn="ctr"/>
          <a:endParaRPr lang="fr-FR"/>
        </a:p>
      </dgm:t>
    </dgm:pt>
    <dgm:pt modelId="{768B6797-A359-4120-B112-DC74D8314120}">
      <dgm:prSet phldrT="[Texte]"/>
      <dgm:spPr>
        <a:solidFill>
          <a:schemeClr val="accent5">
            <a:lumMod val="60000"/>
            <a:lumOff val="40000"/>
          </a:schemeClr>
        </a:solidFill>
        <a:scene3d>
          <a:camera prst="orthographicFront">
            <a:rot lat="0" lon="0" rev="0"/>
          </a:camera>
          <a:lightRig rig="contrasting" dir="t">
            <a:rot lat="0" lon="0" rev="1200000"/>
          </a:lightRig>
        </a:scene3d>
        <a:sp3d contourW="19050" prstMaterial="metal">
          <a:bevelB w="165100" h="254000"/>
        </a:sp3d>
      </dgm:spPr>
      <dgm:t>
        <a:bodyPr/>
        <a:lstStyle/>
        <a:p>
          <a:pPr algn="ctr"/>
          <a:r>
            <a:rPr lang="fr-FR">
              <a:solidFill>
                <a:schemeClr val="tx1"/>
              </a:solidFill>
            </a:rPr>
            <a:t>Multimètre</a:t>
          </a:r>
        </a:p>
      </dgm:t>
    </dgm:pt>
    <dgm:pt modelId="{E5B67873-8839-4EA2-BE30-CEF685151F4F}" type="parTrans" cxnId="{CED394CE-8002-45AC-B3B3-454F3FFE60AE}">
      <dgm:prSet/>
      <dgm:spPr/>
      <dgm:t>
        <a:bodyPr/>
        <a:lstStyle/>
        <a:p>
          <a:pPr algn="ctr"/>
          <a:endParaRPr lang="fr-FR"/>
        </a:p>
      </dgm:t>
    </dgm:pt>
    <dgm:pt modelId="{2E7E88B3-CC1B-413A-903B-D6E3E999A727}" type="sibTrans" cxnId="{CED394CE-8002-45AC-B3B3-454F3FFE60AE}">
      <dgm:prSet/>
      <dgm:spPr/>
      <dgm:t>
        <a:bodyPr/>
        <a:lstStyle/>
        <a:p>
          <a:pPr algn="ctr"/>
          <a:endParaRPr lang="fr-FR"/>
        </a:p>
      </dgm:t>
    </dgm:pt>
    <dgm:pt modelId="{31C5A040-0EB1-4751-8100-40A6CE2F9758}">
      <dgm:prSet phldrT="[Texte]"/>
      <dgm:spPr>
        <a:noFill/>
      </dgm:spPr>
      <dgm:t>
        <a:bodyPr/>
        <a:lstStyle/>
        <a:p>
          <a:pPr algn="ctr"/>
          <a:r>
            <a:rPr lang="fr-FR">
              <a:solidFill>
                <a:schemeClr val="tx1"/>
              </a:solidFill>
            </a:rPr>
            <a:t>Contraintes</a:t>
          </a:r>
        </a:p>
      </dgm:t>
    </dgm:pt>
    <dgm:pt modelId="{63F43657-C89B-4372-8099-5FBEA3F8664C}" type="parTrans" cxnId="{C032433F-3082-44C3-8DA8-BC42B95C29FD}">
      <dgm:prSet/>
      <dgm:spPr/>
      <dgm:t>
        <a:bodyPr/>
        <a:lstStyle/>
        <a:p>
          <a:pPr algn="ctr"/>
          <a:endParaRPr lang="fr-FR"/>
        </a:p>
      </dgm:t>
    </dgm:pt>
    <dgm:pt modelId="{BE33ABC4-EB3A-40A5-8691-11D388AFD1C4}" type="sibTrans" cxnId="{C032433F-3082-44C3-8DA8-BC42B95C29FD}">
      <dgm:prSet/>
      <dgm:spPr/>
      <dgm:t>
        <a:bodyPr/>
        <a:lstStyle/>
        <a:p>
          <a:pPr algn="ctr"/>
          <a:endParaRPr lang="fr-FR"/>
        </a:p>
      </dgm:t>
    </dgm:pt>
    <dgm:pt modelId="{2DEA2DDA-7602-4991-8445-AA8A65716828}">
      <dgm:prSet phldrT="[Texte]"/>
      <dgm:spPr>
        <a:solidFill>
          <a:schemeClr val="accent5">
            <a:lumMod val="60000"/>
            <a:lumOff val="40000"/>
          </a:schemeClr>
        </a:solidFill>
        <a:scene3d>
          <a:camera prst="orthographicFront">
            <a:rot lat="0" lon="0" rev="0"/>
          </a:camera>
          <a:lightRig rig="contrasting" dir="t">
            <a:rot lat="0" lon="0" rev="1200000"/>
          </a:lightRig>
        </a:scene3d>
        <a:sp3d contourW="19050" prstMaterial="metal">
          <a:bevelB w="165100" h="254000"/>
        </a:sp3d>
      </dgm:spPr>
      <dgm:t>
        <a:bodyPr/>
        <a:lstStyle/>
        <a:p>
          <a:pPr algn="ctr"/>
          <a:r>
            <a:rPr lang="fr-FR">
              <a:solidFill>
                <a:schemeClr val="tx1"/>
              </a:solidFill>
            </a:rPr>
            <a:t>Oscilloscope</a:t>
          </a:r>
        </a:p>
      </dgm:t>
    </dgm:pt>
    <dgm:pt modelId="{D5C883F5-8D67-4933-9180-B477099BFCA6}" type="parTrans" cxnId="{71DE9872-063D-49B9-A58E-12B42EE073E0}">
      <dgm:prSet/>
      <dgm:spPr/>
      <dgm:t>
        <a:bodyPr/>
        <a:lstStyle/>
        <a:p>
          <a:pPr algn="ctr"/>
          <a:endParaRPr lang="fr-FR"/>
        </a:p>
      </dgm:t>
    </dgm:pt>
    <dgm:pt modelId="{45CE0A0E-F3FE-4549-AB13-B15173387EF7}" type="sibTrans" cxnId="{71DE9872-063D-49B9-A58E-12B42EE073E0}">
      <dgm:prSet/>
      <dgm:spPr/>
      <dgm:t>
        <a:bodyPr/>
        <a:lstStyle/>
        <a:p>
          <a:pPr algn="ctr"/>
          <a:endParaRPr lang="fr-FR"/>
        </a:p>
      </dgm:t>
    </dgm:pt>
    <dgm:pt modelId="{05F2EDE1-DE90-4DA9-BECA-4F53F23BF912}">
      <dgm:prSet phldrT="[Texte]"/>
      <dgm:spPr>
        <a:solidFill>
          <a:schemeClr val="accent5">
            <a:lumMod val="60000"/>
            <a:lumOff val="40000"/>
          </a:schemeClr>
        </a:solidFill>
        <a:scene3d>
          <a:camera prst="orthographicFront">
            <a:rot lat="0" lon="0" rev="0"/>
          </a:camera>
          <a:lightRig rig="contrasting" dir="t">
            <a:rot lat="0" lon="0" rev="1200000"/>
          </a:lightRig>
        </a:scene3d>
        <a:sp3d contourW="19050" prstMaterial="metal">
          <a:bevelB w="165100" h="254000"/>
        </a:sp3d>
      </dgm:spPr>
      <dgm:t>
        <a:bodyPr/>
        <a:lstStyle/>
        <a:p>
          <a:pPr algn="ctr"/>
          <a:r>
            <a:rPr lang="fr-FR">
              <a:solidFill>
                <a:schemeClr val="tx1"/>
              </a:solidFill>
            </a:rPr>
            <a:t>Oscilloscope</a:t>
          </a:r>
        </a:p>
      </dgm:t>
    </dgm:pt>
    <dgm:pt modelId="{E7F39CD1-2D17-4448-AFE8-3E33A42B1946}" type="parTrans" cxnId="{4486DF8D-DF20-46B7-AF56-17A8233FBC9C}">
      <dgm:prSet/>
      <dgm:spPr/>
      <dgm:t>
        <a:bodyPr/>
        <a:lstStyle/>
        <a:p>
          <a:pPr algn="ctr"/>
          <a:endParaRPr lang="fr-FR"/>
        </a:p>
      </dgm:t>
    </dgm:pt>
    <dgm:pt modelId="{D5C1A3E2-9FEA-480F-B4AA-A449DDC22111}" type="sibTrans" cxnId="{4486DF8D-DF20-46B7-AF56-17A8233FBC9C}">
      <dgm:prSet/>
      <dgm:spPr/>
      <dgm:t>
        <a:bodyPr/>
        <a:lstStyle/>
        <a:p>
          <a:pPr algn="ctr"/>
          <a:endParaRPr lang="fr-FR"/>
        </a:p>
      </dgm:t>
    </dgm:pt>
    <dgm:pt modelId="{59A321ED-2E75-4B1A-91C9-76C797720D1C}">
      <dgm:prSet phldrT="[Texte]"/>
      <dgm:spPr>
        <a:solidFill>
          <a:schemeClr val="accent5">
            <a:lumMod val="60000"/>
            <a:lumOff val="40000"/>
          </a:schemeClr>
        </a:solidFill>
        <a:scene3d>
          <a:camera prst="orthographicFront">
            <a:rot lat="0" lon="0" rev="0"/>
          </a:camera>
          <a:lightRig rig="contrasting" dir="t">
            <a:rot lat="0" lon="0" rev="1200000"/>
          </a:lightRig>
        </a:scene3d>
        <a:sp3d contourW="19050" prstMaterial="metal">
          <a:bevelB w="165100" h="254000"/>
        </a:sp3d>
      </dgm:spPr>
      <dgm:t>
        <a:bodyPr/>
        <a:lstStyle/>
        <a:p>
          <a:pPr algn="ctr"/>
          <a:r>
            <a:rPr lang="fr-FR">
              <a:solidFill>
                <a:schemeClr val="tx1"/>
              </a:solidFill>
            </a:rPr>
            <a:t>Dynamomètre</a:t>
          </a:r>
        </a:p>
      </dgm:t>
    </dgm:pt>
    <dgm:pt modelId="{E7C2D11F-F6A4-45D6-8EAC-2C101E50C64F}" type="parTrans" cxnId="{2E541F7C-BEF6-4743-AB74-B0CC79CA42BF}">
      <dgm:prSet/>
      <dgm:spPr/>
      <dgm:t>
        <a:bodyPr/>
        <a:lstStyle/>
        <a:p>
          <a:pPr algn="ctr"/>
          <a:endParaRPr lang="fr-FR"/>
        </a:p>
      </dgm:t>
    </dgm:pt>
    <dgm:pt modelId="{CEAD30ED-E7E8-4C15-A913-8520CA539A91}" type="sibTrans" cxnId="{2E541F7C-BEF6-4743-AB74-B0CC79CA42BF}">
      <dgm:prSet/>
      <dgm:spPr/>
      <dgm:t>
        <a:bodyPr/>
        <a:lstStyle/>
        <a:p>
          <a:pPr algn="ctr"/>
          <a:endParaRPr lang="fr-FR"/>
        </a:p>
      </dgm:t>
    </dgm:pt>
    <dgm:pt modelId="{D35BD9B5-8168-4B76-9AFA-1C723D545B0D}">
      <dgm:prSet phldrT="[Texte]"/>
      <dgm:spPr>
        <a:solidFill>
          <a:schemeClr val="accent5">
            <a:lumMod val="60000"/>
            <a:lumOff val="40000"/>
          </a:schemeClr>
        </a:solidFill>
        <a:scene3d>
          <a:camera prst="orthographicFront">
            <a:rot lat="0" lon="0" rev="0"/>
          </a:camera>
          <a:lightRig rig="contrasting" dir="t">
            <a:rot lat="0" lon="0" rev="1200000"/>
          </a:lightRig>
        </a:scene3d>
        <a:sp3d contourW="19050" prstMaterial="metal">
          <a:bevelB w="165100" h="254000"/>
        </a:sp3d>
      </dgm:spPr>
      <dgm:t>
        <a:bodyPr/>
        <a:lstStyle/>
        <a:p>
          <a:pPr algn="ctr"/>
          <a:r>
            <a:rPr lang="fr-FR">
              <a:solidFill>
                <a:schemeClr val="tx1"/>
              </a:solidFill>
            </a:rPr>
            <a:t>Jauge de déformation</a:t>
          </a:r>
        </a:p>
      </dgm:t>
    </dgm:pt>
    <dgm:pt modelId="{B0A8B128-792F-4949-B3E5-1251EEE2CAFB}" type="parTrans" cxnId="{56C2E5A2-8A85-430D-A6AD-E5963CF3E7CB}">
      <dgm:prSet/>
      <dgm:spPr/>
      <dgm:t>
        <a:bodyPr/>
        <a:lstStyle/>
        <a:p>
          <a:pPr algn="ctr"/>
          <a:endParaRPr lang="fr-FR"/>
        </a:p>
      </dgm:t>
    </dgm:pt>
    <dgm:pt modelId="{C8152CCA-D8C3-454D-8439-5C8616891FB8}" type="sibTrans" cxnId="{56C2E5A2-8A85-430D-A6AD-E5963CF3E7CB}">
      <dgm:prSet/>
      <dgm:spPr/>
      <dgm:t>
        <a:bodyPr/>
        <a:lstStyle/>
        <a:p>
          <a:pPr algn="ctr"/>
          <a:endParaRPr lang="fr-FR"/>
        </a:p>
      </dgm:t>
    </dgm:pt>
    <dgm:pt modelId="{8355A696-6788-4973-89FA-482DF6D940AC}">
      <dgm:prSet phldrT="[Texte]"/>
      <dgm:spPr>
        <a:solidFill>
          <a:schemeClr val="accent5">
            <a:lumMod val="60000"/>
            <a:lumOff val="40000"/>
          </a:schemeClr>
        </a:solidFill>
        <a:scene3d>
          <a:camera prst="orthographicFront">
            <a:rot lat="0" lon="0" rev="0"/>
          </a:camera>
          <a:lightRig rig="contrasting" dir="t">
            <a:rot lat="0" lon="0" rev="1200000"/>
          </a:lightRig>
        </a:scene3d>
        <a:sp3d contourW="19050" prstMaterial="metal">
          <a:bevelB w="165100" h="254000"/>
        </a:sp3d>
      </dgm:spPr>
      <dgm:t>
        <a:bodyPr/>
        <a:lstStyle/>
        <a:p>
          <a:pPr algn="ctr"/>
          <a:r>
            <a:rPr lang="fr-FR">
              <a:solidFill>
                <a:schemeClr val="tx1"/>
              </a:solidFill>
            </a:rPr>
            <a:t>Jauge de contraintes</a:t>
          </a:r>
        </a:p>
      </dgm:t>
    </dgm:pt>
    <dgm:pt modelId="{CD667CF0-CBF0-4650-92C6-5DDAB7CBBFD7}" type="parTrans" cxnId="{A99A6343-68B4-456A-9ED0-166A75EB3BC6}">
      <dgm:prSet/>
      <dgm:spPr/>
      <dgm:t>
        <a:bodyPr/>
        <a:lstStyle/>
        <a:p>
          <a:pPr algn="ctr"/>
          <a:endParaRPr lang="fr-FR"/>
        </a:p>
      </dgm:t>
    </dgm:pt>
    <dgm:pt modelId="{02F8999E-9E3C-4C9A-B551-D7197881664D}" type="sibTrans" cxnId="{A99A6343-68B4-456A-9ED0-166A75EB3BC6}">
      <dgm:prSet/>
      <dgm:spPr/>
      <dgm:t>
        <a:bodyPr/>
        <a:lstStyle/>
        <a:p>
          <a:pPr algn="ctr"/>
          <a:endParaRPr lang="fr-FR"/>
        </a:p>
      </dgm:t>
    </dgm:pt>
    <dgm:pt modelId="{E5796B1D-C665-4B7D-BA66-315C041087FE}">
      <dgm:prSet phldrT="[Texte]"/>
      <dgm:spPr>
        <a:noFill/>
      </dgm:spPr>
      <dgm:t>
        <a:bodyPr/>
        <a:lstStyle/>
        <a:p>
          <a:pPr algn="ctr"/>
          <a:r>
            <a:rPr lang="fr-FR">
              <a:solidFill>
                <a:schemeClr val="tx1"/>
              </a:solidFill>
            </a:rPr>
            <a:t>Pression</a:t>
          </a:r>
        </a:p>
      </dgm:t>
    </dgm:pt>
    <dgm:pt modelId="{31958AA8-2B3D-41F7-AA48-895B2E21C238}" type="parTrans" cxnId="{C849E198-5180-4CE7-93A9-46933B70C17F}">
      <dgm:prSet/>
      <dgm:spPr/>
      <dgm:t>
        <a:bodyPr/>
        <a:lstStyle/>
        <a:p>
          <a:pPr algn="ctr"/>
          <a:endParaRPr lang="fr-FR"/>
        </a:p>
      </dgm:t>
    </dgm:pt>
    <dgm:pt modelId="{5CC8E3D4-131C-454E-815F-80DA9EE2B83B}" type="sibTrans" cxnId="{C849E198-5180-4CE7-93A9-46933B70C17F}">
      <dgm:prSet/>
      <dgm:spPr/>
      <dgm:t>
        <a:bodyPr/>
        <a:lstStyle/>
        <a:p>
          <a:pPr algn="ctr"/>
          <a:endParaRPr lang="fr-FR"/>
        </a:p>
      </dgm:t>
    </dgm:pt>
    <dgm:pt modelId="{A71058C8-331D-4866-A681-9BF350AF6E11}">
      <dgm:prSet phldrT="[Texte]"/>
      <dgm:spPr>
        <a:solidFill>
          <a:schemeClr val="accent5">
            <a:lumMod val="60000"/>
            <a:lumOff val="40000"/>
          </a:schemeClr>
        </a:solidFill>
        <a:scene3d>
          <a:camera prst="orthographicFront">
            <a:rot lat="0" lon="0" rev="0"/>
          </a:camera>
          <a:lightRig rig="contrasting" dir="t">
            <a:rot lat="0" lon="0" rev="1200000"/>
          </a:lightRig>
        </a:scene3d>
        <a:sp3d contourW="19050" prstMaterial="metal">
          <a:bevelB w="165100" h="254000"/>
        </a:sp3d>
      </dgm:spPr>
      <dgm:t>
        <a:bodyPr/>
        <a:lstStyle/>
        <a:p>
          <a:pPr algn="ctr"/>
          <a:r>
            <a:rPr lang="fr-FR">
              <a:solidFill>
                <a:schemeClr val="tx1"/>
              </a:solidFill>
            </a:rPr>
            <a:t>Manomètre</a:t>
          </a:r>
        </a:p>
      </dgm:t>
    </dgm:pt>
    <dgm:pt modelId="{F5904A43-6FD2-4AF0-9608-A6C555D26C6B}" type="parTrans" cxnId="{377D7D16-6B41-490B-A4A0-25A379AB2C6F}">
      <dgm:prSet/>
      <dgm:spPr/>
      <dgm:t>
        <a:bodyPr/>
        <a:lstStyle/>
        <a:p>
          <a:pPr algn="ctr"/>
          <a:endParaRPr lang="fr-FR"/>
        </a:p>
      </dgm:t>
    </dgm:pt>
    <dgm:pt modelId="{A4C93E54-89FC-4DFB-BC0B-2147F0627A9A}" type="sibTrans" cxnId="{377D7D16-6B41-490B-A4A0-25A379AB2C6F}">
      <dgm:prSet/>
      <dgm:spPr/>
      <dgm:t>
        <a:bodyPr/>
        <a:lstStyle/>
        <a:p>
          <a:pPr algn="ctr"/>
          <a:endParaRPr lang="fr-FR"/>
        </a:p>
      </dgm:t>
    </dgm:pt>
    <dgm:pt modelId="{57DC8F5C-CE02-4F38-AB4D-2B850FF69235}">
      <dgm:prSet phldrT="[Texte]"/>
      <dgm:spPr>
        <a:solidFill>
          <a:schemeClr val="accent5">
            <a:lumMod val="60000"/>
            <a:lumOff val="40000"/>
          </a:schemeClr>
        </a:solidFill>
        <a:scene3d>
          <a:camera prst="orthographicFront">
            <a:rot lat="0" lon="0" rev="0"/>
          </a:camera>
          <a:lightRig rig="contrasting" dir="t">
            <a:rot lat="0" lon="0" rev="1200000"/>
          </a:lightRig>
        </a:scene3d>
        <a:sp3d contourW="19050" prstMaterial="metal">
          <a:bevelB w="165100" h="254000"/>
        </a:sp3d>
      </dgm:spPr>
      <dgm:t>
        <a:bodyPr/>
        <a:lstStyle/>
        <a:p>
          <a:pPr algn="ctr"/>
          <a:r>
            <a:rPr lang="fr-FR">
              <a:solidFill>
                <a:schemeClr val="tx1"/>
              </a:solidFill>
            </a:rPr>
            <a:t>Thermomètre à infrarouge</a:t>
          </a:r>
        </a:p>
      </dgm:t>
    </dgm:pt>
    <dgm:pt modelId="{AD813B66-CFDF-4A77-B920-A7C406108EA2}" type="parTrans" cxnId="{03E11A2D-8C26-4C47-ABC4-6BB9C65B5AF7}">
      <dgm:prSet/>
      <dgm:spPr/>
      <dgm:t>
        <a:bodyPr/>
        <a:lstStyle/>
        <a:p>
          <a:pPr algn="ctr"/>
          <a:endParaRPr lang="fr-FR"/>
        </a:p>
      </dgm:t>
    </dgm:pt>
    <dgm:pt modelId="{5021588B-960A-4D17-BD0B-D5653F25945B}" type="sibTrans" cxnId="{03E11A2D-8C26-4C47-ABC4-6BB9C65B5AF7}">
      <dgm:prSet/>
      <dgm:spPr/>
      <dgm:t>
        <a:bodyPr/>
        <a:lstStyle/>
        <a:p>
          <a:pPr algn="ctr"/>
          <a:endParaRPr lang="fr-FR"/>
        </a:p>
      </dgm:t>
    </dgm:pt>
    <dgm:pt modelId="{32319FD4-F73D-4EAC-87EA-7EA6FD33B46F}">
      <dgm:prSet phldrT="[Texte]"/>
      <dgm:spPr>
        <a:noFill/>
      </dgm:spPr>
      <dgm:t>
        <a:bodyPr/>
        <a:lstStyle/>
        <a:p>
          <a:pPr algn="ctr"/>
          <a:r>
            <a:rPr lang="fr-FR" dirty="0">
              <a:solidFill>
                <a:schemeClr val="tx1"/>
              </a:solidFill>
            </a:rPr>
            <a:t>Phonique</a:t>
          </a:r>
        </a:p>
      </dgm:t>
    </dgm:pt>
    <dgm:pt modelId="{09203CDA-73D7-4579-8949-5202BE17DA31}" type="sibTrans" cxnId="{7E5357F0-63F8-468B-9FF4-4342CA638E70}">
      <dgm:prSet/>
      <dgm:spPr/>
      <dgm:t>
        <a:bodyPr/>
        <a:lstStyle/>
        <a:p>
          <a:pPr algn="ctr"/>
          <a:endParaRPr lang="fr-FR"/>
        </a:p>
      </dgm:t>
    </dgm:pt>
    <dgm:pt modelId="{D51BB10D-F00A-419F-B3F5-8BEAF9C9ABCD}" type="parTrans" cxnId="{7E5357F0-63F8-468B-9FF4-4342CA638E70}">
      <dgm:prSet/>
      <dgm:spPr/>
      <dgm:t>
        <a:bodyPr/>
        <a:lstStyle/>
        <a:p>
          <a:pPr algn="ctr"/>
          <a:endParaRPr lang="fr-FR"/>
        </a:p>
      </dgm:t>
    </dgm:pt>
    <dgm:pt modelId="{7CD41DB2-61C2-456C-A5BA-4BCB0BAF0B15}">
      <dgm:prSet phldrT="[Texte]"/>
      <dgm:spPr>
        <a:solidFill>
          <a:schemeClr val="accent5">
            <a:lumMod val="60000"/>
            <a:lumOff val="40000"/>
          </a:schemeClr>
        </a:solidFill>
        <a:scene3d>
          <a:camera prst="orthographicFront">
            <a:rot lat="0" lon="0" rev="0"/>
          </a:camera>
          <a:lightRig rig="contrasting" dir="t">
            <a:rot lat="0" lon="0" rev="1200000"/>
          </a:lightRig>
        </a:scene3d>
        <a:sp3d contourW="19050" prstMaterial="metal">
          <a:bevelB w="165100" h="254000"/>
        </a:sp3d>
      </dgm:spPr>
      <dgm:t>
        <a:bodyPr/>
        <a:lstStyle/>
        <a:p>
          <a:pPr algn="ctr"/>
          <a:r>
            <a:rPr lang="fr-FR">
              <a:solidFill>
                <a:schemeClr val="tx1"/>
              </a:solidFill>
            </a:rPr>
            <a:t>Sonomètre</a:t>
          </a:r>
        </a:p>
      </dgm:t>
    </dgm:pt>
    <dgm:pt modelId="{CD5AF1F7-BD53-4254-85E6-656D94D230B7}" type="sibTrans" cxnId="{44A7F310-C68C-42E1-AD04-4B2303C1489E}">
      <dgm:prSet/>
      <dgm:spPr/>
      <dgm:t>
        <a:bodyPr/>
        <a:lstStyle/>
        <a:p>
          <a:pPr algn="ctr"/>
          <a:endParaRPr lang="fr-FR"/>
        </a:p>
      </dgm:t>
    </dgm:pt>
    <dgm:pt modelId="{128CA608-B559-4C90-ABD8-22CF314684F6}" type="parTrans" cxnId="{44A7F310-C68C-42E1-AD04-4B2303C1489E}">
      <dgm:prSet/>
      <dgm:spPr/>
      <dgm:t>
        <a:bodyPr/>
        <a:lstStyle/>
        <a:p>
          <a:pPr algn="ctr"/>
          <a:endParaRPr lang="fr-FR"/>
        </a:p>
      </dgm:t>
    </dgm:pt>
    <dgm:pt modelId="{A075DFF6-44D0-4D3B-9BE0-7C77E12DFC93}" type="pres">
      <dgm:prSet presAssocID="{6F41F2C2-15A2-40F3-8228-F607C20F572C}" presName="hierChild1" presStyleCnt="0">
        <dgm:presLayoutVars>
          <dgm:orgChart val="1"/>
          <dgm:chPref val="1"/>
          <dgm:dir/>
          <dgm:animOne val="branch"/>
          <dgm:animLvl val="lvl"/>
          <dgm:resizeHandles/>
        </dgm:presLayoutVars>
      </dgm:prSet>
      <dgm:spPr/>
      <dgm:t>
        <a:bodyPr/>
        <a:lstStyle/>
        <a:p>
          <a:endParaRPr lang="fr-FR"/>
        </a:p>
      </dgm:t>
    </dgm:pt>
    <dgm:pt modelId="{8198E660-EB59-4A9B-ABDB-BE94EB535762}" type="pres">
      <dgm:prSet presAssocID="{C43FE54D-D4F7-4BA9-B9AD-898D0FDB898C}" presName="hierRoot1" presStyleCnt="0">
        <dgm:presLayoutVars>
          <dgm:hierBranch val="init"/>
        </dgm:presLayoutVars>
      </dgm:prSet>
      <dgm:spPr/>
    </dgm:pt>
    <dgm:pt modelId="{2C7B725D-C0C3-4481-9EA7-5EA9A46DB77C}" type="pres">
      <dgm:prSet presAssocID="{C43FE54D-D4F7-4BA9-B9AD-898D0FDB898C}" presName="rootComposite1" presStyleCnt="0"/>
      <dgm:spPr/>
    </dgm:pt>
    <dgm:pt modelId="{0F39CA70-35FF-43E0-AD9C-4A3EB26F3761}" type="pres">
      <dgm:prSet presAssocID="{C43FE54D-D4F7-4BA9-B9AD-898D0FDB898C}" presName="rootText1" presStyleLbl="node0" presStyleIdx="0" presStyleCnt="1">
        <dgm:presLayoutVars>
          <dgm:chPref val="3"/>
        </dgm:presLayoutVars>
      </dgm:prSet>
      <dgm:spPr/>
      <dgm:t>
        <a:bodyPr/>
        <a:lstStyle/>
        <a:p>
          <a:endParaRPr lang="fr-FR"/>
        </a:p>
      </dgm:t>
    </dgm:pt>
    <dgm:pt modelId="{1D386A00-FBEA-4C17-BB82-A4D8B1EFFDEE}" type="pres">
      <dgm:prSet presAssocID="{C43FE54D-D4F7-4BA9-B9AD-898D0FDB898C}" presName="rootConnector1" presStyleLbl="node1" presStyleIdx="0" presStyleCnt="0"/>
      <dgm:spPr/>
      <dgm:t>
        <a:bodyPr/>
        <a:lstStyle/>
        <a:p>
          <a:endParaRPr lang="fr-FR"/>
        </a:p>
      </dgm:t>
    </dgm:pt>
    <dgm:pt modelId="{4A6BE9B1-D75D-4281-9CF0-094E730CDCAE}" type="pres">
      <dgm:prSet presAssocID="{C43FE54D-D4F7-4BA9-B9AD-898D0FDB898C}" presName="hierChild2" presStyleCnt="0"/>
      <dgm:spPr/>
    </dgm:pt>
    <dgm:pt modelId="{977098E7-85C4-481F-9AFD-1D60F4E8534B}" type="pres">
      <dgm:prSet presAssocID="{05AE0A73-5E13-420E-B7B4-85BAE850B58B}" presName="Name64" presStyleLbl="parChTrans1D2" presStyleIdx="0" presStyleCnt="4"/>
      <dgm:spPr/>
      <dgm:t>
        <a:bodyPr/>
        <a:lstStyle/>
        <a:p>
          <a:endParaRPr lang="fr-FR"/>
        </a:p>
      </dgm:t>
    </dgm:pt>
    <dgm:pt modelId="{80EF368D-3A25-41CF-9227-68B4D88D7527}" type="pres">
      <dgm:prSet presAssocID="{5A0089FD-7DDE-4AE7-AF3A-02CA30A0F32A}" presName="hierRoot2" presStyleCnt="0">
        <dgm:presLayoutVars>
          <dgm:hierBranch val="init"/>
        </dgm:presLayoutVars>
      </dgm:prSet>
      <dgm:spPr/>
    </dgm:pt>
    <dgm:pt modelId="{85799D99-8945-4424-A44F-1E0580E1C7A2}" type="pres">
      <dgm:prSet presAssocID="{5A0089FD-7DDE-4AE7-AF3A-02CA30A0F32A}" presName="rootComposite" presStyleCnt="0"/>
      <dgm:spPr/>
    </dgm:pt>
    <dgm:pt modelId="{FCE9A665-5AE9-4359-BEAE-7D21E9DFAB84}" type="pres">
      <dgm:prSet presAssocID="{5A0089FD-7DDE-4AE7-AF3A-02CA30A0F32A}" presName="rootText" presStyleLbl="node2" presStyleIdx="0" presStyleCnt="4">
        <dgm:presLayoutVars>
          <dgm:chPref val="3"/>
        </dgm:presLayoutVars>
      </dgm:prSet>
      <dgm:spPr/>
      <dgm:t>
        <a:bodyPr/>
        <a:lstStyle/>
        <a:p>
          <a:endParaRPr lang="fr-FR"/>
        </a:p>
      </dgm:t>
    </dgm:pt>
    <dgm:pt modelId="{B94F8163-8611-4465-AC31-8D16B02EF668}" type="pres">
      <dgm:prSet presAssocID="{5A0089FD-7DDE-4AE7-AF3A-02CA30A0F32A}" presName="rootConnector" presStyleLbl="node2" presStyleIdx="0" presStyleCnt="4"/>
      <dgm:spPr/>
      <dgm:t>
        <a:bodyPr/>
        <a:lstStyle/>
        <a:p>
          <a:endParaRPr lang="fr-FR"/>
        </a:p>
      </dgm:t>
    </dgm:pt>
    <dgm:pt modelId="{0202A5DE-0BF3-48E6-9B0A-59160606DCCE}" type="pres">
      <dgm:prSet presAssocID="{5A0089FD-7DDE-4AE7-AF3A-02CA30A0F32A}" presName="hierChild4" presStyleCnt="0"/>
      <dgm:spPr/>
    </dgm:pt>
    <dgm:pt modelId="{E278426E-64D4-4909-BE2C-C7D757A9E30D}" type="pres">
      <dgm:prSet presAssocID="{E89B95B9-4431-42FF-B49C-3D0D80AE5B79}" presName="Name64" presStyleLbl="parChTrans1D3" presStyleIdx="0" presStyleCnt="8"/>
      <dgm:spPr/>
      <dgm:t>
        <a:bodyPr/>
        <a:lstStyle/>
        <a:p>
          <a:endParaRPr lang="fr-FR"/>
        </a:p>
      </dgm:t>
    </dgm:pt>
    <dgm:pt modelId="{6F352895-129E-4E61-AA1B-249C9A1FC41A}" type="pres">
      <dgm:prSet presAssocID="{7B886CB0-DE07-42EB-AB24-8719D861C315}" presName="hierRoot2" presStyleCnt="0">
        <dgm:presLayoutVars>
          <dgm:hierBranch val="init"/>
        </dgm:presLayoutVars>
      </dgm:prSet>
      <dgm:spPr/>
    </dgm:pt>
    <dgm:pt modelId="{33722067-CB67-4FFD-95A7-0CC7137ADD3E}" type="pres">
      <dgm:prSet presAssocID="{7B886CB0-DE07-42EB-AB24-8719D861C315}" presName="rootComposite" presStyleCnt="0"/>
      <dgm:spPr/>
    </dgm:pt>
    <dgm:pt modelId="{81361884-0436-4020-ACDC-52A0F1964B36}" type="pres">
      <dgm:prSet presAssocID="{7B886CB0-DE07-42EB-AB24-8719D861C315}" presName="rootText" presStyleLbl="node3" presStyleIdx="0" presStyleCnt="8">
        <dgm:presLayoutVars>
          <dgm:chPref val="3"/>
        </dgm:presLayoutVars>
      </dgm:prSet>
      <dgm:spPr/>
      <dgm:t>
        <a:bodyPr/>
        <a:lstStyle/>
        <a:p>
          <a:endParaRPr lang="fr-FR"/>
        </a:p>
      </dgm:t>
    </dgm:pt>
    <dgm:pt modelId="{07236A30-CB6D-47C4-BCED-DAF648B2736A}" type="pres">
      <dgm:prSet presAssocID="{7B886CB0-DE07-42EB-AB24-8719D861C315}" presName="rootConnector" presStyleLbl="node3" presStyleIdx="0" presStyleCnt="8"/>
      <dgm:spPr/>
      <dgm:t>
        <a:bodyPr/>
        <a:lstStyle/>
        <a:p>
          <a:endParaRPr lang="fr-FR"/>
        </a:p>
      </dgm:t>
    </dgm:pt>
    <dgm:pt modelId="{B101BA88-F6B0-46C0-A192-11B33D316A03}" type="pres">
      <dgm:prSet presAssocID="{7B886CB0-DE07-42EB-AB24-8719D861C315}" presName="hierChild4" presStyleCnt="0"/>
      <dgm:spPr/>
    </dgm:pt>
    <dgm:pt modelId="{2AF33F3E-7314-4617-9B8F-22416FFCA46C}" type="pres">
      <dgm:prSet presAssocID="{3A12FB3F-6F88-4D9D-81BA-E968582B4EFC}" presName="Name64" presStyleLbl="parChTrans1D4" presStyleIdx="0" presStyleCnt="8"/>
      <dgm:spPr/>
      <dgm:t>
        <a:bodyPr/>
        <a:lstStyle/>
        <a:p>
          <a:endParaRPr lang="fr-FR"/>
        </a:p>
      </dgm:t>
    </dgm:pt>
    <dgm:pt modelId="{67A0FA57-EE28-422C-8A0F-35DEE9C99748}" type="pres">
      <dgm:prSet presAssocID="{B6A5E677-FB5F-4684-8900-42A6484B6D43}" presName="hierRoot2" presStyleCnt="0">
        <dgm:presLayoutVars>
          <dgm:hierBranch val="init"/>
        </dgm:presLayoutVars>
      </dgm:prSet>
      <dgm:spPr/>
    </dgm:pt>
    <dgm:pt modelId="{81952EFB-8861-43E6-A386-2D64AE949926}" type="pres">
      <dgm:prSet presAssocID="{B6A5E677-FB5F-4684-8900-42A6484B6D43}" presName="rootComposite" presStyleCnt="0"/>
      <dgm:spPr/>
    </dgm:pt>
    <dgm:pt modelId="{421FEA9B-ECB0-4428-899F-1B2D202D0D40}" type="pres">
      <dgm:prSet presAssocID="{B6A5E677-FB5F-4684-8900-42A6484B6D43}" presName="rootText" presStyleLbl="node4" presStyleIdx="0" presStyleCnt="8">
        <dgm:presLayoutVars>
          <dgm:chPref val="3"/>
        </dgm:presLayoutVars>
      </dgm:prSet>
      <dgm:spPr/>
      <dgm:t>
        <a:bodyPr/>
        <a:lstStyle/>
        <a:p>
          <a:endParaRPr lang="fr-FR"/>
        </a:p>
      </dgm:t>
    </dgm:pt>
    <dgm:pt modelId="{9E51E52B-A52D-463C-A888-91A4C7E9A3B3}" type="pres">
      <dgm:prSet presAssocID="{B6A5E677-FB5F-4684-8900-42A6484B6D43}" presName="rootConnector" presStyleLbl="node4" presStyleIdx="0" presStyleCnt="8"/>
      <dgm:spPr/>
      <dgm:t>
        <a:bodyPr/>
        <a:lstStyle/>
        <a:p>
          <a:endParaRPr lang="fr-FR"/>
        </a:p>
      </dgm:t>
    </dgm:pt>
    <dgm:pt modelId="{E07AAEC8-4F8E-4676-83D3-DBC98DAC164E}" type="pres">
      <dgm:prSet presAssocID="{B6A5E677-FB5F-4684-8900-42A6484B6D43}" presName="hierChild4" presStyleCnt="0"/>
      <dgm:spPr/>
    </dgm:pt>
    <dgm:pt modelId="{7F4839B3-5441-4834-9374-182DCEBE2BB6}" type="pres">
      <dgm:prSet presAssocID="{B6A5E677-FB5F-4684-8900-42A6484B6D43}" presName="hierChild5" presStyleCnt="0"/>
      <dgm:spPr/>
    </dgm:pt>
    <dgm:pt modelId="{9CC14245-EC49-4A2C-8ED1-44BB47631B78}" type="pres">
      <dgm:prSet presAssocID="{D5C883F5-8D67-4933-9180-B477099BFCA6}" presName="Name64" presStyleLbl="parChTrans1D4" presStyleIdx="1" presStyleCnt="8"/>
      <dgm:spPr/>
      <dgm:t>
        <a:bodyPr/>
        <a:lstStyle/>
        <a:p>
          <a:endParaRPr lang="fr-FR"/>
        </a:p>
      </dgm:t>
    </dgm:pt>
    <dgm:pt modelId="{DDFC9535-0EF3-435B-9B4C-6B7F90D1D569}" type="pres">
      <dgm:prSet presAssocID="{2DEA2DDA-7602-4991-8445-AA8A65716828}" presName="hierRoot2" presStyleCnt="0">
        <dgm:presLayoutVars>
          <dgm:hierBranch val="init"/>
        </dgm:presLayoutVars>
      </dgm:prSet>
      <dgm:spPr/>
    </dgm:pt>
    <dgm:pt modelId="{179516C1-03FD-4F94-A175-74BA56CB403A}" type="pres">
      <dgm:prSet presAssocID="{2DEA2DDA-7602-4991-8445-AA8A65716828}" presName="rootComposite" presStyleCnt="0"/>
      <dgm:spPr/>
    </dgm:pt>
    <dgm:pt modelId="{628B3B03-F964-4EAD-A2FF-13839C4C637E}" type="pres">
      <dgm:prSet presAssocID="{2DEA2DDA-7602-4991-8445-AA8A65716828}" presName="rootText" presStyleLbl="node4" presStyleIdx="1" presStyleCnt="8">
        <dgm:presLayoutVars>
          <dgm:chPref val="3"/>
        </dgm:presLayoutVars>
      </dgm:prSet>
      <dgm:spPr/>
      <dgm:t>
        <a:bodyPr/>
        <a:lstStyle/>
        <a:p>
          <a:endParaRPr lang="fr-FR"/>
        </a:p>
      </dgm:t>
    </dgm:pt>
    <dgm:pt modelId="{A3025487-D422-4D8C-B184-54B4815FA1E2}" type="pres">
      <dgm:prSet presAssocID="{2DEA2DDA-7602-4991-8445-AA8A65716828}" presName="rootConnector" presStyleLbl="node4" presStyleIdx="1" presStyleCnt="8"/>
      <dgm:spPr/>
      <dgm:t>
        <a:bodyPr/>
        <a:lstStyle/>
        <a:p>
          <a:endParaRPr lang="fr-FR"/>
        </a:p>
      </dgm:t>
    </dgm:pt>
    <dgm:pt modelId="{EE4A2F04-119B-4F5D-BF34-FD525A2FD59D}" type="pres">
      <dgm:prSet presAssocID="{2DEA2DDA-7602-4991-8445-AA8A65716828}" presName="hierChild4" presStyleCnt="0"/>
      <dgm:spPr/>
    </dgm:pt>
    <dgm:pt modelId="{B7425DE0-F250-4624-9DE9-04AF11B75955}" type="pres">
      <dgm:prSet presAssocID="{2DEA2DDA-7602-4991-8445-AA8A65716828}" presName="hierChild5" presStyleCnt="0"/>
      <dgm:spPr/>
    </dgm:pt>
    <dgm:pt modelId="{C8632ADF-9070-47A6-AC9B-348517CE1C78}" type="pres">
      <dgm:prSet presAssocID="{7B886CB0-DE07-42EB-AB24-8719D861C315}" presName="hierChild5" presStyleCnt="0"/>
      <dgm:spPr/>
    </dgm:pt>
    <dgm:pt modelId="{B1CF1195-8B00-4E65-8B46-3F9BCD4E419F}" type="pres">
      <dgm:prSet presAssocID="{BA56C3AA-3812-4995-AA9A-DB4CFAD7DFC9}" presName="Name64" presStyleLbl="parChTrans1D3" presStyleIdx="1" presStyleCnt="8"/>
      <dgm:spPr/>
      <dgm:t>
        <a:bodyPr/>
        <a:lstStyle/>
        <a:p>
          <a:endParaRPr lang="fr-FR"/>
        </a:p>
      </dgm:t>
    </dgm:pt>
    <dgm:pt modelId="{52601174-D4B0-4927-8654-E2D3BBC99415}" type="pres">
      <dgm:prSet presAssocID="{0E9F64DF-10AD-4D9D-9D55-CB2B02A0BA45}" presName="hierRoot2" presStyleCnt="0">
        <dgm:presLayoutVars>
          <dgm:hierBranch val="init"/>
        </dgm:presLayoutVars>
      </dgm:prSet>
      <dgm:spPr/>
    </dgm:pt>
    <dgm:pt modelId="{458FE2E1-49DC-49FF-9EEE-C7F18E7A09A3}" type="pres">
      <dgm:prSet presAssocID="{0E9F64DF-10AD-4D9D-9D55-CB2B02A0BA45}" presName="rootComposite" presStyleCnt="0"/>
      <dgm:spPr/>
    </dgm:pt>
    <dgm:pt modelId="{D15EA5F0-6809-4108-BC52-9526BFC4F867}" type="pres">
      <dgm:prSet presAssocID="{0E9F64DF-10AD-4D9D-9D55-CB2B02A0BA45}" presName="rootText" presStyleLbl="node3" presStyleIdx="1" presStyleCnt="8">
        <dgm:presLayoutVars>
          <dgm:chPref val="3"/>
        </dgm:presLayoutVars>
      </dgm:prSet>
      <dgm:spPr/>
      <dgm:t>
        <a:bodyPr/>
        <a:lstStyle/>
        <a:p>
          <a:endParaRPr lang="fr-FR"/>
        </a:p>
      </dgm:t>
    </dgm:pt>
    <dgm:pt modelId="{6BFFABAB-8B99-444B-914D-5E7B126E3C57}" type="pres">
      <dgm:prSet presAssocID="{0E9F64DF-10AD-4D9D-9D55-CB2B02A0BA45}" presName="rootConnector" presStyleLbl="node3" presStyleIdx="1" presStyleCnt="8"/>
      <dgm:spPr/>
      <dgm:t>
        <a:bodyPr/>
        <a:lstStyle/>
        <a:p>
          <a:endParaRPr lang="fr-FR"/>
        </a:p>
      </dgm:t>
    </dgm:pt>
    <dgm:pt modelId="{72892146-349B-4188-8E0E-960B316BBF64}" type="pres">
      <dgm:prSet presAssocID="{0E9F64DF-10AD-4D9D-9D55-CB2B02A0BA45}" presName="hierChild4" presStyleCnt="0"/>
      <dgm:spPr/>
    </dgm:pt>
    <dgm:pt modelId="{145B65F7-0DBE-4CE7-9CC1-739C505E361B}" type="pres">
      <dgm:prSet presAssocID="{E5B67873-8839-4EA2-BE30-CEF685151F4F}" presName="Name64" presStyleLbl="parChTrans1D4" presStyleIdx="2" presStyleCnt="8"/>
      <dgm:spPr/>
      <dgm:t>
        <a:bodyPr/>
        <a:lstStyle/>
        <a:p>
          <a:endParaRPr lang="fr-FR"/>
        </a:p>
      </dgm:t>
    </dgm:pt>
    <dgm:pt modelId="{14C4AD4C-EAF6-4636-A6CC-1DAC83ABF826}" type="pres">
      <dgm:prSet presAssocID="{768B6797-A359-4120-B112-DC74D8314120}" presName="hierRoot2" presStyleCnt="0">
        <dgm:presLayoutVars>
          <dgm:hierBranch val="init"/>
        </dgm:presLayoutVars>
      </dgm:prSet>
      <dgm:spPr/>
    </dgm:pt>
    <dgm:pt modelId="{C05516DB-2D13-4E6E-A124-CBA078DA9537}" type="pres">
      <dgm:prSet presAssocID="{768B6797-A359-4120-B112-DC74D8314120}" presName="rootComposite" presStyleCnt="0"/>
      <dgm:spPr/>
    </dgm:pt>
    <dgm:pt modelId="{A485F6E5-43F6-4F20-819F-B5A0FAC53B41}" type="pres">
      <dgm:prSet presAssocID="{768B6797-A359-4120-B112-DC74D8314120}" presName="rootText" presStyleLbl="node4" presStyleIdx="2" presStyleCnt="8">
        <dgm:presLayoutVars>
          <dgm:chPref val="3"/>
        </dgm:presLayoutVars>
      </dgm:prSet>
      <dgm:spPr/>
      <dgm:t>
        <a:bodyPr/>
        <a:lstStyle/>
        <a:p>
          <a:endParaRPr lang="fr-FR"/>
        </a:p>
      </dgm:t>
    </dgm:pt>
    <dgm:pt modelId="{93F7FF78-B371-4137-A2FA-6F48FE65BE76}" type="pres">
      <dgm:prSet presAssocID="{768B6797-A359-4120-B112-DC74D8314120}" presName="rootConnector" presStyleLbl="node4" presStyleIdx="2" presStyleCnt="8"/>
      <dgm:spPr/>
      <dgm:t>
        <a:bodyPr/>
        <a:lstStyle/>
        <a:p>
          <a:endParaRPr lang="fr-FR"/>
        </a:p>
      </dgm:t>
    </dgm:pt>
    <dgm:pt modelId="{923F7FED-421A-494B-98AD-B03B4CE94E8E}" type="pres">
      <dgm:prSet presAssocID="{768B6797-A359-4120-B112-DC74D8314120}" presName="hierChild4" presStyleCnt="0"/>
      <dgm:spPr/>
    </dgm:pt>
    <dgm:pt modelId="{6FCF3934-F4BF-4892-9318-6E3E303C3470}" type="pres">
      <dgm:prSet presAssocID="{768B6797-A359-4120-B112-DC74D8314120}" presName="hierChild5" presStyleCnt="0"/>
      <dgm:spPr/>
    </dgm:pt>
    <dgm:pt modelId="{F5F58DD0-0787-4A4E-8750-CCB5EA781A6F}" type="pres">
      <dgm:prSet presAssocID="{E7F39CD1-2D17-4448-AFE8-3E33A42B1946}" presName="Name64" presStyleLbl="parChTrans1D4" presStyleIdx="3" presStyleCnt="8"/>
      <dgm:spPr/>
      <dgm:t>
        <a:bodyPr/>
        <a:lstStyle/>
        <a:p>
          <a:endParaRPr lang="fr-FR"/>
        </a:p>
      </dgm:t>
    </dgm:pt>
    <dgm:pt modelId="{678D75F1-5565-4D5F-B04A-A7302739E159}" type="pres">
      <dgm:prSet presAssocID="{05F2EDE1-DE90-4DA9-BECA-4F53F23BF912}" presName="hierRoot2" presStyleCnt="0">
        <dgm:presLayoutVars>
          <dgm:hierBranch val="init"/>
        </dgm:presLayoutVars>
      </dgm:prSet>
      <dgm:spPr/>
    </dgm:pt>
    <dgm:pt modelId="{D72BCA69-0BFE-4B68-94DE-0AF01133B261}" type="pres">
      <dgm:prSet presAssocID="{05F2EDE1-DE90-4DA9-BECA-4F53F23BF912}" presName="rootComposite" presStyleCnt="0"/>
      <dgm:spPr/>
    </dgm:pt>
    <dgm:pt modelId="{23BE3C7B-C8BF-4947-B745-087E1F483C5E}" type="pres">
      <dgm:prSet presAssocID="{05F2EDE1-DE90-4DA9-BECA-4F53F23BF912}" presName="rootText" presStyleLbl="node4" presStyleIdx="3" presStyleCnt="8">
        <dgm:presLayoutVars>
          <dgm:chPref val="3"/>
        </dgm:presLayoutVars>
      </dgm:prSet>
      <dgm:spPr/>
      <dgm:t>
        <a:bodyPr/>
        <a:lstStyle/>
        <a:p>
          <a:endParaRPr lang="fr-FR"/>
        </a:p>
      </dgm:t>
    </dgm:pt>
    <dgm:pt modelId="{83E5D072-73DC-40DA-B2B6-FE421C8AF673}" type="pres">
      <dgm:prSet presAssocID="{05F2EDE1-DE90-4DA9-BECA-4F53F23BF912}" presName="rootConnector" presStyleLbl="node4" presStyleIdx="3" presStyleCnt="8"/>
      <dgm:spPr/>
      <dgm:t>
        <a:bodyPr/>
        <a:lstStyle/>
        <a:p>
          <a:endParaRPr lang="fr-FR"/>
        </a:p>
      </dgm:t>
    </dgm:pt>
    <dgm:pt modelId="{1F361DCE-EA9A-41D7-B582-B126FF06A379}" type="pres">
      <dgm:prSet presAssocID="{05F2EDE1-DE90-4DA9-BECA-4F53F23BF912}" presName="hierChild4" presStyleCnt="0"/>
      <dgm:spPr/>
    </dgm:pt>
    <dgm:pt modelId="{2093B40F-88FB-4693-A84A-48A25F72B4F5}" type="pres">
      <dgm:prSet presAssocID="{05F2EDE1-DE90-4DA9-BECA-4F53F23BF912}" presName="hierChild5" presStyleCnt="0"/>
      <dgm:spPr/>
    </dgm:pt>
    <dgm:pt modelId="{2DFF9CFF-0E3B-456A-966D-02995625D68F}" type="pres">
      <dgm:prSet presAssocID="{0E9F64DF-10AD-4D9D-9D55-CB2B02A0BA45}" presName="hierChild5" presStyleCnt="0"/>
      <dgm:spPr/>
    </dgm:pt>
    <dgm:pt modelId="{57027DFA-BFE7-4441-9CBA-307FAC4F23D7}" type="pres">
      <dgm:prSet presAssocID="{5A0089FD-7DDE-4AE7-AF3A-02CA30A0F32A}" presName="hierChild5" presStyleCnt="0"/>
      <dgm:spPr/>
    </dgm:pt>
    <dgm:pt modelId="{E0BF7282-08C7-4BF9-9897-F2FB46EE8425}" type="pres">
      <dgm:prSet presAssocID="{11862DBA-EB1A-43D0-878A-C6827DFA432E}" presName="Name64" presStyleLbl="parChTrans1D2" presStyleIdx="1" presStyleCnt="4"/>
      <dgm:spPr/>
      <dgm:t>
        <a:bodyPr/>
        <a:lstStyle/>
        <a:p>
          <a:endParaRPr lang="fr-FR"/>
        </a:p>
      </dgm:t>
    </dgm:pt>
    <dgm:pt modelId="{2B78543E-E91F-4DA2-9AFB-C2A11FB8CEC3}" type="pres">
      <dgm:prSet presAssocID="{41A57844-A717-4491-BB65-B9491BD8952B}" presName="hierRoot2" presStyleCnt="0">
        <dgm:presLayoutVars>
          <dgm:hierBranch val="init"/>
        </dgm:presLayoutVars>
      </dgm:prSet>
      <dgm:spPr/>
    </dgm:pt>
    <dgm:pt modelId="{C0704396-45B9-4175-BCD2-BA21C77DFB9D}" type="pres">
      <dgm:prSet presAssocID="{41A57844-A717-4491-BB65-B9491BD8952B}" presName="rootComposite" presStyleCnt="0"/>
      <dgm:spPr/>
    </dgm:pt>
    <dgm:pt modelId="{3DFDAE69-AED6-4F4C-B521-06E2172531F8}" type="pres">
      <dgm:prSet presAssocID="{41A57844-A717-4491-BB65-B9491BD8952B}" presName="rootText" presStyleLbl="node2" presStyleIdx="1" presStyleCnt="4">
        <dgm:presLayoutVars>
          <dgm:chPref val="3"/>
        </dgm:presLayoutVars>
      </dgm:prSet>
      <dgm:spPr/>
      <dgm:t>
        <a:bodyPr/>
        <a:lstStyle/>
        <a:p>
          <a:endParaRPr lang="fr-FR"/>
        </a:p>
      </dgm:t>
    </dgm:pt>
    <dgm:pt modelId="{E878931F-6A17-43E1-8DBA-391CC77D6ED9}" type="pres">
      <dgm:prSet presAssocID="{41A57844-A717-4491-BB65-B9491BD8952B}" presName="rootConnector" presStyleLbl="node2" presStyleIdx="1" presStyleCnt="4"/>
      <dgm:spPr/>
      <dgm:t>
        <a:bodyPr/>
        <a:lstStyle/>
        <a:p>
          <a:endParaRPr lang="fr-FR"/>
        </a:p>
      </dgm:t>
    </dgm:pt>
    <dgm:pt modelId="{47C712ED-5A6A-47AF-BBEE-BC792820DBEE}" type="pres">
      <dgm:prSet presAssocID="{41A57844-A717-4491-BB65-B9491BD8952B}" presName="hierChild4" presStyleCnt="0"/>
      <dgm:spPr/>
    </dgm:pt>
    <dgm:pt modelId="{C1054A4D-1170-4588-9B23-AC9605DD88F4}" type="pres">
      <dgm:prSet presAssocID="{17DEC064-A7E6-4BFB-B1D5-2A921BB17905}" presName="Name64" presStyleLbl="parChTrans1D3" presStyleIdx="2" presStyleCnt="8"/>
      <dgm:spPr/>
      <dgm:t>
        <a:bodyPr/>
        <a:lstStyle/>
        <a:p>
          <a:endParaRPr lang="fr-FR"/>
        </a:p>
      </dgm:t>
    </dgm:pt>
    <dgm:pt modelId="{31DCBCCB-7FDB-4408-A499-A2F9970CF45F}" type="pres">
      <dgm:prSet presAssocID="{DA2B7B6C-ED3F-4209-BF05-25495BA5F309}" presName="hierRoot2" presStyleCnt="0">
        <dgm:presLayoutVars>
          <dgm:hierBranch val="init"/>
        </dgm:presLayoutVars>
      </dgm:prSet>
      <dgm:spPr/>
    </dgm:pt>
    <dgm:pt modelId="{131D4FBE-FC90-4BE8-A40D-4E8E88FC451E}" type="pres">
      <dgm:prSet presAssocID="{DA2B7B6C-ED3F-4209-BF05-25495BA5F309}" presName="rootComposite" presStyleCnt="0"/>
      <dgm:spPr/>
    </dgm:pt>
    <dgm:pt modelId="{D48A457E-7DA5-4385-803E-602B720747FC}" type="pres">
      <dgm:prSet presAssocID="{DA2B7B6C-ED3F-4209-BF05-25495BA5F309}" presName="rootText" presStyleLbl="node3" presStyleIdx="2" presStyleCnt="8">
        <dgm:presLayoutVars>
          <dgm:chPref val="3"/>
        </dgm:presLayoutVars>
      </dgm:prSet>
      <dgm:spPr/>
      <dgm:t>
        <a:bodyPr/>
        <a:lstStyle/>
        <a:p>
          <a:endParaRPr lang="fr-FR"/>
        </a:p>
      </dgm:t>
    </dgm:pt>
    <dgm:pt modelId="{227EE973-A6B7-4867-A5CB-0FC3E905A8FD}" type="pres">
      <dgm:prSet presAssocID="{DA2B7B6C-ED3F-4209-BF05-25495BA5F309}" presName="rootConnector" presStyleLbl="node3" presStyleIdx="2" presStyleCnt="8"/>
      <dgm:spPr/>
      <dgm:t>
        <a:bodyPr/>
        <a:lstStyle/>
        <a:p>
          <a:endParaRPr lang="fr-FR"/>
        </a:p>
      </dgm:t>
    </dgm:pt>
    <dgm:pt modelId="{0DBAC33B-C012-4D60-8F8B-90C42091EF75}" type="pres">
      <dgm:prSet presAssocID="{DA2B7B6C-ED3F-4209-BF05-25495BA5F309}" presName="hierChild4" presStyleCnt="0"/>
      <dgm:spPr/>
    </dgm:pt>
    <dgm:pt modelId="{11B0C86F-6988-4B82-B259-EAAB5D307BCF}" type="pres">
      <dgm:prSet presAssocID="{E7C2D11F-F6A4-45D6-8EAC-2C101E50C64F}" presName="Name64" presStyleLbl="parChTrans1D4" presStyleIdx="4" presStyleCnt="8"/>
      <dgm:spPr/>
      <dgm:t>
        <a:bodyPr/>
        <a:lstStyle/>
        <a:p>
          <a:endParaRPr lang="fr-FR"/>
        </a:p>
      </dgm:t>
    </dgm:pt>
    <dgm:pt modelId="{CB75D6DF-03AF-4807-B22B-447CCCD8425C}" type="pres">
      <dgm:prSet presAssocID="{59A321ED-2E75-4B1A-91C9-76C797720D1C}" presName="hierRoot2" presStyleCnt="0">
        <dgm:presLayoutVars>
          <dgm:hierBranch val="init"/>
        </dgm:presLayoutVars>
      </dgm:prSet>
      <dgm:spPr/>
    </dgm:pt>
    <dgm:pt modelId="{465C2BE1-83FC-453E-A769-62BAB6608403}" type="pres">
      <dgm:prSet presAssocID="{59A321ED-2E75-4B1A-91C9-76C797720D1C}" presName="rootComposite" presStyleCnt="0"/>
      <dgm:spPr/>
    </dgm:pt>
    <dgm:pt modelId="{01DF4523-8334-4C03-9F4A-09CC516AA765}" type="pres">
      <dgm:prSet presAssocID="{59A321ED-2E75-4B1A-91C9-76C797720D1C}" presName="rootText" presStyleLbl="node4" presStyleIdx="4" presStyleCnt="8">
        <dgm:presLayoutVars>
          <dgm:chPref val="3"/>
        </dgm:presLayoutVars>
      </dgm:prSet>
      <dgm:spPr/>
      <dgm:t>
        <a:bodyPr/>
        <a:lstStyle/>
        <a:p>
          <a:endParaRPr lang="fr-FR"/>
        </a:p>
      </dgm:t>
    </dgm:pt>
    <dgm:pt modelId="{022FFC4E-9EF7-49F3-B044-7E0ED7A96CC2}" type="pres">
      <dgm:prSet presAssocID="{59A321ED-2E75-4B1A-91C9-76C797720D1C}" presName="rootConnector" presStyleLbl="node4" presStyleIdx="4" presStyleCnt="8"/>
      <dgm:spPr/>
      <dgm:t>
        <a:bodyPr/>
        <a:lstStyle/>
        <a:p>
          <a:endParaRPr lang="fr-FR"/>
        </a:p>
      </dgm:t>
    </dgm:pt>
    <dgm:pt modelId="{BDBE5D75-80FA-44A3-A798-10DA31BD7AAA}" type="pres">
      <dgm:prSet presAssocID="{59A321ED-2E75-4B1A-91C9-76C797720D1C}" presName="hierChild4" presStyleCnt="0"/>
      <dgm:spPr/>
    </dgm:pt>
    <dgm:pt modelId="{8B2D83F0-8EE0-4762-AC8D-F94F717AF5A9}" type="pres">
      <dgm:prSet presAssocID="{59A321ED-2E75-4B1A-91C9-76C797720D1C}" presName="hierChild5" presStyleCnt="0"/>
      <dgm:spPr/>
    </dgm:pt>
    <dgm:pt modelId="{74D7AA53-BFF6-4D8D-BEC8-2D1E87690AB9}" type="pres">
      <dgm:prSet presAssocID="{DA2B7B6C-ED3F-4209-BF05-25495BA5F309}" presName="hierChild5" presStyleCnt="0"/>
      <dgm:spPr/>
    </dgm:pt>
    <dgm:pt modelId="{CC289521-13DC-40C0-ADE8-F291C8EC4B9C}" type="pres">
      <dgm:prSet presAssocID="{06525405-6B6B-4106-ACFB-B69C61E67CFC}" presName="Name64" presStyleLbl="parChTrans1D3" presStyleIdx="3" presStyleCnt="8"/>
      <dgm:spPr/>
      <dgm:t>
        <a:bodyPr/>
        <a:lstStyle/>
        <a:p>
          <a:endParaRPr lang="fr-FR"/>
        </a:p>
      </dgm:t>
    </dgm:pt>
    <dgm:pt modelId="{3F0A49E5-EE16-40AB-9237-EB98CEFCA07D}" type="pres">
      <dgm:prSet presAssocID="{9345FACB-613C-4DE6-98CA-2FF8DD49B05F}" presName="hierRoot2" presStyleCnt="0">
        <dgm:presLayoutVars>
          <dgm:hierBranch val="init"/>
        </dgm:presLayoutVars>
      </dgm:prSet>
      <dgm:spPr/>
    </dgm:pt>
    <dgm:pt modelId="{B35AA659-AD1C-49F0-8965-4F0DED531463}" type="pres">
      <dgm:prSet presAssocID="{9345FACB-613C-4DE6-98CA-2FF8DD49B05F}" presName="rootComposite" presStyleCnt="0"/>
      <dgm:spPr/>
    </dgm:pt>
    <dgm:pt modelId="{68C92412-3FDD-4F3D-BA17-33F6DAD00C08}" type="pres">
      <dgm:prSet presAssocID="{9345FACB-613C-4DE6-98CA-2FF8DD49B05F}" presName="rootText" presStyleLbl="node3" presStyleIdx="3" presStyleCnt="8">
        <dgm:presLayoutVars>
          <dgm:chPref val="3"/>
        </dgm:presLayoutVars>
      </dgm:prSet>
      <dgm:spPr/>
      <dgm:t>
        <a:bodyPr/>
        <a:lstStyle/>
        <a:p>
          <a:endParaRPr lang="fr-FR"/>
        </a:p>
      </dgm:t>
    </dgm:pt>
    <dgm:pt modelId="{FE7D3801-E400-4A84-90BA-5BED06B77DCF}" type="pres">
      <dgm:prSet presAssocID="{9345FACB-613C-4DE6-98CA-2FF8DD49B05F}" presName="rootConnector" presStyleLbl="node3" presStyleIdx="3" presStyleCnt="8"/>
      <dgm:spPr/>
      <dgm:t>
        <a:bodyPr/>
        <a:lstStyle/>
        <a:p>
          <a:endParaRPr lang="fr-FR"/>
        </a:p>
      </dgm:t>
    </dgm:pt>
    <dgm:pt modelId="{79F947AA-F1EB-420A-9898-DEF73A5B6272}" type="pres">
      <dgm:prSet presAssocID="{9345FACB-613C-4DE6-98CA-2FF8DD49B05F}" presName="hierChild4" presStyleCnt="0"/>
      <dgm:spPr/>
    </dgm:pt>
    <dgm:pt modelId="{DA0EFC4E-1641-4E6A-9CE8-65F352B6B4C5}" type="pres">
      <dgm:prSet presAssocID="{B0A8B128-792F-4949-B3E5-1251EEE2CAFB}" presName="Name64" presStyleLbl="parChTrans1D4" presStyleIdx="5" presStyleCnt="8"/>
      <dgm:spPr/>
      <dgm:t>
        <a:bodyPr/>
        <a:lstStyle/>
        <a:p>
          <a:endParaRPr lang="fr-FR"/>
        </a:p>
      </dgm:t>
    </dgm:pt>
    <dgm:pt modelId="{417E5D34-5686-44B5-BDDF-3FD53EC5ED09}" type="pres">
      <dgm:prSet presAssocID="{D35BD9B5-8168-4B76-9AFA-1C723D545B0D}" presName="hierRoot2" presStyleCnt="0">
        <dgm:presLayoutVars>
          <dgm:hierBranch val="init"/>
        </dgm:presLayoutVars>
      </dgm:prSet>
      <dgm:spPr/>
    </dgm:pt>
    <dgm:pt modelId="{A92575F7-5949-42F8-B89D-9CFCF24140AF}" type="pres">
      <dgm:prSet presAssocID="{D35BD9B5-8168-4B76-9AFA-1C723D545B0D}" presName="rootComposite" presStyleCnt="0"/>
      <dgm:spPr/>
    </dgm:pt>
    <dgm:pt modelId="{C9CE1406-A486-4F07-9FD5-ACDB5929C1CE}" type="pres">
      <dgm:prSet presAssocID="{D35BD9B5-8168-4B76-9AFA-1C723D545B0D}" presName="rootText" presStyleLbl="node4" presStyleIdx="5" presStyleCnt="8">
        <dgm:presLayoutVars>
          <dgm:chPref val="3"/>
        </dgm:presLayoutVars>
      </dgm:prSet>
      <dgm:spPr/>
      <dgm:t>
        <a:bodyPr/>
        <a:lstStyle/>
        <a:p>
          <a:endParaRPr lang="fr-FR"/>
        </a:p>
      </dgm:t>
    </dgm:pt>
    <dgm:pt modelId="{3395C274-8CFB-4D37-BC55-6E1B5194C7DB}" type="pres">
      <dgm:prSet presAssocID="{D35BD9B5-8168-4B76-9AFA-1C723D545B0D}" presName="rootConnector" presStyleLbl="node4" presStyleIdx="5" presStyleCnt="8"/>
      <dgm:spPr/>
      <dgm:t>
        <a:bodyPr/>
        <a:lstStyle/>
        <a:p>
          <a:endParaRPr lang="fr-FR"/>
        </a:p>
      </dgm:t>
    </dgm:pt>
    <dgm:pt modelId="{25E890B2-D7E2-4A3B-90E5-0AC978652A38}" type="pres">
      <dgm:prSet presAssocID="{D35BD9B5-8168-4B76-9AFA-1C723D545B0D}" presName="hierChild4" presStyleCnt="0"/>
      <dgm:spPr/>
    </dgm:pt>
    <dgm:pt modelId="{29FA4334-9752-4A5F-AD5E-F37CF93AC55F}" type="pres">
      <dgm:prSet presAssocID="{D35BD9B5-8168-4B76-9AFA-1C723D545B0D}" presName="hierChild5" presStyleCnt="0"/>
      <dgm:spPr/>
    </dgm:pt>
    <dgm:pt modelId="{689683A6-1755-40EB-ADCB-B6FEB7A785AF}" type="pres">
      <dgm:prSet presAssocID="{9345FACB-613C-4DE6-98CA-2FF8DD49B05F}" presName="hierChild5" presStyleCnt="0"/>
      <dgm:spPr/>
    </dgm:pt>
    <dgm:pt modelId="{FD1AA4EF-E066-4A1E-82A9-C73D8C135C54}" type="pres">
      <dgm:prSet presAssocID="{63F43657-C89B-4372-8099-5FBEA3F8664C}" presName="Name64" presStyleLbl="parChTrans1D3" presStyleIdx="4" presStyleCnt="8"/>
      <dgm:spPr/>
      <dgm:t>
        <a:bodyPr/>
        <a:lstStyle/>
        <a:p>
          <a:endParaRPr lang="fr-FR"/>
        </a:p>
      </dgm:t>
    </dgm:pt>
    <dgm:pt modelId="{7644A760-54C0-4EBD-9E7C-0183BD058934}" type="pres">
      <dgm:prSet presAssocID="{31C5A040-0EB1-4751-8100-40A6CE2F9758}" presName="hierRoot2" presStyleCnt="0">
        <dgm:presLayoutVars>
          <dgm:hierBranch val="init"/>
        </dgm:presLayoutVars>
      </dgm:prSet>
      <dgm:spPr/>
    </dgm:pt>
    <dgm:pt modelId="{CA01DD1A-739C-483F-A759-4308E6738CFC}" type="pres">
      <dgm:prSet presAssocID="{31C5A040-0EB1-4751-8100-40A6CE2F9758}" presName="rootComposite" presStyleCnt="0"/>
      <dgm:spPr/>
    </dgm:pt>
    <dgm:pt modelId="{6F68064B-6E6C-46E9-83F5-83DB0DDA9A7A}" type="pres">
      <dgm:prSet presAssocID="{31C5A040-0EB1-4751-8100-40A6CE2F9758}" presName="rootText" presStyleLbl="node3" presStyleIdx="4" presStyleCnt="8">
        <dgm:presLayoutVars>
          <dgm:chPref val="3"/>
        </dgm:presLayoutVars>
      </dgm:prSet>
      <dgm:spPr/>
      <dgm:t>
        <a:bodyPr/>
        <a:lstStyle/>
        <a:p>
          <a:endParaRPr lang="fr-FR"/>
        </a:p>
      </dgm:t>
    </dgm:pt>
    <dgm:pt modelId="{0E3BE912-8475-439F-89CE-56E77DDE2839}" type="pres">
      <dgm:prSet presAssocID="{31C5A040-0EB1-4751-8100-40A6CE2F9758}" presName="rootConnector" presStyleLbl="node3" presStyleIdx="4" presStyleCnt="8"/>
      <dgm:spPr/>
      <dgm:t>
        <a:bodyPr/>
        <a:lstStyle/>
        <a:p>
          <a:endParaRPr lang="fr-FR"/>
        </a:p>
      </dgm:t>
    </dgm:pt>
    <dgm:pt modelId="{A5564FDF-931E-4460-AF82-92FEF6C4A2A5}" type="pres">
      <dgm:prSet presAssocID="{31C5A040-0EB1-4751-8100-40A6CE2F9758}" presName="hierChild4" presStyleCnt="0"/>
      <dgm:spPr/>
    </dgm:pt>
    <dgm:pt modelId="{8ACAF200-433D-464F-97DD-42CA90003DBD}" type="pres">
      <dgm:prSet presAssocID="{CD667CF0-CBF0-4650-92C6-5DDAB7CBBFD7}" presName="Name64" presStyleLbl="parChTrans1D4" presStyleIdx="6" presStyleCnt="8"/>
      <dgm:spPr/>
      <dgm:t>
        <a:bodyPr/>
        <a:lstStyle/>
        <a:p>
          <a:endParaRPr lang="fr-FR"/>
        </a:p>
      </dgm:t>
    </dgm:pt>
    <dgm:pt modelId="{1E731C66-6E0D-4BDC-8CCB-E461F05C7EBC}" type="pres">
      <dgm:prSet presAssocID="{8355A696-6788-4973-89FA-482DF6D940AC}" presName="hierRoot2" presStyleCnt="0">
        <dgm:presLayoutVars>
          <dgm:hierBranch val="init"/>
        </dgm:presLayoutVars>
      </dgm:prSet>
      <dgm:spPr/>
    </dgm:pt>
    <dgm:pt modelId="{FD28A123-645E-4C1F-A93C-EF940DF4D64B}" type="pres">
      <dgm:prSet presAssocID="{8355A696-6788-4973-89FA-482DF6D940AC}" presName="rootComposite" presStyleCnt="0"/>
      <dgm:spPr/>
    </dgm:pt>
    <dgm:pt modelId="{927A9926-396F-4FCE-8E64-F08A9DCF7644}" type="pres">
      <dgm:prSet presAssocID="{8355A696-6788-4973-89FA-482DF6D940AC}" presName="rootText" presStyleLbl="node4" presStyleIdx="6" presStyleCnt="8">
        <dgm:presLayoutVars>
          <dgm:chPref val="3"/>
        </dgm:presLayoutVars>
      </dgm:prSet>
      <dgm:spPr/>
      <dgm:t>
        <a:bodyPr/>
        <a:lstStyle/>
        <a:p>
          <a:endParaRPr lang="fr-FR"/>
        </a:p>
      </dgm:t>
    </dgm:pt>
    <dgm:pt modelId="{1FBD6692-BAD9-43CB-9527-F90A2B8E1E82}" type="pres">
      <dgm:prSet presAssocID="{8355A696-6788-4973-89FA-482DF6D940AC}" presName="rootConnector" presStyleLbl="node4" presStyleIdx="6" presStyleCnt="8"/>
      <dgm:spPr/>
      <dgm:t>
        <a:bodyPr/>
        <a:lstStyle/>
        <a:p>
          <a:endParaRPr lang="fr-FR"/>
        </a:p>
      </dgm:t>
    </dgm:pt>
    <dgm:pt modelId="{895D391B-36F8-4134-B507-BC19BF162079}" type="pres">
      <dgm:prSet presAssocID="{8355A696-6788-4973-89FA-482DF6D940AC}" presName="hierChild4" presStyleCnt="0"/>
      <dgm:spPr/>
    </dgm:pt>
    <dgm:pt modelId="{52949246-8E9B-4DE4-A58E-D04BF82B5F48}" type="pres">
      <dgm:prSet presAssocID="{8355A696-6788-4973-89FA-482DF6D940AC}" presName="hierChild5" presStyleCnt="0"/>
      <dgm:spPr/>
    </dgm:pt>
    <dgm:pt modelId="{3F4022E7-159E-4428-AD38-386FBFF67BFC}" type="pres">
      <dgm:prSet presAssocID="{31C5A040-0EB1-4751-8100-40A6CE2F9758}" presName="hierChild5" presStyleCnt="0"/>
      <dgm:spPr/>
    </dgm:pt>
    <dgm:pt modelId="{5CE1CA77-F941-4FEC-AA55-2953DA1ECEF2}" type="pres">
      <dgm:prSet presAssocID="{31958AA8-2B3D-41F7-AA48-895B2E21C238}" presName="Name64" presStyleLbl="parChTrans1D3" presStyleIdx="5" presStyleCnt="8"/>
      <dgm:spPr/>
      <dgm:t>
        <a:bodyPr/>
        <a:lstStyle/>
        <a:p>
          <a:endParaRPr lang="fr-FR"/>
        </a:p>
      </dgm:t>
    </dgm:pt>
    <dgm:pt modelId="{966304FC-2936-411D-BE54-8B513D6D630B}" type="pres">
      <dgm:prSet presAssocID="{E5796B1D-C665-4B7D-BA66-315C041087FE}" presName="hierRoot2" presStyleCnt="0">
        <dgm:presLayoutVars>
          <dgm:hierBranch val="init"/>
        </dgm:presLayoutVars>
      </dgm:prSet>
      <dgm:spPr/>
    </dgm:pt>
    <dgm:pt modelId="{6F3A9677-8453-437A-B4E7-A18431FB9B07}" type="pres">
      <dgm:prSet presAssocID="{E5796B1D-C665-4B7D-BA66-315C041087FE}" presName="rootComposite" presStyleCnt="0"/>
      <dgm:spPr/>
    </dgm:pt>
    <dgm:pt modelId="{FCC3D1FF-FD1B-47B8-98D1-7D698F3927B1}" type="pres">
      <dgm:prSet presAssocID="{E5796B1D-C665-4B7D-BA66-315C041087FE}" presName="rootText" presStyleLbl="node3" presStyleIdx="5" presStyleCnt="8">
        <dgm:presLayoutVars>
          <dgm:chPref val="3"/>
        </dgm:presLayoutVars>
      </dgm:prSet>
      <dgm:spPr/>
      <dgm:t>
        <a:bodyPr/>
        <a:lstStyle/>
        <a:p>
          <a:endParaRPr lang="fr-FR"/>
        </a:p>
      </dgm:t>
    </dgm:pt>
    <dgm:pt modelId="{27BC42BF-CA23-4685-A2DE-86C9C7D7A360}" type="pres">
      <dgm:prSet presAssocID="{E5796B1D-C665-4B7D-BA66-315C041087FE}" presName="rootConnector" presStyleLbl="node3" presStyleIdx="5" presStyleCnt="8"/>
      <dgm:spPr/>
      <dgm:t>
        <a:bodyPr/>
        <a:lstStyle/>
        <a:p>
          <a:endParaRPr lang="fr-FR"/>
        </a:p>
      </dgm:t>
    </dgm:pt>
    <dgm:pt modelId="{8FC61D3A-8AC3-40FE-A984-BE6536552000}" type="pres">
      <dgm:prSet presAssocID="{E5796B1D-C665-4B7D-BA66-315C041087FE}" presName="hierChild4" presStyleCnt="0"/>
      <dgm:spPr/>
    </dgm:pt>
    <dgm:pt modelId="{46355CBE-3FE9-45E1-B53D-9061E69FC525}" type="pres">
      <dgm:prSet presAssocID="{F5904A43-6FD2-4AF0-9608-A6C555D26C6B}" presName="Name64" presStyleLbl="parChTrans1D4" presStyleIdx="7" presStyleCnt="8"/>
      <dgm:spPr/>
      <dgm:t>
        <a:bodyPr/>
        <a:lstStyle/>
        <a:p>
          <a:endParaRPr lang="fr-FR"/>
        </a:p>
      </dgm:t>
    </dgm:pt>
    <dgm:pt modelId="{FE46A8F0-F3A5-4713-A7A4-B47498F4F405}" type="pres">
      <dgm:prSet presAssocID="{A71058C8-331D-4866-A681-9BF350AF6E11}" presName="hierRoot2" presStyleCnt="0">
        <dgm:presLayoutVars>
          <dgm:hierBranch val="init"/>
        </dgm:presLayoutVars>
      </dgm:prSet>
      <dgm:spPr/>
    </dgm:pt>
    <dgm:pt modelId="{57600ED1-7B21-4B5E-97DB-53C9CF3F287D}" type="pres">
      <dgm:prSet presAssocID="{A71058C8-331D-4866-A681-9BF350AF6E11}" presName="rootComposite" presStyleCnt="0"/>
      <dgm:spPr/>
    </dgm:pt>
    <dgm:pt modelId="{E4C1DC97-3AD8-4D85-87F3-FAD289D1F03C}" type="pres">
      <dgm:prSet presAssocID="{A71058C8-331D-4866-A681-9BF350AF6E11}" presName="rootText" presStyleLbl="node4" presStyleIdx="7" presStyleCnt="8">
        <dgm:presLayoutVars>
          <dgm:chPref val="3"/>
        </dgm:presLayoutVars>
      </dgm:prSet>
      <dgm:spPr/>
      <dgm:t>
        <a:bodyPr/>
        <a:lstStyle/>
        <a:p>
          <a:endParaRPr lang="fr-FR"/>
        </a:p>
      </dgm:t>
    </dgm:pt>
    <dgm:pt modelId="{93BA0B34-8DFC-4DE3-82E5-97208EBA138C}" type="pres">
      <dgm:prSet presAssocID="{A71058C8-331D-4866-A681-9BF350AF6E11}" presName="rootConnector" presStyleLbl="node4" presStyleIdx="7" presStyleCnt="8"/>
      <dgm:spPr/>
      <dgm:t>
        <a:bodyPr/>
        <a:lstStyle/>
        <a:p>
          <a:endParaRPr lang="fr-FR"/>
        </a:p>
      </dgm:t>
    </dgm:pt>
    <dgm:pt modelId="{2506C188-30B8-4100-AF1A-32854932FAE3}" type="pres">
      <dgm:prSet presAssocID="{A71058C8-331D-4866-A681-9BF350AF6E11}" presName="hierChild4" presStyleCnt="0"/>
      <dgm:spPr/>
    </dgm:pt>
    <dgm:pt modelId="{B9A3B994-2B21-47C2-A390-9770A7DF43D9}" type="pres">
      <dgm:prSet presAssocID="{A71058C8-331D-4866-A681-9BF350AF6E11}" presName="hierChild5" presStyleCnt="0"/>
      <dgm:spPr/>
    </dgm:pt>
    <dgm:pt modelId="{FCF0615B-62D7-446D-89CB-2764F8B78C9D}" type="pres">
      <dgm:prSet presAssocID="{E5796B1D-C665-4B7D-BA66-315C041087FE}" presName="hierChild5" presStyleCnt="0"/>
      <dgm:spPr/>
    </dgm:pt>
    <dgm:pt modelId="{8936439C-87BE-4535-A6A5-3246EEB72358}" type="pres">
      <dgm:prSet presAssocID="{41A57844-A717-4491-BB65-B9491BD8952B}" presName="hierChild5" presStyleCnt="0"/>
      <dgm:spPr/>
    </dgm:pt>
    <dgm:pt modelId="{F6B7D850-8F58-40A6-AD1A-7F0AFF539CE2}" type="pres">
      <dgm:prSet presAssocID="{8FFD2078-D564-4680-8CBE-250C0D2A1244}" presName="Name64" presStyleLbl="parChTrans1D2" presStyleIdx="2" presStyleCnt="4"/>
      <dgm:spPr/>
      <dgm:t>
        <a:bodyPr/>
        <a:lstStyle/>
        <a:p>
          <a:endParaRPr lang="fr-FR"/>
        </a:p>
      </dgm:t>
    </dgm:pt>
    <dgm:pt modelId="{3D27B9D3-B62D-42E9-9896-86124F473A17}" type="pres">
      <dgm:prSet presAssocID="{73DBC6B5-F4E4-43C5-9864-B4556029676A}" presName="hierRoot2" presStyleCnt="0">
        <dgm:presLayoutVars>
          <dgm:hierBranch val="init"/>
        </dgm:presLayoutVars>
      </dgm:prSet>
      <dgm:spPr/>
    </dgm:pt>
    <dgm:pt modelId="{9F0100C2-01A3-427E-9D60-7A9350A38225}" type="pres">
      <dgm:prSet presAssocID="{73DBC6B5-F4E4-43C5-9864-B4556029676A}" presName="rootComposite" presStyleCnt="0"/>
      <dgm:spPr/>
    </dgm:pt>
    <dgm:pt modelId="{CCD36848-D79F-4719-9313-916DD4C7F9C0}" type="pres">
      <dgm:prSet presAssocID="{73DBC6B5-F4E4-43C5-9864-B4556029676A}" presName="rootText" presStyleLbl="node2" presStyleIdx="2" presStyleCnt="4">
        <dgm:presLayoutVars>
          <dgm:chPref val="3"/>
        </dgm:presLayoutVars>
      </dgm:prSet>
      <dgm:spPr/>
      <dgm:t>
        <a:bodyPr/>
        <a:lstStyle/>
        <a:p>
          <a:endParaRPr lang="fr-FR"/>
        </a:p>
      </dgm:t>
    </dgm:pt>
    <dgm:pt modelId="{F8180D7C-2A21-4D5F-831E-EC575BA2D1F0}" type="pres">
      <dgm:prSet presAssocID="{73DBC6B5-F4E4-43C5-9864-B4556029676A}" presName="rootConnector" presStyleLbl="node2" presStyleIdx="2" presStyleCnt="4"/>
      <dgm:spPr/>
      <dgm:t>
        <a:bodyPr/>
        <a:lstStyle/>
        <a:p>
          <a:endParaRPr lang="fr-FR"/>
        </a:p>
      </dgm:t>
    </dgm:pt>
    <dgm:pt modelId="{C6D64ECD-B52D-4BE1-8A74-4EC0FD9694A9}" type="pres">
      <dgm:prSet presAssocID="{73DBC6B5-F4E4-43C5-9864-B4556029676A}" presName="hierChild4" presStyleCnt="0"/>
      <dgm:spPr/>
    </dgm:pt>
    <dgm:pt modelId="{32250FE5-CC94-4DD8-9315-9BCE28323C4B}" type="pres">
      <dgm:prSet presAssocID="{AD813B66-CFDF-4A77-B920-A7C406108EA2}" presName="Name64" presStyleLbl="parChTrans1D3" presStyleIdx="6" presStyleCnt="8"/>
      <dgm:spPr/>
      <dgm:t>
        <a:bodyPr/>
        <a:lstStyle/>
        <a:p>
          <a:endParaRPr lang="fr-FR"/>
        </a:p>
      </dgm:t>
    </dgm:pt>
    <dgm:pt modelId="{B372C54F-079D-4882-B88A-069C62AC7F90}" type="pres">
      <dgm:prSet presAssocID="{57DC8F5C-CE02-4F38-AB4D-2B850FF69235}" presName="hierRoot2" presStyleCnt="0">
        <dgm:presLayoutVars>
          <dgm:hierBranch val="init"/>
        </dgm:presLayoutVars>
      </dgm:prSet>
      <dgm:spPr/>
    </dgm:pt>
    <dgm:pt modelId="{912C5FB0-96CE-4E8C-8363-67B0A18A66CF}" type="pres">
      <dgm:prSet presAssocID="{57DC8F5C-CE02-4F38-AB4D-2B850FF69235}" presName="rootComposite" presStyleCnt="0"/>
      <dgm:spPr/>
    </dgm:pt>
    <dgm:pt modelId="{2B4114A8-1EC3-4AB6-8E22-D9A31763F679}" type="pres">
      <dgm:prSet presAssocID="{57DC8F5C-CE02-4F38-AB4D-2B850FF69235}" presName="rootText" presStyleLbl="node3" presStyleIdx="6" presStyleCnt="8">
        <dgm:presLayoutVars>
          <dgm:chPref val="3"/>
        </dgm:presLayoutVars>
      </dgm:prSet>
      <dgm:spPr/>
      <dgm:t>
        <a:bodyPr/>
        <a:lstStyle/>
        <a:p>
          <a:endParaRPr lang="fr-FR"/>
        </a:p>
      </dgm:t>
    </dgm:pt>
    <dgm:pt modelId="{6D2E4541-4975-4279-BD35-5C03F64F1A28}" type="pres">
      <dgm:prSet presAssocID="{57DC8F5C-CE02-4F38-AB4D-2B850FF69235}" presName="rootConnector" presStyleLbl="node3" presStyleIdx="6" presStyleCnt="8"/>
      <dgm:spPr/>
      <dgm:t>
        <a:bodyPr/>
        <a:lstStyle/>
        <a:p>
          <a:endParaRPr lang="fr-FR"/>
        </a:p>
      </dgm:t>
    </dgm:pt>
    <dgm:pt modelId="{2DD8B0EC-93E1-443C-ABA5-A2E61236E504}" type="pres">
      <dgm:prSet presAssocID="{57DC8F5C-CE02-4F38-AB4D-2B850FF69235}" presName="hierChild4" presStyleCnt="0"/>
      <dgm:spPr/>
    </dgm:pt>
    <dgm:pt modelId="{0109FDB3-FDE4-44EF-894E-7F9A0D2E03BE}" type="pres">
      <dgm:prSet presAssocID="{57DC8F5C-CE02-4F38-AB4D-2B850FF69235}" presName="hierChild5" presStyleCnt="0"/>
      <dgm:spPr/>
    </dgm:pt>
    <dgm:pt modelId="{618FC75C-B415-427C-8AB7-7708DEA0D562}" type="pres">
      <dgm:prSet presAssocID="{73DBC6B5-F4E4-43C5-9864-B4556029676A}" presName="hierChild5" presStyleCnt="0"/>
      <dgm:spPr/>
    </dgm:pt>
    <dgm:pt modelId="{99019B7E-96A6-4726-B0CF-B94041267F6A}" type="pres">
      <dgm:prSet presAssocID="{D51BB10D-F00A-419F-B3F5-8BEAF9C9ABCD}" presName="Name64" presStyleLbl="parChTrans1D2" presStyleIdx="3" presStyleCnt="4"/>
      <dgm:spPr/>
      <dgm:t>
        <a:bodyPr/>
        <a:lstStyle/>
        <a:p>
          <a:endParaRPr lang="fr-FR"/>
        </a:p>
      </dgm:t>
    </dgm:pt>
    <dgm:pt modelId="{6556962B-0789-4C74-99CE-A1CB1BEBD6B9}" type="pres">
      <dgm:prSet presAssocID="{32319FD4-F73D-4EAC-87EA-7EA6FD33B46F}" presName="hierRoot2" presStyleCnt="0">
        <dgm:presLayoutVars>
          <dgm:hierBranch val="init"/>
        </dgm:presLayoutVars>
      </dgm:prSet>
      <dgm:spPr/>
    </dgm:pt>
    <dgm:pt modelId="{61CDDDF1-E533-43AD-AB76-2CA4866A2327}" type="pres">
      <dgm:prSet presAssocID="{32319FD4-F73D-4EAC-87EA-7EA6FD33B46F}" presName="rootComposite" presStyleCnt="0"/>
      <dgm:spPr/>
    </dgm:pt>
    <dgm:pt modelId="{FA582EDB-3623-4662-BA78-A03F3FED534E}" type="pres">
      <dgm:prSet presAssocID="{32319FD4-F73D-4EAC-87EA-7EA6FD33B46F}" presName="rootText" presStyleLbl="node2" presStyleIdx="3" presStyleCnt="4">
        <dgm:presLayoutVars>
          <dgm:chPref val="3"/>
        </dgm:presLayoutVars>
      </dgm:prSet>
      <dgm:spPr/>
      <dgm:t>
        <a:bodyPr/>
        <a:lstStyle/>
        <a:p>
          <a:endParaRPr lang="fr-FR"/>
        </a:p>
      </dgm:t>
    </dgm:pt>
    <dgm:pt modelId="{DA74F352-990B-42DB-B629-7BE0AF59C64E}" type="pres">
      <dgm:prSet presAssocID="{32319FD4-F73D-4EAC-87EA-7EA6FD33B46F}" presName="rootConnector" presStyleLbl="node2" presStyleIdx="3" presStyleCnt="4"/>
      <dgm:spPr/>
      <dgm:t>
        <a:bodyPr/>
        <a:lstStyle/>
        <a:p>
          <a:endParaRPr lang="fr-FR"/>
        </a:p>
      </dgm:t>
    </dgm:pt>
    <dgm:pt modelId="{6A193737-D080-4B95-96A1-89AE29072304}" type="pres">
      <dgm:prSet presAssocID="{32319FD4-F73D-4EAC-87EA-7EA6FD33B46F}" presName="hierChild4" presStyleCnt="0"/>
      <dgm:spPr/>
    </dgm:pt>
    <dgm:pt modelId="{1852DDD4-F2B2-46CE-BFB8-1C6E5DE4D89B}" type="pres">
      <dgm:prSet presAssocID="{128CA608-B559-4C90-ABD8-22CF314684F6}" presName="Name64" presStyleLbl="parChTrans1D3" presStyleIdx="7" presStyleCnt="8"/>
      <dgm:spPr/>
      <dgm:t>
        <a:bodyPr/>
        <a:lstStyle/>
        <a:p>
          <a:endParaRPr lang="fr-FR"/>
        </a:p>
      </dgm:t>
    </dgm:pt>
    <dgm:pt modelId="{68C0777B-A89D-41EF-9D67-D0A2BE2536FF}" type="pres">
      <dgm:prSet presAssocID="{7CD41DB2-61C2-456C-A5BA-4BCB0BAF0B15}" presName="hierRoot2" presStyleCnt="0">
        <dgm:presLayoutVars>
          <dgm:hierBranch val="init"/>
        </dgm:presLayoutVars>
      </dgm:prSet>
      <dgm:spPr/>
    </dgm:pt>
    <dgm:pt modelId="{017D85A3-5239-47EF-A209-A5F81BDA7B1F}" type="pres">
      <dgm:prSet presAssocID="{7CD41DB2-61C2-456C-A5BA-4BCB0BAF0B15}" presName="rootComposite" presStyleCnt="0"/>
      <dgm:spPr/>
    </dgm:pt>
    <dgm:pt modelId="{D4252A39-18E2-4494-977C-31C0F26C4095}" type="pres">
      <dgm:prSet presAssocID="{7CD41DB2-61C2-456C-A5BA-4BCB0BAF0B15}" presName="rootText" presStyleLbl="node3" presStyleIdx="7" presStyleCnt="8">
        <dgm:presLayoutVars>
          <dgm:chPref val="3"/>
        </dgm:presLayoutVars>
      </dgm:prSet>
      <dgm:spPr/>
      <dgm:t>
        <a:bodyPr/>
        <a:lstStyle/>
        <a:p>
          <a:endParaRPr lang="fr-FR"/>
        </a:p>
      </dgm:t>
    </dgm:pt>
    <dgm:pt modelId="{EC918B02-C137-4F16-82B6-7775DA0164BB}" type="pres">
      <dgm:prSet presAssocID="{7CD41DB2-61C2-456C-A5BA-4BCB0BAF0B15}" presName="rootConnector" presStyleLbl="node3" presStyleIdx="7" presStyleCnt="8"/>
      <dgm:spPr/>
      <dgm:t>
        <a:bodyPr/>
        <a:lstStyle/>
        <a:p>
          <a:endParaRPr lang="fr-FR"/>
        </a:p>
      </dgm:t>
    </dgm:pt>
    <dgm:pt modelId="{500CA34B-6D4F-4EE3-A104-8A162F4D52A3}" type="pres">
      <dgm:prSet presAssocID="{7CD41DB2-61C2-456C-A5BA-4BCB0BAF0B15}" presName="hierChild4" presStyleCnt="0"/>
      <dgm:spPr/>
    </dgm:pt>
    <dgm:pt modelId="{A65398F5-8577-49B5-AEB2-D0CBFC32EF0F}" type="pres">
      <dgm:prSet presAssocID="{7CD41DB2-61C2-456C-A5BA-4BCB0BAF0B15}" presName="hierChild5" presStyleCnt="0"/>
      <dgm:spPr/>
    </dgm:pt>
    <dgm:pt modelId="{82805E00-D5FF-415E-A6D0-7A1B0C366241}" type="pres">
      <dgm:prSet presAssocID="{32319FD4-F73D-4EAC-87EA-7EA6FD33B46F}" presName="hierChild5" presStyleCnt="0"/>
      <dgm:spPr/>
    </dgm:pt>
    <dgm:pt modelId="{AA5C7D8E-19EC-4143-A446-ABD3DACB6246}" type="pres">
      <dgm:prSet presAssocID="{C43FE54D-D4F7-4BA9-B9AD-898D0FDB898C}" presName="hierChild3" presStyleCnt="0"/>
      <dgm:spPr/>
    </dgm:pt>
  </dgm:ptLst>
  <dgm:cxnLst>
    <dgm:cxn modelId="{C849E198-5180-4CE7-93A9-46933B70C17F}" srcId="{41A57844-A717-4491-BB65-B9491BD8952B}" destId="{E5796B1D-C665-4B7D-BA66-315C041087FE}" srcOrd="3" destOrd="0" parTransId="{31958AA8-2B3D-41F7-AA48-895B2E21C238}" sibTransId="{5CC8E3D4-131C-454E-815F-80DA9EE2B83B}"/>
    <dgm:cxn modelId="{28736636-FE31-47A4-89A8-4FEB293DEA32}" type="presOf" srcId="{D35BD9B5-8168-4B76-9AFA-1C723D545B0D}" destId="{C9CE1406-A486-4F07-9FD5-ACDB5929C1CE}" srcOrd="0" destOrd="0" presId="urn:microsoft.com/office/officeart/2009/3/layout/HorizontalOrganizationChart"/>
    <dgm:cxn modelId="{71DE9872-063D-49B9-A58E-12B42EE073E0}" srcId="{7B886CB0-DE07-42EB-AB24-8719D861C315}" destId="{2DEA2DDA-7602-4991-8445-AA8A65716828}" srcOrd="1" destOrd="0" parTransId="{D5C883F5-8D67-4933-9180-B477099BFCA6}" sibTransId="{45CE0A0E-F3FE-4549-AB13-B15173387EF7}"/>
    <dgm:cxn modelId="{2D18884D-676F-4DD4-93FF-8E5E5836104F}" type="presOf" srcId="{E5796B1D-C665-4B7D-BA66-315C041087FE}" destId="{FCC3D1FF-FD1B-47B8-98D1-7D698F3927B1}" srcOrd="0" destOrd="0" presId="urn:microsoft.com/office/officeart/2009/3/layout/HorizontalOrganizationChart"/>
    <dgm:cxn modelId="{3F908CFD-0F9A-4AA8-9523-260D602B8A8A}" type="presOf" srcId="{5A0089FD-7DDE-4AE7-AF3A-02CA30A0F32A}" destId="{FCE9A665-5AE9-4359-BEAE-7D21E9DFAB84}" srcOrd="0" destOrd="0" presId="urn:microsoft.com/office/officeart/2009/3/layout/HorizontalOrganizationChart"/>
    <dgm:cxn modelId="{F8715F57-85A8-4C58-A611-F47EB09AC21E}" type="presOf" srcId="{E5B67873-8839-4EA2-BE30-CEF685151F4F}" destId="{145B65F7-0DBE-4CE7-9CC1-739C505E361B}" srcOrd="0" destOrd="0" presId="urn:microsoft.com/office/officeart/2009/3/layout/HorizontalOrganizationChart"/>
    <dgm:cxn modelId="{56E2F94D-CD03-44B5-8F34-789036E44E40}" type="presOf" srcId="{7CD41DB2-61C2-456C-A5BA-4BCB0BAF0B15}" destId="{EC918B02-C137-4F16-82B6-7775DA0164BB}" srcOrd="1" destOrd="0" presId="urn:microsoft.com/office/officeart/2009/3/layout/HorizontalOrganizationChart"/>
    <dgm:cxn modelId="{DC331006-D290-48F9-9B8A-06B6CC074B36}" type="presOf" srcId="{D5C883F5-8D67-4933-9180-B477099BFCA6}" destId="{9CC14245-EC49-4A2C-8ED1-44BB47631B78}" srcOrd="0" destOrd="0" presId="urn:microsoft.com/office/officeart/2009/3/layout/HorizontalOrganizationChart"/>
    <dgm:cxn modelId="{6BEB6A2F-D220-4422-87EF-0162A8DA5603}" srcId="{5A0089FD-7DDE-4AE7-AF3A-02CA30A0F32A}" destId="{0E9F64DF-10AD-4D9D-9D55-CB2B02A0BA45}" srcOrd="1" destOrd="0" parTransId="{BA56C3AA-3812-4995-AA9A-DB4CFAD7DFC9}" sibTransId="{D604031A-C17C-4CFE-9ECB-5B021513323D}"/>
    <dgm:cxn modelId="{DE28873E-30DE-4CDD-9102-D1608341C34F}" type="presOf" srcId="{CD667CF0-CBF0-4650-92C6-5DDAB7CBBFD7}" destId="{8ACAF200-433D-464F-97DD-42CA90003DBD}" srcOrd="0" destOrd="0" presId="urn:microsoft.com/office/officeart/2009/3/layout/HorizontalOrganizationChart"/>
    <dgm:cxn modelId="{A673A60F-6742-45CF-8D3C-5320914F857B}" type="presOf" srcId="{2DEA2DDA-7602-4991-8445-AA8A65716828}" destId="{A3025487-D422-4D8C-B184-54B4815FA1E2}" srcOrd="1" destOrd="0" presId="urn:microsoft.com/office/officeart/2009/3/layout/HorizontalOrganizationChart"/>
    <dgm:cxn modelId="{6B1C5F34-18D1-4D06-86C9-6BBEA41FFA5B}" type="presOf" srcId="{06525405-6B6B-4106-ACFB-B69C61E67CFC}" destId="{CC289521-13DC-40C0-ADE8-F291C8EC4B9C}" srcOrd="0" destOrd="0" presId="urn:microsoft.com/office/officeart/2009/3/layout/HorizontalOrganizationChart"/>
    <dgm:cxn modelId="{BCD95F09-B48F-4733-AC84-E1C4D4163691}" type="presOf" srcId="{41A57844-A717-4491-BB65-B9491BD8952B}" destId="{E878931F-6A17-43E1-8DBA-391CC77D6ED9}" srcOrd="1" destOrd="0" presId="urn:microsoft.com/office/officeart/2009/3/layout/HorizontalOrganizationChart"/>
    <dgm:cxn modelId="{03FA3ED6-AD3C-4675-A670-4BC46265A628}" srcId="{7B886CB0-DE07-42EB-AB24-8719D861C315}" destId="{B6A5E677-FB5F-4684-8900-42A6484B6D43}" srcOrd="0" destOrd="0" parTransId="{3A12FB3F-6F88-4D9D-81BA-E968582B4EFC}" sibTransId="{7A19A11A-84C3-4CEB-8646-D65DCA7A282A}"/>
    <dgm:cxn modelId="{69A0CBBC-57A7-4970-925E-A472894EDB14}" type="presOf" srcId="{128CA608-B559-4C90-ABD8-22CF314684F6}" destId="{1852DDD4-F2B2-46CE-BFB8-1C6E5DE4D89B}" srcOrd="0" destOrd="0" presId="urn:microsoft.com/office/officeart/2009/3/layout/HorizontalOrganizationChart"/>
    <dgm:cxn modelId="{33FA3587-C252-4F7E-B8C8-B3ABC40E08F6}" srcId="{C43FE54D-D4F7-4BA9-B9AD-898D0FDB898C}" destId="{73DBC6B5-F4E4-43C5-9864-B4556029676A}" srcOrd="2" destOrd="0" parTransId="{8FFD2078-D564-4680-8CBE-250C0D2A1244}" sibTransId="{EF55AE14-9220-412E-ADF9-419D5FFD3A5E}"/>
    <dgm:cxn modelId="{B76155C3-05FE-41B4-8D51-0D46F63D6591}" type="presOf" srcId="{E7F39CD1-2D17-4448-AFE8-3E33A42B1946}" destId="{F5F58DD0-0787-4A4E-8750-CCB5EA781A6F}" srcOrd="0" destOrd="0" presId="urn:microsoft.com/office/officeart/2009/3/layout/HorizontalOrganizationChart"/>
    <dgm:cxn modelId="{F92A20BD-AC65-4694-9ACB-1CD6294C5B0A}" type="presOf" srcId="{57DC8F5C-CE02-4F38-AB4D-2B850FF69235}" destId="{2B4114A8-1EC3-4AB6-8E22-D9A31763F679}" srcOrd="0" destOrd="0" presId="urn:microsoft.com/office/officeart/2009/3/layout/HorizontalOrganizationChart"/>
    <dgm:cxn modelId="{8293C88F-F063-4061-AD64-89CC5CBADD75}" type="presOf" srcId="{05AE0A73-5E13-420E-B7B4-85BAE850B58B}" destId="{977098E7-85C4-481F-9AFD-1D60F4E8534B}" srcOrd="0" destOrd="0" presId="urn:microsoft.com/office/officeart/2009/3/layout/HorizontalOrganizationChart"/>
    <dgm:cxn modelId="{995F7A1E-DAA5-411A-BB3F-71AAB5CE054C}" srcId="{C43FE54D-D4F7-4BA9-B9AD-898D0FDB898C}" destId="{5A0089FD-7DDE-4AE7-AF3A-02CA30A0F32A}" srcOrd="0" destOrd="0" parTransId="{05AE0A73-5E13-420E-B7B4-85BAE850B58B}" sibTransId="{5E9158AA-564E-45A4-80D9-CE6D084282A5}"/>
    <dgm:cxn modelId="{A91ED2FF-7D1A-4746-AA3B-354ADD2D2747}" type="presOf" srcId="{B0A8B128-792F-4949-B3E5-1251EEE2CAFB}" destId="{DA0EFC4E-1641-4E6A-9CE8-65F352B6B4C5}" srcOrd="0" destOrd="0" presId="urn:microsoft.com/office/officeart/2009/3/layout/HorizontalOrganizationChart"/>
    <dgm:cxn modelId="{F25B849A-D4FC-4C15-8628-28E4311592FA}" type="presOf" srcId="{7B886CB0-DE07-42EB-AB24-8719D861C315}" destId="{81361884-0436-4020-ACDC-52A0F1964B36}" srcOrd="0" destOrd="0" presId="urn:microsoft.com/office/officeart/2009/3/layout/HorizontalOrganizationChart"/>
    <dgm:cxn modelId="{0708494D-7F14-4211-A960-66974F1CB6F2}" type="presOf" srcId="{3A12FB3F-6F88-4D9D-81BA-E968582B4EFC}" destId="{2AF33F3E-7314-4617-9B8F-22416FFCA46C}" srcOrd="0" destOrd="0" presId="urn:microsoft.com/office/officeart/2009/3/layout/HorizontalOrganizationChart"/>
    <dgm:cxn modelId="{F3059778-5E61-4407-943C-F66500212F39}" type="presOf" srcId="{2DEA2DDA-7602-4991-8445-AA8A65716828}" destId="{628B3B03-F964-4EAD-A2FF-13839C4C637E}" srcOrd="0" destOrd="0" presId="urn:microsoft.com/office/officeart/2009/3/layout/HorizontalOrganizationChart"/>
    <dgm:cxn modelId="{5B13EA3F-3B7A-4D7D-80E4-9F235DCC23F9}" type="presOf" srcId="{7CD41DB2-61C2-456C-A5BA-4BCB0BAF0B15}" destId="{D4252A39-18E2-4494-977C-31C0F26C4095}" srcOrd="0" destOrd="0" presId="urn:microsoft.com/office/officeart/2009/3/layout/HorizontalOrganizationChart"/>
    <dgm:cxn modelId="{B2CAD3BA-2156-4FB0-BD53-9A8AC15D5BDD}" type="presOf" srcId="{768B6797-A359-4120-B112-DC74D8314120}" destId="{93F7FF78-B371-4137-A2FA-6F48FE65BE76}" srcOrd="1" destOrd="0" presId="urn:microsoft.com/office/officeart/2009/3/layout/HorizontalOrganizationChart"/>
    <dgm:cxn modelId="{42DAB2E0-D810-4358-8EDE-2B88B7AB6CD3}" srcId="{C43FE54D-D4F7-4BA9-B9AD-898D0FDB898C}" destId="{41A57844-A717-4491-BB65-B9491BD8952B}" srcOrd="1" destOrd="0" parTransId="{11862DBA-EB1A-43D0-878A-C6827DFA432E}" sibTransId="{26830145-6822-4811-9703-AD7FAD54C70F}"/>
    <dgm:cxn modelId="{81D9AA81-C38C-4D24-B4CB-CAD34381C152}" type="presOf" srcId="{B6A5E677-FB5F-4684-8900-42A6484B6D43}" destId="{9E51E52B-A52D-463C-A888-91A4C7E9A3B3}" srcOrd="1" destOrd="0" presId="urn:microsoft.com/office/officeart/2009/3/layout/HorizontalOrganizationChart"/>
    <dgm:cxn modelId="{DC65D0A3-D1C0-47DB-BC4B-E43C24DB6219}" type="presOf" srcId="{768B6797-A359-4120-B112-DC74D8314120}" destId="{A485F6E5-43F6-4F20-819F-B5A0FAC53B41}" srcOrd="0" destOrd="0" presId="urn:microsoft.com/office/officeart/2009/3/layout/HorizontalOrganizationChart"/>
    <dgm:cxn modelId="{4E054C9C-5ECC-401F-B58A-28E0C70B938E}" type="presOf" srcId="{A71058C8-331D-4866-A681-9BF350AF6E11}" destId="{93BA0B34-8DFC-4DE3-82E5-97208EBA138C}" srcOrd="1" destOrd="0" presId="urn:microsoft.com/office/officeart/2009/3/layout/HorizontalOrganizationChart"/>
    <dgm:cxn modelId="{C46E392C-BAE9-4C6A-BB62-8C249CF391E2}" type="presOf" srcId="{0E9F64DF-10AD-4D9D-9D55-CB2B02A0BA45}" destId="{D15EA5F0-6809-4108-BC52-9526BFC4F867}" srcOrd="0" destOrd="0" presId="urn:microsoft.com/office/officeart/2009/3/layout/HorizontalOrganizationChart"/>
    <dgm:cxn modelId="{75D96AFA-9219-4B52-88ED-4B169A60123D}" type="presOf" srcId="{C43FE54D-D4F7-4BA9-B9AD-898D0FDB898C}" destId="{0F39CA70-35FF-43E0-AD9C-4A3EB26F3761}" srcOrd="0" destOrd="0" presId="urn:microsoft.com/office/officeart/2009/3/layout/HorizontalOrganizationChart"/>
    <dgm:cxn modelId="{455991AD-CEF6-4760-8280-49EAD1493B7F}" type="presOf" srcId="{59A321ED-2E75-4B1A-91C9-76C797720D1C}" destId="{01DF4523-8334-4C03-9F4A-09CC516AA765}" srcOrd="0" destOrd="0" presId="urn:microsoft.com/office/officeart/2009/3/layout/HorizontalOrganizationChart"/>
    <dgm:cxn modelId="{7E5357F0-63F8-468B-9FF4-4342CA638E70}" srcId="{C43FE54D-D4F7-4BA9-B9AD-898D0FDB898C}" destId="{32319FD4-F73D-4EAC-87EA-7EA6FD33B46F}" srcOrd="3" destOrd="0" parTransId="{D51BB10D-F00A-419F-B3F5-8BEAF9C9ABCD}" sibTransId="{09203CDA-73D7-4579-8949-5202BE17DA31}"/>
    <dgm:cxn modelId="{B034D5F0-9EB7-4AA2-9E5A-82FD9DC0AA7B}" srcId="{41A57844-A717-4491-BB65-B9491BD8952B}" destId="{9345FACB-613C-4DE6-98CA-2FF8DD49B05F}" srcOrd="1" destOrd="0" parTransId="{06525405-6B6B-4106-ACFB-B69C61E67CFC}" sibTransId="{AB348792-5651-4E30-A599-1389020F699E}"/>
    <dgm:cxn modelId="{1E522942-63B0-457F-952D-CA6AC58BF828}" type="presOf" srcId="{DA2B7B6C-ED3F-4209-BF05-25495BA5F309}" destId="{D48A457E-7DA5-4385-803E-602B720747FC}" srcOrd="0" destOrd="0" presId="urn:microsoft.com/office/officeart/2009/3/layout/HorizontalOrganizationChart"/>
    <dgm:cxn modelId="{E782127C-46E7-44AC-BB86-C71EFC8E6497}" type="presOf" srcId="{6F41F2C2-15A2-40F3-8228-F607C20F572C}" destId="{A075DFF6-44D0-4D3B-9BE0-7C77E12DFC93}" srcOrd="0" destOrd="0" presId="urn:microsoft.com/office/officeart/2009/3/layout/HorizontalOrganizationChart"/>
    <dgm:cxn modelId="{1D958ABA-BDE5-438A-BCDE-21B5C7AFFA71}" type="presOf" srcId="{31958AA8-2B3D-41F7-AA48-895B2E21C238}" destId="{5CE1CA77-F941-4FEC-AA55-2953DA1ECEF2}" srcOrd="0" destOrd="0" presId="urn:microsoft.com/office/officeart/2009/3/layout/HorizontalOrganizationChart"/>
    <dgm:cxn modelId="{377D7D16-6B41-490B-A4A0-25A379AB2C6F}" srcId="{E5796B1D-C665-4B7D-BA66-315C041087FE}" destId="{A71058C8-331D-4866-A681-9BF350AF6E11}" srcOrd="0" destOrd="0" parTransId="{F5904A43-6FD2-4AF0-9608-A6C555D26C6B}" sibTransId="{A4C93E54-89FC-4DFB-BC0B-2147F0627A9A}"/>
    <dgm:cxn modelId="{AA6529BA-3CD2-4FBD-A8D3-1876904ECD2F}" type="presOf" srcId="{A71058C8-331D-4866-A681-9BF350AF6E11}" destId="{E4C1DC97-3AD8-4D85-87F3-FAD289D1F03C}" srcOrd="0" destOrd="0" presId="urn:microsoft.com/office/officeart/2009/3/layout/HorizontalOrganizationChart"/>
    <dgm:cxn modelId="{56C2E5A2-8A85-430D-A6AD-E5963CF3E7CB}" srcId="{9345FACB-613C-4DE6-98CA-2FF8DD49B05F}" destId="{D35BD9B5-8168-4B76-9AFA-1C723D545B0D}" srcOrd="0" destOrd="0" parTransId="{B0A8B128-792F-4949-B3E5-1251EEE2CAFB}" sibTransId="{C8152CCA-D8C3-454D-8439-5C8616891FB8}"/>
    <dgm:cxn modelId="{04D757FF-5C0B-44ED-80F6-164DB88DF609}" type="presOf" srcId="{D51BB10D-F00A-419F-B3F5-8BEAF9C9ABCD}" destId="{99019B7E-96A6-4726-B0CF-B94041267F6A}" srcOrd="0" destOrd="0" presId="urn:microsoft.com/office/officeart/2009/3/layout/HorizontalOrganizationChart"/>
    <dgm:cxn modelId="{6E8D0DFB-7543-46AB-B62D-5B0CB8E3DDB2}" srcId="{41A57844-A717-4491-BB65-B9491BD8952B}" destId="{DA2B7B6C-ED3F-4209-BF05-25495BA5F309}" srcOrd="0" destOrd="0" parTransId="{17DEC064-A7E6-4BFB-B1D5-2A921BB17905}" sibTransId="{8EBC200E-8247-4C4D-AEF8-5CF3F29D9667}"/>
    <dgm:cxn modelId="{44A7F310-C68C-42E1-AD04-4B2303C1489E}" srcId="{32319FD4-F73D-4EAC-87EA-7EA6FD33B46F}" destId="{7CD41DB2-61C2-456C-A5BA-4BCB0BAF0B15}" srcOrd="0" destOrd="0" parTransId="{128CA608-B559-4C90-ABD8-22CF314684F6}" sibTransId="{CD5AF1F7-BD53-4254-85E6-656D94D230B7}"/>
    <dgm:cxn modelId="{513A0793-4B26-453B-A811-39DDE934520C}" type="presOf" srcId="{B6A5E677-FB5F-4684-8900-42A6484B6D43}" destId="{421FEA9B-ECB0-4428-899F-1B2D202D0D40}" srcOrd="0" destOrd="0" presId="urn:microsoft.com/office/officeart/2009/3/layout/HorizontalOrganizationChart"/>
    <dgm:cxn modelId="{866C8593-EE3F-4151-AC59-A69E90DC9373}" type="presOf" srcId="{0E9F64DF-10AD-4D9D-9D55-CB2B02A0BA45}" destId="{6BFFABAB-8B99-444B-914D-5E7B126E3C57}" srcOrd="1" destOrd="0" presId="urn:microsoft.com/office/officeart/2009/3/layout/HorizontalOrganizationChart"/>
    <dgm:cxn modelId="{C20A1453-E954-49E2-910A-D8DA5A1620DE}" type="presOf" srcId="{05F2EDE1-DE90-4DA9-BECA-4F53F23BF912}" destId="{23BE3C7B-C8BF-4947-B745-087E1F483C5E}" srcOrd="0" destOrd="0" presId="urn:microsoft.com/office/officeart/2009/3/layout/HorizontalOrganizationChart"/>
    <dgm:cxn modelId="{46E7AC4B-784E-492D-B315-F5E374357083}" type="presOf" srcId="{5A0089FD-7DDE-4AE7-AF3A-02CA30A0F32A}" destId="{B94F8163-8611-4465-AC31-8D16B02EF668}" srcOrd="1" destOrd="0" presId="urn:microsoft.com/office/officeart/2009/3/layout/HorizontalOrganizationChart"/>
    <dgm:cxn modelId="{CED394CE-8002-45AC-B3B3-454F3FFE60AE}" srcId="{0E9F64DF-10AD-4D9D-9D55-CB2B02A0BA45}" destId="{768B6797-A359-4120-B112-DC74D8314120}" srcOrd="0" destOrd="0" parTransId="{E5B67873-8839-4EA2-BE30-CEF685151F4F}" sibTransId="{2E7E88B3-CC1B-413A-903B-D6E3E999A727}"/>
    <dgm:cxn modelId="{8DD4C5C1-AD77-4F8E-B8C1-40004A63F4F9}" type="presOf" srcId="{E89B95B9-4431-42FF-B49C-3D0D80AE5B79}" destId="{E278426E-64D4-4909-BE2C-C7D757A9E30D}" srcOrd="0" destOrd="0" presId="urn:microsoft.com/office/officeart/2009/3/layout/HorizontalOrganizationChart"/>
    <dgm:cxn modelId="{A99A6343-68B4-456A-9ED0-166A75EB3BC6}" srcId="{31C5A040-0EB1-4751-8100-40A6CE2F9758}" destId="{8355A696-6788-4973-89FA-482DF6D940AC}" srcOrd="0" destOrd="0" parTransId="{CD667CF0-CBF0-4650-92C6-5DDAB7CBBFD7}" sibTransId="{02F8999E-9E3C-4C9A-B551-D7197881664D}"/>
    <dgm:cxn modelId="{8C1A2265-F5F5-494E-8DCB-2D3A1DEE1C57}" type="presOf" srcId="{57DC8F5C-CE02-4F38-AB4D-2B850FF69235}" destId="{6D2E4541-4975-4279-BD35-5C03F64F1A28}" srcOrd="1" destOrd="0" presId="urn:microsoft.com/office/officeart/2009/3/layout/HorizontalOrganizationChart"/>
    <dgm:cxn modelId="{BAE5096B-A34B-4FFC-AF9D-51500FCF81EA}" type="presOf" srcId="{D35BD9B5-8168-4B76-9AFA-1C723D545B0D}" destId="{3395C274-8CFB-4D37-BC55-6E1B5194C7DB}" srcOrd="1" destOrd="0" presId="urn:microsoft.com/office/officeart/2009/3/layout/HorizontalOrganizationChart"/>
    <dgm:cxn modelId="{C762B886-9D9B-422C-A7DF-0012680957BC}" type="presOf" srcId="{E7C2D11F-F6A4-45D6-8EAC-2C101E50C64F}" destId="{11B0C86F-6988-4B82-B259-EAAB5D307BCF}" srcOrd="0" destOrd="0" presId="urn:microsoft.com/office/officeart/2009/3/layout/HorizontalOrganizationChart"/>
    <dgm:cxn modelId="{08B4B6BA-44FE-4F1A-99D2-34496ED8CCA0}" type="presOf" srcId="{73DBC6B5-F4E4-43C5-9864-B4556029676A}" destId="{CCD36848-D79F-4719-9313-916DD4C7F9C0}" srcOrd="0" destOrd="0" presId="urn:microsoft.com/office/officeart/2009/3/layout/HorizontalOrganizationChart"/>
    <dgm:cxn modelId="{CFA039F7-71A5-46B2-95F9-82431F521516}" type="presOf" srcId="{11862DBA-EB1A-43D0-878A-C6827DFA432E}" destId="{E0BF7282-08C7-4BF9-9897-F2FB46EE8425}" srcOrd="0" destOrd="0" presId="urn:microsoft.com/office/officeart/2009/3/layout/HorizontalOrganizationChart"/>
    <dgm:cxn modelId="{B6A96E37-1C34-45B2-AF01-AA5D68DD2485}" type="presOf" srcId="{32319FD4-F73D-4EAC-87EA-7EA6FD33B46F}" destId="{DA74F352-990B-42DB-B629-7BE0AF59C64E}" srcOrd="1" destOrd="0" presId="urn:microsoft.com/office/officeart/2009/3/layout/HorizontalOrganizationChart"/>
    <dgm:cxn modelId="{4486DF8D-DF20-46B7-AF56-17A8233FBC9C}" srcId="{0E9F64DF-10AD-4D9D-9D55-CB2B02A0BA45}" destId="{05F2EDE1-DE90-4DA9-BECA-4F53F23BF912}" srcOrd="1" destOrd="0" parTransId="{E7F39CD1-2D17-4448-AFE8-3E33A42B1946}" sibTransId="{D5C1A3E2-9FEA-480F-B4AA-A449DDC22111}"/>
    <dgm:cxn modelId="{234C1452-3DBF-427A-98C8-A95F0AD71745}" type="presOf" srcId="{17DEC064-A7E6-4BFB-B1D5-2A921BB17905}" destId="{C1054A4D-1170-4588-9B23-AC9605DD88F4}" srcOrd="0" destOrd="0" presId="urn:microsoft.com/office/officeart/2009/3/layout/HorizontalOrganizationChart"/>
    <dgm:cxn modelId="{039A198E-FA72-4406-B6A1-3FCBFC76A62E}" srcId="{5A0089FD-7DDE-4AE7-AF3A-02CA30A0F32A}" destId="{7B886CB0-DE07-42EB-AB24-8719D861C315}" srcOrd="0" destOrd="0" parTransId="{E89B95B9-4431-42FF-B49C-3D0D80AE5B79}" sibTransId="{1B512928-7FD9-4D74-B38D-91CD105C2C99}"/>
    <dgm:cxn modelId="{A2EBCF84-B0E5-4169-8F52-86C8C3B5082D}" type="presOf" srcId="{8355A696-6788-4973-89FA-482DF6D940AC}" destId="{1FBD6692-BAD9-43CB-9527-F90A2B8E1E82}" srcOrd="1" destOrd="0" presId="urn:microsoft.com/office/officeart/2009/3/layout/HorizontalOrganizationChart"/>
    <dgm:cxn modelId="{C032433F-3082-44C3-8DA8-BC42B95C29FD}" srcId="{41A57844-A717-4491-BB65-B9491BD8952B}" destId="{31C5A040-0EB1-4751-8100-40A6CE2F9758}" srcOrd="2" destOrd="0" parTransId="{63F43657-C89B-4372-8099-5FBEA3F8664C}" sibTransId="{BE33ABC4-EB3A-40A5-8691-11D388AFD1C4}"/>
    <dgm:cxn modelId="{14042ACB-F0B3-493E-9A4E-F55418337BC6}" type="presOf" srcId="{41A57844-A717-4491-BB65-B9491BD8952B}" destId="{3DFDAE69-AED6-4F4C-B521-06E2172531F8}" srcOrd="0" destOrd="0" presId="urn:microsoft.com/office/officeart/2009/3/layout/HorizontalOrganizationChart"/>
    <dgm:cxn modelId="{03E11A2D-8C26-4C47-ABC4-6BB9C65B5AF7}" srcId="{73DBC6B5-F4E4-43C5-9864-B4556029676A}" destId="{57DC8F5C-CE02-4F38-AB4D-2B850FF69235}" srcOrd="0" destOrd="0" parTransId="{AD813B66-CFDF-4A77-B920-A7C406108EA2}" sibTransId="{5021588B-960A-4D17-BD0B-D5653F25945B}"/>
    <dgm:cxn modelId="{AD02CF97-A69E-48DE-B07D-D8885477C280}" type="presOf" srcId="{7B886CB0-DE07-42EB-AB24-8719D861C315}" destId="{07236A30-CB6D-47C4-BCED-DAF648B2736A}" srcOrd="1" destOrd="0" presId="urn:microsoft.com/office/officeart/2009/3/layout/HorizontalOrganizationChart"/>
    <dgm:cxn modelId="{3D8B489E-C1F0-4FD2-8CC5-4A8172DD0504}" type="presOf" srcId="{C43FE54D-D4F7-4BA9-B9AD-898D0FDB898C}" destId="{1D386A00-FBEA-4C17-BB82-A4D8B1EFFDEE}" srcOrd="1" destOrd="0" presId="urn:microsoft.com/office/officeart/2009/3/layout/HorizontalOrganizationChart"/>
    <dgm:cxn modelId="{B48129AB-9EB6-45D3-A3EA-56D6CCC23518}" type="presOf" srcId="{63F43657-C89B-4372-8099-5FBEA3F8664C}" destId="{FD1AA4EF-E066-4A1E-82A9-C73D8C135C54}" srcOrd="0" destOrd="0" presId="urn:microsoft.com/office/officeart/2009/3/layout/HorizontalOrganizationChart"/>
    <dgm:cxn modelId="{3FD38996-7B4E-4D16-8FA0-CA065B1FC222}" type="presOf" srcId="{BA56C3AA-3812-4995-AA9A-DB4CFAD7DFC9}" destId="{B1CF1195-8B00-4E65-8B46-3F9BCD4E419F}" srcOrd="0" destOrd="0" presId="urn:microsoft.com/office/officeart/2009/3/layout/HorizontalOrganizationChart"/>
    <dgm:cxn modelId="{116A0B21-803C-465B-8AC3-47677D1DB987}" type="presOf" srcId="{59A321ED-2E75-4B1A-91C9-76C797720D1C}" destId="{022FFC4E-9EF7-49F3-B044-7E0ED7A96CC2}" srcOrd="1" destOrd="0" presId="urn:microsoft.com/office/officeart/2009/3/layout/HorizontalOrganizationChart"/>
    <dgm:cxn modelId="{F12E605B-B79E-40E6-B197-4C1431DADCF1}" type="presOf" srcId="{AD813B66-CFDF-4A77-B920-A7C406108EA2}" destId="{32250FE5-CC94-4DD8-9315-9BCE28323C4B}" srcOrd="0" destOrd="0" presId="urn:microsoft.com/office/officeart/2009/3/layout/HorizontalOrganizationChart"/>
    <dgm:cxn modelId="{2E541F7C-BEF6-4743-AB74-B0CC79CA42BF}" srcId="{DA2B7B6C-ED3F-4209-BF05-25495BA5F309}" destId="{59A321ED-2E75-4B1A-91C9-76C797720D1C}" srcOrd="0" destOrd="0" parTransId="{E7C2D11F-F6A4-45D6-8EAC-2C101E50C64F}" sibTransId="{CEAD30ED-E7E8-4C15-A913-8520CA539A91}"/>
    <dgm:cxn modelId="{12235B11-A0F9-46E7-ABF3-1BA8ED368B73}" type="presOf" srcId="{31C5A040-0EB1-4751-8100-40A6CE2F9758}" destId="{6F68064B-6E6C-46E9-83F5-83DB0DDA9A7A}" srcOrd="0" destOrd="0" presId="urn:microsoft.com/office/officeart/2009/3/layout/HorizontalOrganizationChart"/>
    <dgm:cxn modelId="{D2A02E86-C1F7-4C47-BC2D-4205119BEDBA}" type="presOf" srcId="{DA2B7B6C-ED3F-4209-BF05-25495BA5F309}" destId="{227EE973-A6B7-4867-A5CB-0FC3E905A8FD}" srcOrd="1" destOrd="0" presId="urn:microsoft.com/office/officeart/2009/3/layout/HorizontalOrganizationChart"/>
    <dgm:cxn modelId="{B8EFBDBF-F29F-4428-9B15-241EF1E5D2AA}" srcId="{6F41F2C2-15A2-40F3-8228-F607C20F572C}" destId="{C43FE54D-D4F7-4BA9-B9AD-898D0FDB898C}" srcOrd="0" destOrd="0" parTransId="{A5343DF3-72E7-4F32-B17A-3B92E3384416}" sibTransId="{24F2F2F1-9532-4BAF-8A19-9880249AA6CF}"/>
    <dgm:cxn modelId="{1CA2F0E7-CD0C-4F9E-AD68-EEF09E59ABDD}" type="presOf" srcId="{F5904A43-6FD2-4AF0-9608-A6C555D26C6B}" destId="{46355CBE-3FE9-45E1-B53D-9061E69FC525}" srcOrd="0" destOrd="0" presId="urn:microsoft.com/office/officeart/2009/3/layout/HorizontalOrganizationChart"/>
    <dgm:cxn modelId="{EBF44997-DAC2-427E-A282-0F0562A6A818}" type="presOf" srcId="{31C5A040-0EB1-4751-8100-40A6CE2F9758}" destId="{0E3BE912-8475-439F-89CE-56E77DDE2839}" srcOrd="1" destOrd="0" presId="urn:microsoft.com/office/officeart/2009/3/layout/HorizontalOrganizationChart"/>
    <dgm:cxn modelId="{4C9C3AB2-C7D8-45FD-A6A1-327EC4597389}" type="presOf" srcId="{05F2EDE1-DE90-4DA9-BECA-4F53F23BF912}" destId="{83E5D072-73DC-40DA-B2B6-FE421C8AF673}" srcOrd="1" destOrd="0" presId="urn:microsoft.com/office/officeart/2009/3/layout/HorizontalOrganizationChart"/>
    <dgm:cxn modelId="{E432BB8B-E905-4C76-BEBB-62390FE0A34E}" type="presOf" srcId="{8FFD2078-D564-4680-8CBE-250C0D2A1244}" destId="{F6B7D850-8F58-40A6-AD1A-7F0AFF539CE2}" srcOrd="0" destOrd="0" presId="urn:microsoft.com/office/officeart/2009/3/layout/HorizontalOrganizationChart"/>
    <dgm:cxn modelId="{5B49654F-A6C9-46F5-BAFF-00CB09549E8B}" type="presOf" srcId="{9345FACB-613C-4DE6-98CA-2FF8DD49B05F}" destId="{68C92412-3FDD-4F3D-BA17-33F6DAD00C08}" srcOrd="0" destOrd="0" presId="urn:microsoft.com/office/officeart/2009/3/layout/HorizontalOrganizationChart"/>
    <dgm:cxn modelId="{791D05E1-BAA0-41B2-ADD2-5B4CC0167BE5}" type="presOf" srcId="{E5796B1D-C665-4B7D-BA66-315C041087FE}" destId="{27BC42BF-CA23-4685-A2DE-86C9C7D7A360}" srcOrd="1" destOrd="0" presId="urn:microsoft.com/office/officeart/2009/3/layout/HorizontalOrganizationChart"/>
    <dgm:cxn modelId="{20DEEC2A-0591-45B5-9F31-3BFCC2954A32}" type="presOf" srcId="{9345FACB-613C-4DE6-98CA-2FF8DD49B05F}" destId="{FE7D3801-E400-4A84-90BA-5BED06B77DCF}" srcOrd="1" destOrd="0" presId="urn:microsoft.com/office/officeart/2009/3/layout/HorizontalOrganizationChart"/>
    <dgm:cxn modelId="{7E4E2B6D-272E-40BB-9479-CE2499243AF0}" type="presOf" srcId="{32319FD4-F73D-4EAC-87EA-7EA6FD33B46F}" destId="{FA582EDB-3623-4662-BA78-A03F3FED534E}" srcOrd="0" destOrd="0" presId="urn:microsoft.com/office/officeart/2009/3/layout/HorizontalOrganizationChart"/>
    <dgm:cxn modelId="{A1C84D91-D3E8-41E1-A1A7-E8546DFD9340}" type="presOf" srcId="{73DBC6B5-F4E4-43C5-9864-B4556029676A}" destId="{F8180D7C-2A21-4D5F-831E-EC575BA2D1F0}" srcOrd="1" destOrd="0" presId="urn:microsoft.com/office/officeart/2009/3/layout/HorizontalOrganizationChart"/>
    <dgm:cxn modelId="{95F9D4D9-4129-433E-8CF6-0851C0D3F293}" type="presOf" srcId="{8355A696-6788-4973-89FA-482DF6D940AC}" destId="{927A9926-396F-4FCE-8E64-F08A9DCF7644}" srcOrd="0" destOrd="0" presId="urn:microsoft.com/office/officeart/2009/3/layout/HorizontalOrganizationChart"/>
    <dgm:cxn modelId="{BC79A0A5-EEBE-4EBD-9C73-02F6AEB13A6E}" type="presParOf" srcId="{A075DFF6-44D0-4D3B-9BE0-7C77E12DFC93}" destId="{8198E660-EB59-4A9B-ABDB-BE94EB535762}" srcOrd="0" destOrd="0" presId="urn:microsoft.com/office/officeart/2009/3/layout/HorizontalOrganizationChart"/>
    <dgm:cxn modelId="{D149C0AB-923F-4C87-AF45-E21C495738AF}" type="presParOf" srcId="{8198E660-EB59-4A9B-ABDB-BE94EB535762}" destId="{2C7B725D-C0C3-4481-9EA7-5EA9A46DB77C}" srcOrd="0" destOrd="0" presId="urn:microsoft.com/office/officeart/2009/3/layout/HorizontalOrganizationChart"/>
    <dgm:cxn modelId="{A7038BED-8CB1-4F43-B7AA-9C14AB0A0B9B}" type="presParOf" srcId="{2C7B725D-C0C3-4481-9EA7-5EA9A46DB77C}" destId="{0F39CA70-35FF-43E0-AD9C-4A3EB26F3761}" srcOrd="0" destOrd="0" presId="urn:microsoft.com/office/officeart/2009/3/layout/HorizontalOrganizationChart"/>
    <dgm:cxn modelId="{C6608EE6-B7E6-445A-9322-C520FBA0C8F1}" type="presParOf" srcId="{2C7B725D-C0C3-4481-9EA7-5EA9A46DB77C}" destId="{1D386A00-FBEA-4C17-BB82-A4D8B1EFFDEE}" srcOrd="1" destOrd="0" presId="urn:microsoft.com/office/officeart/2009/3/layout/HorizontalOrganizationChart"/>
    <dgm:cxn modelId="{C21B0495-73B3-4307-8987-F7300C043282}" type="presParOf" srcId="{8198E660-EB59-4A9B-ABDB-BE94EB535762}" destId="{4A6BE9B1-D75D-4281-9CF0-094E730CDCAE}" srcOrd="1" destOrd="0" presId="urn:microsoft.com/office/officeart/2009/3/layout/HorizontalOrganizationChart"/>
    <dgm:cxn modelId="{80C661C3-CF8C-4B80-9483-FECD9BE1072F}" type="presParOf" srcId="{4A6BE9B1-D75D-4281-9CF0-094E730CDCAE}" destId="{977098E7-85C4-481F-9AFD-1D60F4E8534B}" srcOrd="0" destOrd="0" presId="urn:microsoft.com/office/officeart/2009/3/layout/HorizontalOrganizationChart"/>
    <dgm:cxn modelId="{85158043-486F-40DA-9F44-B483DEAF41D5}" type="presParOf" srcId="{4A6BE9B1-D75D-4281-9CF0-094E730CDCAE}" destId="{80EF368D-3A25-41CF-9227-68B4D88D7527}" srcOrd="1" destOrd="0" presId="urn:microsoft.com/office/officeart/2009/3/layout/HorizontalOrganizationChart"/>
    <dgm:cxn modelId="{F7FFDA20-D6CE-42D7-8B50-24F14E254ABA}" type="presParOf" srcId="{80EF368D-3A25-41CF-9227-68B4D88D7527}" destId="{85799D99-8945-4424-A44F-1E0580E1C7A2}" srcOrd="0" destOrd="0" presId="urn:microsoft.com/office/officeart/2009/3/layout/HorizontalOrganizationChart"/>
    <dgm:cxn modelId="{D630C38A-17CD-49A0-A3B6-99DB706C0A12}" type="presParOf" srcId="{85799D99-8945-4424-A44F-1E0580E1C7A2}" destId="{FCE9A665-5AE9-4359-BEAE-7D21E9DFAB84}" srcOrd="0" destOrd="0" presId="urn:microsoft.com/office/officeart/2009/3/layout/HorizontalOrganizationChart"/>
    <dgm:cxn modelId="{22755684-FBF6-41FF-970D-52BAE3E3F7A7}" type="presParOf" srcId="{85799D99-8945-4424-A44F-1E0580E1C7A2}" destId="{B94F8163-8611-4465-AC31-8D16B02EF668}" srcOrd="1" destOrd="0" presId="urn:microsoft.com/office/officeart/2009/3/layout/HorizontalOrganizationChart"/>
    <dgm:cxn modelId="{26B6B36A-9F72-459E-ACA8-7D4DA87D5EE5}" type="presParOf" srcId="{80EF368D-3A25-41CF-9227-68B4D88D7527}" destId="{0202A5DE-0BF3-48E6-9B0A-59160606DCCE}" srcOrd="1" destOrd="0" presId="urn:microsoft.com/office/officeart/2009/3/layout/HorizontalOrganizationChart"/>
    <dgm:cxn modelId="{E032CC7E-8EE3-4564-8001-491D2AB9BCF1}" type="presParOf" srcId="{0202A5DE-0BF3-48E6-9B0A-59160606DCCE}" destId="{E278426E-64D4-4909-BE2C-C7D757A9E30D}" srcOrd="0" destOrd="0" presId="urn:microsoft.com/office/officeart/2009/3/layout/HorizontalOrganizationChart"/>
    <dgm:cxn modelId="{8E108889-FCA7-4FDD-AF2B-F278AEDC9798}" type="presParOf" srcId="{0202A5DE-0BF3-48E6-9B0A-59160606DCCE}" destId="{6F352895-129E-4E61-AA1B-249C9A1FC41A}" srcOrd="1" destOrd="0" presId="urn:microsoft.com/office/officeart/2009/3/layout/HorizontalOrganizationChart"/>
    <dgm:cxn modelId="{14E1A797-57B7-467D-95CC-D34D55CB5CBC}" type="presParOf" srcId="{6F352895-129E-4E61-AA1B-249C9A1FC41A}" destId="{33722067-CB67-4FFD-95A7-0CC7137ADD3E}" srcOrd="0" destOrd="0" presId="urn:microsoft.com/office/officeart/2009/3/layout/HorizontalOrganizationChart"/>
    <dgm:cxn modelId="{C52D133B-7C46-40DA-BD2E-52D37A783F7A}" type="presParOf" srcId="{33722067-CB67-4FFD-95A7-0CC7137ADD3E}" destId="{81361884-0436-4020-ACDC-52A0F1964B36}" srcOrd="0" destOrd="0" presId="urn:microsoft.com/office/officeart/2009/3/layout/HorizontalOrganizationChart"/>
    <dgm:cxn modelId="{2FAC51B7-87DF-4222-A854-6FEAAFD7C5CE}" type="presParOf" srcId="{33722067-CB67-4FFD-95A7-0CC7137ADD3E}" destId="{07236A30-CB6D-47C4-BCED-DAF648B2736A}" srcOrd="1" destOrd="0" presId="urn:microsoft.com/office/officeart/2009/3/layout/HorizontalOrganizationChart"/>
    <dgm:cxn modelId="{CDCC1905-1B32-47AB-B51F-937E3E81A75B}" type="presParOf" srcId="{6F352895-129E-4E61-AA1B-249C9A1FC41A}" destId="{B101BA88-F6B0-46C0-A192-11B33D316A03}" srcOrd="1" destOrd="0" presId="urn:microsoft.com/office/officeart/2009/3/layout/HorizontalOrganizationChart"/>
    <dgm:cxn modelId="{66F20F8D-41CC-4BD2-AC47-3462775E5C90}" type="presParOf" srcId="{B101BA88-F6B0-46C0-A192-11B33D316A03}" destId="{2AF33F3E-7314-4617-9B8F-22416FFCA46C}" srcOrd="0" destOrd="0" presId="urn:microsoft.com/office/officeart/2009/3/layout/HorizontalOrganizationChart"/>
    <dgm:cxn modelId="{FF82C749-8208-47C3-B26E-A59769244709}" type="presParOf" srcId="{B101BA88-F6B0-46C0-A192-11B33D316A03}" destId="{67A0FA57-EE28-422C-8A0F-35DEE9C99748}" srcOrd="1" destOrd="0" presId="urn:microsoft.com/office/officeart/2009/3/layout/HorizontalOrganizationChart"/>
    <dgm:cxn modelId="{1C59BC62-3798-427C-844F-EEC997EE906F}" type="presParOf" srcId="{67A0FA57-EE28-422C-8A0F-35DEE9C99748}" destId="{81952EFB-8861-43E6-A386-2D64AE949926}" srcOrd="0" destOrd="0" presId="urn:microsoft.com/office/officeart/2009/3/layout/HorizontalOrganizationChart"/>
    <dgm:cxn modelId="{E612B92E-E9CA-4C70-81FB-36A0EB67A72A}" type="presParOf" srcId="{81952EFB-8861-43E6-A386-2D64AE949926}" destId="{421FEA9B-ECB0-4428-899F-1B2D202D0D40}" srcOrd="0" destOrd="0" presId="urn:microsoft.com/office/officeart/2009/3/layout/HorizontalOrganizationChart"/>
    <dgm:cxn modelId="{40DB5271-922C-4868-A847-DC849F20FF42}" type="presParOf" srcId="{81952EFB-8861-43E6-A386-2D64AE949926}" destId="{9E51E52B-A52D-463C-A888-91A4C7E9A3B3}" srcOrd="1" destOrd="0" presId="urn:microsoft.com/office/officeart/2009/3/layout/HorizontalOrganizationChart"/>
    <dgm:cxn modelId="{187FF77B-759C-4B80-9DE6-6A407E73578C}" type="presParOf" srcId="{67A0FA57-EE28-422C-8A0F-35DEE9C99748}" destId="{E07AAEC8-4F8E-4676-83D3-DBC98DAC164E}" srcOrd="1" destOrd="0" presId="urn:microsoft.com/office/officeart/2009/3/layout/HorizontalOrganizationChart"/>
    <dgm:cxn modelId="{F0282135-3631-4C40-8A49-B4656287D821}" type="presParOf" srcId="{67A0FA57-EE28-422C-8A0F-35DEE9C99748}" destId="{7F4839B3-5441-4834-9374-182DCEBE2BB6}" srcOrd="2" destOrd="0" presId="urn:microsoft.com/office/officeart/2009/3/layout/HorizontalOrganizationChart"/>
    <dgm:cxn modelId="{EFCE2565-C9D5-4FE2-8D36-183C5713DB9F}" type="presParOf" srcId="{B101BA88-F6B0-46C0-A192-11B33D316A03}" destId="{9CC14245-EC49-4A2C-8ED1-44BB47631B78}" srcOrd="2" destOrd="0" presId="urn:microsoft.com/office/officeart/2009/3/layout/HorizontalOrganizationChart"/>
    <dgm:cxn modelId="{86D8460B-0469-4A16-A195-C13729F710D6}" type="presParOf" srcId="{B101BA88-F6B0-46C0-A192-11B33D316A03}" destId="{DDFC9535-0EF3-435B-9B4C-6B7F90D1D569}" srcOrd="3" destOrd="0" presId="urn:microsoft.com/office/officeart/2009/3/layout/HorizontalOrganizationChart"/>
    <dgm:cxn modelId="{5A456B69-EFC4-4F17-B975-07804047D7C1}" type="presParOf" srcId="{DDFC9535-0EF3-435B-9B4C-6B7F90D1D569}" destId="{179516C1-03FD-4F94-A175-74BA56CB403A}" srcOrd="0" destOrd="0" presId="urn:microsoft.com/office/officeart/2009/3/layout/HorizontalOrganizationChart"/>
    <dgm:cxn modelId="{AB2530A3-1C65-43D1-BF5B-D4B03B64210C}" type="presParOf" srcId="{179516C1-03FD-4F94-A175-74BA56CB403A}" destId="{628B3B03-F964-4EAD-A2FF-13839C4C637E}" srcOrd="0" destOrd="0" presId="urn:microsoft.com/office/officeart/2009/3/layout/HorizontalOrganizationChart"/>
    <dgm:cxn modelId="{B59ACDCB-D9D3-437A-B282-9D57863F1D4A}" type="presParOf" srcId="{179516C1-03FD-4F94-A175-74BA56CB403A}" destId="{A3025487-D422-4D8C-B184-54B4815FA1E2}" srcOrd="1" destOrd="0" presId="urn:microsoft.com/office/officeart/2009/3/layout/HorizontalOrganizationChart"/>
    <dgm:cxn modelId="{AC2102DA-C8D0-474E-A332-E140148742FB}" type="presParOf" srcId="{DDFC9535-0EF3-435B-9B4C-6B7F90D1D569}" destId="{EE4A2F04-119B-4F5D-BF34-FD525A2FD59D}" srcOrd="1" destOrd="0" presId="urn:microsoft.com/office/officeart/2009/3/layout/HorizontalOrganizationChart"/>
    <dgm:cxn modelId="{A1E3D1A3-581D-47F2-B980-2C5967C35AE7}" type="presParOf" srcId="{DDFC9535-0EF3-435B-9B4C-6B7F90D1D569}" destId="{B7425DE0-F250-4624-9DE9-04AF11B75955}" srcOrd="2" destOrd="0" presId="urn:microsoft.com/office/officeart/2009/3/layout/HorizontalOrganizationChart"/>
    <dgm:cxn modelId="{F046AA95-B03B-4799-B2CA-08821C642AD4}" type="presParOf" srcId="{6F352895-129E-4E61-AA1B-249C9A1FC41A}" destId="{C8632ADF-9070-47A6-AC9B-348517CE1C78}" srcOrd="2" destOrd="0" presId="urn:microsoft.com/office/officeart/2009/3/layout/HorizontalOrganizationChart"/>
    <dgm:cxn modelId="{31A25E15-6957-4B02-9EFB-B1AD5C780D26}" type="presParOf" srcId="{0202A5DE-0BF3-48E6-9B0A-59160606DCCE}" destId="{B1CF1195-8B00-4E65-8B46-3F9BCD4E419F}" srcOrd="2" destOrd="0" presId="urn:microsoft.com/office/officeart/2009/3/layout/HorizontalOrganizationChart"/>
    <dgm:cxn modelId="{46B7D43E-7CC8-4F87-9E25-0A665D1C3EA3}" type="presParOf" srcId="{0202A5DE-0BF3-48E6-9B0A-59160606DCCE}" destId="{52601174-D4B0-4927-8654-E2D3BBC99415}" srcOrd="3" destOrd="0" presId="urn:microsoft.com/office/officeart/2009/3/layout/HorizontalOrganizationChart"/>
    <dgm:cxn modelId="{08A65FCD-EECD-4B28-917F-D910E41D4E15}" type="presParOf" srcId="{52601174-D4B0-4927-8654-E2D3BBC99415}" destId="{458FE2E1-49DC-49FF-9EEE-C7F18E7A09A3}" srcOrd="0" destOrd="0" presId="urn:microsoft.com/office/officeart/2009/3/layout/HorizontalOrganizationChart"/>
    <dgm:cxn modelId="{A50AD650-B1A2-4ADC-9751-569AEBBD16AC}" type="presParOf" srcId="{458FE2E1-49DC-49FF-9EEE-C7F18E7A09A3}" destId="{D15EA5F0-6809-4108-BC52-9526BFC4F867}" srcOrd="0" destOrd="0" presId="urn:microsoft.com/office/officeart/2009/3/layout/HorizontalOrganizationChart"/>
    <dgm:cxn modelId="{5AE55B7C-713D-4BB5-9637-AB4A3EA31C8C}" type="presParOf" srcId="{458FE2E1-49DC-49FF-9EEE-C7F18E7A09A3}" destId="{6BFFABAB-8B99-444B-914D-5E7B126E3C57}" srcOrd="1" destOrd="0" presId="urn:microsoft.com/office/officeart/2009/3/layout/HorizontalOrganizationChart"/>
    <dgm:cxn modelId="{B9018200-29B9-4FFB-ADD8-BD0316B16A3F}" type="presParOf" srcId="{52601174-D4B0-4927-8654-E2D3BBC99415}" destId="{72892146-349B-4188-8E0E-960B316BBF64}" srcOrd="1" destOrd="0" presId="urn:microsoft.com/office/officeart/2009/3/layout/HorizontalOrganizationChart"/>
    <dgm:cxn modelId="{57B8F760-81C6-4D59-82A3-58B3AAB299AC}" type="presParOf" srcId="{72892146-349B-4188-8E0E-960B316BBF64}" destId="{145B65F7-0DBE-4CE7-9CC1-739C505E361B}" srcOrd="0" destOrd="0" presId="urn:microsoft.com/office/officeart/2009/3/layout/HorizontalOrganizationChart"/>
    <dgm:cxn modelId="{EA5C5208-AF72-41D8-BEE0-1089778F7B47}" type="presParOf" srcId="{72892146-349B-4188-8E0E-960B316BBF64}" destId="{14C4AD4C-EAF6-4636-A6CC-1DAC83ABF826}" srcOrd="1" destOrd="0" presId="urn:microsoft.com/office/officeart/2009/3/layout/HorizontalOrganizationChart"/>
    <dgm:cxn modelId="{FBA9B481-39C4-4322-AF11-FAADA141DD67}" type="presParOf" srcId="{14C4AD4C-EAF6-4636-A6CC-1DAC83ABF826}" destId="{C05516DB-2D13-4E6E-A124-CBA078DA9537}" srcOrd="0" destOrd="0" presId="urn:microsoft.com/office/officeart/2009/3/layout/HorizontalOrganizationChart"/>
    <dgm:cxn modelId="{D31ACB1A-2A2A-47AD-B0A7-53E625661BE8}" type="presParOf" srcId="{C05516DB-2D13-4E6E-A124-CBA078DA9537}" destId="{A485F6E5-43F6-4F20-819F-B5A0FAC53B41}" srcOrd="0" destOrd="0" presId="urn:microsoft.com/office/officeart/2009/3/layout/HorizontalOrganizationChart"/>
    <dgm:cxn modelId="{617C205F-6871-4CFB-8989-54C8403B1852}" type="presParOf" srcId="{C05516DB-2D13-4E6E-A124-CBA078DA9537}" destId="{93F7FF78-B371-4137-A2FA-6F48FE65BE76}" srcOrd="1" destOrd="0" presId="urn:microsoft.com/office/officeart/2009/3/layout/HorizontalOrganizationChart"/>
    <dgm:cxn modelId="{11C7F8BC-CD45-4429-8B19-053E29959BB2}" type="presParOf" srcId="{14C4AD4C-EAF6-4636-A6CC-1DAC83ABF826}" destId="{923F7FED-421A-494B-98AD-B03B4CE94E8E}" srcOrd="1" destOrd="0" presId="urn:microsoft.com/office/officeart/2009/3/layout/HorizontalOrganizationChart"/>
    <dgm:cxn modelId="{8F221105-6B68-4263-9B3F-8EBFFB4824BC}" type="presParOf" srcId="{14C4AD4C-EAF6-4636-A6CC-1DAC83ABF826}" destId="{6FCF3934-F4BF-4892-9318-6E3E303C3470}" srcOrd="2" destOrd="0" presId="urn:microsoft.com/office/officeart/2009/3/layout/HorizontalOrganizationChart"/>
    <dgm:cxn modelId="{A009A408-62E7-4A56-B53B-9746D9C601EE}" type="presParOf" srcId="{72892146-349B-4188-8E0E-960B316BBF64}" destId="{F5F58DD0-0787-4A4E-8750-CCB5EA781A6F}" srcOrd="2" destOrd="0" presId="urn:microsoft.com/office/officeart/2009/3/layout/HorizontalOrganizationChart"/>
    <dgm:cxn modelId="{A050719F-7549-4828-9EB5-11266770FC63}" type="presParOf" srcId="{72892146-349B-4188-8E0E-960B316BBF64}" destId="{678D75F1-5565-4D5F-B04A-A7302739E159}" srcOrd="3" destOrd="0" presId="urn:microsoft.com/office/officeart/2009/3/layout/HorizontalOrganizationChart"/>
    <dgm:cxn modelId="{31AF7286-8A3B-46FF-98DA-62CBDA6D5840}" type="presParOf" srcId="{678D75F1-5565-4D5F-B04A-A7302739E159}" destId="{D72BCA69-0BFE-4B68-94DE-0AF01133B261}" srcOrd="0" destOrd="0" presId="urn:microsoft.com/office/officeart/2009/3/layout/HorizontalOrganizationChart"/>
    <dgm:cxn modelId="{7D822B25-5A7F-4651-A61F-96C4263AC46B}" type="presParOf" srcId="{D72BCA69-0BFE-4B68-94DE-0AF01133B261}" destId="{23BE3C7B-C8BF-4947-B745-087E1F483C5E}" srcOrd="0" destOrd="0" presId="urn:microsoft.com/office/officeart/2009/3/layout/HorizontalOrganizationChart"/>
    <dgm:cxn modelId="{D4FA98AE-5C5C-4102-A8DC-85A0E0A6D1DB}" type="presParOf" srcId="{D72BCA69-0BFE-4B68-94DE-0AF01133B261}" destId="{83E5D072-73DC-40DA-B2B6-FE421C8AF673}" srcOrd="1" destOrd="0" presId="urn:microsoft.com/office/officeart/2009/3/layout/HorizontalOrganizationChart"/>
    <dgm:cxn modelId="{47060788-28A2-4F3A-9AF6-3F9552E0146D}" type="presParOf" srcId="{678D75F1-5565-4D5F-B04A-A7302739E159}" destId="{1F361DCE-EA9A-41D7-B582-B126FF06A379}" srcOrd="1" destOrd="0" presId="urn:microsoft.com/office/officeart/2009/3/layout/HorizontalOrganizationChart"/>
    <dgm:cxn modelId="{C55B4241-C1DC-49A4-80C3-F4DB18398CEE}" type="presParOf" srcId="{678D75F1-5565-4D5F-B04A-A7302739E159}" destId="{2093B40F-88FB-4693-A84A-48A25F72B4F5}" srcOrd="2" destOrd="0" presId="urn:microsoft.com/office/officeart/2009/3/layout/HorizontalOrganizationChart"/>
    <dgm:cxn modelId="{65E550DC-0CB6-4767-B95E-407917C32091}" type="presParOf" srcId="{52601174-D4B0-4927-8654-E2D3BBC99415}" destId="{2DFF9CFF-0E3B-456A-966D-02995625D68F}" srcOrd="2" destOrd="0" presId="urn:microsoft.com/office/officeart/2009/3/layout/HorizontalOrganizationChart"/>
    <dgm:cxn modelId="{CB538753-AE0C-4139-BF3D-8C75E642C2FC}" type="presParOf" srcId="{80EF368D-3A25-41CF-9227-68B4D88D7527}" destId="{57027DFA-BFE7-4441-9CBA-307FAC4F23D7}" srcOrd="2" destOrd="0" presId="urn:microsoft.com/office/officeart/2009/3/layout/HorizontalOrganizationChart"/>
    <dgm:cxn modelId="{C2A38F35-EC2A-4086-B1F0-7D4696B83E59}" type="presParOf" srcId="{4A6BE9B1-D75D-4281-9CF0-094E730CDCAE}" destId="{E0BF7282-08C7-4BF9-9897-F2FB46EE8425}" srcOrd="2" destOrd="0" presId="urn:microsoft.com/office/officeart/2009/3/layout/HorizontalOrganizationChart"/>
    <dgm:cxn modelId="{83805EC0-6294-4E79-8267-F0FD2AFDA19D}" type="presParOf" srcId="{4A6BE9B1-D75D-4281-9CF0-094E730CDCAE}" destId="{2B78543E-E91F-4DA2-9AFB-C2A11FB8CEC3}" srcOrd="3" destOrd="0" presId="urn:microsoft.com/office/officeart/2009/3/layout/HorizontalOrganizationChart"/>
    <dgm:cxn modelId="{A0B8A705-05D3-47D1-A4D2-40D9EB01524D}" type="presParOf" srcId="{2B78543E-E91F-4DA2-9AFB-C2A11FB8CEC3}" destId="{C0704396-45B9-4175-BCD2-BA21C77DFB9D}" srcOrd="0" destOrd="0" presId="urn:microsoft.com/office/officeart/2009/3/layout/HorizontalOrganizationChart"/>
    <dgm:cxn modelId="{9E40212F-F6E0-465C-9151-F449E8688C4C}" type="presParOf" srcId="{C0704396-45B9-4175-BCD2-BA21C77DFB9D}" destId="{3DFDAE69-AED6-4F4C-B521-06E2172531F8}" srcOrd="0" destOrd="0" presId="urn:microsoft.com/office/officeart/2009/3/layout/HorizontalOrganizationChart"/>
    <dgm:cxn modelId="{31426D1C-5261-4696-9E81-2C59FCDC7057}" type="presParOf" srcId="{C0704396-45B9-4175-BCD2-BA21C77DFB9D}" destId="{E878931F-6A17-43E1-8DBA-391CC77D6ED9}" srcOrd="1" destOrd="0" presId="urn:microsoft.com/office/officeart/2009/3/layout/HorizontalOrganizationChart"/>
    <dgm:cxn modelId="{325CAE9A-8BC6-4973-88F9-0EB3D9817B79}" type="presParOf" srcId="{2B78543E-E91F-4DA2-9AFB-C2A11FB8CEC3}" destId="{47C712ED-5A6A-47AF-BBEE-BC792820DBEE}" srcOrd="1" destOrd="0" presId="urn:microsoft.com/office/officeart/2009/3/layout/HorizontalOrganizationChart"/>
    <dgm:cxn modelId="{C73948C6-4830-4FB5-B080-F70BFCFF2299}" type="presParOf" srcId="{47C712ED-5A6A-47AF-BBEE-BC792820DBEE}" destId="{C1054A4D-1170-4588-9B23-AC9605DD88F4}" srcOrd="0" destOrd="0" presId="urn:microsoft.com/office/officeart/2009/3/layout/HorizontalOrganizationChart"/>
    <dgm:cxn modelId="{0AF355AB-378B-4A04-80D5-384196ACA786}" type="presParOf" srcId="{47C712ED-5A6A-47AF-BBEE-BC792820DBEE}" destId="{31DCBCCB-7FDB-4408-A499-A2F9970CF45F}" srcOrd="1" destOrd="0" presId="urn:microsoft.com/office/officeart/2009/3/layout/HorizontalOrganizationChart"/>
    <dgm:cxn modelId="{78BB2DEA-A4B5-4FBF-96F2-F30875E14AFC}" type="presParOf" srcId="{31DCBCCB-7FDB-4408-A499-A2F9970CF45F}" destId="{131D4FBE-FC90-4BE8-A40D-4E8E88FC451E}" srcOrd="0" destOrd="0" presId="urn:microsoft.com/office/officeart/2009/3/layout/HorizontalOrganizationChart"/>
    <dgm:cxn modelId="{DEC84540-88B8-49AC-A58B-999C376AB04B}" type="presParOf" srcId="{131D4FBE-FC90-4BE8-A40D-4E8E88FC451E}" destId="{D48A457E-7DA5-4385-803E-602B720747FC}" srcOrd="0" destOrd="0" presId="urn:microsoft.com/office/officeart/2009/3/layout/HorizontalOrganizationChart"/>
    <dgm:cxn modelId="{12204589-6904-4AEA-A409-84B2E72722AF}" type="presParOf" srcId="{131D4FBE-FC90-4BE8-A40D-4E8E88FC451E}" destId="{227EE973-A6B7-4867-A5CB-0FC3E905A8FD}" srcOrd="1" destOrd="0" presId="urn:microsoft.com/office/officeart/2009/3/layout/HorizontalOrganizationChart"/>
    <dgm:cxn modelId="{5B378705-C9FF-4ED7-B54E-EB8D604BC863}" type="presParOf" srcId="{31DCBCCB-7FDB-4408-A499-A2F9970CF45F}" destId="{0DBAC33B-C012-4D60-8F8B-90C42091EF75}" srcOrd="1" destOrd="0" presId="urn:microsoft.com/office/officeart/2009/3/layout/HorizontalOrganizationChart"/>
    <dgm:cxn modelId="{BEC8296A-90B1-4C73-9E43-5D6C12820A4C}" type="presParOf" srcId="{0DBAC33B-C012-4D60-8F8B-90C42091EF75}" destId="{11B0C86F-6988-4B82-B259-EAAB5D307BCF}" srcOrd="0" destOrd="0" presId="urn:microsoft.com/office/officeart/2009/3/layout/HorizontalOrganizationChart"/>
    <dgm:cxn modelId="{6B13DDF8-D5C4-4A01-999F-A06CBB6C8C29}" type="presParOf" srcId="{0DBAC33B-C012-4D60-8F8B-90C42091EF75}" destId="{CB75D6DF-03AF-4807-B22B-447CCCD8425C}" srcOrd="1" destOrd="0" presId="urn:microsoft.com/office/officeart/2009/3/layout/HorizontalOrganizationChart"/>
    <dgm:cxn modelId="{323A85E7-546F-4D3A-8C31-F5A41ECB17F0}" type="presParOf" srcId="{CB75D6DF-03AF-4807-B22B-447CCCD8425C}" destId="{465C2BE1-83FC-453E-A769-62BAB6608403}" srcOrd="0" destOrd="0" presId="urn:microsoft.com/office/officeart/2009/3/layout/HorizontalOrganizationChart"/>
    <dgm:cxn modelId="{0AE3855B-DC13-4B4A-B73B-63E210B3018A}" type="presParOf" srcId="{465C2BE1-83FC-453E-A769-62BAB6608403}" destId="{01DF4523-8334-4C03-9F4A-09CC516AA765}" srcOrd="0" destOrd="0" presId="urn:microsoft.com/office/officeart/2009/3/layout/HorizontalOrganizationChart"/>
    <dgm:cxn modelId="{73ED6D45-B49A-48C3-9E42-E30E23F4F5EA}" type="presParOf" srcId="{465C2BE1-83FC-453E-A769-62BAB6608403}" destId="{022FFC4E-9EF7-49F3-B044-7E0ED7A96CC2}" srcOrd="1" destOrd="0" presId="urn:microsoft.com/office/officeart/2009/3/layout/HorizontalOrganizationChart"/>
    <dgm:cxn modelId="{5CEA76B6-686C-4007-9158-CA59C4A93840}" type="presParOf" srcId="{CB75D6DF-03AF-4807-B22B-447CCCD8425C}" destId="{BDBE5D75-80FA-44A3-A798-10DA31BD7AAA}" srcOrd="1" destOrd="0" presId="urn:microsoft.com/office/officeart/2009/3/layout/HorizontalOrganizationChart"/>
    <dgm:cxn modelId="{3FC31359-DEBC-469D-B1DB-CC09EB530982}" type="presParOf" srcId="{CB75D6DF-03AF-4807-B22B-447CCCD8425C}" destId="{8B2D83F0-8EE0-4762-AC8D-F94F717AF5A9}" srcOrd="2" destOrd="0" presId="urn:microsoft.com/office/officeart/2009/3/layout/HorizontalOrganizationChart"/>
    <dgm:cxn modelId="{3BBA0123-58F2-417C-BBC2-A9EBE22DE8C3}" type="presParOf" srcId="{31DCBCCB-7FDB-4408-A499-A2F9970CF45F}" destId="{74D7AA53-BFF6-4D8D-BEC8-2D1E87690AB9}" srcOrd="2" destOrd="0" presId="urn:microsoft.com/office/officeart/2009/3/layout/HorizontalOrganizationChart"/>
    <dgm:cxn modelId="{4ACD0FFF-624D-48A4-B72B-0F0A69F617B0}" type="presParOf" srcId="{47C712ED-5A6A-47AF-BBEE-BC792820DBEE}" destId="{CC289521-13DC-40C0-ADE8-F291C8EC4B9C}" srcOrd="2" destOrd="0" presId="urn:microsoft.com/office/officeart/2009/3/layout/HorizontalOrganizationChart"/>
    <dgm:cxn modelId="{B01BACA3-F631-4B26-BE88-B70B9D88B248}" type="presParOf" srcId="{47C712ED-5A6A-47AF-BBEE-BC792820DBEE}" destId="{3F0A49E5-EE16-40AB-9237-EB98CEFCA07D}" srcOrd="3" destOrd="0" presId="urn:microsoft.com/office/officeart/2009/3/layout/HorizontalOrganizationChart"/>
    <dgm:cxn modelId="{65C09C69-33B9-4E87-A918-87AAC6A3EA2A}" type="presParOf" srcId="{3F0A49E5-EE16-40AB-9237-EB98CEFCA07D}" destId="{B35AA659-AD1C-49F0-8965-4F0DED531463}" srcOrd="0" destOrd="0" presId="urn:microsoft.com/office/officeart/2009/3/layout/HorizontalOrganizationChart"/>
    <dgm:cxn modelId="{4128B381-11FB-4CA1-9C22-284D725607F7}" type="presParOf" srcId="{B35AA659-AD1C-49F0-8965-4F0DED531463}" destId="{68C92412-3FDD-4F3D-BA17-33F6DAD00C08}" srcOrd="0" destOrd="0" presId="urn:microsoft.com/office/officeart/2009/3/layout/HorizontalOrganizationChart"/>
    <dgm:cxn modelId="{B38CB794-4435-416F-ACCD-1B09D2AF9D65}" type="presParOf" srcId="{B35AA659-AD1C-49F0-8965-4F0DED531463}" destId="{FE7D3801-E400-4A84-90BA-5BED06B77DCF}" srcOrd="1" destOrd="0" presId="urn:microsoft.com/office/officeart/2009/3/layout/HorizontalOrganizationChart"/>
    <dgm:cxn modelId="{9EDEDA4C-7994-4A8E-BB40-D57A1228330F}" type="presParOf" srcId="{3F0A49E5-EE16-40AB-9237-EB98CEFCA07D}" destId="{79F947AA-F1EB-420A-9898-DEF73A5B6272}" srcOrd="1" destOrd="0" presId="urn:microsoft.com/office/officeart/2009/3/layout/HorizontalOrganizationChart"/>
    <dgm:cxn modelId="{4FDA2156-E0A9-4346-8C27-C134E2EE203E}" type="presParOf" srcId="{79F947AA-F1EB-420A-9898-DEF73A5B6272}" destId="{DA0EFC4E-1641-4E6A-9CE8-65F352B6B4C5}" srcOrd="0" destOrd="0" presId="urn:microsoft.com/office/officeart/2009/3/layout/HorizontalOrganizationChart"/>
    <dgm:cxn modelId="{14538BE0-F816-4290-9517-8C4F96C1BAFC}" type="presParOf" srcId="{79F947AA-F1EB-420A-9898-DEF73A5B6272}" destId="{417E5D34-5686-44B5-BDDF-3FD53EC5ED09}" srcOrd="1" destOrd="0" presId="urn:microsoft.com/office/officeart/2009/3/layout/HorizontalOrganizationChart"/>
    <dgm:cxn modelId="{D97AEB3C-5E84-473C-AA90-68F373000581}" type="presParOf" srcId="{417E5D34-5686-44B5-BDDF-3FD53EC5ED09}" destId="{A92575F7-5949-42F8-B89D-9CFCF24140AF}" srcOrd="0" destOrd="0" presId="urn:microsoft.com/office/officeart/2009/3/layout/HorizontalOrganizationChart"/>
    <dgm:cxn modelId="{96B87F8C-D74B-48A9-B255-1EE293A247A3}" type="presParOf" srcId="{A92575F7-5949-42F8-B89D-9CFCF24140AF}" destId="{C9CE1406-A486-4F07-9FD5-ACDB5929C1CE}" srcOrd="0" destOrd="0" presId="urn:microsoft.com/office/officeart/2009/3/layout/HorizontalOrganizationChart"/>
    <dgm:cxn modelId="{3E354EBB-B25C-41D0-8633-C9387EE84FDB}" type="presParOf" srcId="{A92575F7-5949-42F8-B89D-9CFCF24140AF}" destId="{3395C274-8CFB-4D37-BC55-6E1B5194C7DB}" srcOrd="1" destOrd="0" presId="urn:microsoft.com/office/officeart/2009/3/layout/HorizontalOrganizationChart"/>
    <dgm:cxn modelId="{C1C4F74B-6191-460D-9705-6632C838ABE8}" type="presParOf" srcId="{417E5D34-5686-44B5-BDDF-3FD53EC5ED09}" destId="{25E890B2-D7E2-4A3B-90E5-0AC978652A38}" srcOrd="1" destOrd="0" presId="urn:microsoft.com/office/officeart/2009/3/layout/HorizontalOrganizationChart"/>
    <dgm:cxn modelId="{160D70E0-769C-4748-92CA-C17A589EEBBF}" type="presParOf" srcId="{417E5D34-5686-44B5-BDDF-3FD53EC5ED09}" destId="{29FA4334-9752-4A5F-AD5E-F37CF93AC55F}" srcOrd="2" destOrd="0" presId="urn:microsoft.com/office/officeart/2009/3/layout/HorizontalOrganizationChart"/>
    <dgm:cxn modelId="{491C2F4D-EF7B-4546-91C6-F7BB5104DF58}" type="presParOf" srcId="{3F0A49E5-EE16-40AB-9237-EB98CEFCA07D}" destId="{689683A6-1755-40EB-ADCB-B6FEB7A785AF}" srcOrd="2" destOrd="0" presId="urn:microsoft.com/office/officeart/2009/3/layout/HorizontalOrganizationChart"/>
    <dgm:cxn modelId="{31740E46-BECF-46C0-9D88-58C5700BF1DA}" type="presParOf" srcId="{47C712ED-5A6A-47AF-BBEE-BC792820DBEE}" destId="{FD1AA4EF-E066-4A1E-82A9-C73D8C135C54}" srcOrd="4" destOrd="0" presId="urn:microsoft.com/office/officeart/2009/3/layout/HorizontalOrganizationChart"/>
    <dgm:cxn modelId="{8748B5C6-A46C-419F-BB60-9A15781DCA62}" type="presParOf" srcId="{47C712ED-5A6A-47AF-BBEE-BC792820DBEE}" destId="{7644A760-54C0-4EBD-9E7C-0183BD058934}" srcOrd="5" destOrd="0" presId="urn:microsoft.com/office/officeart/2009/3/layout/HorizontalOrganizationChart"/>
    <dgm:cxn modelId="{6FB1F985-201F-49D0-B19E-E76120115B38}" type="presParOf" srcId="{7644A760-54C0-4EBD-9E7C-0183BD058934}" destId="{CA01DD1A-739C-483F-A759-4308E6738CFC}" srcOrd="0" destOrd="0" presId="urn:microsoft.com/office/officeart/2009/3/layout/HorizontalOrganizationChart"/>
    <dgm:cxn modelId="{5604F7B7-83B0-40D9-9A1C-D8D557D9BA8A}" type="presParOf" srcId="{CA01DD1A-739C-483F-A759-4308E6738CFC}" destId="{6F68064B-6E6C-46E9-83F5-83DB0DDA9A7A}" srcOrd="0" destOrd="0" presId="urn:microsoft.com/office/officeart/2009/3/layout/HorizontalOrganizationChart"/>
    <dgm:cxn modelId="{F832ED23-BA8D-4B80-8CBC-9BB44346F7A3}" type="presParOf" srcId="{CA01DD1A-739C-483F-A759-4308E6738CFC}" destId="{0E3BE912-8475-439F-89CE-56E77DDE2839}" srcOrd="1" destOrd="0" presId="urn:microsoft.com/office/officeart/2009/3/layout/HorizontalOrganizationChart"/>
    <dgm:cxn modelId="{22747527-A04A-4014-A7BD-26B3711D6E22}" type="presParOf" srcId="{7644A760-54C0-4EBD-9E7C-0183BD058934}" destId="{A5564FDF-931E-4460-AF82-92FEF6C4A2A5}" srcOrd="1" destOrd="0" presId="urn:microsoft.com/office/officeart/2009/3/layout/HorizontalOrganizationChart"/>
    <dgm:cxn modelId="{B0564ACC-D12A-4E60-8741-5D46EB6E6F1D}" type="presParOf" srcId="{A5564FDF-931E-4460-AF82-92FEF6C4A2A5}" destId="{8ACAF200-433D-464F-97DD-42CA90003DBD}" srcOrd="0" destOrd="0" presId="urn:microsoft.com/office/officeart/2009/3/layout/HorizontalOrganizationChart"/>
    <dgm:cxn modelId="{2729623A-FC00-4D46-8158-099F4479D206}" type="presParOf" srcId="{A5564FDF-931E-4460-AF82-92FEF6C4A2A5}" destId="{1E731C66-6E0D-4BDC-8CCB-E461F05C7EBC}" srcOrd="1" destOrd="0" presId="urn:microsoft.com/office/officeart/2009/3/layout/HorizontalOrganizationChart"/>
    <dgm:cxn modelId="{840E89DC-CC92-43F5-9D5D-613E51CD7290}" type="presParOf" srcId="{1E731C66-6E0D-4BDC-8CCB-E461F05C7EBC}" destId="{FD28A123-645E-4C1F-A93C-EF940DF4D64B}" srcOrd="0" destOrd="0" presId="urn:microsoft.com/office/officeart/2009/3/layout/HorizontalOrganizationChart"/>
    <dgm:cxn modelId="{5AE07911-0C7D-4632-8118-F4227079C047}" type="presParOf" srcId="{FD28A123-645E-4C1F-A93C-EF940DF4D64B}" destId="{927A9926-396F-4FCE-8E64-F08A9DCF7644}" srcOrd="0" destOrd="0" presId="urn:microsoft.com/office/officeart/2009/3/layout/HorizontalOrganizationChart"/>
    <dgm:cxn modelId="{62A55740-C7BF-4A75-B8F4-39E74AE8A1B0}" type="presParOf" srcId="{FD28A123-645E-4C1F-A93C-EF940DF4D64B}" destId="{1FBD6692-BAD9-43CB-9527-F90A2B8E1E82}" srcOrd="1" destOrd="0" presId="urn:microsoft.com/office/officeart/2009/3/layout/HorizontalOrganizationChart"/>
    <dgm:cxn modelId="{1A3B9D95-61ED-4D3B-BCD6-4C22A339B18A}" type="presParOf" srcId="{1E731C66-6E0D-4BDC-8CCB-E461F05C7EBC}" destId="{895D391B-36F8-4134-B507-BC19BF162079}" srcOrd="1" destOrd="0" presId="urn:microsoft.com/office/officeart/2009/3/layout/HorizontalOrganizationChart"/>
    <dgm:cxn modelId="{D7EE409B-D679-43E4-9307-15D81B8BBC16}" type="presParOf" srcId="{1E731C66-6E0D-4BDC-8CCB-E461F05C7EBC}" destId="{52949246-8E9B-4DE4-A58E-D04BF82B5F48}" srcOrd="2" destOrd="0" presId="urn:microsoft.com/office/officeart/2009/3/layout/HorizontalOrganizationChart"/>
    <dgm:cxn modelId="{888DEF1C-7352-4CD7-A3F1-9BD52EC36D94}" type="presParOf" srcId="{7644A760-54C0-4EBD-9E7C-0183BD058934}" destId="{3F4022E7-159E-4428-AD38-386FBFF67BFC}" srcOrd="2" destOrd="0" presId="urn:microsoft.com/office/officeart/2009/3/layout/HorizontalOrganizationChart"/>
    <dgm:cxn modelId="{F8E61565-9296-4A0E-ADD8-03DB9743228E}" type="presParOf" srcId="{47C712ED-5A6A-47AF-BBEE-BC792820DBEE}" destId="{5CE1CA77-F941-4FEC-AA55-2953DA1ECEF2}" srcOrd="6" destOrd="0" presId="urn:microsoft.com/office/officeart/2009/3/layout/HorizontalOrganizationChart"/>
    <dgm:cxn modelId="{7501BAA4-DCC0-48A6-B461-71E39B8B3FC1}" type="presParOf" srcId="{47C712ED-5A6A-47AF-BBEE-BC792820DBEE}" destId="{966304FC-2936-411D-BE54-8B513D6D630B}" srcOrd="7" destOrd="0" presId="urn:microsoft.com/office/officeart/2009/3/layout/HorizontalOrganizationChart"/>
    <dgm:cxn modelId="{73FFE226-3160-4863-A72C-7BC5FFA4F3CC}" type="presParOf" srcId="{966304FC-2936-411D-BE54-8B513D6D630B}" destId="{6F3A9677-8453-437A-B4E7-A18431FB9B07}" srcOrd="0" destOrd="0" presId="urn:microsoft.com/office/officeart/2009/3/layout/HorizontalOrganizationChart"/>
    <dgm:cxn modelId="{BD3D3140-1EAD-4C24-9F73-DDC2CF0D354A}" type="presParOf" srcId="{6F3A9677-8453-437A-B4E7-A18431FB9B07}" destId="{FCC3D1FF-FD1B-47B8-98D1-7D698F3927B1}" srcOrd="0" destOrd="0" presId="urn:microsoft.com/office/officeart/2009/3/layout/HorizontalOrganizationChart"/>
    <dgm:cxn modelId="{713F5D62-D105-4DB5-9CCB-EE42291D9029}" type="presParOf" srcId="{6F3A9677-8453-437A-B4E7-A18431FB9B07}" destId="{27BC42BF-CA23-4685-A2DE-86C9C7D7A360}" srcOrd="1" destOrd="0" presId="urn:microsoft.com/office/officeart/2009/3/layout/HorizontalOrganizationChart"/>
    <dgm:cxn modelId="{4CB796C6-CE6D-4314-B342-5CF3CEFB1F7B}" type="presParOf" srcId="{966304FC-2936-411D-BE54-8B513D6D630B}" destId="{8FC61D3A-8AC3-40FE-A984-BE6536552000}" srcOrd="1" destOrd="0" presId="urn:microsoft.com/office/officeart/2009/3/layout/HorizontalOrganizationChart"/>
    <dgm:cxn modelId="{5FD0715F-C18C-4A6E-A4D2-F7BCE7FFC0E9}" type="presParOf" srcId="{8FC61D3A-8AC3-40FE-A984-BE6536552000}" destId="{46355CBE-3FE9-45E1-B53D-9061E69FC525}" srcOrd="0" destOrd="0" presId="urn:microsoft.com/office/officeart/2009/3/layout/HorizontalOrganizationChart"/>
    <dgm:cxn modelId="{7165AA8A-B747-47B1-A925-3D53A5BAC744}" type="presParOf" srcId="{8FC61D3A-8AC3-40FE-A984-BE6536552000}" destId="{FE46A8F0-F3A5-4713-A7A4-B47498F4F405}" srcOrd="1" destOrd="0" presId="urn:microsoft.com/office/officeart/2009/3/layout/HorizontalOrganizationChart"/>
    <dgm:cxn modelId="{99551A4D-BC5A-47B8-B3AB-8DA55FB96938}" type="presParOf" srcId="{FE46A8F0-F3A5-4713-A7A4-B47498F4F405}" destId="{57600ED1-7B21-4B5E-97DB-53C9CF3F287D}" srcOrd="0" destOrd="0" presId="urn:microsoft.com/office/officeart/2009/3/layout/HorizontalOrganizationChart"/>
    <dgm:cxn modelId="{9D6C328D-83EF-4342-A717-8EFE5A8CF898}" type="presParOf" srcId="{57600ED1-7B21-4B5E-97DB-53C9CF3F287D}" destId="{E4C1DC97-3AD8-4D85-87F3-FAD289D1F03C}" srcOrd="0" destOrd="0" presId="urn:microsoft.com/office/officeart/2009/3/layout/HorizontalOrganizationChart"/>
    <dgm:cxn modelId="{787B59A9-ABF9-4ACF-969B-AA57631656F7}" type="presParOf" srcId="{57600ED1-7B21-4B5E-97DB-53C9CF3F287D}" destId="{93BA0B34-8DFC-4DE3-82E5-97208EBA138C}" srcOrd="1" destOrd="0" presId="urn:microsoft.com/office/officeart/2009/3/layout/HorizontalOrganizationChart"/>
    <dgm:cxn modelId="{53449C4A-8E71-40E0-BCEB-04B8949E54F9}" type="presParOf" srcId="{FE46A8F0-F3A5-4713-A7A4-B47498F4F405}" destId="{2506C188-30B8-4100-AF1A-32854932FAE3}" srcOrd="1" destOrd="0" presId="urn:microsoft.com/office/officeart/2009/3/layout/HorizontalOrganizationChart"/>
    <dgm:cxn modelId="{F3EE451E-7DF2-4F13-923C-23ED4DAEA923}" type="presParOf" srcId="{FE46A8F0-F3A5-4713-A7A4-B47498F4F405}" destId="{B9A3B994-2B21-47C2-A390-9770A7DF43D9}" srcOrd="2" destOrd="0" presId="urn:microsoft.com/office/officeart/2009/3/layout/HorizontalOrganizationChart"/>
    <dgm:cxn modelId="{318A1DDB-E797-43B1-A5D8-A97096716686}" type="presParOf" srcId="{966304FC-2936-411D-BE54-8B513D6D630B}" destId="{FCF0615B-62D7-446D-89CB-2764F8B78C9D}" srcOrd="2" destOrd="0" presId="urn:microsoft.com/office/officeart/2009/3/layout/HorizontalOrganizationChart"/>
    <dgm:cxn modelId="{C4EE05DB-5A3D-4BB8-B8A3-359C24C704BD}" type="presParOf" srcId="{2B78543E-E91F-4DA2-9AFB-C2A11FB8CEC3}" destId="{8936439C-87BE-4535-A6A5-3246EEB72358}" srcOrd="2" destOrd="0" presId="urn:microsoft.com/office/officeart/2009/3/layout/HorizontalOrganizationChart"/>
    <dgm:cxn modelId="{4AD3ACF8-80A7-4171-88F8-A03D4BCBCC9E}" type="presParOf" srcId="{4A6BE9B1-D75D-4281-9CF0-094E730CDCAE}" destId="{F6B7D850-8F58-40A6-AD1A-7F0AFF539CE2}" srcOrd="4" destOrd="0" presId="urn:microsoft.com/office/officeart/2009/3/layout/HorizontalOrganizationChart"/>
    <dgm:cxn modelId="{DD4F290E-AE9F-449E-B9DA-DF125C2CFA21}" type="presParOf" srcId="{4A6BE9B1-D75D-4281-9CF0-094E730CDCAE}" destId="{3D27B9D3-B62D-42E9-9896-86124F473A17}" srcOrd="5" destOrd="0" presId="urn:microsoft.com/office/officeart/2009/3/layout/HorizontalOrganizationChart"/>
    <dgm:cxn modelId="{CE3C87CB-A7F6-4391-B424-19F6113513EF}" type="presParOf" srcId="{3D27B9D3-B62D-42E9-9896-86124F473A17}" destId="{9F0100C2-01A3-427E-9D60-7A9350A38225}" srcOrd="0" destOrd="0" presId="urn:microsoft.com/office/officeart/2009/3/layout/HorizontalOrganizationChart"/>
    <dgm:cxn modelId="{0DB82E64-5B8F-432E-B6FD-F5AFFF445E12}" type="presParOf" srcId="{9F0100C2-01A3-427E-9D60-7A9350A38225}" destId="{CCD36848-D79F-4719-9313-916DD4C7F9C0}" srcOrd="0" destOrd="0" presId="urn:microsoft.com/office/officeart/2009/3/layout/HorizontalOrganizationChart"/>
    <dgm:cxn modelId="{95EC0D98-F75E-47C8-BF31-CD7A36C2480B}" type="presParOf" srcId="{9F0100C2-01A3-427E-9D60-7A9350A38225}" destId="{F8180D7C-2A21-4D5F-831E-EC575BA2D1F0}" srcOrd="1" destOrd="0" presId="urn:microsoft.com/office/officeart/2009/3/layout/HorizontalOrganizationChart"/>
    <dgm:cxn modelId="{404A5851-EC23-42BC-BBFF-4566A3C79254}" type="presParOf" srcId="{3D27B9D3-B62D-42E9-9896-86124F473A17}" destId="{C6D64ECD-B52D-4BE1-8A74-4EC0FD9694A9}" srcOrd="1" destOrd="0" presId="urn:microsoft.com/office/officeart/2009/3/layout/HorizontalOrganizationChart"/>
    <dgm:cxn modelId="{F0A2B670-A5FD-419B-8C6C-6F7840D61A58}" type="presParOf" srcId="{C6D64ECD-B52D-4BE1-8A74-4EC0FD9694A9}" destId="{32250FE5-CC94-4DD8-9315-9BCE28323C4B}" srcOrd="0" destOrd="0" presId="urn:microsoft.com/office/officeart/2009/3/layout/HorizontalOrganizationChart"/>
    <dgm:cxn modelId="{F0C2D307-9A31-43AF-ABE8-DECA79848572}" type="presParOf" srcId="{C6D64ECD-B52D-4BE1-8A74-4EC0FD9694A9}" destId="{B372C54F-079D-4882-B88A-069C62AC7F90}" srcOrd="1" destOrd="0" presId="urn:microsoft.com/office/officeart/2009/3/layout/HorizontalOrganizationChart"/>
    <dgm:cxn modelId="{80C9EB83-844F-478B-92A5-BDE4FE007388}" type="presParOf" srcId="{B372C54F-079D-4882-B88A-069C62AC7F90}" destId="{912C5FB0-96CE-4E8C-8363-67B0A18A66CF}" srcOrd="0" destOrd="0" presId="urn:microsoft.com/office/officeart/2009/3/layout/HorizontalOrganizationChart"/>
    <dgm:cxn modelId="{26E51658-723F-40A6-A34D-05949703EB68}" type="presParOf" srcId="{912C5FB0-96CE-4E8C-8363-67B0A18A66CF}" destId="{2B4114A8-1EC3-4AB6-8E22-D9A31763F679}" srcOrd="0" destOrd="0" presId="urn:microsoft.com/office/officeart/2009/3/layout/HorizontalOrganizationChart"/>
    <dgm:cxn modelId="{10DA154F-B85A-400F-ABA6-24C2E3356716}" type="presParOf" srcId="{912C5FB0-96CE-4E8C-8363-67B0A18A66CF}" destId="{6D2E4541-4975-4279-BD35-5C03F64F1A28}" srcOrd="1" destOrd="0" presId="urn:microsoft.com/office/officeart/2009/3/layout/HorizontalOrganizationChart"/>
    <dgm:cxn modelId="{51E5E5F3-F7F8-4EF6-B7E9-C77F63C0B75A}" type="presParOf" srcId="{B372C54F-079D-4882-B88A-069C62AC7F90}" destId="{2DD8B0EC-93E1-443C-ABA5-A2E61236E504}" srcOrd="1" destOrd="0" presId="urn:microsoft.com/office/officeart/2009/3/layout/HorizontalOrganizationChart"/>
    <dgm:cxn modelId="{59FFF10A-CD79-448C-BF6F-20E3387D471E}" type="presParOf" srcId="{B372C54F-079D-4882-B88A-069C62AC7F90}" destId="{0109FDB3-FDE4-44EF-894E-7F9A0D2E03BE}" srcOrd="2" destOrd="0" presId="urn:microsoft.com/office/officeart/2009/3/layout/HorizontalOrganizationChart"/>
    <dgm:cxn modelId="{40A67630-566A-4282-9EC6-B3ED5508B0A8}" type="presParOf" srcId="{3D27B9D3-B62D-42E9-9896-86124F473A17}" destId="{618FC75C-B415-427C-8AB7-7708DEA0D562}" srcOrd="2" destOrd="0" presId="urn:microsoft.com/office/officeart/2009/3/layout/HorizontalOrganizationChart"/>
    <dgm:cxn modelId="{FD096CB2-EE70-4F4C-A49E-13D8CA529CA3}" type="presParOf" srcId="{4A6BE9B1-D75D-4281-9CF0-094E730CDCAE}" destId="{99019B7E-96A6-4726-B0CF-B94041267F6A}" srcOrd="6" destOrd="0" presId="urn:microsoft.com/office/officeart/2009/3/layout/HorizontalOrganizationChart"/>
    <dgm:cxn modelId="{1D2398E6-DC19-443B-A451-EF1CFB789EB7}" type="presParOf" srcId="{4A6BE9B1-D75D-4281-9CF0-094E730CDCAE}" destId="{6556962B-0789-4C74-99CE-A1CB1BEBD6B9}" srcOrd="7" destOrd="0" presId="urn:microsoft.com/office/officeart/2009/3/layout/HorizontalOrganizationChart"/>
    <dgm:cxn modelId="{C34217E7-0F17-4827-B864-5B05B204C129}" type="presParOf" srcId="{6556962B-0789-4C74-99CE-A1CB1BEBD6B9}" destId="{61CDDDF1-E533-43AD-AB76-2CA4866A2327}" srcOrd="0" destOrd="0" presId="urn:microsoft.com/office/officeart/2009/3/layout/HorizontalOrganizationChart"/>
    <dgm:cxn modelId="{DC3B35F1-A336-4D9D-AF19-BD61C8E58DF1}" type="presParOf" srcId="{61CDDDF1-E533-43AD-AB76-2CA4866A2327}" destId="{FA582EDB-3623-4662-BA78-A03F3FED534E}" srcOrd="0" destOrd="0" presId="urn:microsoft.com/office/officeart/2009/3/layout/HorizontalOrganizationChart"/>
    <dgm:cxn modelId="{AB3B1058-652C-4C51-AFB1-E0EDD50FA51A}" type="presParOf" srcId="{61CDDDF1-E533-43AD-AB76-2CA4866A2327}" destId="{DA74F352-990B-42DB-B629-7BE0AF59C64E}" srcOrd="1" destOrd="0" presId="urn:microsoft.com/office/officeart/2009/3/layout/HorizontalOrganizationChart"/>
    <dgm:cxn modelId="{49985D06-50B9-4CF0-917A-F5E4234C3DE6}" type="presParOf" srcId="{6556962B-0789-4C74-99CE-A1CB1BEBD6B9}" destId="{6A193737-D080-4B95-96A1-89AE29072304}" srcOrd="1" destOrd="0" presId="urn:microsoft.com/office/officeart/2009/3/layout/HorizontalOrganizationChart"/>
    <dgm:cxn modelId="{4D4F8836-84F0-4070-9C26-2D34990523D0}" type="presParOf" srcId="{6A193737-D080-4B95-96A1-89AE29072304}" destId="{1852DDD4-F2B2-46CE-BFB8-1C6E5DE4D89B}" srcOrd="0" destOrd="0" presId="urn:microsoft.com/office/officeart/2009/3/layout/HorizontalOrganizationChart"/>
    <dgm:cxn modelId="{B6B09C4D-2FAA-40CE-93E6-A1CB766D9DD8}" type="presParOf" srcId="{6A193737-D080-4B95-96A1-89AE29072304}" destId="{68C0777B-A89D-41EF-9D67-D0A2BE2536FF}" srcOrd="1" destOrd="0" presId="urn:microsoft.com/office/officeart/2009/3/layout/HorizontalOrganizationChart"/>
    <dgm:cxn modelId="{05CFED3D-F33F-4B89-9C72-260F6EAD1835}" type="presParOf" srcId="{68C0777B-A89D-41EF-9D67-D0A2BE2536FF}" destId="{017D85A3-5239-47EF-A209-A5F81BDA7B1F}" srcOrd="0" destOrd="0" presId="urn:microsoft.com/office/officeart/2009/3/layout/HorizontalOrganizationChart"/>
    <dgm:cxn modelId="{DACFB603-AA50-46D4-A5AB-8B927C896AA8}" type="presParOf" srcId="{017D85A3-5239-47EF-A209-A5F81BDA7B1F}" destId="{D4252A39-18E2-4494-977C-31C0F26C4095}" srcOrd="0" destOrd="0" presId="urn:microsoft.com/office/officeart/2009/3/layout/HorizontalOrganizationChart"/>
    <dgm:cxn modelId="{27556AE6-1831-45E5-8FD6-FFFE1C8B9E2F}" type="presParOf" srcId="{017D85A3-5239-47EF-A209-A5F81BDA7B1F}" destId="{EC918B02-C137-4F16-82B6-7775DA0164BB}" srcOrd="1" destOrd="0" presId="urn:microsoft.com/office/officeart/2009/3/layout/HorizontalOrganizationChart"/>
    <dgm:cxn modelId="{9AF227F7-A88B-4C15-941A-F1C497FA440D}" type="presParOf" srcId="{68C0777B-A89D-41EF-9D67-D0A2BE2536FF}" destId="{500CA34B-6D4F-4EE3-A104-8A162F4D52A3}" srcOrd="1" destOrd="0" presId="urn:microsoft.com/office/officeart/2009/3/layout/HorizontalOrganizationChart"/>
    <dgm:cxn modelId="{70108666-FA27-4322-AD20-600CC4DEEEC8}" type="presParOf" srcId="{68C0777B-A89D-41EF-9D67-D0A2BE2536FF}" destId="{A65398F5-8577-49B5-AEB2-D0CBFC32EF0F}" srcOrd="2" destOrd="0" presId="urn:microsoft.com/office/officeart/2009/3/layout/HorizontalOrganizationChart"/>
    <dgm:cxn modelId="{DF08C793-2757-4E9B-8E9B-A6C3AB2EB069}" type="presParOf" srcId="{6556962B-0789-4C74-99CE-A1CB1BEBD6B9}" destId="{82805E00-D5FF-415E-A6D0-7A1B0C366241}" srcOrd="2" destOrd="0" presId="urn:microsoft.com/office/officeart/2009/3/layout/HorizontalOrganizationChart"/>
    <dgm:cxn modelId="{F31F8051-47F2-45C5-ACEA-D0CFCC5F2990}" type="presParOf" srcId="{8198E660-EB59-4A9B-ABDB-BE94EB535762}" destId="{AA5C7D8E-19EC-4143-A446-ABD3DACB6246}" srcOrd="2" destOrd="0" presId="urn:microsoft.com/office/officeart/2009/3/layout/HorizontalOrganizationChart"/>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A6689F81-40B5-41E3-9309-01D54C6BC440}" type="doc">
      <dgm:prSet loTypeId="urn:microsoft.com/office/officeart/2009/3/layout/HorizontalOrganizationChart" loCatId="hierarchy" qsTypeId="urn:microsoft.com/office/officeart/2005/8/quickstyle/3d3" qsCatId="3D" csTypeId="urn:microsoft.com/office/officeart/2005/8/colors/accent4_2" csCatId="accent4" phldr="1"/>
      <dgm:spPr/>
      <dgm:t>
        <a:bodyPr/>
        <a:lstStyle/>
        <a:p>
          <a:endParaRPr lang="fr-FR"/>
        </a:p>
      </dgm:t>
    </dgm:pt>
    <dgm:pt modelId="{97014577-CEE4-406B-918A-C69A7D2AAD9D}">
      <dgm:prSet phldrT="[Texte]" custT="1"/>
      <dgm:spPr>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r>
            <a:rPr lang="fr-FR" sz="1100">
              <a:solidFill>
                <a:sysClr val="windowText" lastClr="000000"/>
              </a:solidFill>
            </a:rPr>
            <a:t>Modéliser</a:t>
          </a:r>
        </a:p>
      </dgm:t>
    </dgm:pt>
    <dgm:pt modelId="{87945B6C-3BAF-48BB-9101-B20A59AEC091}" type="parTrans" cxnId="{3DE22952-A557-428B-B553-4B9BD0BD04BB}">
      <dgm:prSet/>
      <dgm:spPr/>
      <dgm:t>
        <a:bodyPr/>
        <a:lstStyle/>
        <a:p>
          <a:pPr algn="ctr"/>
          <a:endParaRPr lang="fr-FR" sz="1100"/>
        </a:p>
      </dgm:t>
    </dgm:pt>
    <dgm:pt modelId="{B0073A0A-EC12-466D-91E2-6A573E949E98}" type="sibTrans" cxnId="{3DE22952-A557-428B-B553-4B9BD0BD04BB}">
      <dgm:prSet/>
      <dgm:spPr/>
      <dgm:t>
        <a:bodyPr/>
        <a:lstStyle/>
        <a:p>
          <a:pPr algn="ctr"/>
          <a:endParaRPr lang="fr-FR" sz="1100"/>
        </a:p>
      </dgm:t>
    </dgm:pt>
    <dgm:pt modelId="{E67335F2-E87D-4935-9AB6-66C1CEF2ABA0}">
      <dgm:prSet phldrT="[Texte]" custT="1"/>
      <dgm:spPr>
        <a:noFill/>
        <a:scene3d>
          <a:camera prst="orthographicFront">
            <a:rot lat="0" lon="0" rev="0"/>
          </a:camera>
          <a:lightRig rig="contrasting" dir="t">
            <a:rot lat="0" lon="0" rev="1200000"/>
          </a:lightRig>
        </a:scene3d>
        <a:sp3d contourW="19050" prstMaterial="metal">
          <a:bevelB w="165100" h="254000"/>
        </a:sp3d>
      </dgm:spPr>
      <dgm:t>
        <a:bodyPr/>
        <a:lstStyle/>
        <a:p>
          <a:pPr algn="ctr"/>
          <a:r>
            <a:rPr lang="fr-FR" sz="1100">
              <a:solidFill>
                <a:sysClr val="windowText" lastClr="000000"/>
              </a:solidFill>
            </a:rPr>
            <a:t>Hardware</a:t>
          </a:r>
        </a:p>
      </dgm:t>
    </dgm:pt>
    <dgm:pt modelId="{2CBB5E44-7F1C-44C4-BDD7-3E3A2A3AB54B}" type="parTrans" cxnId="{E48ADC17-A43B-4115-8BAB-81F65077F91F}">
      <dgm:prSet/>
      <dgm:spPr/>
      <dgm:t>
        <a:bodyPr/>
        <a:lstStyle/>
        <a:p>
          <a:pPr algn="ctr"/>
          <a:endParaRPr lang="fr-FR" sz="1100"/>
        </a:p>
      </dgm:t>
    </dgm:pt>
    <dgm:pt modelId="{295361F7-C8F2-434A-A43F-E2516DF5F6C4}" type="sibTrans" cxnId="{E48ADC17-A43B-4115-8BAB-81F65077F91F}">
      <dgm:prSet/>
      <dgm:spPr/>
      <dgm:t>
        <a:bodyPr/>
        <a:lstStyle/>
        <a:p>
          <a:pPr algn="ctr"/>
          <a:endParaRPr lang="fr-FR" sz="1100"/>
        </a:p>
      </dgm:t>
    </dgm:pt>
    <dgm:pt modelId="{3CBD4E22-4189-4A11-8132-5F318F0D112F}">
      <dgm:prSet phldrT="[Texte]" custT="1"/>
      <dgm:spPr>
        <a:noFill/>
        <a:scene3d>
          <a:camera prst="orthographicFront">
            <a:rot lat="0" lon="0" rev="0"/>
          </a:camera>
          <a:lightRig rig="contrasting" dir="t">
            <a:rot lat="0" lon="0" rev="1200000"/>
          </a:lightRig>
        </a:scene3d>
        <a:sp3d contourW="19050" prstMaterial="metal">
          <a:bevelB w="165100" h="254000"/>
        </a:sp3d>
      </dgm:spPr>
      <dgm:t>
        <a:bodyPr/>
        <a:lstStyle/>
        <a:p>
          <a:pPr algn="ctr"/>
          <a:r>
            <a:rPr lang="fr-FR" sz="1100">
              <a:solidFill>
                <a:sysClr val="windowText" lastClr="000000"/>
              </a:solidFill>
            </a:rPr>
            <a:t>Software</a:t>
          </a:r>
        </a:p>
      </dgm:t>
    </dgm:pt>
    <dgm:pt modelId="{D05FA613-6981-464F-9062-9EFC503D27C9}" type="parTrans" cxnId="{038385F9-9B66-4278-B513-632236A4E907}">
      <dgm:prSet/>
      <dgm:spPr/>
      <dgm:t>
        <a:bodyPr/>
        <a:lstStyle/>
        <a:p>
          <a:pPr algn="ctr"/>
          <a:endParaRPr lang="fr-FR" sz="1100"/>
        </a:p>
      </dgm:t>
    </dgm:pt>
    <dgm:pt modelId="{5FA0BF4C-024D-490D-B0DB-C4E244A60421}" type="sibTrans" cxnId="{038385F9-9B66-4278-B513-632236A4E907}">
      <dgm:prSet/>
      <dgm:spPr/>
      <dgm:t>
        <a:bodyPr/>
        <a:lstStyle/>
        <a:p>
          <a:pPr algn="ctr"/>
          <a:endParaRPr lang="fr-FR" sz="1100"/>
        </a:p>
      </dgm:t>
    </dgm:pt>
    <dgm:pt modelId="{2D6D9D1C-9C42-4764-8DD6-4D9215864BDA}">
      <dgm:prSet phldrT="[Texte]" custT="1"/>
      <dgm:spPr>
        <a:noFill/>
        <a:scene3d>
          <a:camera prst="orthographicFront">
            <a:rot lat="0" lon="0" rev="0"/>
          </a:camera>
          <a:lightRig rig="contrasting" dir="t">
            <a:rot lat="0" lon="0" rev="1200000"/>
          </a:lightRig>
        </a:scene3d>
        <a:sp3d contourW="19050" prstMaterial="metal">
          <a:bevelB w="165100" h="254000"/>
        </a:sp3d>
      </dgm:spPr>
      <dgm:t>
        <a:bodyPr/>
        <a:lstStyle/>
        <a:p>
          <a:pPr algn="ctr"/>
          <a:r>
            <a:rPr lang="fr-FR" sz="1100">
              <a:solidFill>
                <a:sysClr val="windowText" lastClr="000000"/>
              </a:solidFill>
            </a:rPr>
            <a:t>Logiciel</a:t>
          </a:r>
        </a:p>
      </dgm:t>
    </dgm:pt>
    <dgm:pt modelId="{679C4673-9B24-465E-9740-82C81B9038C6}" type="parTrans" cxnId="{FF696AF2-C74D-4173-90F5-4F2653170037}">
      <dgm:prSet/>
      <dgm:spPr/>
      <dgm:t>
        <a:bodyPr/>
        <a:lstStyle/>
        <a:p>
          <a:pPr algn="ctr"/>
          <a:endParaRPr lang="fr-FR" sz="1100"/>
        </a:p>
      </dgm:t>
    </dgm:pt>
    <dgm:pt modelId="{BD8B5AD9-E49E-4F46-A0FA-34199392829F}" type="sibTrans" cxnId="{FF696AF2-C74D-4173-90F5-4F2653170037}">
      <dgm:prSet/>
      <dgm:spPr/>
      <dgm:t>
        <a:bodyPr/>
        <a:lstStyle/>
        <a:p>
          <a:pPr algn="ctr"/>
          <a:endParaRPr lang="fr-FR" sz="1100"/>
        </a:p>
      </dgm:t>
    </dgm:pt>
    <dgm:pt modelId="{130E7CE5-BA8F-496C-BA41-F49D03EA299E}">
      <dgm:prSet phldrT="[Texte]" custT="1"/>
      <dgm:spPr>
        <a:noFill/>
        <a:scene3d>
          <a:camera prst="orthographicFront">
            <a:rot lat="0" lon="0" rev="0"/>
          </a:camera>
          <a:lightRig rig="contrasting" dir="t">
            <a:rot lat="0" lon="0" rev="1200000"/>
          </a:lightRig>
        </a:scene3d>
        <a:sp3d contourW="19050" prstMaterial="metal">
          <a:bevelB w="165100" h="254000"/>
        </a:sp3d>
      </dgm:spPr>
      <dgm:t>
        <a:bodyPr/>
        <a:lstStyle/>
        <a:p>
          <a:pPr algn="ctr"/>
          <a:r>
            <a:rPr lang="fr-FR" sz="1100">
              <a:solidFill>
                <a:sysClr val="windowText" lastClr="000000"/>
              </a:solidFill>
            </a:rPr>
            <a:t>Multiphysique</a:t>
          </a:r>
        </a:p>
      </dgm:t>
    </dgm:pt>
    <dgm:pt modelId="{C7E13D63-4171-40B6-92DD-1975DC707CBF}" type="parTrans" cxnId="{2752A691-D9E3-41F7-8260-85E2D3D94CFE}">
      <dgm:prSet/>
      <dgm:spPr/>
      <dgm:t>
        <a:bodyPr/>
        <a:lstStyle/>
        <a:p>
          <a:pPr algn="ctr"/>
          <a:endParaRPr lang="fr-FR" sz="1100"/>
        </a:p>
      </dgm:t>
    </dgm:pt>
    <dgm:pt modelId="{F3AA1259-7101-40E5-B9A4-484A5DD7C8E5}" type="sibTrans" cxnId="{2752A691-D9E3-41F7-8260-85E2D3D94CFE}">
      <dgm:prSet/>
      <dgm:spPr/>
      <dgm:t>
        <a:bodyPr/>
        <a:lstStyle/>
        <a:p>
          <a:pPr algn="ctr"/>
          <a:endParaRPr lang="fr-FR" sz="1100"/>
        </a:p>
      </dgm:t>
    </dgm:pt>
    <dgm:pt modelId="{490ECFC9-8F3E-414F-BAF4-6C9223CCD837}">
      <dgm:prSet phldrT="[Texte]" custT="1"/>
      <dgm:spPr>
        <a:noFill/>
        <a:scene3d>
          <a:camera prst="orthographicFront">
            <a:rot lat="0" lon="0" rev="0"/>
          </a:camera>
          <a:lightRig rig="contrasting" dir="t">
            <a:rot lat="0" lon="0" rev="1200000"/>
          </a:lightRig>
        </a:scene3d>
        <a:sp3d contourW="19050" prstMaterial="metal">
          <a:bevelB w="165100" h="254000"/>
        </a:sp3d>
      </dgm:spPr>
      <dgm:t>
        <a:bodyPr/>
        <a:lstStyle/>
        <a:p>
          <a:pPr algn="ctr"/>
          <a:r>
            <a:rPr lang="fr-FR" sz="1100">
              <a:solidFill>
                <a:sysClr val="windowText" lastClr="000000"/>
              </a:solidFill>
            </a:rPr>
            <a:t>3D</a:t>
          </a:r>
        </a:p>
      </dgm:t>
    </dgm:pt>
    <dgm:pt modelId="{6C148630-0427-4BDF-A97F-D649060D5B33}" type="parTrans" cxnId="{098F19BC-22B4-40FD-8C6D-2254147BA5AA}">
      <dgm:prSet/>
      <dgm:spPr/>
      <dgm:t>
        <a:bodyPr/>
        <a:lstStyle/>
        <a:p>
          <a:pPr algn="ctr"/>
          <a:endParaRPr lang="fr-FR" sz="1100"/>
        </a:p>
      </dgm:t>
    </dgm:pt>
    <dgm:pt modelId="{777EA68A-0756-4A09-A1E0-B0D9F931516C}" type="sibTrans" cxnId="{098F19BC-22B4-40FD-8C6D-2254147BA5AA}">
      <dgm:prSet/>
      <dgm:spPr/>
      <dgm:t>
        <a:bodyPr/>
        <a:lstStyle/>
        <a:p>
          <a:pPr algn="ctr"/>
          <a:endParaRPr lang="fr-FR" sz="1100"/>
        </a:p>
      </dgm:t>
    </dgm:pt>
    <dgm:pt modelId="{345ACC88-B8CB-423E-9CF8-8B5F7249EA19}">
      <dgm:prSet phldrT="[Texte]" custT="1"/>
      <dgm:spPr>
        <a:solidFill>
          <a:schemeClr val="accent4">
            <a:lumMod val="60000"/>
            <a:lumOff val="40000"/>
          </a:schemeClr>
        </a:solidFill>
        <a:scene3d>
          <a:camera prst="orthographicFront">
            <a:rot lat="0" lon="0" rev="0"/>
          </a:camera>
          <a:lightRig rig="contrasting" dir="t">
            <a:rot lat="0" lon="0" rev="1200000"/>
          </a:lightRig>
        </a:scene3d>
        <a:sp3d contourW="19050" prstMaterial="metal">
          <a:bevelB w="165100" h="254000"/>
        </a:sp3d>
      </dgm:spPr>
      <dgm:t>
        <a:bodyPr/>
        <a:lstStyle/>
        <a:p>
          <a:pPr algn="ctr"/>
          <a:r>
            <a:rPr lang="fr-FR" sz="1100">
              <a:solidFill>
                <a:sysClr val="windowText" lastClr="000000"/>
              </a:solidFill>
            </a:rPr>
            <a:t>Solidworks</a:t>
          </a:r>
        </a:p>
      </dgm:t>
    </dgm:pt>
    <dgm:pt modelId="{9FEF52E9-66DB-4290-B7F6-3CEBC0F6BEE8}" type="parTrans" cxnId="{B3D55EBE-F37C-4A69-9A89-5D2EA18AA86E}">
      <dgm:prSet/>
      <dgm:spPr/>
      <dgm:t>
        <a:bodyPr/>
        <a:lstStyle/>
        <a:p>
          <a:pPr algn="ctr"/>
          <a:endParaRPr lang="fr-FR" sz="1100"/>
        </a:p>
      </dgm:t>
    </dgm:pt>
    <dgm:pt modelId="{BAAD1DF2-0076-414F-AE80-3AE57B51D3DD}" type="sibTrans" cxnId="{B3D55EBE-F37C-4A69-9A89-5D2EA18AA86E}">
      <dgm:prSet/>
      <dgm:spPr/>
      <dgm:t>
        <a:bodyPr/>
        <a:lstStyle/>
        <a:p>
          <a:pPr algn="ctr"/>
          <a:endParaRPr lang="fr-FR" sz="1100"/>
        </a:p>
      </dgm:t>
    </dgm:pt>
    <dgm:pt modelId="{74DB6A55-D2E4-4A46-9584-0D83A456DE86}">
      <dgm:prSet phldrT="[Texte]" custT="1"/>
      <dgm:spPr>
        <a:solidFill>
          <a:schemeClr val="accent4">
            <a:lumMod val="60000"/>
            <a:lumOff val="40000"/>
          </a:schemeClr>
        </a:solidFill>
        <a:scene3d>
          <a:camera prst="orthographicFront">
            <a:rot lat="0" lon="0" rev="0"/>
          </a:camera>
          <a:lightRig rig="contrasting" dir="t">
            <a:rot lat="0" lon="0" rev="1200000"/>
          </a:lightRig>
        </a:scene3d>
        <a:sp3d contourW="19050" prstMaterial="metal">
          <a:bevelB w="165100" h="254000"/>
        </a:sp3d>
      </dgm:spPr>
      <dgm:t>
        <a:bodyPr/>
        <a:lstStyle/>
        <a:p>
          <a:pPr algn="ctr"/>
          <a:r>
            <a:rPr lang="fr-FR" sz="1100">
              <a:solidFill>
                <a:sysClr val="windowText" lastClr="000000"/>
              </a:solidFill>
            </a:rPr>
            <a:t>Onshape</a:t>
          </a:r>
        </a:p>
      </dgm:t>
    </dgm:pt>
    <dgm:pt modelId="{9F0171BC-3B57-4DFA-80E3-015E04B451EF}" type="parTrans" cxnId="{80098964-B117-49C6-A0D0-C765031768E7}">
      <dgm:prSet/>
      <dgm:spPr/>
      <dgm:t>
        <a:bodyPr/>
        <a:lstStyle/>
        <a:p>
          <a:pPr algn="ctr"/>
          <a:endParaRPr lang="fr-FR" sz="1100"/>
        </a:p>
      </dgm:t>
    </dgm:pt>
    <dgm:pt modelId="{A1056538-A2BE-4DAE-A01E-76404C9E2796}" type="sibTrans" cxnId="{80098964-B117-49C6-A0D0-C765031768E7}">
      <dgm:prSet/>
      <dgm:spPr/>
      <dgm:t>
        <a:bodyPr/>
        <a:lstStyle/>
        <a:p>
          <a:pPr algn="ctr"/>
          <a:endParaRPr lang="fr-FR" sz="1100"/>
        </a:p>
      </dgm:t>
    </dgm:pt>
    <dgm:pt modelId="{2E4F4D46-D94B-457C-A339-407801B2E969}">
      <dgm:prSet phldrT="[Texte]" custT="1"/>
      <dgm:spPr>
        <a:solidFill>
          <a:schemeClr val="accent4">
            <a:lumMod val="60000"/>
            <a:lumOff val="40000"/>
          </a:schemeClr>
        </a:solidFill>
        <a:scene3d>
          <a:camera prst="orthographicFront">
            <a:rot lat="0" lon="0" rev="0"/>
          </a:camera>
          <a:lightRig rig="contrasting" dir="t">
            <a:rot lat="0" lon="0" rev="1200000"/>
          </a:lightRig>
        </a:scene3d>
        <a:sp3d contourW="19050" prstMaterial="metal">
          <a:bevelB w="165100" h="254000"/>
        </a:sp3d>
      </dgm:spPr>
      <dgm:t>
        <a:bodyPr/>
        <a:lstStyle/>
        <a:p>
          <a:pPr algn="ctr"/>
          <a:r>
            <a:rPr lang="fr-FR" sz="1100">
              <a:solidFill>
                <a:sysClr val="windowText" lastClr="000000"/>
              </a:solidFill>
            </a:rPr>
            <a:t>FreeCad</a:t>
          </a:r>
        </a:p>
      </dgm:t>
    </dgm:pt>
    <dgm:pt modelId="{F6DCD1C9-3D4B-49DB-84D8-A90F542F8BDF}" type="parTrans" cxnId="{6EC5A68D-A78B-491D-9071-8F1197714378}">
      <dgm:prSet/>
      <dgm:spPr/>
      <dgm:t>
        <a:bodyPr/>
        <a:lstStyle/>
        <a:p>
          <a:pPr algn="ctr"/>
          <a:endParaRPr lang="fr-FR" sz="1100"/>
        </a:p>
      </dgm:t>
    </dgm:pt>
    <dgm:pt modelId="{41640CBC-F4A0-4F13-BA90-DA103DFC0057}" type="sibTrans" cxnId="{6EC5A68D-A78B-491D-9071-8F1197714378}">
      <dgm:prSet/>
      <dgm:spPr/>
      <dgm:t>
        <a:bodyPr/>
        <a:lstStyle/>
        <a:p>
          <a:pPr algn="ctr"/>
          <a:endParaRPr lang="fr-FR" sz="1100"/>
        </a:p>
      </dgm:t>
    </dgm:pt>
    <dgm:pt modelId="{6712CC92-CCC2-4FD7-8C99-0EA45C91DA1C}">
      <dgm:prSet phldrT="[Texte]" custT="1"/>
      <dgm:spPr>
        <a:solidFill>
          <a:schemeClr val="accent4">
            <a:lumMod val="60000"/>
            <a:lumOff val="40000"/>
          </a:schemeClr>
        </a:solidFill>
        <a:scene3d>
          <a:camera prst="orthographicFront">
            <a:rot lat="0" lon="0" rev="0"/>
          </a:camera>
          <a:lightRig rig="contrasting" dir="t">
            <a:rot lat="0" lon="0" rev="1200000"/>
          </a:lightRig>
        </a:scene3d>
        <a:sp3d contourW="19050" prstMaterial="metal">
          <a:bevelB w="165100" h="254000"/>
        </a:sp3d>
      </dgm:spPr>
      <dgm:t>
        <a:bodyPr/>
        <a:lstStyle/>
        <a:p>
          <a:pPr algn="ctr"/>
          <a:r>
            <a:rPr lang="fr-FR" sz="1100">
              <a:solidFill>
                <a:sysClr val="windowText" lastClr="000000"/>
              </a:solidFill>
            </a:rPr>
            <a:t>...</a:t>
          </a:r>
        </a:p>
      </dgm:t>
    </dgm:pt>
    <dgm:pt modelId="{7F22C225-48A5-4C1B-ABC6-ABDC33B142B7}" type="parTrans" cxnId="{504289D3-2CD6-4DA0-975A-ADC91C5C041B}">
      <dgm:prSet/>
      <dgm:spPr/>
      <dgm:t>
        <a:bodyPr/>
        <a:lstStyle/>
        <a:p>
          <a:pPr algn="ctr"/>
          <a:endParaRPr lang="fr-FR" sz="1100"/>
        </a:p>
      </dgm:t>
    </dgm:pt>
    <dgm:pt modelId="{D03C75E7-DC43-401B-9B0C-82253C8CA8B5}" type="sibTrans" cxnId="{504289D3-2CD6-4DA0-975A-ADC91C5C041B}">
      <dgm:prSet/>
      <dgm:spPr/>
      <dgm:t>
        <a:bodyPr/>
        <a:lstStyle/>
        <a:p>
          <a:pPr algn="ctr"/>
          <a:endParaRPr lang="fr-FR" sz="1100"/>
        </a:p>
      </dgm:t>
    </dgm:pt>
    <dgm:pt modelId="{DBB398F8-BB86-4662-9E41-7E61C4986C4F}">
      <dgm:prSet phldrT="[Texte]" custT="1"/>
      <dgm:spPr>
        <a:solidFill>
          <a:schemeClr val="accent4">
            <a:lumMod val="60000"/>
            <a:lumOff val="40000"/>
          </a:schemeClr>
        </a:solidFill>
        <a:scene3d>
          <a:camera prst="orthographicFront">
            <a:rot lat="0" lon="0" rev="0"/>
          </a:camera>
          <a:lightRig rig="contrasting" dir="t">
            <a:rot lat="0" lon="0" rev="1200000"/>
          </a:lightRig>
        </a:scene3d>
        <a:sp3d contourW="19050" prstMaterial="metal">
          <a:bevelB w="165100" h="254000"/>
        </a:sp3d>
      </dgm:spPr>
      <dgm:t>
        <a:bodyPr/>
        <a:lstStyle/>
        <a:p>
          <a:pPr algn="ctr"/>
          <a:r>
            <a:rPr lang="fr-FR" sz="1100" dirty="0">
              <a:solidFill>
                <a:sysClr val="windowText" lastClr="000000"/>
              </a:solidFill>
            </a:rPr>
            <a:t>MATLAB/Simulink</a:t>
          </a:r>
        </a:p>
      </dgm:t>
    </dgm:pt>
    <dgm:pt modelId="{397340D7-1066-4240-A2EC-35558F5743A5}" type="parTrans" cxnId="{7643C4E9-33CC-4F31-8899-98555A11BEAB}">
      <dgm:prSet/>
      <dgm:spPr/>
      <dgm:t>
        <a:bodyPr/>
        <a:lstStyle/>
        <a:p>
          <a:pPr algn="ctr"/>
          <a:endParaRPr lang="fr-FR" sz="1100"/>
        </a:p>
      </dgm:t>
    </dgm:pt>
    <dgm:pt modelId="{D81A5D1C-BCB3-4102-929E-93066B7F2EF9}" type="sibTrans" cxnId="{7643C4E9-33CC-4F31-8899-98555A11BEAB}">
      <dgm:prSet/>
      <dgm:spPr/>
      <dgm:t>
        <a:bodyPr/>
        <a:lstStyle/>
        <a:p>
          <a:pPr algn="ctr"/>
          <a:endParaRPr lang="fr-FR" sz="1100"/>
        </a:p>
      </dgm:t>
    </dgm:pt>
    <dgm:pt modelId="{B6A9B3E0-538F-44AA-8D8F-021DA7489101}">
      <dgm:prSet phldrT="[Texte]" custT="1"/>
      <dgm:spPr>
        <a:solidFill>
          <a:schemeClr val="accent4">
            <a:lumMod val="60000"/>
            <a:lumOff val="40000"/>
          </a:schemeClr>
        </a:solidFill>
        <a:scene3d>
          <a:camera prst="orthographicFront">
            <a:rot lat="0" lon="0" rev="0"/>
          </a:camera>
          <a:lightRig rig="contrasting" dir="t">
            <a:rot lat="0" lon="0" rev="1200000"/>
          </a:lightRig>
        </a:scene3d>
        <a:sp3d contourW="19050" prstMaterial="metal">
          <a:bevelB w="165100" h="254000"/>
        </a:sp3d>
      </dgm:spPr>
      <dgm:t>
        <a:bodyPr/>
        <a:lstStyle/>
        <a:p>
          <a:pPr algn="ctr"/>
          <a:r>
            <a:rPr lang="fr-FR" sz="1100">
              <a:solidFill>
                <a:sysClr val="windowText" lastClr="000000"/>
              </a:solidFill>
            </a:rPr>
            <a:t>Scilab</a:t>
          </a:r>
        </a:p>
      </dgm:t>
    </dgm:pt>
    <dgm:pt modelId="{0EE6A74B-1B3B-4603-97D0-371AB501997B}" type="parTrans" cxnId="{97F659C1-34B9-4804-B5AB-C5A1396EF18F}">
      <dgm:prSet/>
      <dgm:spPr/>
      <dgm:t>
        <a:bodyPr/>
        <a:lstStyle/>
        <a:p>
          <a:pPr algn="ctr"/>
          <a:endParaRPr lang="fr-FR" sz="1100"/>
        </a:p>
      </dgm:t>
    </dgm:pt>
    <dgm:pt modelId="{C44D8B61-E772-4E88-B246-8C86879F9D59}" type="sibTrans" cxnId="{97F659C1-34B9-4804-B5AB-C5A1396EF18F}">
      <dgm:prSet/>
      <dgm:spPr/>
      <dgm:t>
        <a:bodyPr/>
        <a:lstStyle/>
        <a:p>
          <a:pPr algn="ctr"/>
          <a:endParaRPr lang="fr-FR" sz="1100"/>
        </a:p>
      </dgm:t>
    </dgm:pt>
    <dgm:pt modelId="{5512507D-FB8D-44B6-BD91-ABE88CE8E9E1}">
      <dgm:prSet phldrT="[Texte]" custT="1"/>
      <dgm:spPr>
        <a:noFill/>
        <a:scene3d>
          <a:camera prst="orthographicFront">
            <a:rot lat="0" lon="0" rev="0"/>
          </a:camera>
          <a:lightRig rig="contrasting" dir="t">
            <a:rot lat="0" lon="0" rev="1200000"/>
          </a:lightRig>
        </a:scene3d>
        <a:sp3d contourW="19050" prstMaterial="metal">
          <a:bevelB w="165100" h="254000"/>
        </a:sp3d>
      </dgm:spPr>
      <dgm:t>
        <a:bodyPr/>
        <a:lstStyle/>
        <a:p>
          <a:pPr algn="ctr"/>
          <a:r>
            <a:rPr lang="fr-FR" sz="1100">
              <a:solidFill>
                <a:sysClr val="windowText" lastClr="000000"/>
              </a:solidFill>
            </a:rPr>
            <a:t>Simulation</a:t>
          </a:r>
        </a:p>
      </dgm:t>
    </dgm:pt>
    <dgm:pt modelId="{2BEEA5D3-CBFA-493D-BBAD-1AFCB1C26647}" type="parTrans" cxnId="{D982C60F-32F1-40A8-A963-3CC8E0D8952D}">
      <dgm:prSet/>
      <dgm:spPr/>
      <dgm:t>
        <a:bodyPr/>
        <a:lstStyle/>
        <a:p>
          <a:pPr algn="ctr"/>
          <a:endParaRPr lang="fr-FR" sz="1100"/>
        </a:p>
      </dgm:t>
    </dgm:pt>
    <dgm:pt modelId="{008D54A1-A32A-4C08-AC7B-8D7352E07016}" type="sibTrans" cxnId="{D982C60F-32F1-40A8-A963-3CC8E0D8952D}">
      <dgm:prSet/>
      <dgm:spPr/>
      <dgm:t>
        <a:bodyPr/>
        <a:lstStyle/>
        <a:p>
          <a:pPr algn="ctr"/>
          <a:endParaRPr lang="fr-FR" sz="1100"/>
        </a:p>
      </dgm:t>
    </dgm:pt>
    <dgm:pt modelId="{2E0797CA-286D-4F52-B93F-0D6A7E14B140}">
      <dgm:prSet phldrT="[Texte]" custT="1"/>
      <dgm:spPr>
        <a:solidFill>
          <a:schemeClr val="accent4">
            <a:lumMod val="60000"/>
            <a:lumOff val="40000"/>
          </a:schemeClr>
        </a:solidFill>
        <a:scene3d>
          <a:camera prst="orthographicFront">
            <a:rot lat="0" lon="0" rev="0"/>
          </a:camera>
          <a:lightRig rig="contrasting" dir="t">
            <a:rot lat="0" lon="0" rev="1200000"/>
          </a:lightRig>
        </a:scene3d>
        <a:sp3d contourW="19050" prstMaterial="metal">
          <a:bevelB w="165100" h="254000"/>
        </a:sp3d>
      </dgm:spPr>
      <dgm:t>
        <a:bodyPr/>
        <a:lstStyle/>
        <a:p>
          <a:pPr algn="ctr"/>
          <a:r>
            <a:rPr lang="fr-FR" sz="1100">
              <a:solidFill>
                <a:sysClr val="windowText" lastClr="000000"/>
              </a:solidFill>
            </a:rPr>
            <a:t>Flowcode</a:t>
          </a:r>
        </a:p>
      </dgm:t>
    </dgm:pt>
    <dgm:pt modelId="{D7EE51A0-3028-487B-A8C6-9990C8AA8D8C}" type="parTrans" cxnId="{038FF3FD-46CB-4660-AFFD-34128E5300AF}">
      <dgm:prSet/>
      <dgm:spPr/>
      <dgm:t>
        <a:bodyPr/>
        <a:lstStyle/>
        <a:p>
          <a:pPr algn="ctr"/>
          <a:endParaRPr lang="fr-FR" sz="1100"/>
        </a:p>
      </dgm:t>
    </dgm:pt>
    <dgm:pt modelId="{9DF5EC71-1A92-4077-AFFC-BD560A28E42F}" type="sibTrans" cxnId="{038FF3FD-46CB-4660-AFFD-34128E5300AF}">
      <dgm:prSet/>
      <dgm:spPr/>
      <dgm:t>
        <a:bodyPr/>
        <a:lstStyle/>
        <a:p>
          <a:pPr algn="ctr"/>
          <a:endParaRPr lang="fr-FR" sz="1100"/>
        </a:p>
      </dgm:t>
    </dgm:pt>
    <dgm:pt modelId="{F9D41E92-70E1-4F7D-9269-A22A7F1F6183}">
      <dgm:prSet phldrT="[Texte]" custT="1"/>
      <dgm:spPr>
        <a:solidFill>
          <a:schemeClr val="accent4">
            <a:lumMod val="60000"/>
            <a:lumOff val="40000"/>
          </a:schemeClr>
        </a:solidFill>
        <a:scene3d>
          <a:camera prst="orthographicFront">
            <a:rot lat="0" lon="0" rev="0"/>
          </a:camera>
          <a:lightRig rig="contrasting" dir="t">
            <a:rot lat="0" lon="0" rev="1200000"/>
          </a:lightRig>
        </a:scene3d>
        <a:sp3d contourW="19050" prstMaterial="metal">
          <a:bevelB w="165100" h="254000"/>
        </a:sp3d>
      </dgm:spPr>
      <dgm:t>
        <a:bodyPr/>
        <a:lstStyle/>
        <a:p>
          <a:pPr algn="ctr"/>
          <a:r>
            <a:rPr lang="fr-FR" sz="1100">
              <a:solidFill>
                <a:sysClr val="windowText" lastClr="000000"/>
              </a:solidFill>
            </a:rPr>
            <a:t>Python</a:t>
          </a:r>
        </a:p>
      </dgm:t>
    </dgm:pt>
    <dgm:pt modelId="{1CBBE917-CC99-4492-9D12-574B4B0F5EDB}" type="parTrans" cxnId="{32D82FD0-EC5A-4B96-AEF7-A0A32509A1F7}">
      <dgm:prSet/>
      <dgm:spPr/>
      <dgm:t>
        <a:bodyPr/>
        <a:lstStyle/>
        <a:p>
          <a:pPr algn="ctr"/>
          <a:endParaRPr lang="fr-FR" sz="1100"/>
        </a:p>
      </dgm:t>
    </dgm:pt>
    <dgm:pt modelId="{E4740BC7-F0F2-4A49-8358-E6C1F7DA5914}" type="sibTrans" cxnId="{32D82FD0-EC5A-4B96-AEF7-A0A32509A1F7}">
      <dgm:prSet/>
      <dgm:spPr/>
      <dgm:t>
        <a:bodyPr/>
        <a:lstStyle/>
        <a:p>
          <a:pPr algn="ctr"/>
          <a:endParaRPr lang="fr-FR" sz="1100"/>
        </a:p>
      </dgm:t>
    </dgm:pt>
    <dgm:pt modelId="{CC88AE00-BC3C-423B-A36C-728FE991881E}">
      <dgm:prSet phldrT="[Texte]" custT="1"/>
      <dgm:spPr>
        <a:solidFill>
          <a:schemeClr val="accent4">
            <a:lumMod val="60000"/>
            <a:lumOff val="40000"/>
          </a:schemeClr>
        </a:solidFill>
        <a:scene3d>
          <a:camera prst="orthographicFront">
            <a:rot lat="0" lon="0" rev="0"/>
          </a:camera>
          <a:lightRig rig="contrasting" dir="t">
            <a:rot lat="0" lon="0" rev="1200000"/>
          </a:lightRig>
        </a:scene3d>
        <a:sp3d contourW="19050" prstMaterial="metal">
          <a:bevelB w="165100" h="254000"/>
        </a:sp3d>
      </dgm:spPr>
      <dgm:t>
        <a:bodyPr/>
        <a:lstStyle/>
        <a:p>
          <a:pPr algn="ctr"/>
          <a:r>
            <a:rPr lang="fr-FR" sz="1100">
              <a:solidFill>
                <a:sysClr val="windowText" lastClr="000000"/>
              </a:solidFill>
            </a:rPr>
            <a:t>T-SIM</a:t>
          </a:r>
        </a:p>
      </dgm:t>
    </dgm:pt>
    <dgm:pt modelId="{AB2DF675-01C9-440A-95B1-988D85393553}" type="parTrans" cxnId="{072BF8F9-CFC1-48FF-B267-C4DC64942BE3}">
      <dgm:prSet/>
      <dgm:spPr/>
      <dgm:t>
        <a:bodyPr/>
        <a:lstStyle/>
        <a:p>
          <a:pPr algn="ctr"/>
          <a:endParaRPr lang="fr-FR" sz="1100"/>
        </a:p>
      </dgm:t>
    </dgm:pt>
    <dgm:pt modelId="{C560C32A-F057-467E-A7C5-54AFEEACB6FF}" type="sibTrans" cxnId="{072BF8F9-CFC1-48FF-B267-C4DC64942BE3}">
      <dgm:prSet/>
      <dgm:spPr/>
      <dgm:t>
        <a:bodyPr/>
        <a:lstStyle/>
        <a:p>
          <a:pPr algn="ctr"/>
          <a:endParaRPr lang="fr-FR" sz="1100"/>
        </a:p>
      </dgm:t>
    </dgm:pt>
    <dgm:pt modelId="{898C2032-B3C5-401D-9108-376EDA05AB29}">
      <dgm:prSet phldrT="[Texte]" custT="1"/>
      <dgm:spPr>
        <a:solidFill>
          <a:schemeClr val="accent4">
            <a:lumMod val="60000"/>
            <a:lumOff val="40000"/>
          </a:schemeClr>
        </a:solidFill>
        <a:scene3d>
          <a:camera prst="orthographicFront">
            <a:rot lat="0" lon="0" rev="0"/>
          </a:camera>
          <a:lightRig rig="contrasting" dir="t">
            <a:rot lat="0" lon="0" rev="1200000"/>
          </a:lightRig>
        </a:scene3d>
        <a:sp3d contourW="19050" prstMaterial="metal">
          <a:bevelB w="165100" h="254000"/>
        </a:sp3d>
      </dgm:spPr>
      <dgm:t>
        <a:bodyPr/>
        <a:lstStyle/>
        <a:p>
          <a:pPr algn="ctr"/>
          <a:r>
            <a:rPr lang="fr-FR" sz="1100">
              <a:solidFill>
                <a:sysClr val="windowText" lastClr="000000"/>
              </a:solidFill>
            </a:rPr>
            <a:t>MagicDraw + SysML Plugin</a:t>
          </a:r>
        </a:p>
      </dgm:t>
    </dgm:pt>
    <dgm:pt modelId="{E046894C-8F6B-49B8-8832-D21C78A25AEC}" type="parTrans" cxnId="{6EF64EB8-DBCD-420E-B418-986A7CE5D4CB}">
      <dgm:prSet/>
      <dgm:spPr/>
      <dgm:t>
        <a:bodyPr/>
        <a:lstStyle/>
        <a:p>
          <a:pPr algn="ctr"/>
          <a:endParaRPr lang="fr-FR" sz="1100"/>
        </a:p>
      </dgm:t>
    </dgm:pt>
    <dgm:pt modelId="{B2DB2416-5E33-48FE-8E56-6823413A8FEB}" type="sibTrans" cxnId="{6EF64EB8-DBCD-420E-B418-986A7CE5D4CB}">
      <dgm:prSet/>
      <dgm:spPr/>
      <dgm:t>
        <a:bodyPr/>
        <a:lstStyle/>
        <a:p>
          <a:pPr algn="ctr"/>
          <a:endParaRPr lang="fr-FR" sz="1100"/>
        </a:p>
      </dgm:t>
    </dgm:pt>
    <dgm:pt modelId="{90C26F4A-5328-4264-A35B-B297B06ECCC0}">
      <dgm:prSet phldrT="[Texte]" custT="1"/>
      <dgm:spPr>
        <a:noFill/>
        <a:scene3d>
          <a:camera prst="orthographicFront">
            <a:rot lat="0" lon="0" rev="0"/>
          </a:camera>
          <a:lightRig rig="contrasting" dir="t">
            <a:rot lat="0" lon="0" rev="1200000"/>
          </a:lightRig>
        </a:scene3d>
        <a:sp3d contourW="19050" prstMaterial="metal">
          <a:bevelB w="165100" h="254000"/>
        </a:sp3d>
      </dgm:spPr>
      <dgm:t>
        <a:bodyPr/>
        <a:lstStyle/>
        <a:p>
          <a:pPr algn="ctr"/>
          <a:r>
            <a:rPr lang="fr-FR" sz="1100">
              <a:solidFill>
                <a:sysClr val="windowText" lastClr="000000"/>
              </a:solidFill>
            </a:rPr>
            <a:t>Capteur</a:t>
          </a:r>
        </a:p>
      </dgm:t>
    </dgm:pt>
    <dgm:pt modelId="{1B4F4280-1134-4DB2-A695-BBDDE54DB654}" type="parTrans" cxnId="{47CF72A7-0B07-4526-AEA8-B582D4C066F4}">
      <dgm:prSet/>
      <dgm:spPr/>
      <dgm:t>
        <a:bodyPr/>
        <a:lstStyle/>
        <a:p>
          <a:pPr algn="ctr"/>
          <a:endParaRPr lang="fr-FR" sz="1100"/>
        </a:p>
      </dgm:t>
    </dgm:pt>
    <dgm:pt modelId="{8E86029D-7DAE-4313-A974-7C992AAE62A3}" type="sibTrans" cxnId="{47CF72A7-0B07-4526-AEA8-B582D4C066F4}">
      <dgm:prSet/>
      <dgm:spPr/>
      <dgm:t>
        <a:bodyPr/>
        <a:lstStyle/>
        <a:p>
          <a:pPr algn="ctr"/>
          <a:endParaRPr lang="fr-FR" sz="1100"/>
        </a:p>
      </dgm:t>
    </dgm:pt>
    <dgm:pt modelId="{BD902B4E-6CD1-42E2-9FE0-7699EFD8A353}">
      <dgm:prSet phldrT="[Texte]" custT="1"/>
      <dgm:spPr>
        <a:noFill/>
        <a:scene3d>
          <a:camera prst="orthographicFront">
            <a:rot lat="0" lon="0" rev="0"/>
          </a:camera>
          <a:lightRig rig="contrasting" dir="t">
            <a:rot lat="0" lon="0" rev="1200000"/>
          </a:lightRig>
        </a:scene3d>
        <a:sp3d contourW="19050" prstMaterial="metal">
          <a:bevelB w="165100" h="254000"/>
        </a:sp3d>
      </dgm:spPr>
      <dgm:t>
        <a:bodyPr/>
        <a:lstStyle/>
        <a:p>
          <a:pPr algn="ctr"/>
          <a:r>
            <a:rPr lang="fr-FR" sz="1100">
              <a:solidFill>
                <a:sysClr val="windowText" lastClr="000000"/>
              </a:solidFill>
            </a:rPr>
            <a:t>Détecteur</a:t>
          </a:r>
        </a:p>
      </dgm:t>
    </dgm:pt>
    <dgm:pt modelId="{EE51F507-599C-4D88-B2EA-0431761C5757}" type="parTrans" cxnId="{1A4A18B9-08D5-4CE0-96C5-E4938AF18AC7}">
      <dgm:prSet/>
      <dgm:spPr/>
      <dgm:t>
        <a:bodyPr/>
        <a:lstStyle/>
        <a:p>
          <a:pPr algn="ctr"/>
          <a:endParaRPr lang="fr-FR" sz="1100"/>
        </a:p>
      </dgm:t>
    </dgm:pt>
    <dgm:pt modelId="{9B09BDB2-62D1-4558-8E4A-1C7677081C90}" type="sibTrans" cxnId="{1A4A18B9-08D5-4CE0-96C5-E4938AF18AC7}">
      <dgm:prSet/>
      <dgm:spPr/>
      <dgm:t>
        <a:bodyPr/>
        <a:lstStyle/>
        <a:p>
          <a:pPr algn="ctr"/>
          <a:endParaRPr lang="fr-FR" sz="1100"/>
        </a:p>
      </dgm:t>
    </dgm:pt>
    <dgm:pt modelId="{A023F38B-CCD4-46F1-9A71-8B6218CA563E}">
      <dgm:prSet phldrT="[Texte]" custT="1"/>
      <dgm:spPr>
        <a:noFill/>
        <a:scene3d>
          <a:camera prst="orthographicFront">
            <a:rot lat="0" lon="0" rev="0"/>
          </a:camera>
          <a:lightRig rig="contrasting" dir="t">
            <a:rot lat="0" lon="0" rev="1200000"/>
          </a:lightRig>
        </a:scene3d>
        <a:sp3d contourW="19050" prstMaterial="metal">
          <a:bevelB w="165100" h="254000"/>
        </a:sp3d>
      </dgm:spPr>
      <dgm:t>
        <a:bodyPr/>
        <a:lstStyle/>
        <a:p>
          <a:pPr algn="ctr"/>
          <a:r>
            <a:rPr lang="fr-FR" sz="1100">
              <a:solidFill>
                <a:sysClr val="windowText" lastClr="000000"/>
              </a:solidFill>
            </a:rPr>
            <a:t>Carte µ</a:t>
          </a:r>
        </a:p>
      </dgm:t>
    </dgm:pt>
    <dgm:pt modelId="{FF826655-CF12-4521-80AB-C9836DF93485}" type="parTrans" cxnId="{20EE9FE6-FD11-438C-B240-3BF9CCDB3412}">
      <dgm:prSet/>
      <dgm:spPr/>
      <dgm:t>
        <a:bodyPr/>
        <a:lstStyle/>
        <a:p>
          <a:pPr algn="ctr"/>
          <a:endParaRPr lang="fr-FR" sz="1100"/>
        </a:p>
      </dgm:t>
    </dgm:pt>
    <dgm:pt modelId="{59E972C1-72E4-4B31-96A3-7C6149460BE0}" type="sibTrans" cxnId="{20EE9FE6-FD11-438C-B240-3BF9CCDB3412}">
      <dgm:prSet/>
      <dgm:spPr/>
      <dgm:t>
        <a:bodyPr/>
        <a:lstStyle/>
        <a:p>
          <a:pPr algn="ctr"/>
          <a:endParaRPr lang="fr-FR" sz="1100"/>
        </a:p>
      </dgm:t>
    </dgm:pt>
    <dgm:pt modelId="{876A79DF-2F40-47D9-95E3-6DF349C97BD4}">
      <dgm:prSet phldrT="[Texte]" custT="1"/>
      <dgm:spPr>
        <a:noFill/>
        <a:scene3d>
          <a:camera prst="orthographicFront">
            <a:rot lat="0" lon="0" rev="0"/>
          </a:camera>
          <a:lightRig rig="contrasting" dir="t">
            <a:rot lat="0" lon="0" rev="1200000"/>
          </a:lightRig>
        </a:scene3d>
        <a:sp3d contourW="19050" prstMaterial="metal">
          <a:bevelB w="165100" h="254000"/>
        </a:sp3d>
      </dgm:spPr>
      <dgm:t>
        <a:bodyPr/>
        <a:lstStyle/>
        <a:p>
          <a:pPr algn="ctr"/>
          <a:r>
            <a:rPr lang="fr-FR" sz="1100">
              <a:solidFill>
                <a:sysClr val="windowText" lastClr="000000"/>
              </a:solidFill>
            </a:rPr>
            <a:t>Module de communication</a:t>
          </a:r>
        </a:p>
      </dgm:t>
    </dgm:pt>
    <dgm:pt modelId="{033B343C-9D6A-42BF-BB4D-79E954B1C3ED}" type="parTrans" cxnId="{D79E899E-32A0-4FCE-B5C2-2CE62E88EB30}">
      <dgm:prSet/>
      <dgm:spPr/>
      <dgm:t>
        <a:bodyPr/>
        <a:lstStyle/>
        <a:p>
          <a:pPr algn="ctr"/>
          <a:endParaRPr lang="fr-FR" sz="1100"/>
        </a:p>
      </dgm:t>
    </dgm:pt>
    <dgm:pt modelId="{9BC731D8-DF40-4ED2-B33B-A2DB733B3DE6}" type="sibTrans" cxnId="{D79E899E-32A0-4FCE-B5C2-2CE62E88EB30}">
      <dgm:prSet/>
      <dgm:spPr/>
      <dgm:t>
        <a:bodyPr/>
        <a:lstStyle/>
        <a:p>
          <a:pPr algn="ctr"/>
          <a:endParaRPr lang="fr-FR" sz="1100"/>
        </a:p>
      </dgm:t>
    </dgm:pt>
    <dgm:pt modelId="{8F5A1A55-45B0-4693-9497-6A5B9AE1C55C}">
      <dgm:prSet phldrT="[Texte]" custT="1"/>
      <dgm:spPr>
        <a:noFill/>
        <a:scene3d>
          <a:camera prst="orthographicFront">
            <a:rot lat="0" lon="0" rev="0"/>
          </a:camera>
          <a:lightRig rig="contrasting" dir="t">
            <a:rot lat="0" lon="0" rev="1200000"/>
          </a:lightRig>
        </a:scene3d>
        <a:sp3d contourW="19050" prstMaterial="metal">
          <a:bevelB w="165100" h="254000"/>
        </a:sp3d>
      </dgm:spPr>
      <dgm:t>
        <a:bodyPr/>
        <a:lstStyle/>
        <a:p>
          <a:pPr algn="ctr"/>
          <a:r>
            <a:rPr lang="fr-FR" sz="1100">
              <a:solidFill>
                <a:sysClr val="windowText" lastClr="000000"/>
              </a:solidFill>
            </a:rPr>
            <a:t>Motorisation</a:t>
          </a:r>
        </a:p>
      </dgm:t>
    </dgm:pt>
    <dgm:pt modelId="{75EBC01B-E670-4E69-8714-FFB0A23C4547}" type="parTrans" cxnId="{5E609AC3-A1BE-437D-8AE6-5239D42679A3}">
      <dgm:prSet/>
      <dgm:spPr/>
      <dgm:t>
        <a:bodyPr/>
        <a:lstStyle/>
        <a:p>
          <a:pPr algn="ctr"/>
          <a:endParaRPr lang="fr-FR" sz="1100"/>
        </a:p>
      </dgm:t>
    </dgm:pt>
    <dgm:pt modelId="{29AE95C3-EFAA-44FB-BDFE-5B59FC2EDD46}" type="sibTrans" cxnId="{5E609AC3-A1BE-437D-8AE6-5239D42679A3}">
      <dgm:prSet/>
      <dgm:spPr/>
      <dgm:t>
        <a:bodyPr/>
        <a:lstStyle/>
        <a:p>
          <a:pPr algn="ctr"/>
          <a:endParaRPr lang="fr-FR" sz="1100"/>
        </a:p>
      </dgm:t>
    </dgm:pt>
    <dgm:pt modelId="{93650F30-A141-493A-871D-342802B37216}">
      <dgm:prSet phldrT="[Texte]" custT="1"/>
      <dgm:spPr>
        <a:noFill/>
        <a:scene3d>
          <a:camera prst="orthographicFront">
            <a:rot lat="0" lon="0" rev="0"/>
          </a:camera>
          <a:lightRig rig="contrasting" dir="t">
            <a:rot lat="0" lon="0" rev="1200000"/>
          </a:lightRig>
        </a:scene3d>
        <a:sp3d contourW="19050" prstMaterial="metal">
          <a:bevelB w="165100" h="254000"/>
        </a:sp3d>
      </dgm:spPr>
      <dgm:t>
        <a:bodyPr/>
        <a:lstStyle/>
        <a:p>
          <a:pPr algn="ctr"/>
          <a:r>
            <a:rPr lang="fr-FR" sz="800">
              <a:solidFill>
                <a:sysClr val="windowText" lastClr="000000"/>
              </a:solidFill>
            </a:rPr>
            <a:t>Création/stockage/Distribution de l'énergie</a:t>
          </a:r>
        </a:p>
      </dgm:t>
    </dgm:pt>
    <dgm:pt modelId="{8FEC6DDA-1731-44EC-A94F-5FA3F4C4552F}" type="parTrans" cxnId="{3794C920-A2B0-4595-B717-1BC17894C36C}">
      <dgm:prSet/>
      <dgm:spPr/>
      <dgm:t>
        <a:bodyPr/>
        <a:lstStyle/>
        <a:p>
          <a:pPr algn="ctr"/>
          <a:endParaRPr lang="fr-FR" sz="1100"/>
        </a:p>
      </dgm:t>
    </dgm:pt>
    <dgm:pt modelId="{5F033259-9174-411B-AD95-6D3FF13CCD6A}" type="sibTrans" cxnId="{3794C920-A2B0-4595-B717-1BC17894C36C}">
      <dgm:prSet/>
      <dgm:spPr/>
      <dgm:t>
        <a:bodyPr/>
        <a:lstStyle/>
        <a:p>
          <a:pPr algn="ctr"/>
          <a:endParaRPr lang="fr-FR" sz="1100"/>
        </a:p>
      </dgm:t>
    </dgm:pt>
    <dgm:pt modelId="{022198DC-FE25-4D93-A49C-E18FA98FAD1D}">
      <dgm:prSet phldrT="[Texte]" custT="1"/>
      <dgm:spPr>
        <a:solidFill>
          <a:schemeClr val="accent4">
            <a:lumMod val="60000"/>
            <a:lumOff val="40000"/>
          </a:schemeClr>
        </a:solidFill>
        <a:scene3d>
          <a:camera prst="orthographicFront">
            <a:rot lat="0" lon="0" rev="0"/>
          </a:camera>
          <a:lightRig rig="contrasting" dir="t">
            <a:rot lat="0" lon="0" rev="1200000"/>
          </a:lightRig>
        </a:scene3d>
        <a:sp3d contourW="19050" prstMaterial="metal">
          <a:bevelB w="165100" h="254000"/>
        </a:sp3d>
      </dgm:spPr>
      <dgm:t>
        <a:bodyPr/>
        <a:lstStyle/>
        <a:p>
          <a:pPr algn="ctr"/>
          <a:r>
            <a:rPr lang="fr-FR" sz="1100">
              <a:solidFill>
                <a:sysClr val="windowText" lastClr="000000"/>
              </a:solidFill>
            </a:rPr>
            <a:t>Proteus</a:t>
          </a:r>
        </a:p>
      </dgm:t>
    </dgm:pt>
    <dgm:pt modelId="{C173E129-C136-4426-8FA4-50EF652E24AF}" type="parTrans" cxnId="{27491D85-B9DF-45E8-A92C-3447EA6091AB}">
      <dgm:prSet/>
      <dgm:spPr/>
      <dgm:t>
        <a:bodyPr/>
        <a:lstStyle/>
        <a:p>
          <a:pPr algn="ctr"/>
          <a:endParaRPr lang="fr-FR"/>
        </a:p>
      </dgm:t>
    </dgm:pt>
    <dgm:pt modelId="{FA1CA97A-145F-4ABB-8DE8-7DD2350FFA15}" type="sibTrans" cxnId="{27491D85-B9DF-45E8-A92C-3447EA6091AB}">
      <dgm:prSet/>
      <dgm:spPr/>
      <dgm:t>
        <a:bodyPr/>
        <a:lstStyle/>
        <a:p>
          <a:pPr algn="ctr"/>
          <a:endParaRPr lang="fr-FR"/>
        </a:p>
      </dgm:t>
    </dgm:pt>
    <dgm:pt modelId="{54BA608E-A721-4C0A-BBDF-92D7972BBBB7}">
      <dgm:prSet phldrT="[Texte]" custT="1"/>
      <dgm:spPr>
        <a:solidFill>
          <a:schemeClr val="accent4">
            <a:lumMod val="60000"/>
            <a:lumOff val="40000"/>
          </a:schemeClr>
        </a:solidFill>
        <a:scene3d>
          <a:camera prst="orthographicFront">
            <a:rot lat="0" lon="0" rev="0"/>
          </a:camera>
          <a:lightRig rig="contrasting" dir="t">
            <a:rot lat="0" lon="0" rev="1200000"/>
          </a:lightRig>
        </a:scene3d>
        <a:sp3d contourW="19050" prstMaterial="metal">
          <a:bevelB w="165100" h="254000"/>
        </a:sp3d>
      </dgm:spPr>
      <dgm:t>
        <a:bodyPr/>
        <a:lstStyle/>
        <a:p>
          <a:pPr algn="ctr"/>
          <a:r>
            <a:rPr lang="fr-FR" sz="1100">
              <a:solidFill>
                <a:sysClr val="windowText" lastClr="000000"/>
              </a:solidFill>
            </a:rPr>
            <a:t>MultiSim</a:t>
          </a:r>
        </a:p>
      </dgm:t>
    </dgm:pt>
    <dgm:pt modelId="{EC7D2838-67CC-4293-87F0-E74E2BE92E83}" type="parTrans" cxnId="{2ADE4D0A-46A0-4A2D-B023-2E6287A42874}">
      <dgm:prSet/>
      <dgm:spPr/>
      <dgm:t>
        <a:bodyPr/>
        <a:lstStyle/>
        <a:p>
          <a:pPr algn="ctr"/>
          <a:endParaRPr lang="fr-FR"/>
        </a:p>
      </dgm:t>
    </dgm:pt>
    <dgm:pt modelId="{7A6E3BBF-CE6F-4E19-88D5-132A2502B9A5}" type="sibTrans" cxnId="{2ADE4D0A-46A0-4A2D-B023-2E6287A42874}">
      <dgm:prSet/>
      <dgm:spPr/>
      <dgm:t>
        <a:bodyPr/>
        <a:lstStyle/>
        <a:p>
          <a:pPr algn="ctr"/>
          <a:endParaRPr lang="fr-FR"/>
        </a:p>
      </dgm:t>
    </dgm:pt>
    <dgm:pt modelId="{401F4728-EAA5-4569-A584-75B831411EB9}" type="pres">
      <dgm:prSet presAssocID="{A6689F81-40B5-41E3-9309-01D54C6BC440}" presName="hierChild1" presStyleCnt="0">
        <dgm:presLayoutVars>
          <dgm:orgChart val="1"/>
          <dgm:chPref val="1"/>
          <dgm:dir/>
          <dgm:animOne val="branch"/>
          <dgm:animLvl val="lvl"/>
          <dgm:resizeHandles/>
        </dgm:presLayoutVars>
      </dgm:prSet>
      <dgm:spPr/>
      <dgm:t>
        <a:bodyPr/>
        <a:lstStyle/>
        <a:p>
          <a:endParaRPr lang="fr-FR"/>
        </a:p>
      </dgm:t>
    </dgm:pt>
    <dgm:pt modelId="{5871C429-DCA6-4651-8BFF-E308206BF358}" type="pres">
      <dgm:prSet presAssocID="{97014577-CEE4-406B-918A-C69A7D2AAD9D}" presName="hierRoot1" presStyleCnt="0">
        <dgm:presLayoutVars>
          <dgm:hierBranch val="init"/>
        </dgm:presLayoutVars>
      </dgm:prSet>
      <dgm:spPr/>
    </dgm:pt>
    <dgm:pt modelId="{A6C35DC3-9F0E-4BAB-9FA0-E7A997139107}" type="pres">
      <dgm:prSet presAssocID="{97014577-CEE4-406B-918A-C69A7D2AAD9D}" presName="rootComposite1" presStyleCnt="0"/>
      <dgm:spPr/>
    </dgm:pt>
    <dgm:pt modelId="{BA34F4E1-E11C-4DA0-B9F4-B7DFB8E67AB0}" type="pres">
      <dgm:prSet presAssocID="{97014577-CEE4-406B-918A-C69A7D2AAD9D}" presName="rootText1" presStyleLbl="node0" presStyleIdx="0" presStyleCnt="1">
        <dgm:presLayoutVars>
          <dgm:chPref val="3"/>
        </dgm:presLayoutVars>
      </dgm:prSet>
      <dgm:spPr/>
      <dgm:t>
        <a:bodyPr/>
        <a:lstStyle/>
        <a:p>
          <a:endParaRPr lang="fr-FR"/>
        </a:p>
      </dgm:t>
    </dgm:pt>
    <dgm:pt modelId="{AFD49CA6-E8DF-4407-A574-6809240465C7}" type="pres">
      <dgm:prSet presAssocID="{97014577-CEE4-406B-918A-C69A7D2AAD9D}" presName="rootConnector1" presStyleLbl="node1" presStyleIdx="0" presStyleCnt="0"/>
      <dgm:spPr/>
      <dgm:t>
        <a:bodyPr/>
        <a:lstStyle/>
        <a:p>
          <a:endParaRPr lang="fr-FR"/>
        </a:p>
      </dgm:t>
    </dgm:pt>
    <dgm:pt modelId="{F50BABC8-4238-4415-A028-DC69C0EDED08}" type="pres">
      <dgm:prSet presAssocID="{97014577-CEE4-406B-918A-C69A7D2AAD9D}" presName="hierChild2" presStyleCnt="0"/>
      <dgm:spPr/>
    </dgm:pt>
    <dgm:pt modelId="{D40E8E8E-9FEC-4575-AEBF-6F56C8FA0191}" type="pres">
      <dgm:prSet presAssocID="{2CBB5E44-7F1C-44C4-BDD7-3E3A2A3AB54B}" presName="Name64" presStyleLbl="parChTrans1D2" presStyleIdx="0" presStyleCnt="2"/>
      <dgm:spPr/>
      <dgm:t>
        <a:bodyPr/>
        <a:lstStyle/>
        <a:p>
          <a:endParaRPr lang="fr-FR"/>
        </a:p>
      </dgm:t>
    </dgm:pt>
    <dgm:pt modelId="{9A73BA62-4CDC-4D8B-B23F-C86473A5D0DB}" type="pres">
      <dgm:prSet presAssocID="{E67335F2-E87D-4935-9AB6-66C1CEF2ABA0}" presName="hierRoot2" presStyleCnt="0">
        <dgm:presLayoutVars>
          <dgm:hierBranch val="init"/>
        </dgm:presLayoutVars>
      </dgm:prSet>
      <dgm:spPr/>
    </dgm:pt>
    <dgm:pt modelId="{FACB4506-8EE8-4760-9D26-18808D737E46}" type="pres">
      <dgm:prSet presAssocID="{E67335F2-E87D-4935-9AB6-66C1CEF2ABA0}" presName="rootComposite" presStyleCnt="0"/>
      <dgm:spPr/>
    </dgm:pt>
    <dgm:pt modelId="{8381E6C4-CD43-4898-9BE1-140444FBF3A5}" type="pres">
      <dgm:prSet presAssocID="{E67335F2-E87D-4935-9AB6-66C1CEF2ABA0}" presName="rootText" presStyleLbl="node2" presStyleIdx="0" presStyleCnt="2">
        <dgm:presLayoutVars>
          <dgm:chPref val="3"/>
        </dgm:presLayoutVars>
      </dgm:prSet>
      <dgm:spPr/>
      <dgm:t>
        <a:bodyPr/>
        <a:lstStyle/>
        <a:p>
          <a:endParaRPr lang="fr-FR"/>
        </a:p>
      </dgm:t>
    </dgm:pt>
    <dgm:pt modelId="{4DC09096-1D8A-4BC2-8E9C-3BEA50242B86}" type="pres">
      <dgm:prSet presAssocID="{E67335F2-E87D-4935-9AB6-66C1CEF2ABA0}" presName="rootConnector" presStyleLbl="node2" presStyleIdx="0" presStyleCnt="2"/>
      <dgm:spPr/>
      <dgm:t>
        <a:bodyPr/>
        <a:lstStyle/>
        <a:p>
          <a:endParaRPr lang="fr-FR"/>
        </a:p>
      </dgm:t>
    </dgm:pt>
    <dgm:pt modelId="{D9AAB9D3-8186-4D15-80A0-B4F02B8D3F45}" type="pres">
      <dgm:prSet presAssocID="{E67335F2-E87D-4935-9AB6-66C1CEF2ABA0}" presName="hierChild4" presStyleCnt="0"/>
      <dgm:spPr/>
    </dgm:pt>
    <dgm:pt modelId="{1EF31828-063B-43BE-86FC-95C305A77312}" type="pres">
      <dgm:prSet presAssocID="{1B4F4280-1134-4DB2-A695-BBDDE54DB654}" presName="Name64" presStyleLbl="parChTrans1D3" presStyleIdx="0" presStyleCnt="7"/>
      <dgm:spPr/>
      <dgm:t>
        <a:bodyPr/>
        <a:lstStyle/>
        <a:p>
          <a:endParaRPr lang="fr-FR"/>
        </a:p>
      </dgm:t>
    </dgm:pt>
    <dgm:pt modelId="{BA271266-C326-4C4B-A07F-56EF6DB94D41}" type="pres">
      <dgm:prSet presAssocID="{90C26F4A-5328-4264-A35B-B297B06ECCC0}" presName="hierRoot2" presStyleCnt="0">
        <dgm:presLayoutVars>
          <dgm:hierBranch val="init"/>
        </dgm:presLayoutVars>
      </dgm:prSet>
      <dgm:spPr/>
    </dgm:pt>
    <dgm:pt modelId="{D2E9B84D-ADF1-4F85-AAE7-CC4BFE163C9E}" type="pres">
      <dgm:prSet presAssocID="{90C26F4A-5328-4264-A35B-B297B06ECCC0}" presName="rootComposite" presStyleCnt="0"/>
      <dgm:spPr/>
    </dgm:pt>
    <dgm:pt modelId="{7A09CE21-BDC2-4AD0-A772-DECDD020BEDC}" type="pres">
      <dgm:prSet presAssocID="{90C26F4A-5328-4264-A35B-B297B06ECCC0}" presName="rootText" presStyleLbl="node3" presStyleIdx="0" presStyleCnt="7">
        <dgm:presLayoutVars>
          <dgm:chPref val="3"/>
        </dgm:presLayoutVars>
      </dgm:prSet>
      <dgm:spPr/>
      <dgm:t>
        <a:bodyPr/>
        <a:lstStyle/>
        <a:p>
          <a:endParaRPr lang="fr-FR"/>
        </a:p>
      </dgm:t>
    </dgm:pt>
    <dgm:pt modelId="{5525C1F5-3C11-44FC-BD40-7488B8432587}" type="pres">
      <dgm:prSet presAssocID="{90C26F4A-5328-4264-A35B-B297B06ECCC0}" presName="rootConnector" presStyleLbl="node3" presStyleIdx="0" presStyleCnt="7"/>
      <dgm:spPr/>
      <dgm:t>
        <a:bodyPr/>
        <a:lstStyle/>
        <a:p>
          <a:endParaRPr lang="fr-FR"/>
        </a:p>
      </dgm:t>
    </dgm:pt>
    <dgm:pt modelId="{C8CDE5BA-7BBB-4B09-82E4-D7C998BF65FA}" type="pres">
      <dgm:prSet presAssocID="{90C26F4A-5328-4264-A35B-B297B06ECCC0}" presName="hierChild4" presStyleCnt="0"/>
      <dgm:spPr/>
    </dgm:pt>
    <dgm:pt modelId="{E87286FF-B24A-42B6-9BC6-45CA4B607433}" type="pres">
      <dgm:prSet presAssocID="{90C26F4A-5328-4264-A35B-B297B06ECCC0}" presName="hierChild5" presStyleCnt="0"/>
      <dgm:spPr/>
    </dgm:pt>
    <dgm:pt modelId="{16E243B4-00BC-40A7-9556-96DACCD934DF}" type="pres">
      <dgm:prSet presAssocID="{EE51F507-599C-4D88-B2EA-0431761C5757}" presName="Name64" presStyleLbl="parChTrans1D3" presStyleIdx="1" presStyleCnt="7"/>
      <dgm:spPr/>
      <dgm:t>
        <a:bodyPr/>
        <a:lstStyle/>
        <a:p>
          <a:endParaRPr lang="fr-FR"/>
        </a:p>
      </dgm:t>
    </dgm:pt>
    <dgm:pt modelId="{A7262C37-3DF1-40FF-8B3D-B94A49093A25}" type="pres">
      <dgm:prSet presAssocID="{BD902B4E-6CD1-42E2-9FE0-7699EFD8A353}" presName="hierRoot2" presStyleCnt="0">
        <dgm:presLayoutVars>
          <dgm:hierBranch val="init"/>
        </dgm:presLayoutVars>
      </dgm:prSet>
      <dgm:spPr/>
    </dgm:pt>
    <dgm:pt modelId="{4E70AF76-F5CD-48E5-B0E6-25F761B9D0B1}" type="pres">
      <dgm:prSet presAssocID="{BD902B4E-6CD1-42E2-9FE0-7699EFD8A353}" presName="rootComposite" presStyleCnt="0"/>
      <dgm:spPr/>
    </dgm:pt>
    <dgm:pt modelId="{E38F7301-1093-45B5-B5B9-D9C306CEC1D6}" type="pres">
      <dgm:prSet presAssocID="{BD902B4E-6CD1-42E2-9FE0-7699EFD8A353}" presName="rootText" presStyleLbl="node3" presStyleIdx="1" presStyleCnt="7">
        <dgm:presLayoutVars>
          <dgm:chPref val="3"/>
        </dgm:presLayoutVars>
      </dgm:prSet>
      <dgm:spPr/>
      <dgm:t>
        <a:bodyPr/>
        <a:lstStyle/>
        <a:p>
          <a:endParaRPr lang="fr-FR"/>
        </a:p>
      </dgm:t>
    </dgm:pt>
    <dgm:pt modelId="{AEFCA06A-1E03-44C1-A4E5-B2028675BC5D}" type="pres">
      <dgm:prSet presAssocID="{BD902B4E-6CD1-42E2-9FE0-7699EFD8A353}" presName="rootConnector" presStyleLbl="node3" presStyleIdx="1" presStyleCnt="7"/>
      <dgm:spPr/>
      <dgm:t>
        <a:bodyPr/>
        <a:lstStyle/>
        <a:p>
          <a:endParaRPr lang="fr-FR"/>
        </a:p>
      </dgm:t>
    </dgm:pt>
    <dgm:pt modelId="{18BA12CE-C7F8-479D-BC1A-D453048DD7D5}" type="pres">
      <dgm:prSet presAssocID="{BD902B4E-6CD1-42E2-9FE0-7699EFD8A353}" presName="hierChild4" presStyleCnt="0"/>
      <dgm:spPr/>
    </dgm:pt>
    <dgm:pt modelId="{726992F1-EEF3-4533-8197-E210A1726D76}" type="pres">
      <dgm:prSet presAssocID="{BD902B4E-6CD1-42E2-9FE0-7699EFD8A353}" presName="hierChild5" presStyleCnt="0"/>
      <dgm:spPr/>
    </dgm:pt>
    <dgm:pt modelId="{3AA37D39-B548-48AD-A339-C717292204DD}" type="pres">
      <dgm:prSet presAssocID="{FF826655-CF12-4521-80AB-C9836DF93485}" presName="Name64" presStyleLbl="parChTrans1D3" presStyleIdx="2" presStyleCnt="7"/>
      <dgm:spPr/>
      <dgm:t>
        <a:bodyPr/>
        <a:lstStyle/>
        <a:p>
          <a:endParaRPr lang="fr-FR"/>
        </a:p>
      </dgm:t>
    </dgm:pt>
    <dgm:pt modelId="{85E57234-8717-4E77-A90A-3F679F129779}" type="pres">
      <dgm:prSet presAssocID="{A023F38B-CCD4-46F1-9A71-8B6218CA563E}" presName="hierRoot2" presStyleCnt="0">
        <dgm:presLayoutVars>
          <dgm:hierBranch val="init"/>
        </dgm:presLayoutVars>
      </dgm:prSet>
      <dgm:spPr/>
    </dgm:pt>
    <dgm:pt modelId="{9F1A1DB3-D512-40DF-BA49-4775BC2061B8}" type="pres">
      <dgm:prSet presAssocID="{A023F38B-CCD4-46F1-9A71-8B6218CA563E}" presName="rootComposite" presStyleCnt="0"/>
      <dgm:spPr/>
    </dgm:pt>
    <dgm:pt modelId="{6E79F5F9-FABA-427D-95F1-69F6F8AF7A46}" type="pres">
      <dgm:prSet presAssocID="{A023F38B-CCD4-46F1-9A71-8B6218CA563E}" presName="rootText" presStyleLbl="node3" presStyleIdx="2" presStyleCnt="7">
        <dgm:presLayoutVars>
          <dgm:chPref val="3"/>
        </dgm:presLayoutVars>
      </dgm:prSet>
      <dgm:spPr/>
      <dgm:t>
        <a:bodyPr/>
        <a:lstStyle/>
        <a:p>
          <a:endParaRPr lang="fr-FR"/>
        </a:p>
      </dgm:t>
    </dgm:pt>
    <dgm:pt modelId="{8214516A-4E9D-4E6E-A026-4BC3F8804652}" type="pres">
      <dgm:prSet presAssocID="{A023F38B-CCD4-46F1-9A71-8B6218CA563E}" presName="rootConnector" presStyleLbl="node3" presStyleIdx="2" presStyleCnt="7"/>
      <dgm:spPr/>
      <dgm:t>
        <a:bodyPr/>
        <a:lstStyle/>
        <a:p>
          <a:endParaRPr lang="fr-FR"/>
        </a:p>
      </dgm:t>
    </dgm:pt>
    <dgm:pt modelId="{673FC2DB-5E57-4781-A193-F9B06BE843B5}" type="pres">
      <dgm:prSet presAssocID="{A023F38B-CCD4-46F1-9A71-8B6218CA563E}" presName="hierChild4" presStyleCnt="0"/>
      <dgm:spPr/>
    </dgm:pt>
    <dgm:pt modelId="{4516F445-9C31-4E80-BA61-277BD20B197B}" type="pres">
      <dgm:prSet presAssocID="{A023F38B-CCD4-46F1-9A71-8B6218CA563E}" presName="hierChild5" presStyleCnt="0"/>
      <dgm:spPr/>
    </dgm:pt>
    <dgm:pt modelId="{BCEE13CB-F519-41A3-8624-D674C1D15CB4}" type="pres">
      <dgm:prSet presAssocID="{033B343C-9D6A-42BF-BB4D-79E954B1C3ED}" presName="Name64" presStyleLbl="parChTrans1D3" presStyleIdx="3" presStyleCnt="7"/>
      <dgm:spPr/>
      <dgm:t>
        <a:bodyPr/>
        <a:lstStyle/>
        <a:p>
          <a:endParaRPr lang="fr-FR"/>
        </a:p>
      </dgm:t>
    </dgm:pt>
    <dgm:pt modelId="{B724238B-3450-4BA1-B419-2BF8457F07C0}" type="pres">
      <dgm:prSet presAssocID="{876A79DF-2F40-47D9-95E3-6DF349C97BD4}" presName="hierRoot2" presStyleCnt="0">
        <dgm:presLayoutVars>
          <dgm:hierBranch val="init"/>
        </dgm:presLayoutVars>
      </dgm:prSet>
      <dgm:spPr/>
    </dgm:pt>
    <dgm:pt modelId="{61964DB8-D533-4998-B533-37D1DE405476}" type="pres">
      <dgm:prSet presAssocID="{876A79DF-2F40-47D9-95E3-6DF349C97BD4}" presName="rootComposite" presStyleCnt="0"/>
      <dgm:spPr/>
    </dgm:pt>
    <dgm:pt modelId="{3322F4C0-DC25-4018-8F63-DFEEA7D9F396}" type="pres">
      <dgm:prSet presAssocID="{876A79DF-2F40-47D9-95E3-6DF349C97BD4}" presName="rootText" presStyleLbl="node3" presStyleIdx="3" presStyleCnt="7">
        <dgm:presLayoutVars>
          <dgm:chPref val="3"/>
        </dgm:presLayoutVars>
      </dgm:prSet>
      <dgm:spPr/>
      <dgm:t>
        <a:bodyPr/>
        <a:lstStyle/>
        <a:p>
          <a:endParaRPr lang="fr-FR"/>
        </a:p>
      </dgm:t>
    </dgm:pt>
    <dgm:pt modelId="{F4B80246-7212-431C-B5B9-185F61EE6C46}" type="pres">
      <dgm:prSet presAssocID="{876A79DF-2F40-47D9-95E3-6DF349C97BD4}" presName="rootConnector" presStyleLbl="node3" presStyleIdx="3" presStyleCnt="7"/>
      <dgm:spPr/>
      <dgm:t>
        <a:bodyPr/>
        <a:lstStyle/>
        <a:p>
          <a:endParaRPr lang="fr-FR"/>
        </a:p>
      </dgm:t>
    </dgm:pt>
    <dgm:pt modelId="{AA6EFE16-BD3C-457F-83E4-7727E88C4030}" type="pres">
      <dgm:prSet presAssocID="{876A79DF-2F40-47D9-95E3-6DF349C97BD4}" presName="hierChild4" presStyleCnt="0"/>
      <dgm:spPr/>
    </dgm:pt>
    <dgm:pt modelId="{0B8C6C61-85B6-49A2-A840-9D2E1C6AEAB1}" type="pres">
      <dgm:prSet presAssocID="{876A79DF-2F40-47D9-95E3-6DF349C97BD4}" presName="hierChild5" presStyleCnt="0"/>
      <dgm:spPr/>
    </dgm:pt>
    <dgm:pt modelId="{7FDC34CD-DFD1-4FD7-B7F3-1AE9B1E822C8}" type="pres">
      <dgm:prSet presAssocID="{75EBC01B-E670-4E69-8714-FFB0A23C4547}" presName="Name64" presStyleLbl="parChTrans1D3" presStyleIdx="4" presStyleCnt="7"/>
      <dgm:spPr/>
      <dgm:t>
        <a:bodyPr/>
        <a:lstStyle/>
        <a:p>
          <a:endParaRPr lang="fr-FR"/>
        </a:p>
      </dgm:t>
    </dgm:pt>
    <dgm:pt modelId="{BD0CDD16-DD82-40A0-B04F-5323CD463966}" type="pres">
      <dgm:prSet presAssocID="{8F5A1A55-45B0-4693-9497-6A5B9AE1C55C}" presName="hierRoot2" presStyleCnt="0">
        <dgm:presLayoutVars>
          <dgm:hierBranch val="init"/>
        </dgm:presLayoutVars>
      </dgm:prSet>
      <dgm:spPr/>
    </dgm:pt>
    <dgm:pt modelId="{8CE60E63-91A8-4767-928C-0B67FF811B8E}" type="pres">
      <dgm:prSet presAssocID="{8F5A1A55-45B0-4693-9497-6A5B9AE1C55C}" presName="rootComposite" presStyleCnt="0"/>
      <dgm:spPr/>
    </dgm:pt>
    <dgm:pt modelId="{32CA464D-98B8-4836-AF4B-5FF9C284FEEF}" type="pres">
      <dgm:prSet presAssocID="{8F5A1A55-45B0-4693-9497-6A5B9AE1C55C}" presName="rootText" presStyleLbl="node3" presStyleIdx="4" presStyleCnt="7">
        <dgm:presLayoutVars>
          <dgm:chPref val="3"/>
        </dgm:presLayoutVars>
      </dgm:prSet>
      <dgm:spPr/>
      <dgm:t>
        <a:bodyPr/>
        <a:lstStyle/>
        <a:p>
          <a:endParaRPr lang="fr-FR"/>
        </a:p>
      </dgm:t>
    </dgm:pt>
    <dgm:pt modelId="{658F6D61-00C2-496F-8C59-6A2C3AF31B1F}" type="pres">
      <dgm:prSet presAssocID="{8F5A1A55-45B0-4693-9497-6A5B9AE1C55C}" presName="rootConnector" presStyleLbl="node3" presStyleIdx="4" presStyleCnt="7"/>
      <dgm:spPr/>
      <dgm:t>
        <a:bodyPr/>
        <a:lstStyle/>
        <a:p>
          <a:endParaRPr lang="fr-FR"/>
        </a:p>
      </dgm:t>
    </dgm:pt>
    <dgm:pt modelId="{DB01060D-6DFE-40AA-B331-8BED64F64CB9}" type="pres">
      <dgm:prSet presAssocID="{8F5A1A55-45B0-4693-9497-6A5B9AE1C55C}" presName="hierChild4" presStyleCnt="0"/>
      <dgm:spPr/>
    </dgm:pt>
    <dgm:pt modelId="{EEBE3DB6-F036-4727-BFA8-A8D76B90E4D0}" type="pres">
      <dgm:prSet presAssocID="{8F5A1A55-45B0-4693-9497-6A5B9AE1C55C}" presName="hierChild5" presStyleCnt="0"/>
      <dgm:spPr/>
    </dgm:pt>
    <dgm:pt modelId="{1EF52208-A090-4DA4-BB15-5C2C4F9DBCA2}" type="pres">
      <dgm:prSet presAssocID="{8FEC6DDA-1731-44EC-A94F-5FA3F4C4552F}" presName="Name64" presStyleLbl="parChTrans1D3" presStyleIdx="5" presStyleCnt="7"/>
      <dgm:spPr/>
      <dgm:t>
        <a:bodyPr/>
        <a:lstStyle/>
        <a:p>
          <a:endParaRPr lang="fr-FR"/>
        </a:p>
      </dgm:t>
    </dgm:pt>
    <dgm:pt modelId="{A32F9549-0C61-4054-9B4C-B53348E90366}" type="pres">
      <dgm:prSet presAssocID="{93650F30-A141-493A-871D-342802B37216}" presName="hierRoot2" presStyleCnt="0">
        <dgm:presLayoutVars>
          <dgm:hierBranch val="init"/>
        </dgm:presLayoutVars>
      </dgm:prSet>
      <dgm:spPr/>
    </dgm:pt>
    <dgm:pt modelId="{EBAB7EC1-A5C1-48BF-BE80-1CB072C2B1FE}" type="pres">
      <dgm:prSet presAssocID="{93650F30-A141-493A-871D-342802B37216}" presName="rootComposite" presStyleCnt="0"/>
      <dgm:spPr/>
    </dgm:pt>
    <dgm:pt modelId="{C272C4B8-7E71-4489-A2FA-8A9A086BAB62}" type="pres">
      <dgm:prSet presAssocID="{93650F30-A141-493A-871D-342802B37216}" presName="rootText" presStyleLbl="node3" presStyleIdx="5" presStyleCnt="7">
        <dgm:presLayoutVars>
          <dgm:chPref val="3"/>
        </dgm:presLayoutVars>
      </dgm:prSet>
      <dgm:spPr/>
      <dgm:t>
        <a:bodyPr/>
        <a:lstStyle/>
        <a:p>
          <a:endParaRPr lang="fr-FR"/>
        </a:p>
      </dgm:t>
    </dgm:pt>
    <dgm:pt modelId="{DA939CE2-5CEB-4CF8-8BC8-9EFD659979B4}" type="pres">
      <dgm:prSet presAssocID="{93650F30-A141-493A-871D-342802B37216}" presName="rootConnector" presStyleLbl="node3" presStyleIdx="5" presStyleCnt="7"/>
      <dgm:spPr/>
      <dgm:t>
        <a:bodyPr/>
        <a:lstStyle/>
        <a:p>
          <a:endParaRPr lang="fr-FR"/>
        </a:p>
      </dgm:t>
    </dgm:pt>
    <dgm:pt modelId="{1FA49DDC-F4ED-49BC-9E09-9571BE6629C4}" type="pres">
      <dgm:prSet presAssocID="{93650F30-A141-493A-871D-342802B37216}" presName="hierChild4" presStyleCnt="0"/>
      <dgm:spPr/>
    </dgm:pt>
    <dgm:pt modelId="{6F9693D9-68BC-422B-A4D2-75CB3A60AB09}" type="pres">
      <dgm:prSet presAssocID="{93650F30-A141-493A-871D-342802B37216}" presName="hierChild5" presStyleCnt="0"/>
      <dgm:spPr/>
    </dgm:pt>
    <dgm:pt modelId="{20A31206-8846-4751-A37D-6CF41CBAA1EC}" type="pres">
      <dgm:prSet presAssocID="{E67335F2-E87D-4935-9AB6-66C1CEF2ABA0}" presName="hierChild5" presStyleCnt="0"/>
      <dgm:spPr/>
    </dgm:pt>
    <dgm:pt modelId="{413138C7-BEC7-44FD-8F41-4DC6F5F1B1CE}" type="pres">
      <dgm:prSet presAssocID="{D05FA613-6981-464F-9062-9EFC503D27C9}" presName="Name64" presStyleLbl="parChTrans1D2" presStyleIdx="1" presStyleCnt="2"/>
      <dgm:spPr/>
      <dgm:t>
        <a:bodyPr/>
        <a:lstStyle/>
        <a:p>
          <a:endParaRPr lang="fr-FR"/>
        </a:p>
      </dgm:t>
    </dgm:pt>
    <dgm:pt modelId="{689635B4-8681-4EFA-BA94-F74E0A14C4B9}" type="pres">
      <dgm:prSet presAssocID="{3CBD4E22-4189-4A11-8132-5F318F0D112F}" presName="hierRoot2" presStyleCnt="0">
        <dgm:presLayoutVars>
          <dgm:hierBranch val="init"/>
        </dgm:presLayoutVars>
      </dgm:prSet>
      <dgm:spPr/>
    </dgm:pt>
    <dgm:pt modelId="{B314F711-C05A-488E-AA33-D269ECC60AF0}" type="pres">
      <dgm:prSet presAssocID="{3CBD4E22-4189-4A11-8132-5F318F0D112F}" presName="rootComposite" presStyleCnt="0"/>
      <dgm:spPr/>
    </dgm:pt>
    <dgm:pt modelId="{168C034F-DDA7-42C9-A17B-DFB5D120BB53}" type="pres">
      <dgm:prSet presAssocID="{3CBD4E22-4189-4A11-8132-5F318F0D112F}" presName="rootText" presStyleLbl="node2" presStyleIdx="1" presStyleCnt="2">
        <dgm:presLayoutVars>
          <dgm:chPref val="3"/>
        </dgm:presLayoutVars>
      </dgm:prSet>
      <dgm:spPr/>
      <dgm:t>
        <a:bodyPr/>
        <a:lstStyle/>
        <a:p>
          <a:endParaRPr lang="fr-FR"/>
        </a:p>
      </dgm:t>
    </dgm:pt>
    <dgm:pt modelId="{BB6822B8-0579-4816-81F3-01D1A48D6549}" type="pres">
      <dgm:prSet presAssocID="{3CBD4E22-4189-4A11-8132-5F318F0D112F}" presName="rootConnector" presStyleLbl="node2" presStyleIdx="1" presStyleCnt="2"/>
      <dgm:spPr/>
      <dgm:t>
        <a:bodyPr/>
        <a:lstStyle/>
        <a:p>
          <a:endParaRPr lang="fr-FR"/>
        </a:p>
      </dgm:t>
    </dgm:pt>
    <dgm:pt modelId="{A2581C8F-0FE5-4E0F-974A-B1503B35DDFE}" type="pres">
      <dgm:prSet presAssocID="{3CBD4E22-4189-4A11-8132-5F318F0D112F}" presName="hierChild4" presStyleCnt="0"/>
      <dgm:spPr/>
    </dgm:pt>
    <dgm:pt modelId="{2AA310EC-BC79-4E1B-933C-B9E6C68E1359}" type="pres">
      <dgm:prSet presAssocID="{679C4673-9B24-465E-9740-82C81B9038C6}" presName="Name64" presStyleLbl="parChTrans1D3" presStyleIdx="6" presStyleCnt="7"/>
      <dgm:spPr/>
      <dgm:t>
        <a:bodyPr/>
        <a:lstStyle/>
        <a:p>
          <a:endParaRPr lang="fr-FR"/>
        </a:p>
      </dgm:t>
    </dgm:pt>
    <dgm:pt modelId="{CAF594CB-C76F-4ACA-A517-CA86AFD383BF}" type="pres">
      <dgm:prSet presAssocID="{2D6D9D1C-9C42-4764-8DD6-4D9215864BDA}" presName="hierRoot2" presStyleCnt="0">
        <dgm:presLayoutVars>
          <dgm:hierBranch val="init"/>
        </dgm:presLayoutVars>
      </dgm:prSet>
      <dgm:spPr/>
    </dgm:pt>
    <dgm:pt modelId="{E626002E-D293-4719-8D8B-3B0415F8FD2D}" type="pres">
      <dgm:prSet presAssocID="{2D6D9D1C-9C42-4764-8DD6-4D9215864BDA}" presName="rootComposite" presStyleCnt="0"/>
      <dgm:spPr/>
    </dgm:pt>
    <dgm:pt modelId="{1EF522B6-ABCD-41BE-BF0D-80B2224161C8}" type="pres">
      <dgm:prSet presAssocID="{2D6D9D1C-9C42-4764-8DD6-4D9215864BDA}" presName="rootText" presStyleLbl="node3" presStyleIdx="6" presStyleCnt="7">
        <dgm:presLayoutVars>
          <dgm:chPref val="3"/>
        </dgm:presLayoutVars>
      </dgm:prSet>
      <dgm:spPr/>
      <dgm:t>
        <a:bodyPr/>
        <a:lstStyle/>
        <a:p>
          <a:endParaRPr lang="fr-FR"/>
        </a:p>
      </dgm:t>
    </dgm:pt>
    <dgm:pt modelId="{1BF2602B-5EE0-470A-9043-7106E5DE5E3C}" type="pres">
      <dgm:prSet presAssocID="{2D6D9D1C-9C42-4764-8DD6-4D9215864BDA}" presName="rootConnector" presStyleLbl="node3" presStyleIdx="6" presStyleCnt="7"/>
      <dgm:spPr/>
      <dgm:t>
        <a:bodyPr/>
        <a:lstStyle/>
        <a:p>
          <a:endParaRPr lang="fr-FR"/>
        </a:p>
      </dgm:t>
    </dgm:pt>
    <dgm:pt modelId="{5968823B-49B3-4DBB-A512-84793D08EBD5}" type="pres">
      <dgm:prSet presAssocID="{2D6D9D1C-9C42-4764-8DD6-4D9215864BDA}" presName="hierChild4" presStyleCnt="0"/>
      <dgm:spPr/>
    </dgm:pt>
    <dgm:pt modelId="{EA0607AD-A8B6-4B2C-9686-3094ECA00616}" type="pres">
      <dgm:prSet presAssocID="{2BEEA5D3-CBFA-493D-BBAD-1AFCB1C26647}" presName="Name64" presStyleLbl="parChTrans1D4" presStyleIdx="0" presStyleCnt="15"/>
      <dgm:spPr/>
      <dgm:t>
        <a:bodyPr/>
        <a:lstStyle/>
        <a:p>
          <a:endParaRPr lang="fr-FR"/>
        </a:p>
      </dgm:t>
    </dgm:pt>
    <dgm:pt modelId="{0D066B59-10A6-418A-A174-7FB078D64ED9}" type="pres">
      <dgm:prSet presAssocID="{5512507D-FB8D-44B6-BD91-ABE88CE8E9E1}" presName="hierRoot2" presStyleCnt="0">
        <dgm:presLayoutVars>
          <dgm:hierBranch val="init"/>
        </dgm:presLayoutVars>
      </dgm:prSet>
      <dgm:spPr/>
    </dgm:pt>
    <dgm:pt modelId="{A4025419-2CBC-4AE9-8A0C-408799180B68}" type="pres">
      <dgm:prSet presAssocID="{5512507D-FB8D-44B6-BD91-ABE88CE8E9E1}" presName="rootComposite" presStyleCnt="0"/>
      <dgm:spPr/>
    </dgm:pt>
    <dgm:pt modelId="{422DE39A-C313-4D5F-B191-36ABC5414A4E}" type="pres">
      <dgm:prSet presAssocID="{5512507D-FB8D-44B6-BD91-ABE88CE8E9E1}" presName="rootText" presStyleLbl="node4" presStyleIdx="0" presStyleCnt="15">
        <dgm:presLayoutVars>
          <dgm:chPref val="3"/>
        </dgm:presLayoutVars>
      </dgm:prSet>
      <dgm:spPr/>
      <dgm:t>
        <a:bodyPr/>
        <a:lstStyle/>
        <a:p>
          <a:endParaRPr lang="fr-FR"/>
        </a:p>
      </dgm:t>
    </dgm:pt>
    <dgm:pt modelId="{2EFE5A9E-DDE3-455F-B770-EA854D0D1046}" type="pres">
      <dgm:prSet presAssocID="{5512507D-FB8D-44B6-BD91-ABE88CE8E9E1}" presName="rootConnector" presStyleLbl="node4" presStyleIdx="0" presStyleCnt="15"/>
      <dgm:spPr/>
      <dgm:t>
        <a:bodyPr/>
        <a:lstStyle/>
        <a:p>
          <a:endParaRPr lang="fr-FR"/>
        </a:p>
      </dgm:t>
    </dgm:pt>
    <dgm:pt modelId="{FD62F398-91B6-46FA-B27C-B06E2BC72CA1}" type="pres">
      <dgm:prSet presAssocID="{5512507D-FB8D-44B6-BD91-ABE88CE8E9E1}" presName="hierChild4" presStyleCnt="0"/>
      <dgm:spPr/>
    </dgm:pt>
    <dgm:pt modelId="{E2D38D38-6925-4331-AB8F-7471CA8F85B5}" type="pres">
      <dgm:prSet presAssocID="{D7EE51A0-3028-487B-A8C6-9990C8AA8D8C}" presName="Name64" presStyleLbl="parChTrans1D4" presStyleIdx="1" presStyleCnt="15"/>
      <dgm:spPr/>
      <dgm:t>
        <a:bodyPr/>
        <a:lstStyle/>
        <a:p>
          <a:endParaRPr lang="fr-FR"/>
        </a:p>
      </dgm:t>
    </dgm:pt>
    <dgm:pt modelId="{FE9B36D9-26D7-4EFF-B6B7-242F92A6E46E}" type="pres">
      <dgm:prSet presAssocID="{2E0797CA-286D-4F52-B93F-0D6A7E14B140}" presName="hierRoot2" presStyleCnt="0">
        <dgm:presLayoutVars>
          <dgm:hierBranch val="init"/>
        </dgm:presLayoutVars>
      </dgm:prSet>
      <dgm:spPr/>
    </dgm:pt>
    <dgm:pt modelId="{07AF3264-17BD-4D91-8C85-2FAB596468B6}" type="pres">
      <dgm:prSet presAssocID="{2E0797CA-286D-4F52-B93F-0D6A7E14B140}" presName="rootComposite" presStyleCnt="0"/>
      <dgm:spPr/>
    </dgm:pt>
    <dgm:pt modelId="{E06C42E6-FCDC-4A2A-89F2-CE09C9C7DF27}" type="pres">
      <dgm:prSet presAssocID="{2E0797CA-286D-4F52-B93F-0D6A7E14B140}" presName="rootText" presStyleLbl="node4" presStyleIdx="1" presStyleCnt="15">
        <dgm:presLayoutVars>
          <dgm:chPref val="3"/>
        </dgm:presLayoutVars>
      </dgm:prSet>
      <dgm:spPr/>
      <dgm:t>
        <a:bodyPr/>
        <a:lstStyle/>
        <a:p>
          <a:endParaRPr lang="fr-FR"/>
        </a:p>
      </dgm:t>
    </dgm:pt>
    <dgm:pt modelId="{E378F0D2-E7F0-423C-BAD4-A14415CAC9FE}" type="pres">
      <dgm:prSet presAssocID="{2E0797CA-286D-4F52-B93F-0D6A7E14B140}" presName="rootConnector" presStyleLbl="node4" presStyleIdx="1" presStyleCnt="15"/>
      <dgm:spPr/>
      <dgm:t>
        <a:bodyPr/>
        <a:lstStyle/>
        <a:p>
          <a:endParaRPr lang="fr-FR"/>
        </a:p>
      </dgm:t>
    </dgm:pt>
    <dgm:pt modelId="{2C507B26-C9E6-45F5-892D-C16A0494F3B6}" type="pres">
      <dgm:prSet presAssocID="{2E0797CA-286D-4F52-B93F-0D6A7E14B140}" presName="hierChild4" presStyleCnt="0"/>
      <dgm:spPr/>
    </dgm:pt>
    <dgm:pt modelId="{D7DDF011-E38F-4790-9206-F5D6EFC52CCE}" type="pres">
      <dgm:prSet presAssocID="{2E0797CA-286D-4F52-B93F-0D6A7E14B140}" presName="hierChild5" presStyleCnt="0"/>
      <dgm:spPr/>
    </dgm:pt>
    <dgm:pt modelId="{5942A0C0-2F63-478A-9A8B-433F1117F70B}" type="pres">
      <dgm:prSet presAssocID="{1CBBE917-CC99-4492-9D12-574B4B0F5EDB}" presName="Name64" presStyleLbl="parChTrans1D4" presStyleIdx="2" presStyleCnt="15"/>
      <dgm:spPr/>
      <dgm:t>
        <a:bodyPr/>
        <a:lstStyle/>
        <a:p>
          <a:endParaRPr lang="fr-FR"/>
        </a:p>
      </dgm:t>
    </dgm:pt>
    <dgm:pt modelId="{973859BB-6C24-4DDA-A5B0-CE3689F09348}" type="pres">
      <dgm:prSet presAssocID="{F9D41E92-70E1-4F7D-9269-A22A7F1F6183}" presName="hierRoot2" presStyleCnt="0">
        <dgm:presLayoutVars>
          <dgm:hierBranch val="init"/>
        </dgm:presLayoutVars>
      </dgm:prSet>
      <dgm:spPr/>
    </dgm:pt>
    <dgm:pt modelId="{BA1E822A-6FF0-48B3-AA41-09A793112EF1}" type="pres">
      <dgm:prSet presAssocID="{F9D41E92-70E1-4F7D-9269-A22A7F1F6183}" presName="rootComposite" presStyleCnt="0"/>
      <dgm:spPr/>
    </dgm:pt>
    <dgm:pt modelId="{5885DF08-F977-4BFC-A92C-D61FDF33F0CA}" type="pres">
      <dgm:prSet presAssocID="{F9D41E92-70E1-4F7D-9269-A22A7F1F6183}" presName="rootText" presStyleLbl="node4" presStyleIdx="2" presStyleCnt="15">
        <dgm:presLayoutVars>
          <dgm:chPref val="3"/>
        </dgm:presLayoutVars>
      </dgm:prSet>
      <dgm:spPr/>
      <dgm:t>
        <a:bodyPr/>
        <a:lstStyle/>
        <a:p>
          <a:endParaRPr lang="fr-FR"/>
        </a:p>
      </dgm:t>
    </dgm:pt>
    <dgm:pt modelId="{8BBD8AAF-A050-491A-99D8-B80FA9DE348D}" type="pres">
      <dgm:prSet presAssocID="{F9D41E92-70E1-4F7D-9269-A22A7F1F6183}" presName="rootConnector" presStyleLbl="node4" presStyleIdx="2" presStyleCnt="15"/>
      <dgm:spPr/>
      <dgm:t>
        <a:bodyPr/>
        <a:lstStyle/>
        <a:p>
          <a:endParaRPr lang="fr-FR"/>
        </a:p>
      </dgm:t>
    </dgm:pt>
    <dgm:pt modelId="{1E6A78AC-367C-4273-A913-77553BB99CF9}" type="pres">
      <dgm:prSet presAssocID="{F9D41E92-70E1-4F7D-9269-A22A7F1F6183}" presName="hierChild4" presStyleCnt="0"/>
      <dgm:spPr/>
    </dgm:pt>
    <dgm:pt modelId="{FDC2AE89-81A4-413D-BC05-9ED626F22296}" type="pres">
      <dgm:prSet presAssocID="{F9D41E92-70E1-4F7D-9269-A22A7F1F6183}" presName="hierChild5" presStyleCnt="0"/>
      <dgm:spPr/>
    </dgm:pt>
    <dgm:pt modelId="{56508C4C-B2F0-4B6A-8602-CECFE2393EB0}" type="pres">
      <dgm:prSet presAssocID="{AB2DF675-01C9-440A-95B1-988D85393553}" presName="Name64" presStyleLbl="parChTrans1D4" presStyleIdx="3" presStyleCnt="15"/>
      <dgm:spPr/>
      <dgm:t>
        <a:bodyPr/>
        <a:lstStyle/>
        <a:p>
          <a:endParaRPr lang="fr-FR"/>
        </a:p>
      </dgm:t>
    </dgm:pt>
    <dgm:pt modelId="{D5043D20-1183-450F-B3CD-BB23E17D62AF}" type="pres">
      <dgm:prSet presAssocID="{CC88AE00-BC3C-423B-A36C-728FE991881E}" presName="hierRoot2" presStyleCnt="0">
        <dgm:presLayoutVars>
          <dgm:hierBranch val="init"/>
        </dgm:presLayoutVars>
      </dgm:prSet>
      <dgm:spPr/>
    </dgm:pt>
    <dgm:pt modelId="{88D4F547-69FF-4E2F-8622-31E2A5FC01D8}" type="pres">
      <dgm:prSet presAssocID="{CC88AE00-BC3C-423B-A36C-728FE991881E}" presName="rootComposite" presStyleCnt="0"/>
      <dgm:spPr/>
    </dgm:pt>
    <dgm:pt modelId="{6EFD88FC-50B5-4BCD-8FD9-FCA7B1B5DFD5}" type="pres">
      <dgm:prSet presAssocID="{CC88AE00-BC3C-423B-A36C-728FE991881E}" presName="rootText" presStyleLbl="node4" presStyleIdx="3" presStyleCnt="15">
        <dgm:presLayoutVars>
          <dgm:chPref val="3"/>
        </dgm:presLayoutVars>
      </dgm:prSet>
      <dgm:spPr/>
      <dgm:t>
        <a:bodyPr/>
        <a:lstStyle/>
        <a:p>
          <a:endParaRPr lang="fr-FR"/>
        </a:p>
      </dgm:t>
    </dgm:pt>
    <dgm:pt modelId="{2092D1C8-6169-4EF1-9CBB-4F079597B9BD}" type="pres">
      <dgm:prSet presAssocID="{CC88AE00-BC3C-423B-A36C-728FE991881E}" presName="rootConnector" presStyleLbl="node4" presStyleIdx="3" presStyleCnt="15"/>
      <dgm:spPr/>
      <dgm:t>
        <a:bodyPr/>
        <a:lstStyle/>
        <a:p>
          <a:endParaRPr lang="fr-FR"/>
        </a:p>
      </dgm:t>
    </dgm:pt>
    <dgm:pt modelId="{1F66EBBF-1349-48AD-9727-AA567E98E148}" type="pres">
      <dgm:prSet presAssocID="{CC88AE00-BC3C-423B-A36C-728FE991881E}" presName="hierChild4" presStyleCnt="0"/>
      <dgm:spPr/>
    </dgm:pt>
    <dgm:pt modelId="{8F2C3B10-0330-4B86-B76D-CE873B3A26F6}" type="pres">
      <dgm:prSet presAssocID="{CC88AE00-BC3C-423B-A36C-728FE991881E}" presName="hierChild5" presStyleCnt="0"/>
      <dgm:spPr/>
    </dgm:pt>
    <dgm:pt modelId="{2CCD5602-EDEF-4FB8-BD5F-B09B0B70B083}" type="pres">
      <dgm:prSet presAssocID="{C173E129-C136-4426-8FA4-50EF652E24AF}" presName="Name64" presStyleLbl="parChTrans1D4" presStyleIdx="4" presStyleCnt="15"/>
      <dgm:spPr/>
      <dgm:t>
        <a:bodyPr/>
        <a:lstStyle/>
        <a:p>
          <a:endParaRPr lang="fr-FR"/>
        </a:p>
      </dgm:t>
    </dgm:pt>
    <dgm:pt modelId="{5D5FF931-9F6B-44A1-A805-7661BB8C565C}" type="pres">
      <dgm:prSet presAssocID="{022198DC-FE25-4D93-A49C-E18FA98FAD1D}" presName="hierRoot2" presStyleCnt="0">
        <dgm:presLayoutVars>
          <dgm:hierBranch val="init"/>
        </dgm:presLayoutVars>
      </dgm:prSet>
      <dgm:spPr/>
    </dgm:pt>
    <dgm:pt modelId="{5C578931-4A73-49A0-9B8D-F10ECD0A3539}" type="pres">
      <dgm:prSet presAssocID="{022198DC-FE25-4D93-A49C-E18FA98FAD1D}" presName="rootComposite" presStyleCnt="0"/>
      <dgm:spPr/>
    </dgm:pt>
    <dgm:pt modelId="{03AACFEC-CFD9-4F39-8D29-F9088A23D242}" type="pres">
      <dgm:prSet presAssocID="{022198DC-FE25-4D93-A49C-E18FA98FAD1D}" presName="rootText" presStyleLbl="node4" presStyleIdx="4" presStyleCnt="15">
        <dgm:presLayoutVars>
          <dgm:chPref val="3"/>
        </dgm:presLayoutVars>
      </dgm:prSet>
      <dgm:spPr/>
      <dgm:t>
        <a:bodyPr/>
        <a:lstStyle/>
        <a:p>
          <a:endParaRPr lang="fr-FR"/>
        </a:p>
      </dgm:t>
    </dgm:pt>
    <dgm:pt modelId="{33238552-AF99-4762-98B0-36BEC9E60B23}" type="pres">
      <dgm:prSet presAssocID="{022198DC-FE25-4D93-A49C-E18FA98FAD1D}" presName="rootConnector" presStyleLbl="node4" presStyleIdx="4" presStyleCnt="15"/>
      <dgm:spPr/>
      <dgm:t>
        <a:bodyPr/>
        <a:lstStyle/>
        <a:p>
          <a:endParaRPr lang="fr-FR"/>
        </a:p>
      </dgm:t>
    </dgm:pt>
    <dgm:pt modelId="{4E985999-6156-472C-8260-1E6702961DD2}" type="pres">
      <dgm:prSet presAssocID="{022198DC-FE25-4D93-A49C-E18FA98FAD1D}" presName="hierChild4" presStyleCnt="0"/>
      <dgm:spPr/>
    </dgm:pt>
    <dgm:pt modelId="{872DA0B4-9809-4015-BCEC-A1EB12A0DDA9}" type="pres">
      <dgm:prSet presAssocID="{022198DC-FE25-4D93-A49C-E18FA98FAD1D}" presName="hierChild5" presStyleCnt="0"/>
      <dgm:spPr/>
    </dgm:pt>
    <dgm:pt modelId="{86CFDBB8-5C3E-4976-B8E8-2136CD35AD20}" type="pres">
      <dgm:prSet presAssocID="{EC7D2838-67CC-4293-87F0-E74E2BE92E83}" presName="Name64" presStyleLbl="parChTrans1D4" presStyleIdx="5" presStyleCnt="15"/>
      <dgm:spPr/>
      <dgm:t>
        <a:bodyPr/>
        <a:lstStyle/>
        <a:p>
          <a:endParaRPr lang="fr-FR"/>
        </a:p>
      </dgm:t>
    </dgm:pt>
    <dgm:pt modelId="{D8BEB872-76B9-41E6-8874-AD18E5627CB0}" type="pres">
      <dgm:prSet presAssocID="{54BA608E-A721-4C0A-BBDF-92D7972BBBB7}" presName="hierRoot2" presStyleCnt="0">
        <dgm:presLayoutVars>
          <dgm:hierBranch val="init"/>
        </dgm:presLayoutVars>
      </dgm:prSet>
      <dgm:spPr/>
    </dgm:pt>
    <dgm:pt modelId="{FB310B26-D830-4C5E-B468-0ED1FD88210C}" type="pres">
      <dgm:prSet presAssocID="{54BA608E-A721-4C0A-BBDF-92D7972BBBB7}" presName="rootComposite" presStyleCnt="0"/>
      <dgm:spPr/>
    </dgm:pt>
    <dgm:pt modelId="{1CC8B789-6E66-4EB0-A431-0071354DB14F}" type="pres">
      <dgm:prSet presAssocID="{54BA608E-A721-4C0A-BBDF-92D7972BBBB7}" presName="rootText" presStyleLbl="node4" presStyleIdx="5" presStyleCnt="15">
        <dgm:presLayoutVars>
          <dgm:chPref val="3"/>
        </dgm:presLayoutVars>
      </dgm:prSet>
      <dgm:spPr/>
      <dgm:t>
        <a:bodyPr/>
        <a:lstStyle/>
        <a:p>
          <a:endParaRPr lang="fr-FR"/>
        </a:p>
      </dgm:t>
    </dgm:pt>
    <dgm:pt modelId="{CAA7AA98-0EAA-4DEF-AEE6-D0111D1C04AA}" type="pres">
      <dgm:prSet presAssocID="{54BA608E-A721-4C0A-BBDF-92D7972BBBB7}" presName="rootConnector" presStyleLbl="node4" presStyleIdx="5" presStyleCnt="15"/>
      <dgm:spPr/>
      <dgm:t>
        <a:bodyPr/>
        <a:lstStyle/>
        <a:p>
          <a:endParaRPr lang="fr-FR"/>
        </a:p>
      </dgm:t>
    </dgm:pt>
    <dgm:pt modelId="{43FB47EE-A3AC-4A84-ABB7-49F9DACD2F87}" type="pres">
      <dgm:prSet presAssocID="{54BA608E-A721-4C0A-BBDF-92D7972BBBB7}" presName="hierChild4" presStyleCnt="0"/>
      <dgm:spPr/>
    </dgm:pt>
    <dgm:pt modelId="{7885FA33-BAC5-4A35-BAF6-69C9713BD432}" type="pres">
      <dgm:prSet presAssocID="{54BA608E-A721-4C0A-BBDF-92D7972BBBB7}" presName="hierChild5" presStyleCnt="0"/>
      <dgm:spPr/>
    </dgm:pt>
    <dgm:pt modelId="{AB280AEF-1DD6-4536-8F6D-9FE28447D0D8}" type="pres">
      <dgm:prSet presAssocID="{E046894C-8F6B-49B8-8832-D21C78A25AEC}" presName="Name64" presStyleLbl="parChTrans1D4" presStyleIdx="6" presStyleCnt="15"/>
      <dgm:spPr/>
      <dgm:t>
        <a:bodyPr/>
        <a:lstStyle/>
        <a:p>
          <a:endParaRPr lang="fr-FR"/>
        </a:p>
      </dgm:t>
    </dgm:pt>
    <dgm:pt modelId="{62E594DE-8680-4259-B3A4-919452162CB4}" type="pres">
      <dgm:prSet presAssocID="{898C2032-B3C5-401D-9108-376EDA05AB29}" presName="hierRoot2" presStyleCnt="0">
        <dgm:presLayoutVars>
          <dgm:hierBranch val="init"/>
        </dgm:presLayoutVars>
      </dgm:prSet>
      <dgm:spPr/>
    </dgm:pt>
    <dgm:pt modelId="{E33A429D-0BF6-4D02-9675-FE974A539DA5}" type="pres">
      <dgm:prSet presAssocID="{898C2032-B3C5-401D-9108-376EDA05AB29}" presName="rootComposite" presStyleCnt="0"/>
      <dgm:spPr/>
    </dgm:pt>
    <dgm:pt modelId="{2CFE6822-8B37-4236-8382-352E462EB929}" type="pres">
      <dgm:prSet presAssocID="{898C2032-B3C5-401D-9108-376EDA05AB29}" presName="rootText" presStyleLbl="node4" presStyleIdx="6" presStyleCnt="15">
        <dgm:presLayoutVars>
          <dgm:chPref val="3"/>
        </dgm:presLayoutVars>
      </dgm:prSet>
      <dgm:spPr/>
      <dgm:t>
        <a:bodyPr/>
        <a:lstStyle/>
        <a:p>
          <a:endParaRPr lang="fr-FR"/>
        </a:p>
      </dgm:t>
    </dgm:pt>
    <dgm:pt modelId="{8EB0A128-00EA-42CA-8F7E-B87031E750C5}" type="pres">
      <dgm:prSet presAssocID="{898C2032-B3C5-401D-9108-376EDA05AB29}" presName="rootConnector" presStyleLbl="node4" presStyleIdx="6" presStyleCnt="15"/>
      <dgm:spPr/>
      <dgm:t>
        <a:bodyPr/>
        <a:lstStyle/>
        <a:p>
          <a:endParaRPr lang="fr-FR"/>
        </a:p>
      </dgm:t>
    </dgm:pt>
    <dgm:pt modelId="{86377BA8-2FA9-4E4F-91BD-40C22FB514E0}" type="pres">
      <dgm:prSet presAssocID="{898C2032-B3C5-401D-9108-376EDA05AB29}" presName="hierChild4" presStyleCnt="0"/>
      <dgm:spPr/>
    </dgm:pt>
    <dgm:pt modelId="{E384BA93-5AB8-4078-99B3-B4AC416A930A}" type="pres">
      <dgm:prSet presAssocID="{898C2032-B3C5-401D-9108-376EDA05AB29}" presName="hierChild5" presStyleCnt="0"/>
      <dgm:spPr/>
    </dgm:pt>
    <dgm:pt modelId="{1B166BD2-9F47-4B96-BD1F-AB4913BAD6D9}" type="pres">
      <dgm:prSet presAssocID="{5512507D-FB8D-44B6-BD91-ABE88CE8E9E1}" presName="hierChild5" presStyleCnt="0"/>
      <dgm:spPr/>
    </dgm:pt>
    <dgm:pt modelId="{CB7D8F55-5FF8-4047-8AD5-7BE7C65DA582}" type="pres">
      <dgm:prSet presAssocID="{C7E13D63-4171-40B6-92DD-1975DC707CBF}" presName="Name64" presStyleLbl="parChTrans1D4" presStyleIdx="7" presStyleCnt="15"/>
      <dgm:spPr/>
      <dgm:t>
        <a:bodyPr/>
        <a:lstStyle/>
        <a:p>
          <a:endParaRPr lang="fr-FR"/>
        </a:p>
      </dgm:t>
    </dgm:pt>
    <dgm:pt modelId="{D98FDB20-2199-4A1D-98D3-F6E8C6F0D83B}" type="pres">
      <dgm:prSet presAssocID="{130E7CE5-BA8F-496C-BA41-F49D03EA299E}" presName="hierRoot2" presStyleCnt="0">
        <dgm:presLayoutVars>
          <dgm:hierBranch val="init"/>
        </dgm:presLayoutVars>
      </dgm:prSet>
      <dgm:spPr/>
    </dgm:pt>
    <dgm:pt modelId="{8CDFBBE4-B9AB-4EC4-AC15-AD62B9C15B53}" type="pres">
      <dgm:prSet presAssocID="{130E7CE5-BA8F-496C-BA41-F49D03EA299E}" presName="rootComposite" presStyleCnt="0"/>
      <dgm:spPr/>
    </dgm:pt>
    <dgm:pt modelId="{9B9AEE95-3CB3-4F37-9632-365DF7B4064C}" type="pres">
      <dgm:prSet presAssocID="{130E7CE5-BA8F-496C-BA41-F49D03EA299E}" presName="rootText" presStyleLbl="node4" presStyleIdx="7" presStyleCnt="15">
        <dgm:presLayoutVars>
          <dgm:chPref val="3"/>
        </dgm:presLayoutVars>
      </dgm:prSet>
      <dgm:spPr/>
      <dgm:t>
        <a:bodyPr/>
        <a:lstStyle/>
        <a:p>
          <a:endParaRPr lang="fr-FR"/>
        </a:p>
      </dgm:t>
    </dgm:pt>
    <dgm:pt modelId="{CD019FAF-D65C-42D9-B65C-B3A00840D6ED}" type="pres">
      <dgm:prSet presAssocID="{130E7CE5-BA8F-496C-BA41-F49D03EA299E}" presName="rootConnector" presStyleLbl="node4" presStyleIdx="7" presStyleCnt="15"/>
      <dgm:spPr/>
      <dgm:t>
        <a:bodyPr/>
        <a:lstStyle/>
        <a:p>
          <a:endParaRPr lang="fr-FR"/>
        </a:p>
      </dgm:t>
    </dgm:pt>
    <dgm:pt modelId="{FEC09207-C7CC-4AB5-955F-0B170CD20E34}" type="pres">
      <dgm:prSet presAssocID="{130E7CE5-BA8F-496C-BA41-F49D03EA299E}" presName="hierChild4" presStyleCnt="0"/>
      <dgm:spPr/>
    </dgm:pt>
    <dgm:pt modelId="{CA991571-853F-49CF-AF08-B678C559C3CB}" type="pres">
      <dgm:prSet presAssocID="{397340D7-1066-4240-A2EC-35558F5743A5}" presName="Name64" presStyleLbl="parChTrans1D4" presStyleIdx="8" presStyleCnt="15"/>
      <dgm:spPr/>
      <dgm:t>
        <a:bodyPr/>
        <a:lstStyle/>
        <a:p>
          <a:endParaRPr lang="fr-FR"/>
        </a:p>
      </dgm:t>
    </dgm:pt>
    <dgm:pt modelId="{2D29FC15-5D3A-4889-BA0E-AD3AA075761C}" type="pres">
      <dgm:prSet presAssocID="{DBB398F8-BB86-4662-9E41-7E61C4986C4F}" presName="hierRoot2" presStyleCnt="0">
        <dgm:presLayoutVars>
          <dgm:hierBranch val="init"/>
        </dgm:presLayoutVars>
      </dgm:prSet>
      <dgm:spPr/>
    </dgm:pt>
    <dgm:pt modelId="{D46D596B-D319-4505-9618-02838757E38B}" type="pres">
      <dgm:prSet presAssocID="{DBB398F8-BB86-4662-9E41-7E61C4986C4F}" presName="rootComposite" presStyleCnt="0"/>
      <dgm:spPr/>
    </dgm:pt>
    <dgm:pt modelId="{EE166B03-9349-4141-B1BB-E1CF6DD0ECB7}" type="pres">
      <dgm:prSet presAssocID="{DBB398F8-BB86-4662-9E41-7E61C4986C4F}" presName="rootText" presStyleLbl="node4" presStyleIdx="8" presStyleCnt="15">
        <dgm:presLayoutVars>
          <dgm:chPref val="3"/>
        </dgm:presLayoutVars>
      </dgm:prSet>
      <dgm:spPr/>
      <dgm:t>
        <a:bodyPr/>
        <a:lstStyle/>
        <a:p>
          <a:endParaRPr lang="fr-FR"/>
        </a:p>
      </dgm:t>
    </dgm:pt>
    <dgm:pt modelId="{433D5489-F1D8-44C1-8C70-BDFB898276C3}" type="pres">
      <dgm:prSet presAssocID="{DBB398F8-BB86-4662-9E41-7E61C4986C4F}" presName="rootConnector" presStyleLbl="node4" presStyleIdx="8" presStyleCnt="15"/>
      <dgm:spPr/>
      <dgm:t>
        <a:bodyPr/>
        <a:lstStyle/>
        <a:p>
          <a:endParaRPr lang="fr-FR"/>
        </a:p>
      </dgm:t>
    </dgm:pt>
    <dgm:pt modelId="{7107BCF8-4EFB-4F86-9B17-CC0B59352C20}" type="pres">
      <dgm:prSet presAssocID="{DBB398F8-BB86-4662-9E41-7E61C4986C4F}" presName="hierChild4" presStyleCnt="0"/>
      <dgm:spPr/>
    </dgm:pt>
    <dgm:pt modelId="{96687D46-D789-4906-9475-FBB33498746E}" type="pres">
      <dgm:prSet presAssocID="{DBB398F8-BB86-4662-9E41-7E61C4986C4F}" presName="hierChild5" presStyleCnt="0"/>
      <dgm:spPr/>
    </dgm:pt>
    <dgm:pt modelId="{72E9509F-C84F-4EA2-B589-19204BEF6AF4}" type="pres">
      <dgm:prSet presAssocID="{0EE6A74B-1B3B-4603-97D0-371AB501997B}" presName="Name64" presStyleLbl="parChTrans1D4" presStyleIdx="9" presStyleCnt="15"/>
      <dgm:spPr/>
      <dgm:t>
        <a:bodyPr/>
        <a:lstStyle/>
        <a:p>
          <a:endParaRPr lang="fr-FR"/>
        </a:p>
      </dgm:t>
    </dgm:pt>
    <dgm:pt modelId="{4ADCE866-F7CD-4DAB-8718-9E88325C938E}" type="pres">
      <dgm:prSet presAssocID="{B6A9B3E0-538F-44AA-8D8F-021DA7489101}" presName="hierRoot2" presStyleCnt="0">
        <dgm:presLayoutVars>
          <dgm:hierBranch val="init"/>
        </dgm:presLayoutVars>
      </dgm:prSet>
      <dgm:spPr/>
    </dgm:pt>
    <dgm:pt modelId="{7FE3E160-CC5B-4E82-AB94-C8B86BF16A4C}" type="pres">
      <dgm:prSet presAssocID="{B6A9B3E0-538F-44AA-8D8F-021DA7489101}" presName="rootComposite" presStyleCnt="0"/>
      <dgm:spPr/>
    </dgm:pt>
    <dgm:pt modelId="{8358AF2D-4CA4-4E49-999F-2A76B21DF6FC}" type="pres">
      <dgm:prSet presAssocID="{B6A9B3E0-538F-44AA-8D8F-021DA7489101}" presName="rootText" presStyleLbl="node4" presStyleIdx="9" presStyleCnt="15">
        <dgm:presLayoutVars>
          <dgm:chPref val="3"/>
        </dgm:presLayoutVars>
      </dgm:prSet>
      <dgm:spPr/>
      <dgm:t>
        <a:bodyPr/>
        <a:lstStyle/>
        <a:p>
          <a:endParaRPr lang="fr-FR"/>
        </a:p>
      </dgm:t>
    </dgm:pt>
    <dgm:pt modelId="{6CBE312F-FAA3-4082-8C3F-DD942B4CE515}" type="pres">
      <dgm:prSet presAssocID="{B6A9B3E0-538F-44AA-8D8F-021DA7489101}" presName="rootConnector" presStyleLbl="node4" presStyleIdx="9" presStyleCnt="15"/>
      <dgm:spPr/>
      <dgm:t>
        <a:bodyPr/>
        <a:lstStyle/>
        <a:p>
          <a:endParaRPr lang="fr-FR"/>
        </a:p>
      </dgm:t>
    </dgm:pt>
    <dgm:pt modelId="{A29A5BE6-4E52-42DB-8423-513ABE5ABFD1}" type="pres">
      <dgm:prSet presAssocID="{B6A9B3E0-538F-44AA-8D8F-021DA7489101}" presName="hierChild4" presStyleCnt="0"/>
      <dgm:spPr/>
    </dgm:pt>
    <dgm:pt modelId="{45936837-BA7E-4090-ADED-E3A2B2F6AEAF}" type="pres">
      <dgm:prSet presAssocID="{B6A9B3E0-538F-44AA-8D8F-021DA7489101}" presName="hierChild5" presStyleCnt="0"/>
      <dgm:spPr/>
    </dgm:pt>
    <dgm:pt modelId="{4391ACBD-EC10-4018-99E2-8368171B2054}" type="pres">
      <dgm:prSet presAssocID="{130E7CE5-BA8F-496C-BA41-F49D03EA299E}" presName="hierChild5" presStyleCnt="0"/>
      <dgm:spPr/>
    </dgm:pt>
    <dgm:pt modelId="{DFF65CFA-2276-40F7-AEA1-214670712736}" type="pres">
      <dgm:prSet presAssocID="{6C148630-0427-4BDF-A97F-D649060D5B33}" presName="Name64" presStyleLbl="parChTrans1D4" presStyleIdx="10" presStyleCnt="15"/>
      <dgm:spPr/>
      <dgm:t>
        <a:bodyPr/>
        <a:lstStyle/>
        <a:p>
          <a:endParaRPr lang="fr-FR"/>
        </a:p>
      </dgm:t>
    </dgm:pt>
    <dgm:pt modelId="{6F0CD5C8-47C1-4EF3-A757-CFF20C1BA622}" type="pres">
      <dgm:prSet presAssocID="{490ECFC9-8F3E-414F-BAF4-6C9223CCD837}" presName="hierRoot2" presStyleCnt="0">
        <dgm:presLayoutVars>
          <dgm:hierBranch val="init"/>
        </dgm:presLayoutVars>
      </dgm:prSet>
      <dgm:spPr/>
    </dgm:pt>
    <dgm:pt modelId="{DC7DB71A-D7C4-4515-B42F-F47A1FF3D210}" type="pres">
      <dgm:prSet presAssocID="{490ECFC9-8F3E-414F-BAF4-6C9223CCD837}" presName="rootComposite" presStyleCnt="0"/>
      <dgm:spPr/>
    </dgm:pt>
    <dgm:pt modelId="{6073164F-CC44-4725-84BD-18FCE074C6B6}" type="pres">
      <dgm:prSet presAssocID="{490ECFC9-8F3E-414F-BAF4-6C9223CCD837}" presName="rootText" presStyleLbl="node4" presStyleIdx="10" presStyleCnt="15">
        <dgm:presLayoutVars>
          <dgm:chPref val="3"/>
        </dgm:presLayoutVars>
      </dgm:prSet>
      <dgm:spPr/>
      <dgm:t>
        <a:bodyPr/>
        <a:lstStyle/>
        <a:p>
          <a:endParaRPr lang="fr-FR"/>
        </a:p>
      </dgm:t>
    </dgm:pt>
    <dgm:pt modelId="{925A5010-D741-43CB-BE18-03407C5A717E}" type="pres">
      <dgm:prSet presAssocID="{490ECFC9-8F3E-414F-BAF4-6C9223CCD837}" presName="rootConnector" presStyleLbl="node4" presStyleIdx="10" presStyleCnt="15"/>
      <dgm:spPr/>
      <dgm:t>
        <a:bodyPr/>
        <a:lstStyle/>
        <a:p>
          <a:endParaRPr lang="fr-FR"/>
        </a:p>
      </dgm:t>
    </dgm:pt>
    <dgm:pt modelId="{9D6F4D9D-74E9-4D50-AE08-5E10755D63A3}" type="pres">
      <dgm:prSet presAssocID="{490ECFC9-8F3E-414F-BAF4-6C9223CCD837}" presName="hierChild4" presStyleCnt="0"/>
      <dgm:spPr/>
    </dgm:pt>
    <dgm:pt modelId="{1C349E3E-ADFF-4FFC-951E-5D3C6EBC72BC}" type="pres">
      <dgm:prSet presAssocID="{9FEF52E9-66DB-4290-B7F6-3CEBC0F6BEE8}" presName="Name64" presStyleLbl="parChTrans1D4" presStyleIdx="11" presStyleCnt="15"/>
      <dgm:spPr/>
      <dgm:t>
        <a:bodyPr/>
        <a:lstStyle/>
        <a:p>
          <a:endParaRPr lang="fr-FR"/>
        </a:p>
      </dgm:t>
    </dgm:pt>
    <dgm:pt modelId="{1E6421E9-558D-491F-BB63-94AFE795211F}" type="pres">
      <dgm:prSet presAssocID="{345ACC88-B8CB-423E-9CF8-8B5F7249EA19}" presName="hierRoot2" presStyleCnt="0">
        <dgm:presLayoutVars>
          <dgm:hierBranch val="init"/>
        </dgm:presLayoutVars>
      </dgm:prSet>
      <dgm:spPr/>
    </dgm:pt>
    <dgm:pt modelId="{B0B26880-AB3B-4776-9B60-ABCDA5F2EF8E}" type="pres">
      <dgm:prSet presAssocID="{345ACC88-B8CB-423E-9CF8-8B5F7249EA19}" presName="rootComposite" presStyleCnt="0"/>
      <dgm:spPr/>
    </dgm:pt>
    <dgm:pt modelId="{A74C5C60-6248-4470-9D43-C6A247859BBE}" type="pres">
      <dgm:prSet presAssocID="{345ACC88-B8CB-423E-9CF8-8B5F7249EA19}" presName="rootText" presStyleLbl="node4" presStyleIdx="11" presStyleCnt="15">
        <dgm:presLayoutVars>
          <dgm:chPref val="3"/>
        </dgm:presLayoutVars>
      </dgm:prSet>
      <dgm:spPr/>
      <dgm:t>
        <a:bodyPr/>
        <a:lstStyle/>
        <a:p>
          <a:endParaRPr lang="fr-FR"/>
        </a:p>
      </dgm:t>
    </dgm:pt>
    <dgm:pt modelId="{21A6219E-6269-4A8C-8FD8-7FFAD1A4187F}" type="pres">
      <dgm:prSet presAssocID="{345ACC88-B8CB-423E-9CF8-8B5F7249EA19}" presName="rootConnector" presStyleLbl="node4" presStyleIdx="11" presStyleCnt="15"/>
      <dgm:spPr/>
      <dgm:t>
        <a:bodyPr/>
        <a:lstStyle/>
        <a:p>
          <a:endParaRPr lang="fr-FR"/>
        </a:p>
      </dgm:t>
    </dgm:pt>
    <dgm:pt modelId="{076F1949-4D72-47C6-AD22-61BF6B87A0CB}" type="pres">
      <dgm:prSet presAssocID="{345ACC88-B8CB-423E-9CF8-8B5F7249EA19}" presName="hierChild4" presStyleCnt="0"/>
      <dgm:spPr/>
    </dgm:pt>
    <dgm:pt modelId="{5AFDAD58-5BEC-4C5A-9BB9-D1E7FC4B4030}" type="pres">
      <dgm:prSet presAssocID="{345ACC88-B8CB-423E-9CF8-8B5F7249EA19}" presName="hierChild5" presStyleCnt="0"/>
      <dgm:spPr/>
    </dgm:pt>
    <dgm:pt modelId="{3049DBAF-9B62-4FE1-A477-22B450334AC0}" type="pres">
      <dgm:prSet presAssocID="{9F0171BC-3B57-4DFA-80E3-015E04B451EF}" presName="Name64" presStyleLbl="parChTrans1D4" presStyleIdx="12" presStyleCnt="15"/>
      <dgm:spPr/>
      <dgm:t>
        <a:bodyPr/>
        <a:lstStyle/>
        <a:p>
          <a:endParaRPr lang="fr-FR"/>
        </a:p>
      </dgm:t>
    </dgm:pt>
    <dgm:pt modelId="{FADBCCD5-CF74-4CF1-BBB9-236E028F9EA7}" type="pres">
      <dgm:prSet presAssocID="{74DB6A55-D2E4-4A46-9584-0D83A456DE86}" presName="hierRoot2" presStyleCnt="0">
        <dgm:presLayoutVars>
          <dgm:hierBranch val="init"/>
        </dgm:presLayoutVars>
      </dgm:prSet>
      <dgm:spPr/>
    </dgm:pt>
    <dgm:pt modelId="{4CC55722-E332-4A32-9825-AF16BDD97A90}" type="pres">
      <dgm:prSet presAssocID="{74DB6A55-D2E4-4A46-9584-0D83A456DE86}" presName="rootComposite" presStyleCnt="0"/>
      <dgm:spPr/>
    </dgm:pt>
    <dgm:pt modelId="{475558D5-63C8-4C25-886C-018DCCDA8D1C}" type="pres">
      <dgm:prSet presAssocID="{74DB6A55-D2E4-4A46-9584-0D83A456DE86}" presName="rootText" presStyleLbl="node4" presStyleIdx="12" presStyleCnt="15">
        <dgm:presLayoutVars>
          <dgm:chPref val="3"/>
        </dgm:presLayoutVars>
      </dgm:prSet>
      <dgm:spPr/>
      <dgm:t>
        <a:bodyPr/>
        <a:lstStyle/>
        <a:p>
          <a:endParaRPr lang="fr-FR"/>
        </a:p>
      </dgm:t>
    </dgm:pt>
    <dgm:pt modelId="{E8CE6AC1-BE8F-4178-854C-1650E3AC6806}" type="pres">
      <dgm:prSet presAssocID="{74DB6A55-D2E4-4A46-9584-0D83A456DE86}" presName="rootConnector" presStyleLbl="node4" presStyleIdx="12" presStyleCnt="15"/>
      <dgm:spPr/>
      <dgm:t>
        <a:bodyPr/>
        <a:lstStyle/>
        <a:p>
          <a:endParaRPr lang="fr-FR"/>
        </a:p>
      </dgm:t>
    </dgm:pt>
    <dgm:pt modelId="{615A0FFC-D90D-47D2-A1D5-A6EF54DF9173}" type="pres">
      <dgm:prSet presAssocID="{74DB6A55-D2E4-4A46-9584-0D83A456DE86}" presName="hierChild4" presStyleCnt="0"/>
      <dgm:spPr/>
    </dgm:pt>
    <dgm:pt modelId="{C372F862-8A32-485B-B2C9-DC2424DC7F47}" type="pres">
      <dgm:prSet presAssocID="{74DB6A55-D2E4-4A46-9584-0D83A456DE86}" presName="hierChild5" presStyleCnt="0"/>
      <dgm:spPr/>
    </dgm:pt>
    <dgm:pt modelId="{C4FAC97E-0371-40A4-8489-3EB1F1CADDB5}" type="pres">
      <dgm:prSet presAssocID="{F6DCD1C9-3D4B-49DB-84D8-A90F542F8BDF}" presName="Name64" presStyleLbl="parChTrans1D4" presStyleIdx="13" presStyleCnt="15"/>
      <dgm:spPr/>
      <dgm:t>
        <a:bodyPr/>
        <a:lstStyle/>
        <a:p>
          <a:endParaRPr lang="fr-FR"/>
        </a:p>
      </dgm:t>
    </dgm:pt>
    <dgm:pt modelId="{80F528F6-C38F-4393-A741-B338524376F1}" type="pres">
      <dgm:prSet presAssocID="{2E4F4D46-D94B-457C-A339-407801B2E969}" presName="hierRoot2" presStyleCnt="0">
        <dgm:presLayoutVars>
          <dgm:hierBranch val="init"/>
        </dgm:presLayoutVars>
      </dgm:prSet>
      <dgm:spPr/>
    </dgm:pt>
    <dgm:pt modelId="{66F5D4B2-BC6B-41B9-A382-FB4E2DF18586}" type="pres">
      <dgm:prSet presAssocID="{2E4F4D46-D94B-457C-A339-407801B2E969}" presName="rootComposite" presStyleCnt="0"/>
      <dgm:spPr/>
    </dgm:pt>
    <dgm:pt modelId="{F66F9351-4F7D-44E7-A9AD-B6B617D01738}" type="pres">
      <dgm:prSet presAssocID="{2E4F4D46-D94B-457C-A339-407801B2E969}" presName="rootText" presStyleLbl="node4" presStyleIdx="13" presStyleCnt="15">
        <dgm:presLayoutVars>
          <dgm:chPref val="3"/>
        </dgm:presLayoutVars>
      </dgm:prSet>
      <dgm:spPr/>
      <dgm:t>
        <a:bodyPr/>
        <a:lstStyle/>
        <a:p>
          <a:endParaRPr lang="fr-FR"/>
        </a:p>
      </dgm:t>
    </dgm:pt>
    <dgm:pt modelId="{B43AB3C3-8E55-4045-8B3B-1637A586ABE8}" type="pres">
      <dgm:prSet presAssocID="{2E4F4D46-D94B-457C-A339-407801B2E969}" presName="rootConnector" presStyleLbl="node4" presStyleIdx="13" presStyleCnt="15"/>
      <dgm:spPr/>
      <dgm:t>
        <a:bodyPr/>
        <a:lstStyle/>
        <a:p>
          <a:endParaRPr lang="fr-FR"/>
        </a:p>
      </dgm:t>
    </dgm:pt>
    <dgm:pt modelId="{64CAC224-0E84-4858-A862-BA0315C078B8}" type="pres">
      <dgm:prSet presAssocID="{2E4F4D46-D94B-457C-A339-407801B2E969}" presName="hierChild4" presStyleCnt="0"/>
      <dgm:spPr/>
    </dgm:pt>
    <dgm:pt modelId="{1BD0FB27-C98D-4673-8910-6D765687D203}" type="pres">
      <dgm:prSet presAssocID="{2E4F4D46-D94B-457C-A339-407801B2E969}" presName="hierChild5" presStyleCnt="0"/>
      <dgm:spPr/>
    </dgm:pt>
    <dgm:pt modelId="{E4D9895D-C831-4313-901A-9E184D4CCAE1}" type="pres">
      <dgm:prSet presAssocID="{7F22C225-48A5-4C1B-ABC6-ABDC33B142B7}" presName="Name64" presStyleLbl="parChTrans1D4" presStyleIdx="14" presStyleCnt="15"/>
      <dgm:spPr/>
      <dgm:t>
        <a:bodyPr/>
        <a:lstStyle/>
        <a:p>
          <a:endParaRPr lang="fr-FR"/>
        </a:p>
      </dgm:t>
    </dgm:pt>
    <dgm:pt modelId="{9C833026-5350-41BE-B643-9E0A4C0F06E6}" type="pres">
      <dgm:prSet presAssocID="{6712CC92-CCC2-4FD7-8C99-0EA45C91DA1C}" presName="hierRoot2" presStyleCnt="0">
        <dgm:presLayoutVars>
          <dgm:hierBranch val="init"/>
        </dgm:presLayoutVars>
      </dgm:prSet>
      <dgm:spPr/>
    </dgm:pt>
    <dgm:pt modelId="{BE9B7538-7383-4AC4-8AF1-9C853BC3B064}" type="pres">
      <dgm:prSet presAssocID="{6712CC92-CCC2-4FD7-8C99-0EA45C91DA1C}" presName="rootComposite" presStyleCnt="0"/>
      <dgm:spPr/>
    </dgm:pt>
    <dgm:pt modelId="{E1ECF698-104D-432E-BCFB-30AB87819066}" type="pres">
      <dgm:prSet presAssocID="{6712CC92-CCC2-4FD7-8C99-0EA45C91DA1C}" presName="rootText" presStyleLbl="node4" presStyleIdx="14" presStyleCnt="15">
        <dgm:presLayoutVars>
          <dgm:chPref val="3"/>
        </dgm:presLayoutVars>
      </dgm:prSet>
      <dgm:spPr/>
      <dgm:t>
        <a:bodyPr/>
        <a:lstStyle/>
        <a:p>
          <a:endParaRPr lang="fr-FR"/>
        </a:p>
      </dgm:t>
    </dgm:pt>
    <dgm:pt modelId="{C61FDABE-7656-44D0-905F-CBAC971ABE88}" type="pres">
      <dgm:prSet presAssocID="{6712CC92-CCC2-4FD7-8C99-0EA45C91DA1C}" presName="rootConnector" presStyleLbl="node4" presStyleIdx="14" presStyleCnt="15"/>
      <dgm:spPr/>
      <dgm:t>
        <a:bodyPr/>
        <a:lstStyle/>
        <a:p>
          <a:endParaRPr lang="fr-FR"/>
        </a:p>
      </dgm:t>
    </dgm:pt>
    <dgm:pt modelId="{DC03A58E-396F-4B88-A565-FF9E0A86E364}" type="pres">
      <dgm:prSet presAssocID="{6712CC92-CCC2-4FD7-8C99-0EA45C91DA1C}" presName="hierChild4" presStyleCnt="0"/>
      <dgm:spPr/>
    </dgm:pt>
    <dgm:pt modelId="{AB8ACA38-86AB-43FB-B130-8F1D975B2C5D}" type="pres">
      <dgm:prSet presAssocID="{6712CC92-CCC2-4FD7-8C99-0EA45C91DA1C}" presName="hierChild5" presStyleCnt="0"/>
      <dgm:spPr/>
    </dgm:pt>
    <dgm:pt modelId="{6131BBCE-9039-4675-9D0B-8AC071E31045}" type="pres">
      <dgm:prSet presAssocID="{490ECFC9-8F3E-414F-BAF4-6C9223CCD837}" presName="hierChild5" presStyleCnt="0"/>
      <dgm:spPr/>
    </dgm:pt>
    <dgm:pt modelId="{AB59A079-56EF-4E23-B7EE-AA3397D5C8EF}" type="pres">
      <dgm:prSet presAssocID="{2D6D9D1C-9C42-4764-8DD6-4D9215864BDA}" presName="hierChild5" presStyleCnt="0"/>
      <dgm:spPr/>
    </dgm:pt>
    <dgm:pt modelId="{ADEEFF19-0543-497D-9E3E-F2AB0D79E1C8}" type="pres">
      <dgm:prSet presAssocID="{3CBD4E22-4189-4A11-8132-5F318F0D112F}" presName="hierChild5" presStyleCnt="0"/>
      <dgm:spPr/>
    </dgm:pt>
    <dgm:pt modelId="{6899CE44-B22B-40D1-B0A8-74C09EE35A65}" type="pres">
      <dgm:prSet presAssocID="{97014577-CEE4-406B-918A-C69A7D2AAD9D}" presName="hierChild3" presStyleCnt="0"/>
      <dgm:spPr/>
    </dgm:pt>
  </dgm:ptLst>
  <dgm:cxnLst>
    <dgm:cxn modelId="{76171F71-352E-476A-99D5-EA691576B016}" type="presOf" srcId="{679C4673-9B24-465E-9740-82C81B9038C6}" destId="{2AA310EC-BC79-4E1B-933C-B9E6C68E1359}" srcOrd="0" destOrd="0" presId="urn:microsoft.com/office/officeart/2009/3/layout/HorizontalOrganizationChart"/>
    <dgm:cxn modelId="{A9AD8FCA-688E-47A0-9FA6-8AA572FC3504}" type="presOf" srcId="{022198DC-FE25-4D93-A49C-E18FA98FAD1D}" destId="{33238552-AF99-4762-98B0-36BEC9E60B23}" srcOrd="1" destOrd="0" presId="urn:microsoft.com/office/officeart/2009/3/layout/HorizontalOrganizationChart"/>
    <dgm:cxn modelId="{6EF64EB8-DBCD-420E-B418-986A7CE5D4CB}" srcId="{5512507D-FB8D-44B6-BD91-ABE88CE8E9E1}" destId="{898C2032-B3C5-401D-9108-376EDA05AB29}" srcOrd="5" destOrd="0" parTransId="{E046894C-8F6B-49B8-8832-D21C78A25AEC}" sibTransId="{B2DB2416-5E33-48FE-8E56-6823413A8FEB}"/>
    <dgm:cxn modelId="{A8E0093E-0D83-4804-A191-519F703D1832}" type="presOf" srcId="{E67335F2-E87D-4935-9AB6-66C1CEF2ABA0}" destId="{4DC09096-1D8A-4BC2-8E9C-3BEA50242B86}" srcOrd="1" destOrd="0" presId="urn:microsoft.com/office/officeart/2009/3/layout/HorizontalOrganizationChart"/>
    <dgm:cxn modelId="{FA3B2D52-B75E-472D-A29C-4A8630537931}" type="presOf" srcId="{033B343C-9D6A-42BF-BB4D-79E954B1C3ED}" destId="{BCEE13CB-F519-41A3-8624-D674C1D15CB4}" srcOrd="0" destOrd="0" presId="urn:microsoft.com/office/officeart/2009/3/layout/HorizontalOrganizationChart"/>
    <dgm:cxn modelId="{D5C55511-29B6-42DB-9260-700E4E432407}" type="presOf" srcId="{2E4F4D46-D94B-457C-A339-407801B2E969}" destId="{B43AB3C3-8E55-4045-8B3B-1637A586ABE8}" srcOrd="1" destOrd="0" presId="urn:microsoft.com/office/officeart/2009/3/layout/HorizontalOrganizationChart"/>
    <dgm:cxn modelId="{93257A83-B497-4A51-9591-366420CA4F30}" type="presOf" srcId="{74DB6A55-D2E4-4A46-9584-0D83A456DE86}" destId="{E8CE6AC1-BE8F-4178-854C-1650E3AC6806}" srcOrd="1" destOrd="0" presId="urn:microsoft.com/office/officeart/2009/3/layout/HorizontalOrganizationChart"/>
    <dgm:cxn modelId="{098F19BC-22B4-40FD-8C6D-2254147BA5AA}" srcId="{2D6D9D1C-9C42-4764-8DD6-4D9215864BDA}" destId="{490ECFC9-8F3E-414F-BAF4-6C9223CCD837}" srcOrd="2" destOrd="0" parTransId="{6C148630-0427-4BDF-A97F-D649060D5B33}" sibTransId="{777EA68A-0756-4A09-A1E0-B0D9F931516C}"/>
    <dgm:cxn modelId="{0E161A52-D6FC-46E4-A50E-FBB4CF654A4E}" type="presOf" srcId="{490ECFC9-8F3E-414F-BAF4-6C9223CCD837}" destId="{6073164F-CC44-4725-84BD-18FCE074C6B6}" srcOrd="0" destOrd="0" presId="urn:microsoft.com/office/officeart/2009/3/layout/HorizontalOrganizationChart"/>
    <dgm:cxn modelId="{0AF2362C-A978-4C90-80CB-2ACF77046B16}" type="presOf" srcId="{9FEF52E9-66DB-4290-B7F6-3CEBC0F6BEE8}" destId="{1C349E3E-ADFF-4FFC-951E-5D3C6EBC72BC}" srcOrd="0" destOrd="0" presId="urn:microsoft.com/office/officeart/2009/3/layout/HorizontalOrganizationChart"/>
    <dgm:cxn modelId="{3794C920-A2B0-4595-B717-1BC17894C36C}" srcId="{E67335F2-E87D-4935-9AB6-66C1CEF2ABA0}" destId="{93650F30-A141-493A-871D-342802B37216}" srcOrd="5" destOrd="0" parTransId="{8FEC6DDA-1731-44EC-A94F-5FA3F4C4552F}" sibTransId="{5F033259-9174-411B-AD95-6D3FF13CCD6A}"/>
    <dgm:cxn modelId="{B86B108D-58E2-472B-A350-E675EF889F4C}" type="presOf" srcId="{B6A9B3E0-538F-44AA-8D8F-021DA7489101}" destId="{6CBE312F-FAA3-4082-8C3F-DD942B4CE515}" srcOrd="1" destOrd="0" presId="urn:microsoft.com/office/officeart/2009/3/layout/HorizontalOrganizationChart"/>
    <dgm:cxn modelId="{7643C4E9-33CC-4F31-8899-98555A11BEAB}" srcId="{130E7CE5-BA8F-496C-BA41-F49D03EA299E}" destId="{DBB398F8-BB86-4662-9E41-7E61C4986C4F}" srcOrd="0" destOrd="0" parTransId="{397340D7-1066-4240-A2EC-35558F5743A5}" sibTransId="{D81A5D1C-BCB3-4102-929E-93066B7F2EF9}"/>
    <dgm:cxn modelId="{E48ADC17-A43B-4115-8BAB-81F65077F91F}" srcId="{97014577-CEE4-406B-918A-C69A7D2AAD9D}" destId="{E67335F2-E87D-4935-9AB6-66C1CEF2ABA0}" srcOrd="0" destOrd="0" parTransId="{2CBB5E44-7F1C-44C4-BDD7-3E3A2A3AB54B}" sibTransId="{295361F7-C8F2-434A-A43F-E2516DF5F6C4}"/>
    <dgm:cxn modelId="{4EAAD39E-249D-4379-8A76-98D29201EC69}" type="presOf" srcId="{6712CC92-CCC2-4FD7-8C99-0EA45C91DA1C}" destId="{E1ECF698-104D-432E-BCFB-30AB87819066}" srcOrd="0" destOrd="0" presId="urn:microsoft.com/office/officeart/2009/3/layout/HorizontalOrganizationChart"/>
    <dgm:cxn modelId="{5E609AC3-A1BE-437D-8AE6-5239D42679A3}" srcId="{E67335F2-E87D-4935-9AB6-66C1CEF2ABA0}" destId="{8F5A1A55-45B0-4693-9497-6A5B9AE1C55C}" srcOrd="4" destOrd="0" parTransId="{75EBC01B-E670-4E69-8714-FFB0A23C4547}" sibTransId="{29AE95C3-EFAA-44FB-BDFE-5B59FC2EDD46}"/>
    <dgm:cxn modelId="{9DB83291-A3B4-419C-8CAB-BE6432A603B0}" type="presOf" srcId="{876A79DF-2F40-47D9-95E3-6DF349C97BD4}" destId="{3322F4C0-DC25-4018-8F63-DFEEA7D9F396}" srcOrd="0" destOrd="0" presId="urn:microsoft.com/office/officeart/2009/3/layout/HorizontalOrganizationChart"/>
    <dgm:cxn modelId="{0692A07B-853D-4A39-86DF-83B6FFE7135C}" type="presOf" srcId="{FF826655-CF12-4521-80AB-C9836DF93485}" destId="{3AA37D39-B548-48AD-A339-C717292204DD}" srcOrd="0" destOrd="0" presId="urn:microsoft.com/office/officeart/2009/3/layout/HorizontalOrganizationChart"/>
    <dgm:cxn modelId="{88B66F1E-71C5-4FC8-A6FA-592708F3390E}" type="presOf" srcId="{3CBD4E22-4189-4A11-8132-5F318F0D112F}" destId="{168C034F-DDA7-42C9-A17B-DFB5D120BB53}" srcOrd="0" destOrd="0" presId="urn:microsoft.com/office/officeart/2009/3/layout/HorizontalOrganizationChart"/>
    <dgm:cxn modelId="{9A133C27-3EC3-434D-A083-7A974DB6F203}" type="presOf" srcId="{BD902B4E-6CD1-42E2-9FE0-7699EFD8A353}" destId="{E38F7301-1093-45B5-B5B9-D9C306CEC1D6}" srcOrd="0" destOrd="0" presId="urn:microsoft.com/office/officeart/2009/3/layout/HorizontalOrganizationChart"/>
    <dgm:cxn modelId="{921D4A43-C02C-48F8-B3DF-9FBCC17EBA6B}" type="presOf" srcId="{F9D41E92-70E1-4F7D-9269-A22A7F1F6183}" destId="{5885DF08-F977-4BFC-A92C-D61FDF33F0CA}" srcOrd="0" destOrd="0" presId="urn:microsoft.com/office/officeart/2009/3/layout/HorizontalOrganizationChart"/>
    <dgm:cxn modelId="{EA401D45-E166-4176-9EC2-046BB5C4ACC8}" type="presOf" srcId="{97014577-CEE4-406B-918A-C69A7D2AAD9D}" destId="{BA34F4E1-E11C-4DA0-B9F4-B7DFB8E67AB0}" srcOrd="0" destOrd="0" presId="urn:microsoft.com/office/officeart/2009/3/layout/HorizontalOrganizationChart"/>
    <dgm:cxn modelId="{DC4282F7-A7C1-471D-A6A8-9445E5D6E204}" type="presOf" srcId="{93650F30-A141-493A-871D-342802B37216}" destId="{DA939CE2-5CEB-4CF8-8BC8-9EFD659979B4}" srcOrd="1" destOrd="0" presId="urn:microsoft.com/office/officeart/2009/3/layout/HorizontalOrganizationChart"/>
    <dgm:cxn modelId="{D6D19C14-B13C-493C-A88C-E6AA8C2FB3C2}" type="presOf" srcId="{5512507D-FB8D-44B6-BD91-ABE88CE8E9E1}" destId="{2EFE5A9E-DDE3-455F-B770-EA854D0D1046}" srcOrd="1" destOrd="0" presId="urn:microsoft.com/office/officeart/2009/3/layout/HorizontalOrganizationChart"/>
    <dgm:cxn modelId="{029CCEFB-85AB-4066-BDD2-A9D5B267658B}" type="presOf" srcId="{8F5A1A55-45B0-4693-9497-6A5B9AE1C55C}" destId="{658F6D61-00C2-496F-8C59-6A2C3AF31B1F}" srcOrd="1" destOrd="0" presId="urn:microsoft.com/office/officeart/2009/3/layout/HorizontalOrganizationChart"/>
    <dgm:cxn modelId="{68A11A77-8219-46EE-B95D-F19A321AA634}" type="presOf" srcId="{2E0797CA-286D-4F52-B93F-0D6A7E14B140}" destId="{E378F0D2-E7F0-423C-BAD4-A14415CAC9FE}" srcOrd="1" destOrd="0" presId="urn:microsoft.com/office/officeart/2009/3/layout/HorizontalOrganizationChart"/>
    <dgm:cxn modelId="{DF804BAF-3B05-45BF-95A1-5CE9B79FD9F0}" type="presOf" srcId="{2D6D9D1C-9C42-4764-8DD6-4D9215864BDA}" destId="{1BF2602B-5EE0-470A-9043-7106E5DE5E3C}" srcOrd="1" destOrd="0" presId="urn:microsoft.com/office/officeart/2009/3/layout/HorizontalOrganizationChart"/>
    <dgm:cxn modelId="{C7A2FD09-E97D-445C-91C4-B3EC16E49FA7}" type="presOf" srcId="{E67335F2-E87D-4935-9AB6-66C1CEF2ABA0}" destId="{8381E6C4-CD43-4898-9BE1-140444FBF3A5}" srcOrd="0" destOrd="0" presId="urn:microsoft.com/office/officeart/2009/3/layout/HorizontalOrganizationChart"/>
    <dgm:cxn modelId="{688B9A53-7FCD-42BD-A043-1E9BA505D614}" type="presOf" srcId="{54BA608E-A721-4C0A-BBDF-92D7972BBBB7}" destId="{1CC8B789-6E66-4EB0-A431-0071354DB14F}" srcOrd="0" destOrd="0" presId="urn:microsoft.com/office/officeart/2009/3/layout/HorizontalOrganizationChart"/>
    <dgm:cxn modelId="{2C3BD8AD-61A3-4EA9-AACC-31A5DE69142F}" type="presOf" srcId="{0EE6A74B-1B3B-4603-97D0-371AB501997B}" destId="{72E9509F-C84F-4EA2-B589-19204BEF6AF4}" srcOrd="0" destOrd="0" presId="urn:microsoft.com/office/officeart/2009/3/layout/HorizontalOrganizationChart"/>
    <dgm:cxn modelId="{B8E3B4BB-0438-4A79-AE76-C2BC19E506C0}" type="presOf" srcId="{EE51F507-599C-4D88-B2EA-0431761C5757}" destId="{16E243B4-00BC-40A7-9556-96DACCD934DF}" srcOrd="0" destOrd="0" presId="urn:microsoft.com/office/officeart/2009/3/layout/HorizontalOrganizationChart"/>
    <dgm:cxn modelId="{A1118DA1-F35F-40FC-9294-4A44BE449B3B}" type="presOf" srcId="{6712CC92-CCC2-4FD7-8C99-0EA45C91DA1C}" destId="{C61FDABE-7656-44D0-905F-CBAC971ABE88}" srcOrd="1" destOrd="0" presId="urn:microsoft.com/office/officeart/2009/3/layout/HorizontalOrganizationChart"/>
    <dgm:cxn modelId="{14987B7F-0292-4465-B016-BD9EA5D5D018}" type="presOf" srcId="{397340D7-1066-4240-A2EC-35558F5743A5}" destId="{CA991571-853F-49CF-AF08-B678C559C3CB}" srcOrd="0" destOrd="0" presId="urn:microsoft.com/office/officeart/2009/3/layout/HorizontalOrganizationChart"/>
    <dgm:cxn modelId="{8B17ECEE-347B-41B9-9E5C-489BD2366ECF}" type="presOf" srcId="{AB2DF675-01C9-440A-95B1-988D85393553}" destId="{56508C4C-B2F0-4B6A-8602-CECFE2393EB0}" srcOrd="0" destOrd="0" presId="urn:microsoft.com/office/officeart/2009/3/layout/HorizontalOrganizationChart"/>
    <dgm:cxn modelId="{DE43670B-0319-4ED2-AF35-BD27D5188851}" type="presOf" srcId="{3CBD4E22-4189-4A11-8132-5F318F0D112F}" destId="{BB6822B8-0579-4816-81F3-01D1A48D6549}" srcOrd="1" destOrd="0" presId="urn:microsoft.com/office/officeart/2009/3/layout/HorizontalOrganizationChart"/>
    <dgm:cxn modelId="{2D611028-8169-4C40-9B71-4EBF8A3965C6}" type="presOf" srcId="{490ECFC9-8F3E-414F-BAF4-6C9223CCD837}" destId="{925A5010-D741-43CB-BE18-03407C5A717E}" srcOrd="1" destOrd="0" presId="urn:microsoft.com/office/officeart/2009/3/layout/HorizontalOrganizationChart"/>
    <dgm:cxn modelId="{47CF72A7-0B07-4526-AEA8-B582D4C066F4}" srcId="{E67335F2-E87D-4935-9AB6-66C1CEF2ABA0}" destId="{90C26F4A-5328-4264-A35B-B297B06ECCC0}" srcOrd="0" destOrd="0" parTransId="{1B4F4280-1134-4DB2-A695-BBDDE54DB654}" sibTransId="{8E86029D-7DAE-4313-A974-7C992AAE62A3}"/>
    <dgm:cxn modelId="{D6DAD6E6-AA0C-4BBC-9D4F-8BFD1954FB37}" type="presOf" srcId="{8F5A1A55-45B0-4693-9497-6A5B9AE1C55C}" destId="{32CA464D-98B8-4836-AF4B-5FF9C284FEEF}" srcOrd="0" destOrd="0" presId="urn:microsoft.com/office/officeart/2009/3/layout/HorizontalOrganizationChart"/>
    <dgm:cxn modelId="{42BC0D07-06CC-4084-9ED7-0F4A1CCF82D1}" type="presOf" srcId="{2E4F4D46-D94B-457C-A339-407801B2E969}" destId="{F66F9351-4F7D-44E7-A9AD-B6B617D01738}" srcOrd="0" destOrd="0" presId="urn:microsoft.com/office/officeart/2009/3/layout/HorizontalOrganizationChart"/>
    <dgm:cxn modelId="{184F24E4-B629-4168-803F-AA2D7E6F1C65}" type="presOf" srcId="{C7E13D63-4171-40B6-92DD-1975DC707CBF}" destId="{CB7D8F55-5FF8-4047-8AD5-7BE7C65DA582}" srcOrd="0" destOrd="0" presId="urn:microsoft.com/office/officeart/2009/3/layout/HorizontalOrganizationChart"/>
    <dgm:cxn modelId="{7BFB92EB-F30D-45D5-B314-0A322C9A84B9}" type="presOf" srcId="{7F22C225-48A5-4C1B-ABC6-ABDC33B142B7}" destId="{E4D9895D-C831-4313-901A-9E184D4CCAE1}" srcOrd="0" destOrd="0" presId="urn:microsoft.com/office/officeart/2009/3/layout/HorizontalOrganizationChart"/>
    <dgm:cxn modelId="{637295F4-9908-4A5E-8345-46D59C0C7D2B}" type="presOf" srcId="{022198DC-FE25-4D93-A49C-E18FA98FAD1D}" destId="{03AACFEC-CFD9-4F39-8D29-F9088A23D242}" srcOrd="0" destOrd="0" presId="urn:microsoft.com/office/officeart/2009/3/layout/HorizontalOrganizationChart"/>
    <dgm:cxn modelId="{3DE22952-A557-428B-B553-4B9BD0BD04BB}" srcId="{A6689F81-40B5-41E3-9309-01D54C6BC440}" destId="{97014577-CEE4-406B-918A-C69A7D2AAD9D}" srcOrd="0" destOrd="0" parTransId="{87945B6C-3BAF-48BB-9101-B20A59AEC091}" sibTransId="{B0073A0A-EC12-466D-91E2-6A573E949E98}"/>
    <dgm:cxn modelId="{56584196-1457-43C1-8EF1-E27D3162D55D}" type="presOf" srcId="{5512507D-FB8D-44B6-BD91-ABE88CE8E9E1}" destId="{422DE39A-C313-4D5F-B191-36ABC5414A4E}" srcOrd="0" destOrd="0" presId="urn:microsoft.com/office/officeart/2009/3/layout/HorizontalOrganizationChart"/>
    <dgm:cxn modelId="{2D5A5D48-1E89-4248-B29D-7A024FBDF0C7}" type="presOf" srcId="{1B4F4280-1134-4DB2-A695-BBDDE54DB654}" destId="{1EF31828-063B-43BE-86FC-95C305A77312}" srcOrd="0" destOrd="0" presId="urn:microsoft.com/office/officeart/2009/3/layout/HorizontalOrganizationChart"/>
    <dgm:cxn modelId="{9CC6F268-5BA5-482D-A805-3E024105FFFA}" type="presOf" srcId="{D05FA613-6981-464F-9062-9EFC503D27C9}" destId="{413138C7-BEC7-44FD-8F41-4DC6F5F1B1CE}" srcOrd="0" destOrd="0" presId="urn:microsoft.com/office/officeart/2009/3/layout/HorizontalOrganizationChart"/>
    <dgm:cxn modelId="{5AFCBEBE-205B-4FBF-81A7-B830FDC36325}" type="presOf" srcId="{8FEC6DDA-1731-44EC-A94F-5FA3F4C4552F}" destId="{1EF52208-A090-4DA4-BB15-5C2C4F9DBCA2}" srcOrd="0" destOrd="0" presId="urn:microsoft.com/office/officeart/2009/3/layout/HorizontalOrganizationChart"/>
    <dgm:cxn modelId="{038FF3FD-46CB-4660-AFFD-34128E5300AF}" srcId="{5512507D-FB8D-44B6-BD91-ABE88CE8E9E1}" destId="{2E0797CA-286D-4F52-B93F-0D6A7E14B140}" srcOrd="0" destOrd="0" parTransId="{D7EE51A0-3028-487B-A8C6-9990C8AA8D8C}" sibTransId="{9DF5EC71-1A92-4077-AFFC-BD560A28E42F}"/>
    <dgm:cxn modelId="{6209C0C4-0A88-487D-A232-A784815A45EA}" type="presOf" srcId="{D7EE51A0-3028-487B-A8C6-9990C8AA8D8C}" destId="{E2D38D38-6925-4331-AB8F-7471CA8F85B5}" srcOrd="0" destOrd="0" presId="urn:microsoft.com/office/officeart/2009/3/layout/HorizontalOrganizationChart"/>
    <dgm:cxn modelId="{6E34962D-A39C-4476-84A0-CA2FAD9837F4}" type="presOf" srcId="{75EBC01B-E670-4E69-8714-FFB0A23C4547}" destId="{7FDC34CD-DFD1-4FD7-B7F3-1AE9B1E822C8}" srcOrd="0" destOrd="0" presId="urn:microsoft.com/office/officeart/2009/3/layout/HorizontalOrganizationChart"/>
    <dgm:cxn modelId="{FAAF2E71-1333-4FBA-9028-D4D462F360B6}" type="presOf" srcId="{93650F30-A141-493A-871D-342802B37216}" destId="{C272C4B8-7E71-4489-A2FA-8A9A086BAB62}" srcOrd="0" destOrd="0" presId="urn:microsoft.com/office/officeart/2009/3/layout/HorizontalOrganizationChart"/>
    <dgm:cxn modelId="{3B659304-8B11-49CA-976A-9D2C6DE8EEE4}" type="presOf" srcId="{9F0171BC-3B57-4DFA-80E3-015E04B451EF}" destId="{3049DBAF-9B62-4FE1-A477-22B450334AC0}" srcOrd="0" destOrd="0" presId="urn:microsoft.com/office/officeart/2009/3/layout/HorizontalOrganizationChart"/>
    <dgm:cxn modelId="{072BF8F9-CFC1-48FF-B267-C4DC64942BE3}" srcId="{5512507D-FB8D-44B6-BD91-ABE88CE8E9E1}" destId="{CC88AE00-BC3C-423B-A36C-728FE991881E}" srcOrd="2" destOrd="0" parTransId="{AB2DF675-01C9-440A-95B1-988D85393553}" sibTransId="{C560C32A-F057-467E-A7C5-54AFEEACB6FF}"/>
    <dgm:cxn modelId="{23CE512A-4770-4788-AD0F-376FABA61725}" type="presOf" srcId="{F6DCD1C9-3D4B-49DB-84D8-A90F542F8BDF}" destId="{C4FAC97E-0371-40A4-8489-3EB1F1CADDB5}" srcOrd="0" destOrd="0" presId="urn:microsoft.com/office/officeart/2009/3/layout/HorizontalOrganizationChart"/>
    <dgm:cxn modelId="{27491D85-B9DF-45E8-A92C-3447EA6091AB}" srcId="{5512507D-FB8D-44B6-BD91-ABE88CE8E9E1}" destId="{022198DC-FE25-4D93-A49C-E18FA98FAD1D}" srcOrd="3" destOrd="0" parTransId="{C173E129-C136-4426-8FA4-50EF652E24AF}" sibTransId="{FA1CA97A-145F-4ABB-8DE8-7DD2350FFA15}"/>
    <dgm:cxn modelId="{470DE8DB-BAE1-422A-B7B0-43FCCA0DB6EF}" type="presOf" srcId="{345ACC88-B8CB-423E-9CF8-8B5F7249EA19}" destId="{21A6219E-6269-4A8C-8FD8-7FFAD1A4187F}" srcOrd="1" destOrd="0" presId="urn:microsoft.com/office/officeart/2009/3/layout/HorizontalOrganizationChart"/>
    <dgm:cxn modelId="{FF696AF2-C74D-4173-90F5-4F2653170037}" srcId="{3CBD4E22-4189-4A11-8132-5F318F0D112F}" destId="{2D6D9D1C-9C42-4764-8DD6-4D9215864BDA}" srcOrd="0" destOrd="0" parTransId="{679C4673-9B24-465E-9740-82C81B9038C6}" sibTransId="{BD8B5AD9-E49E-4F46-A0FA-34199392829F}"/>
    <dgm:cxn modelId="{32D82FD0-EC5A-4B96-AEF7-A0A32509A1F7}" srcId="{5512507D-FB8D-44B6-BD91-ABE88CE8E9E1}" destId="{F9D41E92-70E1-4F7D-9269-A22A7F1F6183}" srcOrd="1" destOrd="0" parTransId="{1CBBE917-CC99-4492-9D12-574B4B0F5EDB}" sibTransId="{E4740BC7-F0F2-4A49-8358-E6C1F7DA5914}"/>
    <dgm:cxn modelId="{8B05E000-ECC4-4EF3-99CC-BED963819F9B}" type="presOf" srcId="{2BEEA5D3-CBFA-493D-BBAD-1AFCB1C26647}" destId="{EA0607AD-A8B6-4B2C-9686-3094ECA00616}" srcOrd="0" destOrd="0" presId="urn:microsoft.com/office/officeart/2009/3/layout/HorizontalOrganizationChart"/>
    <dgm:cxn modelId="{4AB3EC09-F973-4AB8-B3BE-24A628FC47A8}" type="presOf" srcId="{74DB6A55-D2E4-4A46-9584-0D83A456DE86}" destId="{475558D5-63C8-4C25-886C-018DCCDA8D1C}" srcOrd="0" destOrd="0" presId="urn:microsoft.com/office/officeart/2009/3/layout/HorizontalOrganizationChart"/>
    <dgm:cxn modelId="{90D04597-B773-4CE2-A052-6E6FC21B2CBD}" type="presOf" srcId="{2CBB5E44-7F1C-44C4-BDD7-3E3A2A3AB54B}" destId="{D40E8E8E-9FEC-4575-AEBF-6F56C8FA0191}" srcOrd="0" destOrd="0" presId="urn:microsoft.com/office/officeart/2009/3/layout/HorizontalOrganizationChart"/>
    <dgm:cxn modelId="{56B88C42-D0E0-4428-9368-7107BFAC6883}" type="presOf" srcId="{898C2032-B3C5-401D-9108-376EDA05AB29}" destId="{2CFE6822-8B37-4236-8382-352E462EB929}" srcOrd="0" destOrd="0" presId="urn:microsoft.com/office/officeart/2009/3/layout/HorizontalOrganizationChart"/>
    <dgm:cxn modelId="{B3D55EBE-F37C-4A69-9A89-5D2EA18AA86E}" srcId="{490ECFC9-8F3E-414F-BAF4-6C9223CCD837}" destId="{345ACC88-B8CB-423E-9CF8-8B5F7249EA19}" srcOrd="0" destOrd="0" parTransId="{9FEF52E9-66DB-4290-B7F6-3CEBC0F6BEE8}" sibTransId="{BAAD1DF2-0076-414F-AE80-3AE57B51D3DD}"/>
    <dgm:cxn modelId="{D79E899E-32A0-4FCE-B5C2-2CE62E88EB30}" srcId="{E67335F2-E87D-4935-9AB6-66C1CEF2ABA0}" destId="{876A79DF-2F40-47D9-95E3-6DF349C97BD4}" srcOrd="3" destOrd="0" parTransId="{033B343C-9D6A-42BF-BB4D-79E954B1C3ED}" sibTransId="{9BC731D8-DF40-4ED2-B33B-A2DB733B3DE6}"/>
    <dgm:cxn modelId="{99A3564C-6A84-497E-A968-58648C028671}" type="presOf" srcId="{A6689F81-40B5-41E3-9309-01D54C6BC440}" destId="{401F4728-EAA5-4569-A584-75B831411EB9}" srcOrd="0" destOrd="0" presId="urn:microsoft.com/office/officeart/2009/3/layout/HorizontalOrganizationChart"/>
    <dgm:cxn modelId="{6BD85E70-5C9B-4603-A93C-00E7D308816C}" type="presOf" srcId="{C173E129-C136-4426-8FA4-50EF652E24AF}" destId="{2CCD5602-EDEF-4FB8-BD5F-B09B0B70B083}" srcOrd="0" destOrd="0" presId="urn:microsoft.com/office/officeart/2009/3/layout/HorizontalOrganizationChart"/>
    <dgm:cxn modelId="{4B57905C-AB76-498F-B195-A5DC0D40BEB3}" type="presOf" srcId="{876A79DF-2F40-47D9-95E3-6DF349C97BD4}" destId="{F4B80246-7212-431C-B5B9-185F61EE6C46}" srcOrd="1" destOrd="0" presId="urn:microsoft.com/office/officeart/2009/3/layout/HorizontalOrganizationChart"/>
    <dgm:cxn modelId="{445EF1BB-381E-45F5-BB8A-C566E04C1830}" type="presOf" srcId="{1CBBE917-CC99-4492-9D12-574B4B0F5EDB}" destId="{5942A0C0-2F63-478A-9A8B-433F1117F70B}" srcOrd="0" destOrd="0" presId="urn:microsoft.com/office/officeart/2009/3/layout/HorizontalOrganizationChart"/>
    <dgm:cxn modelId="{5A25DD8F-BA32-4676-8ABD-AEFA67FEFBBE}" type="presOf" srcId="{CC88AE00-BC3C-423B-A36C-728FE991881E}" destId="{6EFD88FC-50B5-4BCD-8FD9-FCA7B1B5DFD5}" srcOrd="0" destOrd="0" presId="urn:microsoft.com/office/officeart/2009/3/layout/HorizontalOrganizationChart"/>
    <dgm:cxn modelId="{B6533FE1-E433-49C2-9F6B-CDDEE66E852D}" type="presOf" srcId="{2D6D9D1C-9C42-4764-8DD6-4D9215864BDA}" destId="{1EF522B6-ABCD-41BE-BF0D-80B2224161C8}" srcOrd="0" destOrd="0" presId="urn:microsoft.com/office/officeart/2009/3/layout/HorizontalOrganizationChart"/>
    <dgm:cxn modelId="{D8AB4121-893F-4896-9223-5E2FEE1342E7}" type="presOf" srcId="{DBB398F8-BB86-4662-9E41-7E61C4986C4F}" destId="{433D5489-F1D8-44C1-8C70-BDFB898276C3}" srcOrd="1" destOrd="0" presId="urn:microsoft.com/office/officeart/2009/3/layout/HorizontalOrganizationChart"/>
    <dgm:cxn modelId="{1C58C80F-FCB7-4411-AFE3-71F0DFD99D0F}" type="presOf" srcId="{2E0797CA-286D-4F52-B93F-0D6A7E14B140}" destId="{E06C42E6-FCDC-4A2A-89F2-CE09C9C7DF27}" srcOrd="0" destOrd="0" presId="urn:microsoft.com/office/officeart/2009/3/layout/HorizontalOrganizationChart"/>
    <dgm:cxn modelId="{81DFA0B4-2DF7-48BF-8514-1A7C688580F5}" type="presOf" srcId="{A023F38B-CCD4-46F1-9A71-8B6218CA563E}" destId="{6E79F5F9-FABA-427D-95F1-69F6F8AF7A46}" srcOrd="0" destOrd="0" presId="urn:microsoft.com/office/officeart/2009/3/layout/HorizontalOrganizationChart"/>
    <dgm:cxn modelId="{168ABCD5-1338-4E20-8F4E-EE2BB512E6AB}" type="presOf" srcId="{898C2032-B3C5-401D-9108-376EDA05AB29}" destId="{8EB0A128-00EA-42CA-8F7E-B87031E750C5}" srcOrd="1" destOrd="0" presId="urn:microsoft.com/office/officeart/2009/3/layout/HorizontalOrganizationChart"/>
    <dgm:cxn modelId="{162F122B-1511-47A0-998E-C8DCA8E7B14B}" type="presOf" srcId="{130E7CE5-BA8F-496C-BA41-F49D03EA299E}" destId="{CD019FAF-D65C-42D9-B65C-B3A00840D6ED}" srcOrd="1" destOrd="0" presId="urn:microsoft.com/office/officeart/2009/3/layout/HorizontalOrganizationChart"/>
    <dgm:cxn modelId="{D982C60F-32F1-40A8-A963-3CC8E0D8952D}" srcId="{2D6D9D1C-9C42-4764-8DD6-4D9215864BDA}" destId="{5512507D-FB8D-44B6-BD91-ABE88CE8E9E1}" srcOrd="0" destOrd="0" parTransId="{2BEEA5D3-CBFA-493D-BBAD-1AFCB1C26647}" sibTransId="{008D54A1-A32A-4C08-AC7B-8D7352E07016}"/>
    <dgm:cxn modelId="{504289D3-2CD6-4DA0-975A-ADC91C5C041B}" srcId="{490ECFC9-8F3E-414F-BAF4-6C9223CCD837}" destId="{6712CC92-CCC2-4FD7-8C99-0EA45C91DA1C}" srcOrd="3" destOrd="0" parTransId="{7F22C225-48A5-4C1B-ABC6-ABDC33B142B7}" sibTransId="{D03C75E7-DC43-401B-9B0C-82253C8CA8B5}"/>
    <dgm:cxn modelId="{9C446945-7B40-4321-B341-873404C19905}" type="presOf" srcId="{130E7CE5-BA8F-496C-BA41-F49D03EA299E}" destId="{9B9AEE95-3CB3-4F37-9632-365DF7B4064C}" srcOrd="0" destOrd="0" presId="urn:microsoft.com/office/officeart/2009/3/layout/HorizontalOrganizationChart"/>
    <dgm:cxn modelId="{6E62D829-66FB-4D29-88CC-187F7ABF1E8F}" type="presOf" srcId="{BD902B4E-6CD1-42E2-9FE0-7699EFD8A353}" destId="{AEFCA06A-1E03-44C1-A4E5-B2028675BC5D}" srcOrd="1" destOrd="0" presId="urn:microsoft.com/office/officeart/2009/3/layout/HorizontalOrganizationChart"/>
    <dgm:cxn modelId="{97F659C1-34B9-4804-B5AB-C5A1396EF18F}" srcId="{130E7CE5-BA8F-496C-BA41-F49D03EA299E}" destId="{B6A9B3E0-538F-44AA-8D8F-021DA7489101}" srcOrd="1" destOrd="0" parTransId="{0EE6A74B-1B3B-4603-97D0-371AB501997B}" sibTransId="{C44D8B61-E772-4E88-B246-8C86879F9D59}"/>
    <dgm:cxn modelId="{6EC5A68D-A78B-491D-9071-8F1197714378}" srcId="{490ECFC9-8F3E-414F-BAF4-6C9223CCD837}" destId="{2E4F4D46-D94B-457C-A339-407801B2E969}" srcOrd="2" destOrd="0" parTransId="{F6DCD1C9-3D4B-49DB-84D8-A90F542F8BDF}" sibTransId="{41640CBC-F4A0-4F13-BA90-DA103DFC0057}"/>
    <dgm:cxn modelId="{038385F9-9B66-4278-B513-632236A4E907}" srcId="{97014577-CEE4-406B-918A-C69A7D2AAD9D}" destId="{3CBD4E22-4189-4A11-8132-5F318F0D112F}" srcOrd="1" destOrd="0" parTransId="{D05FA613-6981-464F-9062-9EFC503D27C9}" sibTransId="{5FA0BF4C-024D-490D-B0DB-C4E244A60421}"/>
    <dgm:cxn modelId="{E7B8A073-E664-439C-9780-1F6A18E82C72}" type="presOf" srcId="{54BA608E-A721-4C0A-BBDF-92D7972BBBB7}" destId="{CAA7AA98-0EAA-4DEF-AEE6-D0111D1C04AA}" srcOrd="1" destOrd="0" presId="urn:microsoft.com/office/officeart/2009/3/layout/HorizontalOrganizationChart"/>
    <dgm:cxn modelId="{28D26E28-8142-45B9-BCC4-720577D60073}" type="presOf" srcId="{E046894C-8F6B-49B8-8832-D21C78A25AEC}" destId="{AB280AEF-1DD6-4536-8F6D-9FE28447D0D8}" srcOrd="0" destOrd="0" presId="urn:microsoft.com/office/officeart/2009/3/layout/HorizontalOrganizationChart"/>
    <dgm:cxn modelId="{FF358E5B-EF6B-4983-AC84-48D862E08218}" type="presOf" srcId="{B6A9B3E0-538F-44AA-8D8F-021DA7489101}" destId="{8358AF2D-4CA4-4E49-999F-2A76B21DF6FC}" srcOrd="0" destOrd="0" presId="urn:microsoft.com/office/officeart/2009/3/layout/HorizontalOrganizationChart"/>
    <dgm:cxn modelId="{1A4A18B9-08D5-4CE0-96C5-E4938AF18AC7}" srcId="{E67335F2-E87D-4935-9AB6-66C1CEF2ABA0}" destId="{BD902B4E-6CD1-42E2-9FE0-7699EFD8A353}" srcOrd="1" destOrd="0" parTransId="{EE51F507-599C-4D88-B2EA-0431761C5757}" sibTransId="{9B09BDB2-62D1-4558-8E4A-1C7677081C90}"/>
    <dgm:cxn modelId="{F88BFCFA-98FE-4B66-9934-EDC972E7E0A2}" type="presOf" srcId="{90C26F4A-5328-4264-A35B-B297B06ECCC0}" destId="{7A09CE21-BDC2-4AD0-A772-DECDD020BEDC}" srcOrd="0" destOrd="0" presId="urn:microsoft.com/office/officeart/2009/3/layout/HorizontalOrganizationChart"/>
    <dgm:cxn modelId="{57439829-C988-4748-933E-DA51787E5589}" type="presOf" srcId="{DBB398F8-BB86-4662-9E41-7E61C4986C4F}" destId="{EE166B03-9349-4141-B1BB-E1CF6DD0ECB7}" srcOrd="0" destOrd="0" presId="urn:microsoft.com/office/officeart/2009/3/layout/HorizontalOrganizationChart"/>
    <dgm:cxn modelId="{A55BD43C-6E59-4767-A802-E824814D4011}" type="presOf" srcId="{345ACC88-B8CB-423E-9CF8-8B5F7249EA19}" destId="{A74C5C60-6248-4470-9D43-C6A247859BBE}" srcOrd="0" destOrd="0" presId="urn:microsoft.com/office/officeart/2009/3/layout/HorizontalOrganizationChart"/>
    <dgm:cxn modelId="{2ADE4D0A-46A0-4A2D-B023-2E6287A42874}" srcId="{5512507D-FB8D-44B6-BD91-ABE88CE8E9E1}" destId="{54BA608E-A721-4C0A-BBDF-92D7972BBBB7}" srcOrd="4" destOrd="0" parTransId="{EC7D2838-67CC-4293-87F0-E74E2BE92E83}" sibTransId="{7A6E3BBF-CE6F-4E19-88D5-132A2502B9A5}"/>
    <dgm:cxn modelId="{5D68D5F0-E2F0-4A6C-BAC6-81A973DAE009}" type="presOf" srcId="{A023F38B-CCD4-46F1-9A71-8B6218CA563E}" destId="{8214516A-4E9D-4E6E-A026-4BC3F8804652}" srcOrd="1" destOrd="0" presId="urn:microsoft.com/office/officeart/2009/3/layout/HorizontalOrganizationChart"/>
    <dgm:cxn modelId="{D2A6B03F-3F70-4B8B-A791-AE551DA4C500}" type="presOf" srcId="{F9D41E92-70E1-4F7D-9269-A22A7F1F6183}" destId="{8BBD8AAF-A050-491A-99D8-B80FA9DE348D}" srcOrd="1" destOrd="0" presId="urn:microsoft.com/office/officeart/2009/3/layout/HorizontalOrganizationChart"/>
    <dgm:cxn modelId="{20EE9FE6-FD11-438C-B240-3BF9CCDB3412}" srcId="{E67335F2-E87D-4935-9AB6-66C1CEF2ABA0}" destId="{A023F38B-CCD4-46F1-9A71-8B6218CA563E}" srcOrd="2" destOrd="0" parTransId="{FF826655-CF12-4521-80AB-C9836DF93485}" sibTransId="{59E972C1-72E4-4B31-96A3-7C6149460BE0}"/>
    <dgm:cxn modelId="{2752A691-D9E3-41F7-8260-85E2D3D94CFE}" srcId="{2D6D9D1C-9C42-4764-8DD6-4D9215864BDA}" destId="{130E7CE5-BA8F-496C-BA41-F49D03EA299E}" srcOrd="1" destOrd="0" parTransId="{C7E13D63-4171-40B6-92DD-1975DC707CBF}" sibTransId="{F3AA1259-7101-40E5-B9A4-484A5DD7C8E5}"/>
    <dgm:cxn modelId="{2EF0EC9D-D014-4F2C-A46F-E88476EE2446}" type="presOf" srcId="{90C26F4A-5328-4264-A35B-B297B06ECCC0}" destId="{5525C1F5-3C11-44FC-BD40-7488B8432587}" srcOrd="1" destOrd="0" presId="urn:microsoft.com/office/officeart/2009/3/layout/HorizontalOrganizationChart"/>
    <dgm:cxn modelId="{80098964-B117-49C6-A0D0-C765031768E7}" srcId="{490ECFC9-8F3E-414F-BAF4-6C9223CCD837}" destId="{74DB6A55-D2E4-4A46-9584-0D83A456DE86}" srcOrd="1" destOrd="0" parTransId="{9F0171BC-3B57-4DFA-80E3-015E04B451EF}" sibTransId="{A1056538-A2BE-4DAE-A01E-76404C9E2796}"/>
    <dgm:cxn modelId="{FF1B622A-E8F4-4618-B2F4-5961233C6FD5}" type="presOf" srcId="{EC7D2838-67CC-4293-87F0-E74E2BE92E83}" destId="{86CFDBB8-5C3E-4976-B8E8-2136CD35AD20}" srcOrd="0" destOrd="0" presId="urn:microsoft.com/office/officeart/2009/3/layout/HorizontalOrganizationChart"/>
    <dgm:cxn modelId="{0F65F4FD-6F58-4C18-B410-7D3AB4AB0181}" type="presOf" srcId="{97014577-CEE4-406B-918A-C69A7D2AAD9D}" destId="{AFD49CA6-E8DF-4407-A574-6809240465C7}" srcOrd="1" destOrd="0" presId="urn:microsoft.com/office/officeart/2009/3/layout/HorizontalOrganizationChart"/>
    <dgm:cxn modelId="{F1807C3E-ABB9-458D-B0E0-66CCDD94DA72}" type="presOf" srcId="{CC88AE00-BC3C-423B-A36C-728FE991881E}" destId="{2092D1C8-6169-4EF1-9CBB-4F079597B9BD}" srcOrd="1" destOrd="0" presId="urn:microsoft.com/office/officeart/2009/3/layout/HorizontalOrganizationChart"/>
    <dgm:cxn modelId="{472810B0-B0FD-4E53-9BFF-753BF4FB4A62}" type="presOf" srcId="{6C148630-0427-4BDF-A97F-D649060D5B33}" destId="{DFF65CFA-2276-40F7-AEA1-214670712736}" srcOrd="0" destOrd="0" presId="urn:microsoft.com/office/officeart/2009/3/layout/HorizontalOrganizationChart"/>
    <dgm:cxn modelId="{945A07A6-2421-4211-8997-5E40B295E449}" type="presParOf" srcId="{401F4728-EAA5-4569-A584-75B831411EB9}" destId="{5871C429-DCA6-4651-8BFF-E308206BF358}" srcOrd="0" destOrd="0" presId="urn:microsoft.com/office/officeart/2009/3/layout/HorizontalOrganizationChart"/>
    <dgm:cxn modelId="{9376E7BD-45E0-415F-B560-5F95251DF656}" type="presParOf" srcId="{5871C429-DCA6-4651-8BFF-E308206BF358}" destId="{A6C35DC3-9F0E-4BAB-9FA0-E7A997139107}" srcOrd="0" destOrd="0" presId="urn:microsoft.com/office/officeart/2009/3/layout/HorizontalOrganizationChart"/>
    <dgm:cxn modelId="{E10A2590-3FD1-41B9-920C-3CE097A90D30}" type="presParOf" srcId="{A6C35DC3-9F0E-4BAB-9FA0-E7A997139107}" destId="{BA34F4E1-E11C-4DA0-B9F4-B7DFB8E67AB0}" srcOrd="0" destOrd="0" presId="urn:microsoft.com/office/officeart/2009/3/layout/HorizontalOrganizationChart"/>
    <dgm:cxn modelId="{3487A12A-51D8-4CF2-A5EF-9E95338279F4}" type="presParOf" srcId="{A6C35DC3-9F0E-4BAB-9FA0-E7A997139107}" destId="{AFD49CA6-E8DF-4407-A574-6809240465C7}" srcOrd="1" destOrd="0" presId="urn:microsoft.com/office/officeart/2009/3/layout/HorizontalOrganizationChart"/>
    <dgm:cxn modelId="{97E4A61D-0B47-48CB-BA02-1CC5145CDB09}" type="presParOf" srcId="{5871C429-DCA6-4651-8BFF-E308206BF358}" destId="{F50BABC8-4238-4415-A028-DC69C0EDED08}" srcOrd="1" destOrd="0" presId="urn:microsoft.com/office/officeart/2009/3/layout/HorizontalOrganizationChart"/>
    <dgm:cxn modelId="{840F3E10-7B18-41E8-97DD-28D8914BC938}" type="presParOf" srcId="{F50BABC8-4238-4415-A028-DC69C0EDED08}" destId="{D40E8E8E-9FEC-4575-AEBF-6F56C8FA0191}" srcOrd="0" destOrd="0" presId="urn:microsoft.com/office/officeart/2009/3/layout/HorizontalOrganizationChart"/>
    <dgm:cxn modelId="{1B2EDA1D-4BA4-4ED3-A311-F7346401FDF1}" type="presParOf" srcId="{F50BABC8-4238-4415-A028-DC69C0EDED08}" destId="{9A73BA62-4CDC-4D8B-B23F-C86473A5D0DB}" srcOrd="1" destOrd="0" presId="urn:microsoft.com/office/officeart/2009/3/layout/HorizontalOrganizationChart"/>
    <dgm:cxn modelId="{5888DE13-B7AD-43A8-98E2-79A09BE2012B}" type="presParOf" srcId="{9A73BA62-4CDC-4D8B-B23F-C86473A5D0DB}" destId="{FACB4506-8EE8-4760-9D26-18808D737E46}" srcOrd="0" destOrd="0" presId="urn:microsoft.com/office/officeart/2009/3/layout/HorizontalOrganizationChart"/>
    <dgm:cxn modelId="{C36C7600-B8A1-4F9F-AA3A-84A4266E1318}" type="presParOf" srcId="{FACB4506-8EE8-4760-9D26-18808D737E46}" destId="{8381E6C4-CD43-4898-9BE1-140444FBF3A5}" srcOrd="0" destOrd="0" presId="urn:microsoft.com/office/officeart/2009/3/layout/HorizontalOrganizationChart"/>
    <dgm:cxn modelId="{9935A4A4-5388-420D-A553-D88383378413}" type="presParOf" srcId="{FACB4506-8EE8-4760-9D26-18808D737E46}" destId="{4DC09096-1D8A-4BC2-8E9C-3BEA50242B86}" srcOrd="1" destOrd="0" presId="urn:microsoft.com/office/officeart/2009/3/layout/HorizontalOrganizationChart"/>
    <dgm:cxn modelId="{EEE6B38F-9DD6-4241-9DDE-1AF82BC80A60}" type="presParOf" srcId="{9A73BA62-4CDC-4D8B-B23F-C86473A5D0DB}" destId="{D9AAB9D3-8186-4D15-80A0-B4F02B8D3F45}" srcOrd="1" destOrd="0" presId="urn:microsoft.com/office/officeart/2009/3/layout/HorizontalOrganizationChart"/>
    <dgm:cxn modelId="{8E9FEAAB-5510-4B5B-B377-3297E4B5F40C}" type="presParOf" srcId="{D9AAB9D3-8186-4D15-80A0-B4F02B8D3F45}" destId="{1EF31828-063B-43BE-86FC-95C305A77312}" srcOrd="0" destOrd="0" presId="urn:microsoft.com/office/officeart/2009/3/layout/HorizontalOrganizationChart"/>
    <dgm:cxn modelId="{424A1C6C-A36A-4D30-9917-3E423872645E}" type="presParOf" srcId="{D9AAB9D3-8186-4D15-80A0-B4F02B8D3F45}" destId="{BA271266-C326-4C4B-A07F-56EF6DB94D41}" srcOrd="1" destOrd="0" presId="urn:microsoft.com/office/officeart/2009/3/layout/HorizontalOrganizationChart"/>
    <dgm:cxn modelId="{E0998A73-09D8-417D-B415-609AC88CD922}" type="presParOf" srcId="{BA271266-C326-4C4B-A07F-56EF6DB94D41}" destId="{D2E9B84D-ADF1-4F85-AAE7-CC4BFE163C9E}" srcOrd="0" destOrd="0" presId="urn:microsoft.com/office/officeart/2009/3/layout/HorizontalOrganizationChart"/>
    <dgm:cxn modelId="{F714360D-8480-4454-B419-C056D8AEEF8D}" type="presParOf" srcId="{D2E9B84D-ADF1-4F85-AAE7-CC4BFE163C9E}" destId="{7A09CE21-BDC2-4AD0-A772-DECDD020BEDC}" srcOrd="0" destOrd="0" presId="urn:microsoft.com/office/officeart/2009/3/layout/HorizontalOrganizationChart"/>
    <dgm:cxn modelId="{0B9FCDF4-F723-469C-8908-5B8F93D45F57}" type="presParOf" srcId="{D2E9B84D-ADF1-4F85-AAE7-CC4BFE163C9E}" destId="{5525C1F5-3C11-44FC-BD40-7488B8432587}" srcOrd="1" destOrd="0" presId="urn:microsoft.com/office/officeart/2009/3/layout/HorizontalOrganizationChart"/>
    <dgm:cxn modelId="{C9C910E7-3241-4A21-934D-A2F7DD7E88E4}" type="presParOf" srcId="{BA271266-C326-4C4B-A07F-56EF6DB94D41}" destId="{C8CDE5BA-7BBB-4B09-82E4-D7C998BF65FA}" srcOrd="1" destOrd="0" presId="urn:microsoft.com/office/officeart/2009/3/layout/HorizontalOrganizationChart"/>
    <dgm:cxn modelId="{F440CFEA-F832-40F2-BFB6-EF76312DE326}" type="presParOf" srcId="{BA271266-C326-4C4B-A07F-56EF6DB94D41}" destId="{E87286FF-B24A-42B6-9BC6-45CA4B607433}" srcOrd="2" destOrd="0" presId="urn:microsoft.com/office/officeart/2009/3/layout/HorizontalOrganizationChart"/>
    <dgm:cxn modelId="{B7E6357E-0928-4232-AE2A-EAD4EE5ED5C5}" type="presParOf" srcId="{D9AAB9D3-8186-4D15-80A0-B4F02B8D3F45}" destId="{16E243B4-00BC-40A7-9556-96DACCD934DF}" srcOrd="2" destOrd="0" presId="urn:microsoft.com/office/officeart/2009/3/layout/HorizontalOrganizationChart"/>
    <dgm:cxn modelId="{30CAD90C-A606-4634-9FA0-AC0208B84355}" type="presParOf" srcId="{D9AAB9D3-8186-4D15-80A0-B4F02B8D3F45}" destId="{A7262C37-3DF1-40FF-8B3D-B94A49093A25}" srcOrd="3" destOrd="0" presId="urn:microsoft.com/office/officeart/2009/3/layout/HorizontalOrganizationChart"/>
    <dgm:cxn modelId="{8EA499C7-51E7-4763-985C-CFFB3DA5AB52}" type="presParOf" srcId="{A7262C37-3DF1-40FF-8B3D-B94A49093A25}" destId="{4E70AF76-F5CD-48E5-B0E6-25F761B9D0B1}" srcOrd="0" destOrd="0" presId="urn:microsoft.com/office/officeart/2009/3/layout/HorizontalOrganizationChart"/>
    <dgm:cxn modelId="{BDF66BED-9153-46ED-9993-29081EED6F89}" type="presParOf" srcId="{4E70AF76-F5CD-48E5-B0E6-25F761B9D0B1}" destId="{E38F7301-1093-45B5-B5B9-D9C306CEC1D6}" srcOrd="0" destOrd="0" presId="urn:microsoft.com/office/officeart/2009/3/layout/HorizontalOrganizationChart"/>
    <dgm:cxn modelId="{3AA3801A-D76F-42A3-B580-DAE671938DA2}" type="presParOf" srcId="{4E70AF76-F5CD-48E5-B0E6-25F761B9D0B1}" destId="{AEFCA06A-1E03-44C1-A4E5-B2028675BC5D}" srcOrd="1" destOrd="0" presId="urn:microsoft.com/office/officeart/2009/3/layout/HorizontalOrganizationChart"/>
    <dgm:cxn modelId="{96BE6E42-16A4-4748-9717-BD290A9CD064}" type="presParOf" srcId="{A7262C37-3DF1-40FF-8B3D-B94A49093A25}" destId="{18BA12CE-C7F8-479D-BC1A-D453048DD7D5}" srcOrd="1" destOrd="0" presId="urn:microsoft.com/office/officeart/2009/3/layout/HorizontalOrganizationChart"/>
    <dgm:cxn modelId="{78B5EE8F-BBBD-4068-B23C-9A3DC1D224C5}" type="presParOf" srcId="{A7262C37-3DF1-40FF-8B3D-B94A49093A25}" destId="{726992F1-EEF3-4533-8197-E210A1726D76}" srcOrd="2" destOrd="0" presId="urn:microsoft.com/office/officeart/2009/3/layout/HorizontalOrganizationChart"/>
    <dgm:cxn modelId="{01E2F676-7C7E-4B27-B723-AEE13FA1DCBC}" type="presParOf" srcId="{D9AAB9D3-8186-4D15-80A0-B4F02B8D3F45}" destId="{3AA37D39-B548-48AD-A339-C717292204DD}" srcOrd="4" destOrd="0" presId="urn:microsoft.com/office/officeart/2009/3/layout/HorizontalOrganizationChart"/>
    <dgm:cxn modelId="{BD3A7D24-B280-4349-848F-C850DF1A9C73}" type="presParOf" srcId="{D9AAB9D3-8186-4D15-80A0-B4F02B8D3F45}" destId="{85E57234-8717-4E77-A90A-3F679F129779}" srcOrd="5" destOrd="0" presId="urn:microsoft.com/office/officeart/2009/3/layout/HorizontalOrganizationChart"/>
    <dgm:cxn modelId="{E2022131-8427-4021-81F9-359748364C23}" type="presParOf" srcId="{85E57234-8717-4E77-A90A-3F679F129779}" destId="{9F1A1DB3-D512-40DF-BA49-4775BC2061B8}" srcOrd="0" destOrd="0" presId="urn:microsoft.com/office/officeart/2009/3/layout/HorizontalOrganizationChart"/>
    <dgm:cxn modelId="{02C4E7A0-E48A-4131-B9AC-7A51D9E1D98E}" type="presParOf" srcId="{9F1A1DB3-D512-40DF-BA49-4775BC2061B8}" destId="{6E79F5F9-FABA-427D-95F1-69F6F8AF7A46}" srcOrd="0" destOrd="0" presId="urn:microsoft.com/office/officeart/2009/3/layout/HorizontalOrganizationChart"/>
    <dgm:cxn modelId="{3FE296E2-6E68-4BC4-B114-36D5FC22EB85}" type="presParOf" srcId="{9F1A1DB3-D512-40DF-BA49-4775BC2061B8}" destId="{8214516A-4E9D-4E6E-A026-4BC3F8804652}" srcOrd="1" destOrd="0" presId="urn:microsoft.com/office/officeart/2009/3/layout/HorizontalOrganizationChart"/>
    <dgm:cxn modelId="{A24183CB-3870-417E-9281-C2061095C234}" type="presParOf" srcId="{85E57234-8717-4E77-A90A-3F679F129779}" destId="{673FC2DB-5E57-4781-A193-F9B06BE843B5}" srcOrd="1" destOrd="0" presId="urn:microsoft.com/office/officeart/2009/3/layout/HorizontalOrganizationChart"/>
    <dgm:cxn modelId="{25996261-4115-45A2-A528-DAFAA7F8A29D}" type="presParOf" srcId="{85E57234-8717-4E77-A90A-3F679F129779}" destId="{4516F445-9C31-4E80-BA61-277BD20B197B}" srcOrd="2" destOrd="0" presId="urn:microsoft.com/office/officeart/2009/3/layout/HorizontalOrganizationChart"/>
    <dgm:cxn modelId="{1F257B53-A6F5-4FD6-8895-5AB59B357505}" type="presParOf" srcId="{D9AAB9D3-8186-4D15-80A0-B4F02B8D3F45}" destId="{BCEE13CB-F519-41A3-8624-D674C1D15CB4}" srcOrd="6" destOrd="0" presId="urn:microsoft.com/office/officeart/2009/3/layout/HorizontalOrganizationChart"/>
    <dgm:cxn modelId="{67CBF9A3-D442-4F90-9A76-83F25445C324}" type="presParOf" srcId="{D9AAB9D3-8186-4D15-80A0-B4F02B8D3F45}" destId="{B724238B-3450-4BA1-B419-2BF8457F07C0}" srcOrd="7" destOrd="0" presId="urn:microsoft.com/office/officeart/2009/3/layout/HorizontalOrganizationChart"/>
    <dgm:cxn modelId="{BC825A43-7A99-49F0-BF2D-58A27F1BA426}" type="presParOf" srcId="{B724238B-3450-4BA1-B419-2BF8457F07C0}" destId="{61964DB8-D533-4998-B533-37D1DE405476}" srcOrd="0" destOrd="0" presId="urn:microsoft.com/office/officeart/2009/3/layout/HorizontalOrganizationChart"/>
    <dgm:cxn modelId="{042B4022-1B93-4636-A06F-719C16FC8510}" type="presParOf" srcId="{61964DB8-D533-4998-B533-37D1DE405476}" destId="{3322F4C0-DC25-4018-8F63-DFEEA7D9F396}" srcOrd="0" destOrd="0" presId="urn:microsoft.com/office/officeart/2009/3/layout/HorizontalOrganizationChart"/>
    <dgm:cxn modelId="{97A0F8FA-C45A-4E63-90A3-0CEAC6FB9CAD}" type="presParOf" srcId="{61964DB8-D533-4998-B533-37D1DE405476}" destId="{F4B80246-7212-431C-B5B9-185F61EE6C46}" srcOrd="1" destOrd="0" presId="urn:microsoft.com/office/officeart/2009/3/layout/HorizontalOrganizationChart"/>
    <dgm:cxn modelId="{56F78668-64BC-4B84-826E-115EC1FFD4D6}" type="presParOf" srcId="{B724238B-3450-4BA1-B419-2BF8457F07C0}" destId="{AA6EFE16-BD3C-457F-83E4-7727E88C4030}" srcOrd="1" destOrd="0" presId="urn:microsoft.com/office/officeart/2009/3/layout/HorizontalOrganizationChart"/>
    <dgm:cxn modelId="{C7CDD2BF-2C03-487A-8EDF-82A655FEC140}" type="presParOf" srcId="{B724238B-3450-4BA1-B419-2BF8457F07C0}" destId="{0B8C6C61-85B6-49A2-A840-9D2E1C6AEAB1}" srcOrd="2" destOrd="0" presId="urn:microsoft.com/office/officeart/2009/3/layout/HorizontalOrganizationChart"/>
    <dgm:cxn modelId="{84985D8F-94D5-4A54-B0BA-90CAECDA0AED}" type="presParOf" srcId="{D9AAB9D3-8186-4D15-80A0-B4F02B8D3F45}" destId="{7FDC34CD-DFD1-4FD7-B7F3-1AE9B1E822C8}" srcOrd="8" destOrd="0" presId="urn:microsoft.com/office/officeart/2009/3/layout/HorizontalOrganizationChart"/>
    <dgm:cxn modelId="{CF8D1DF7-B296-4B5C-966B-5395CB040FA2}" type="presParOf" srcId="{D9AAB9D3-8186-4D15-80A0-B4F02B8D3F45}" destId="{BD0CDD16-DD82-40A0-B04F-5323CD463966}" srcOrd="9" destOrd="0" presId="urn:microsoft.com/office/officeart/2009/3/layout/HorizontalOrganizationChart"/>
    <dgm:cxn modelId="{D67640B2-887E-4039-904A-9E1413243AE6}" type="presParOf" srcId="{BD0CDD16-DD82-40A0-B04F-5323CD463966}" destId="{8CE60E63-91A8-4767-928C-0B67FF811B8E}" srcOrd="0" destOrd="0" presId="urn:microsoft.com/office/officeart/2009/3/layout/HorizontalOrganizationChart"/>
    <dgm:cxn modelId="{1DDFCEB3-56E9-4F2F-A567-AC8DD22B0522}" type="presParOf" srcId="{8CE60E63-91A8-4767-928C-0B67FF811B8E}" destId="{32CA464D-98B8-4836-AF4B-5FF9C284FEEF}" srcOrd="0" destOrd="0" presId="urn:microsoft.com/office/officeart/2009/3/layout/HorizontalOrganizationChart"/>
    <dgm:cxn modelId="{57795489-7EC1-4E38-BBDC-7F6773FA069B}" type="presParOf" srcId="{8CE60E63-91A8-4767-928C-0B67FF811B8E}" destId="{658F6D61-00C2-496F-8C59-6A2C3AF31B1F}" srcOrd="1" destOrd="0" presId="urn:microsoft.com/office/officeart/2009/3/layout/HorizontalOrganizationChart"/>
    <dgm:cxn modelId="{1633AD49-6280-4CD0-9105-8C4F397A5F0D}" type="presParOf" srcId="{BD0CDD16-DD82-40A0-B04F-5323CD463966}" destId="{DB01060D-6DFE-40AA-B331-8BED64F64CB9}" srcOrd="1" destOrd="0" presId="urn:microsoft.com/office/officeart/2009/3/layout/HorizontalOrganizationChart"/>
    <dgm:cxn modelId="{442AD602-322A-4161-B0F0-12D97903FFCD}" type="presParOf" srcId="{BD0CDD16-DD82-40A0-B04F-5323CD463966}" destId="{EEBE3DB6-F036-4727-BFA8-A8D76B90E4D0}" srcOrd="2" destOrd="0" presId="urn:microsoft.com/office/officeart/2009/3/layout/HorizontalOrganizationChart"/>
    <dgm:cxn modelId="{2BC90F12-79BF-4603-8CCD-A8463F9D3738}" type="presParOf" srcId="{D9AAB9D3-8186-4D15-80A0-B4F02B8D3F45}" destId="{1EF52208-A090-4DA4-BB15-5C2C4F9DBCA2}" srcOrd="10" destOrd="0" presId="urn:microsoft.com/office/officeart/2009/3/layout/HorizontalOrganizationChart"/>
    <dgm:cxn modelId="{AEF0FDCB-DD8E-411F-B119-517831473869}" type="presParOf" srcId="{D9AAB9D3-8186-4D15-80A0-B4F02B8D3F45}" destId="{A32F9549-0C61-4054-9B4C-B53348E90366}" srcOrd="11" destOrd="0" presId="urn:microsoft.com/office/officeart/2009/3/layout/HorizontalOrganizationChart"/>
    <dgm:cxn modelId="{6195DA6B-5F1B-4662-A4E4-41CB7C78E39D}" type="presParOf" srcId="{A32F9549-0C61-4054-9B4C-B53348E90366}" destId="{EBAB7EC1-A5C1-48BF-BE80-1CB072C2B1FE}" srcOrd="0" destOrd="0" presId="urn:microsoft.com/office/officeart/2009/3/layout/HorizontalOrganizationChart"/>
    <dgm:cxn modelId="{66303136-B691-4A58-952D-C4AA12459159}" type="presParOf" srcId="{EBAB7EC1-A5C1-48BF-BE80-1CB072C2B1FE}" destId="{C272C4B8-7E71-4489-A2FA-8A9A086BAB62}" srcOrd="0" destOrd="0" presId="urn:microsoft.com/office/officeart/2009/3/layout/HorizontalOrganizationChart"/>
    <dgm:cxn modelId="{2864932B-DA3F-4A0D-93D0-18AC388487B9}" type="presParOf" srcId="{EBAB7EC1-A5C1-48BF-BE80-1CB072C2B1FE}" destId="{DA939CE2-5CEB-4CF8-8BC8-9EFD659979B4}" srcOrd="1" destOrd="0" presId="urn:microsoft.com/office/officeart/2009/3/layout/HorizontalOrganizationChart"/>
    <dgm:cxn modelId="{F7161E6F-0C52-40C3-BEFC-260FC02D3B1D}" type="presParOf" srcId="{A32F9549-0C61-4054-9B4C-B53348E90366}" destId="{1FA49DDC-F4ED-49BC-9E09-9571BE6629C4}" srcOrd="1" destOrd="0" presId="urn:microsoft.com/office/officeart/2009/3/layout/HorizontalOrganizationChart"/>
    <dgm:cxn modelId="{5B8FA87A-A70B-487A-906B-499C77AD3DC6}" type="presParOf" srcId="{A32F9549-0C61-4054-9B4C-B53348E90366}" destId="{6F9693D9-68BC-422B-A4D2-75CB3A60AB09}" srcOrd="2" destOrd="0" presId="urn:microsoft.com/office/officeart/2009/3/layout/HorizontalOrganizationChart"/>
    <dgm:cxn modelId="{D35814D8-ADC9-4BAC-8E93-851D55E67485}" type="presParOf" srcId="{9A73BA62-4CDC-4D8B-B23F-C86473A5D0DB}" destId="{20A31206-8846-4751-A37D-6CF41CBAA1EC}" srcOrd="2" destOrd="0" presId="urn:microsoft.com/office/officeart/2009/3/layout/HorizontalOrganizationChart"/>
    <dgm:cxn modelId="{42D0EE9D-FE34-4F17-8E65-A3BE329A27FE}" type="presParOf" srcId="{F50BABC8-4238-4415-A028-DC69C0EDED08}" destId="{413138C7-BEC7-44FD-8F41-4DC6F5F1B1CE}" srcOrd="2" destOrd="0" presId="urn:microsoft.com/office/officeart/2009/3/layout/HorizontalOrganizationChart"/>
    <dgm:cxn modelId="{68EB647D-8E73-418F-8B1F-A3DA945E9199}" type="presParOf" srcId="{F50BABC8-4238-4415-A028-DC69C0EDED08}" destId="{689635B4-8681-4EFA-BA94-F74E0A14C4B9}" srcOrd="3" destOrd="0" presId="urn:microsoft.com/office/officeart/2009/3/layout/HorizontalOrganizationChart"/>
    <dgm:cxn modelId="{1B13EBD1-CE71-4E68-8DEC-31CE01B94AD1}" type="presParOf" srcId="{689635B4-8681-4EFA-BA94-F74E0A14C4B9}" destId="{B314F711-C05A-488E-AA33-D269ECC60AF0}" srcOrd="0" destOrd="0" presId="urn:microsoft.com/office/officeart/2009/3/layout/HorizontalOrganizationChart"/>
    <dgm:cxn modelId="{BDC1ACA2-6F85-4506-A112-461DAC89075C}" type="presParOf" srcId="{B314F711-C05A-488E-AA33-D269ECC60AF0}" destId="{168C034F-DDA7-42C9-A17B-DFB5D120BB53}" srcOrd="0" destOrd="0" presId="urn:microsoft.com/office/officeart/2009/3/layout/HorizontalOrganizationChart"/>
    <dgm:cxn modelId="{990D441C-9B4C-4430-93D2-C0E4E23852F2}" type="presParOf" srcId="{B314F711-C05A-488E-AA33-D269ECC60AF0}" destId="{BB6822B8-0579-4816-81F3-01D1A48D6549}" srcOrd="1" destOrd="0" presId="urn:microsoft.com/office/officeart/2009/3/layout/HorizontalOrganizationChart"/>
    <dgm:cxn modelId="{B24E7B3E-61E3-4673-936F-DC15B2F095EF}" type="presParOf" srcId="{689635B4-8681-4EFA-BA94-F74E0A14C4B9}" destId="{A2581C8F-0FE5-4E0F-974A-B1503B35DDFE}" srcOrd="1" destOrd="0" presId="urn:microsoft.com/office/officeart/2009/3/layout/HorizontalOrganizationChart"/>
    <dgm:cxn modelId="{225CDDC5-E180-467F-BD3E-C6F1194E2439}" type="presParOf" srcId="{A2581C8F-0FE5-4E0F-974A-B1503B35DDFE}" destId="{2AA310EC-BC79-4E1B-933C-B9E6C68E1359}" srcOrd="0" destOrd="0" presId="urn:microsoft.com/office/officeart/2009/3/layout/HorizontalOrganizationChart"/>
    <dgm:cxn modelId="{DFFAC261-5D74-4D6B-8527-43C6D69219AB}" type="presParOf" srcId="{A2581C8F-0FE5-4E0F-974A-B1503B35DDFE}" destId="{CAF594CB-C76F-4ACA-A517-CA86AFD383BF}" srcOrd="1" destOrd="0" presId="urn:microsoft.com/office/officeart/2009/3/layout/HorizontalOrganizationChart"/>
    <dgm:cxn modelId="{8AFE5C44-FB2B-49BD-AB25-3868F3BCC000}" type="presParOf" srcId="{CAF594CB-C76F-4ACA-A517-CA86AFD383BF}" destId="{E626002E-D293-4719-8D8B-3B0415F8FD2D}" srcOrd="0" destOrd="0" presId="urn:microsoft.com/office/officeart/2009/3/layout/HorizontalOrganizationChart"/>
    <dgm:cxn modelId="{7B03778C-54D9-4438-8683-F5E45BEB779F}" type="presParOf" srcId="{E626002E-D293-4719-8D8B-3B0415F8FD2D}" destId="{1EF522B6-ABCD-41BE-BF0D-80B2224161C8}" srcOrd="0" destOrd="0" presId="urn:microsoft.com/office/officeart/2009/3/layout/HorizontalOrganizationChart"/>
    <dgm:cxn modelId="{D040CAC4-4774-4826-96A8-D50D040F48CC}" type="presParOf" srcId="{E626002E-D293-4719-8D8B-3B0415F8FD2D}" destId="{1BF2602B-5EE0-470A-9043-7106E5DE5E3C}" srcOrd="1" destOrd="0" presId="urn:microsoft.com/office/officeart/2009/3/layout/HorizontalOrganizationChart"/>
    <dgm:cxn modelId="{17466F4A-07C9-4D67-8433-291DFB5DEB29}" type="presParOf" srcId="{CAF594CB-C76F-4ACA-A517-CA86AFD383BF}" destId="{5968823B-49B3-4DBB-A512-84793D08EBD5}" srcOrd="1" destOrd="0" presId="urn:microsoft.com/office/officeart/2009/3/layout/HorizontalOrganizationChart"/>
    <dgm:cxn modelId="{F63187D0-0A53-4EA2-A1EE-AC0A45F04776}" type="presParOf" srcId="{5968823B-49B3-4DBB-A512-84793D08EBD5}" destId="{EA0607AD-A8B6-4B2C-9686-3094ECA00616}" srcOrd="0" destOrd="0" presId="urn:microsoft.com/office/officeart/2009/3/layout/HorizontalOrganizationChart"/>
    <dgm:cxn modelId="{548F6043-40D7-49C4-AF94-B9DC1DBF071A}" type="presParOf" srcId="{5968823B-49B3-4DBB-A512-84793D08EBD5}" destId="{0D066B59-10A6-418A-A174-7FB078D64ED9}" srcOrd="1" destOrd="0" presId="urn:microsoft.com/office/officeart/2009/3/layout/HorizontalOrganizationChart"/>
    <dgm:cxn modelId="{A412AE18-D279-4877-B1D3-B4CC73AD52A3}" type="presParOf" srcId="{0D066B59-10A6-418A-A174-7FB078D64ED9}" destId="{A4025419-2CBC-4AE9-8A0C-408799180B68}" srcOrd="0" destOrd="0" presId="urn:microsoft.com/office/officeart/2009/3/layout/HorizontalOrganizationChart"/>
    <dgm:cxn modelId="{D916955C-1F7A-4D67-9A94-C43935C18F72}" type="presParOf" srcId="{A4025419-2CBC-4AE9-8A0C-408799180B68}" destId="{422DE39A-C313-4D5F-B191-36ABC5414A4E}" srcOrd="0" destOrd="0" presId="urn:microsoft.com/office/officeart/2009/3/layout/HorizontalOrganizationChart"/>
    <dgm:cxn modelId="{044330F6-8406-4460-84D5-FD1A7D320B31}" type="presParOf" srcId="{A4025419-2CBC-4AE9-8A0C-408799180B68}" destId="{2EFE5A9E-DDE3-455F-B770-EA854D0D1046}" srcOrd="1" destOrd="0" presId="urn:microsoft.com/office/officeart/2009/3/layout/HorizontalOrganizationChart"/>
    <dgm:cxn modelId="{A10B4E4F-D5F6-42DA-98C3-F2C3A6713FC4}" type="presParOf" srcId="{0D066B59-10A6-418A-A174-7FB078D64ED9}" destId="{FD62F398-91B6-46FA-B27C-B06E2BC72CA1}" srcOrd="1" destOrd="0" presId="urn:microsoft.com/office/officeart/2009/3/layout/HorizontalOrganizationChart"/>
    <dgm:cxn modelId="{DDCCA790-8606-40E6-B727-93126229D136}" type="presParOf" srcId="{FD62F398-91B6-46FA-B27C-B06E2BC72CA1}" destId="{E2D38D38-6925-4331-AB8F-7471CA8F85B5}" srcOrd="0" destOrd="0" presId="urn:microsoft.com/office/officeart/2009/3/layout/HorizontalOrganizationChart"/>
    <dgm:cxn modelId="{E1BC7913-8E7C-4BA2-941C-637913B5AC42}" type="presParOf" srcId="{FD62F398-91B6-46FA-B27C-B06E2BC72CA1}" destId="{FE9B36D9-26D7-4EFF-B6B7-242F92A6E46E}" srcOrd="1" destOrd="0" presId="urn:microsoft.com/office/officeart/2009/3/layout/HorizontalOrganizationChart"/>
    <dgm:cxn modelId="{753286DD-3D11-4795-8F63-08A20AA37E57}" type="presParOf" srcId="{FE9B36D9-26D7-4EFF-B6B7-242F92A6E46E}" destId="{07AF3264-17BD-4D91-8C85-2FAB596468B6}" srcOrd="0" destOrd="0" presId="urn:microsoft.com/office/officeart/2009/3/layout/HorizontalOrganizationChart"/>
    <dgm:cxn modelId="{9562E970-727A-4EA4-B86A-E732EFF4FFAA}" type="presParOf" srcId="{07AF3264-17BD-4D91-8C85-2FAB596468B6}" destId="{E06C42E6-FCDC-4A2A-89F2-CE09C9C7DF27}" srcOrd="0" destOrd="0" presId="urn:microsoft.com/office/officeart/2009/3/layout/HorizontalOrganizationChart"/>
    <dgm:cxn modelId="{51E22EBC-FBC4-42F5-AAD7-AEF87F5B78B6}" type="presParOf" srcId="{07AF3264-17BD-4D91-8C85-2FAB596468B6}" destId="{E378F0D2-E7F0-423C-BAD4-A14415CAC9FE}" srcOrd="1" destOrd="0" presId="urn:microsoft.com/office/officeart/2009/3/layout/HorizontalOrganizationChart"/>
    <dgm:cxn modelId="{A4778C12-C168-49D8-ADA0-645F7868D14E}" type="presParOf" srcId="{FE9B36D9-26D7-4EFF-B6B7-242F92A6E46E}" destId="{2C507B26-C9E6-45F5-892D-C16A0494F3B6}" srcOrd="1" destOrd="0" presId="urn:microsoft.com/office/officeart/2009/3/layout/HorizontalOrganizationChart"/>
    <dgm:cxn modelId="{71C9E116-AAB4-441E-8F1C-3F1873E7CD96}" type="presParOf" srcId="{FE9B36D9-26D7-4EFF-B6B7-242F92A6E46E}" destId="{D7DDF011-E38F-4790-9206-F5D6EFC52CCE}" srcOrd="2" destOrd="0" presId="urn:microsoft.com/office/officeart/2009/3/layout/HorizontalOrganizationChart"/>
    <dgm:cxn modelId="{C2B299B9-FCC1-4DB1-8A69-C0171C5FDA8F}" type="presParOf" srcId="{FD62F398-91B6-46FA-B27C-B06E2BC72CA1}" destId="{5942A0C0-2F63-478A-9A8B-433F1117F70B}" srcOrd="2" destOrd="0" presId="urn:microsoft.com/office/officeart/2009/3/layout/HorizontalOrganizationChart"/>
    <dgm:cxn modelId="{B4542BD1-1279-4DEA-8FFD-724DBCC76E68}" type="presParOf" srcId="{FD62F398-91B6-46FA-B27C-B06E2BC72CA1}" destId="{973859BB-6C24-4DDA-A5B0-CE3689F09348}" srcOrd="3" destOrd="0" presId="urn:microsoft.com/office/officeart/2009/3/layout/HorizontalOrganizationChart"/>
    <dgm:cxn modelId="{461E986A-F9AE-4CF6-838A-27AB181A8B7C}" type="presParOf" srcId="{973859BB-6C24-4DDA-A5B0-CE3689F09348}" destId="{BA1E822A-6FF0-48B3-AA41-09A793112EF1}" srcOrd="0" destOrd="0" presId="urn:microsoft.com/office/officeart/2009/3/layout/HorizontalOrganizationChart"/>
    <dgm:cxn modelId="{480DE218-8CF2-4AF4-81B0-E45A0EC69486}" type="presParOf" srcId="{BA1E822A-6FF0-48B3-AA41-09A793112EF1}" destId="{5885DF08-F977-4BFC-A92C-D61FDF33F0CA}" srcOrd="0" destOrd="0" presId="urn:microsoft.com/office/officeart/2009/3/layout/HorizontalOrganizationChart"/>
    <dgm:cxn modelId="{61969CDC-B8CB-41DE-BA9E-B281AC624D75}" type="presParOf" srcId="{BA1E822A-6FF0-48B3-AA41-09A793112EF1}" destId="{8BBD8AAF-A050-491A-99D8-B80FA9DE348D}" srcOrd="1" destOrd="0" presId="urn:microsoft.com/office/officeart/2009/3/layout/HorizontalOrganizationChart"/>
    <dgm:cxn modelId="{40576AC2-BCE4-446D-9D1F-F03EF2DB74C4}" type="presParOf" srcId="{973859BB-6C24-4DDA-A5B0-CE3689F09348}" destId="{1E6A78AC-367C-4273-A913-77553BB99CF9}" srcOrd="1" destOrd="0" presId="urn:microsoft.com/office/officeart/2009/3/layout/HorizontalOrganizationChart"/>
    <dgm:cxn modelId="{B8DFBE8E-0ADC-489F-BCA7-6AAAD77FF1A9}" type="presParOf" srcId="{973859BB-6C24-4DDA-A5B0-CE3689F09348}" destId="{FDC2AE89-81A4-413D-BC05-9ED626F22296}" srcOrd="2" destOrd="0" presId="urn:microsoft.com/office/officeart/2009/3/layout/HorizontalOrganizationChart"/>
    <dgm:cxn modelId="{C63AAB4D-2479-4910-83AB-D0E5FD584BA2}" type="presParOf" srcId="{FD62F398-91B6-46FA-B27C-B06E2BC72CA1}" destId="{56508C4C-B2F0-4B6A-8602-CECFE2393EB0}" srcOrd="4" destOrd="0" presId="urn:microsoft.com/office/officeart/2009/3/layout/HorizontalOrganizationChart"/>
    <dgm:cxn modelId="{55F548CA-5449-45C1-B56C-AB613C5799A0}" type="presParOf" srcId="{FD62F398-91B6-46FA-B27C-B06E2BC72CA1}" destId="{D5043D20-1183-450F-B3CD-BB23E17D62AF}" srcOrd="5" destOrd="0" presId="urn:microsoft.com/office/officeart/2009/3/layout/HorizontalOrganizationChart"/>
    <dgm:cxn modelId="{3C8444CF-5E70-4CFE-8831-358B77823691}" type="presParOf" srcId="{D5043D20-1183-450F-B3CD-BB23E17D62AF}" destId="{88D4F547-69FF-4E2F-8622-31E2A5FC01D8}" srcOrd="0" destOrd="0" presId="urn:microsoft.com/office/officeart/2009/3/layout/HorizontalOrganizationChart"/>
    <dgm:cxn modelId="{6BDA1DA4-D1C4-4855-B38F-40A5E812677A}" type="presParOf" srcId="{88D4F547-69FF-4E2F-8622-31E2A5FC01D8}" destId="{6EFD88FC-50B5-4BCD-8FD9-FCA7B1B5DFD5}" srcOrd="0" destOrd="0" presId="urn:microsoft.com/office/officeart/2009/3/layout/HorizontalOrganizationChart"/>
    <dgm:cxn modelId="{0CDEB3A9-D74C-4145-A810-EA7193BCB107}" type="presParOf" srcId="{88D4F547-69FF-4E2F-8622-31E2A5FC01D8}" destId="{2092D1C8-6169-4EF1-9CBB-4F079597B9BD}" srcOrd="1" destOrd="0" presId="urn:microsoft.com/office/officeart/2009/3/layout/HorizontalOrganizationChart"/>
    <dgm:cxn modelId="{19CAF520-B77C-4F76-8B2D-692473C1503C}" type="presParOf" srcId="{D5043D20-1183-450F-B3CD-BB23E17D62AF}" destId="{1F66EBBF-1349-48AD-9727-AA567E98E148}" srcOrd="1" destOrd="0" presId="urn:microsoft.com/office/officeart/2009/3/layout/HorizontalOrganizationChart"/>
    <dgm:cxn modelId="{910CF064-70F4-4769-AC64-C72ED8308F5F}" type="presParOf" srcId="{D5043D20-1183-450F-B3CD-BB23E17D62AF}" destId="{8F2C3B10-0330-4B86-B76D-CE873B3A26F6}" srcOrd="2" destOrd="0" presId="urn:microsoft.com/office/officeart/2009/3/layout/HorizontalOrganizationChart"/>
    <dgm:cxn modelId="{465DFDEB-E90B-4A42-BDA0-2CB0852DC259}" type="presParOf" srcId="{FD62F398-91B6-46FA-B27C-B06E2BC72CA1}" destId="{2CCD5602-EDEF-4FB8-BD5F-B09B0B70B083}" srcOrd="6" destOrd="0" presId="urn:microsoft.com/office/officeart/2009/3/layout/HorizontalOrganizationChart"/>
    <dgm:cxn modelId="{5B9467EE-E398-4820-848E-A08417E7B0D3}" type="presParOf" srcId="{FD62F398-91B6-46FA-B27C-B06E2BC72CA1}" destId="{5D5FF931-9F6B-44A1-A805-7661BB8C565C}" srcOrd="7" destOrd="0" presId="urn:microsoft.com/office/officeart/2009/3/layout/HorizontalOrganizationChart"/>
    <dgm:cxn modelId="{DF31E8BD-B5C8-4844-BBCC-2EBB401B057E}" type="presParOf" srcId="{5D5FF931-9F6B-44A1-A805-7661BB8C565C}" destId="{5C578931-4A73-49A0-9B8D-F10ECD0A3539}" srcOrd="0" destOrd="0" presId="urn:microsoft.com/office/officeart/2009/3/layout/HorizontalOrganizationChart"/>
    <dgm:cxn modelId="{3AC9C905-DCAC-4E77-811B-5483D009EA32}" type="presParOf" srcId="{5C578931-4A73-49A0-9B8D-F10ECD0A3539}" destId="{03AACFEC-CFD9-4F39-8D29-F9088A23D242}" srcOrd="0" destOrd="0" presId="urn:microsoft.com/office/officeart/2009/3/layout/HorizontalOrganizationChart"/>
    <dgm:cxn modelId="{0F5D8918-1552-4AC1-BEC0-AAB0AAF58E25}" type="presParOf" srcId="{5C578931-4A73-49A0-9B8D-F10ECD0A3539}" destId="{33238552-AF99-4762-98B0-36BEC9E60B23}" srcOrd="1" destOrd="0" presId="urn:microsoft.com/office/officeart/2009/3/layout/HorizontalOrganizationChart"/>
    <dgm:cxn modelId="{B582B3BE-FF0F-491E-AC87-A9D72F969F24}" type="presParOf" srcId="{5D5FF931-9F6B-44A1-A805-7661BB8C565C}" destId="{4E985999-6156-472C-8260-1E6702961DD2}" srcOrd="1" destOrd="0" presId="urn:microsoft.com/office/officeart/2009/3/layout/HorizontalOrganizationChart"/>
    <dgm:cxn modelId="{E4D96317-2CD6-4F08-9029-CDE06DFE6EEB}" type="presParOf" srcId="{5D5FF931-9F6B-44A1-A805-7661BB8C565C}" destId="{872DA0B4-9809-4015-BCEC-A1EB12A0DDA9}" srcOrd="2" destOrd="0" presId="urn:microsoft.com/office/officeart/2009/3/layout/HorizontalOrganizationChart"/>
    <dgm:cxn modelId="{7F8CF506-E0E6-47F6-AEDC-FAC7B3947806}" type="presParOf" srcId="{FD62F398-91B6-46FA-B27C-B06E2BC72CA1}" destId="{86CFDBB8-5C3E-4976-B8E8-2136CD35AD20}" srcOrd="8" destOrd="0" presId="urn:microsoft.com/office/officeart/2009/3/layout/HorizontalOrganizationChart"/>
    <dgm:cxn modelId="{EA597156-D1BD-47BD-93FC-56D0451D9C92}" type="presParOf" srcId="{FD62F398-91B6-46FA-B27C-B06E2BC72CA1}" destId="{D8BEB872-76B9-41E6-8874-AD18E5627CB0}" srcOrd="9" destOrd="0" presId="urn:microsoft.com/office/officeart/2009/3/layout/HorizontalOrganizationChart"/>
    <dgm:cxn modelId="{A8EAA4C8-F983-45A6-B252-75E5BE5B102F}" type="presParOf" srcId="{D8BEB872-76B9-41E6-8874-AD18E5627CB0}" destId="{FB310B26-D830-4C5E-B468-0ED1FD88210C}" srcOrd="0" destOrd="0" presId="urn:microsoft.com/office/officeart/2009/3/layout/HorizontalOrganizationChart"/>
    <dgm:cxn modelId="{0816DCF8-F50A-4BFF-ABD6-D9CF9F8CF17A}" type="presParOf" srcId="{FB310B26-D830-4C5E-B468-0ED1FD88210C}" destId="{1CC8B789-6E66-4EB0-A431-0071354DB14F}" srcOrd="0" destOrd="0" presId="urn:microsoft.com/office/officeart/2009/3/layout/HorizontalOrganizationChart"/>
    <dgm:cxn modelId="{69E829B7-33C2-4ADD-8C64-DBFEDE2BF070}" type="presParOf" srcId="{FB310B26-D830-4C5E-B468-0ED1FD88210C}" destId="{CAA7AA98-0EAA-4DEF-AEE6-D0111D1C04AA}" srcOrd="1" destOrd="0" presId="urn:microsoft.com/office/officeart/2009/3/layout/HorizontalOrganizationChart"/>
    <dgm:cxn modelId="{982A48E6-BAA6-45F1-A339-E785B1FA73D3}" type="presParOf" srcId="{D8BEB872-76B9-41E6-8874-AD18E5627CB0}" destId="{43FB47EE-A3AC-4A84-ABB7-49F9DACD2F87}" srcOrd="1" destOrd="0" presId="urn:microsoft.com/office/officeart/2009/3/layout/HorizontalOrganizationChart"/>
    <dgm:cxn modelId="{9FE475B1-A248-4B6A-A574-B8921BB2EABB}" type="presParOf" srcId="{D8BEB872-76B9-41E6-8874-AD18E5627CB0}" destId="{7885FA33-BAC5-4A35-BAF6-69C9713BD432}" srcOrd="2" destOrd="0" presId="urn:microsoft.com/office/officeart/2009/3/layout/HorizontalOrganizationChart"/>
    <dgm:cxn modelId="{32C2647A-B755-4B04-A2AC-58D972F65B81}" type="presParOf" srcId="{FD62F398-91B6-46FA-B27C-B06E2BC72CA1}" destId="{AB280AEF-1DD6-4536-8F6D-9FE28447D0D8}" srcOrd="10" destOrd="0" presId="urn:microsoft.com/office/officeart/2009/3/layout/HorizontalOrganizationChart"/>
    <dgm:cxn modelId="{0D7E7B73-C6B5-48FD-8C08-890E0885B030}" type="presParOf" srcId="{FD62F398-91B6-46FA-B27C-B06E2BC72CA1}" destId="{62E594DE-8680-4259-B3A4-919452162CB4}" srcOrd="11" destOrd="0" presId="urn:microsoft.com/office/officeart/2009/3/layout/HorizontalOrganizationChart"/>
    <dgm:cxn modelId="{47470070-F984-491D-A625-B8D414C0E89B}" type="presParOf" srcId="{62E594DE-8680-4259-B3A4-919452162CB4}" destId="{E33A429D-0BF6-4D02-9675-FE974A539DA5}" srcOrd="0" destOrd="0" presId="urn:microsoft.com/office/officeart/2009/3/layout/HorizontalOrganizationChart"/>
    <dgm:cxn modelId="{524A13DB-0A70-4560-9930-E263D944E587}" type="presParOf" srcId="{E33A429D-0BF6-4D02-9675-FE974A539DA5}" destId="{2CFE6822-8B37-4236-8382-352E462EB929}" srcOrd="0" destOrd="0" presId="urn:microsoft.com/office/officeart/2009/3/layout/HorizontalOrganizationChart"/>
    <dgm:cxn modelId="{E030D56F-2104-4152-8593-0F4400B4E48E}" type="presParOf" srcId="{E33A429D-0BF6-4D02-9675-FE974A539DA5}" destId="{8EB0A128-00EA-42CA-8F7E-B87031E750C5}" srcOrd="1" destOrd="0" presId="urn:microsoft.com/office/officeart/2009/3/layout/HorizontalOrganizationChart"/>
    <dgm:cxn modelId="{81D0FE44-A7D2-44FC-AACB-FCA03EE2945C}" type="presParOf" srcId="{62E594DE-8680-4259-B3A4-919452162CB4}" destId="{86377BA8-2FA9-4E4F-91BD-40C22FB514E0}" srcOrd="1" destOrd="0" presId="urn:microsoft.com/office/officeart/2009/3/layout/HorizontalOrganizationChart"/>
    <dgm:cxn modelId="{3E5D009C-D295-4DE5-BB86-E83F5FAE477F}" type="presParOf" srcId="{62E594DE-8680-4259-B3A4-919452162CB4}" destId="{E384BA93-5AB8-4078-99B3-B4AC416A930A}" srcOrd="2" destOrd="0" presId="urn:microsoft.com/office/officeart/2009/3/layout/HorizontalOrganizationChart"/>
    <dgm:cxn modelId="{2325D915-0E5B-4EFF-BB56-E2FA89AB3A3C}" type="presParOf" srcId="{0D066B59-10A6-418A-A174-7FB078D64ED9}" destId="{1B166BD2-9F47-4B96-BD1F-AB4913BAD6D9}" srcOrd="2" destOrd="0" presId="urn:microsoft.com/office/officeart/2009/3/layout/HorizontalOrganizationChart"/>
    <dgm:cxn modelId="{357DBADE-B9D9-493B-9DCA-DBA8150DF5BE}" type="presParOf" srcId="{5968823B-49B3-4DBB-A512-84793D08EBD5}" destId="{CB7D8F55-5FF8-4047-8AD5-7BE7C65DA582}" srcOrd="2" destOrd="0" presId="urn:microsoft.com/office/officeart/2009/3/layout/HorizontalOrganizationChart"/>
    <dgm:cxn modelId="{BA6E52FD-7E0B-4338-9CC5-10FCAB998FC3}" type="presParOf" srcId="{5968823B-49B3-4DBB-A512-84793D08EBD5}" destId="{D98FDB20-2199-4A1D-98D3-F6E8C6F0D83B}" srcOrd="3" destOrd="0" presId="urn:microsoft.com/office/officeart/2009/3/layout/HorizontalOrganizationChart"/>
    <dgm:cxn modelId="{9D9C9AC8-19B7-4AED-A284-FABA69F863A4}" type="presParOf" srcId="{D98FDB20-2199-4A1D-98D3-F6E8C6F0D83B}" destId="{8CDFBBE4-B9AB-4EC4-AC15-AD62B9C15B53}" srcOrd="0" destOrd="0" presId="urn:microsoft.com/office/officeart/2009/3/layout/HorizontalOrganizationChart"/>
    <dgm:cxn modelId="{985EC42B-2C78-48F6-A738-CC5D74191D35}" type="presParOf" srcId="{8CDFBBE4-B9AB-4EC4-AC15-AD62B9C15B53}" destId="{9B9AEE95-3CB3-4F37-9632-365DF7B4064C}" srcOrd="0" destOrd="0" presId="urn:microsoft.com/office/officeart/2009/3/layout/HorizontalOrganizationChart"/>
    <dgm:cxn modelId="{61103EEE-40F7-4212-BEFA-063F132CCB35}" type="presParOf" srcId="{8CDFBBE4-B9AB-4EC4-AC15-AD62B9C15B53}" destId="{CD019FAF-D65C-42D9-B65C-B3A00840D6ED}" srcOrd="1" destOrd="0" presId="urn:microsoft.com/office/officeart/2009/3/layout/HorizontalOrganizationChart"/>
    <dgm:cxn modelId="{4004103F-C844-4B1B-BAF4-131BF4341E9D}" type="presParOf" srcId="{D98FDB20-2199-4A1D-98D3-F6E8C6F0D83B}" destId="{FEC09207-C7CC-4AB5-955F-0B170CD20E34}" srcOrd="1" destOrd="0" presId="urn:microsoft.com/office/officeart/2009/3/layout/HorizontalOrganizationChart"/>
    <dgm:cxn modelId="{FD7AF1A2-F5BE-4398-8D84-B66CA4DD15D0}" type="presParOf" srcId="{FEC09207-C7CC-4AB5-955F-0B170CD20E34}" destId="{CA991571-853F-49CF-AF08-B678C559C3CB}" srcOrd="0" destOrd="0" presId="urn:microsoft.com/office/officeart/2009/3/layout/HorizontalOrganizationChart"/>
    <dgm:cxn modelId="{12726A93-BE1B-479A-A200-0A4E91C556B7}" type="presParOf" srcId="{FEC09207-C7CC-4AB5-955F-0B170CD20E34}" destId="{2D29FC15-5D3A-4889-BA0E-AD3AA075761C}" srcOrd="1" destOrd="0" presId="urn:microsoft.com/office/officeart/2009/3/layout/HorizontalOrganizationChart"/>
    <dgm:cxn modelId="{51D86235-D0A4-4500-B5F2-AF235A7C7212}" type="presParOf" srcId="{2D29FC15-5D3A-4889-BA0E-AD3AA075761C}" destId="{D46D596B-D319-4505-9618-02838757E38B}" srcOrd="0" destOrd="0" presId="urn:microsoft.com/office/officeart/2009/3/layout/HorizontalOrganizationChart"/>
    <dgm:cxn modelId="{BE77F911-E45A-42C2-90FE-A2FFE979B764}" type="presParOf" srcId="{D46D596B-D319-4505-9618-02838757E38B}" destId="{EE166B03-9349-4141-B1BB-E1CF6DD0ECB7}" srcOrd="0" destOrd="0" presId="urn:microsoft.com/office/officeart/2009/3/layout/HorizontalOrganizationChart"/>
    <dgm:cxn modelId="{DD73FF67-6E69-4892-B613-659B773C2989}" type="presParOf" srcId="{D46D596B-D319-4505-9618-02838757E38B}" destId="{433D5489-F1D8-44C1-8C70-BDFB898276C3}" srcOrd="1" destOrd="0" presId="urn:microsoft.com/office/officeart/2009/3/layout/HorizontalOrganizationChart"/>
    <dgm:cxn modelId="{07F1BA56-0389-4D5B-BFBF-0561594E6B1D}" type="presParOf" srcId="{2D29FC15-5D3A-4889-BA0E-AD3AA075761C}" destId="{7107BCF8-4EFB-4F86-9B17-CC0B59352C20}" srcOrd="1" destOrd="0" presId="urn:microsoft.com/office/officeart/2009/3/layout/HorizontalOrganizationChart"/>
    <dgm:cxn modelId="{58F8B138-5176-4F8F-880B-7EF9D7F4D6E0}" type="presParOf" srcId="{2D29FC15-5D3A-4889-BA0E-AD3AA075761C}" destId="{96687D46-D789-4906-9475-FBB33498746E}" srcOrd="2" destOrd="0" presId="urn:microsoft.com/office/officeart/2009/3/layout/HorizontalOrganizationChart"/>
    <dgm:cxn modelId="{79BEDFD7-5A72-42F1-9645-276FAF18D335}" type="presParOf" srcId="{FEC09207-C7CC-4AB5-955F-0B170CD20E34}" destId="{72E9509F-C84F-4EA2-B589-19204BEF6AF4}" srcOrd="2" destOrd="0" presId="urn:microsoft.com/office/officeart/2009/3/layout/HorizontalOrganizationChart"/>
    <dgm:cxn modelId="{62F90A22-593D-49FF-8445-4C4BD4B7E7F1}" type="presParOf" srcId="{FEC09207-C7CC-4AB5-955F-0B170CD20E34}" destId="{4ADCE866-F7CD-4DAB-8718-9E88325C938E}" srcOrd="3" destOrd="0" presId="urn:microsoft.com/office/officeart/2009/3/layout/HorizontalOrganizationChart"/>
    <dgm:cxn modelId="{0490B2F0-31A9-4040-BC88-54F038675999}" type="presParOf" srcId="{4ADCE866-F7CD-4DAB-8718-9E88325C938E}" destId="{7FE3E160-CC5B-4E82-AB94-C8B86BF16A4C}" srcOrd="0" destOrd="0" presId="urn:microsoft.com/office/officeart/2009/3/layout/HorizontalOrganizationChart"/>
    <dgm:cxn modelId="{4D80D69B-CC38-4C63-B142-361CD6E057A5}" type="presParOf" srcId="{7FE3E160-CC5B-4E82-AB94-C8B86BF16A4C}" destId="{8358AF2D-4CA4-4E49-999F-2A76B21DF6FC}" srcOrd="0" destOrd="0" presId="urn:microsoft.com/office/officeart/2009/3/layout/HorizontalOrganizationChart"/>
    <dgm:cxn modelId="{A8B81412-4A0D-4A4A-9B7A-0D167256973E}" type="presParOf" srcId="{7FE3E160-CC5B-4E82-AB94-C8B86BF16A4C}" destId="{6CBE312F-FAA3-4082-8C3F-DD942B4CE515}" srcOrd="1" destOrd="0" presId="urn:microsoft.com/office/officeart/2009/3/layout/HorizontalOrganizationChart"/>
    <dgm:cxn modelId="{7D03AA3E-4B08-4ECA-8583-F199ED05A1FB}" type="presParOf" srcId="{4ADCE866-F7CD-4DAB-8718-9E88325C938E}" destId="{A29A5BE6-4E52-42DB-8423-513ABE5ABFD1}" srcOrd="1" destOrd="0" presId="urn:microsoft.com/office/officeart/2009/3/layout/HorizontalOrganizationChart"/>
    <dgm:cxn modelId="{4E9C2AA7-389E-4592-9A6C-33509A43BA86}" type="presParOf" srcId="{4ADCE866-F7CD-4DAB-8718-9E88325C938E}" destId="{45936837-BA7E-4090-ADED-E3A2B2F6AEAF}" srcOrd="2" destOrd="0" presId="urn:microsoft.com/office/officeart/2009/3/layout/HorizontalOrganizationChart"/>
    <dgm:cxn modelId="{DF725AD6-0E5E-419F-9C3C-D8C6CA9CBD6C}" type="presParOf" srcId="{D98FDB20-2199-4A1D-98D3-F6E8C6F0D83B}" destId="{4391ACBD-EC10-4018-99E2-8368171B2054}" srcOrd="2" destOrd="0" presId="urn:microsoft.com/office/officeart/2009/3/layout/HorizontalOrganizationChart"/>
    <dgm:cxn modelId="{60BF5196-36EB-43BC-8EE3-D68969A812E9}" type="presParOf" srcId="{5968823B-49B3-4DBB-A512-84793D08EBD5}" destId="{DFF65CFA-2276-40F7-AEA1-214670712736}" srcOrd="4" destOrd="0" presId="urn:microsoft.com/office/officeart/2009/3/layout/HorizontalOrganizationChart"/>
    <dgm:cxn modelId="{3BE11BCB-1666-43F8-88B8-238D38BB3D1D}" type="presParOf" srcId="{5968823B-49B3-4DBB-A512-84793D08EBD5}" destId="{6F0CD5C8-47C1-4EF3-A757-CFF20C1BA622}" srcOrd="5" destOrd="0" presId="urn:microsoft.com/office/officeart/2009/3/layout/HorizontalOrganizationChart"/>
    <dgm:cxn modelId="{B17FE1EB-CD32-4ABA-B9DA-409D790524D6}" type="presParOf" srcId="{6F0CD5C8-47C1-4EF3-A757-CFF20C1BA622}" destId="{DC7DB71A-D7C4-4515-B42F-F47A1FF3D210}" srcOrd="0" destOrd="0" presId="urn:microsoft.com/office/officeart/2009/3/layout/HorizontalOrganizationChart"/>
    <dgm:cxn modelId="{736F4116-A3B5-467D-9BED-9F1743FCAE19}" type="presParOf" srcId="{DC7DB71A-D7C4-4515-B42F-F47A1FF3D210}" destId="{6073164F-CC44-4725-84BD-18FCE074C6B6}" srcOrd="0" destOrd="0" presId="urn:microsoft.com/office/officeart/2009/3/layout/HorizontalOrganizationChart"/>
    <dgm:cxn modelId="{9285EB2C-1167-496F-B682-068E439577F9}" type="presParOf" srcId="{DC7DB71A-D7C4-4515-B42F-F47A1FF3D210}" destId="{925A5010-D741-43CB-BE18-03407C5A717E}" srcOrd="1" destOrd="0" presId="urn:microsoft.com/office/officeart/2009/3/layout/HorizontalOrganizationChart"/>
    <dgm:cxn modelId="{2C074F8D-F262-4F23-B947-E6C16CE4F1D1}" type="presParOf" srcId="{6F0CD5C8-47C1-4EF3-A757-CFF20C1BA622}" destId="{9D6F4D9D-74E9-4D50-AE08-5E10755D63A3}" srcOrd="1" destOrd="0" presId="urn:microsoft.com/office/officeart/2009/3/layout/HorizontalOrganizationChart"/>
    <dgm:cxn modelId="{736815E0-0906-49E1-8140-7F9C65013EEE}" type="presParOf" srcId="{9D6F4D9D-74E9-4D50-AE08-5E10755D63A3}" destId="{1C349E3E-ADFF-4FFC-951E-5D3C6EBC72BC}" srcOrd="0" destOrd="0" presId="urn:microsoft.com/office/officeart/2009/3/layout/HorizontalOrganizationChart"/>
    <dgm:cxn modelId="{A5F7A1F5-EEDE-40C5-A7A5-D7AE60D77D12}" type="presParOf" srcId="{9D6F4D9D-74E9-4D50-AE08-5E10755D63A3}" destId="{1E6421E9-558D-491F-BB63-94AFE795211F}" srcOrd="1" destOrd="0" presId="urn:microsoft.com/office/officeart/2009/3/layout/HorizontalOrganizationChart"/>
    <dgm:cxn modelId="{588BECC0-C290-4C55-B99B-695003619A4D}" type="presParOf" srcId="{1E6421E9-558D-491F-BB63-94AFE795211F}" destId="{B0B26880-AB3B-4776-9B60-ABCDA5F2EF8E}" srcOrd="0" destOrd="0" presId="urn:microsoft.com/office/officeart/2009/3/layout/HorizontalOrganizationChart"/>
    <dgm:cxn modelId="{4B2A0C9E-A08B-4F9A-9429-8551384F2751}" type="presParOf" srcId="{B0B26880-AB3B-4776-9B60-ABCDA5F2EF8E}" destId="{A74C5C60-6248-4470-9D43-C6A247859BBE}" srcOrd="0" destOrd="0" presId="urn:microsoft.com/office/officeart/2009/3/layout/HorizontalOrganizationChart"/>
    <dgm:cxn modelId="{86E45983-3C51-490D-92B7-2FE31B96C369}" type="presParOf" srcId="{B0B26880-AB3B-4776-9B60-ABCDA5F2EF8E}" destId="{21A6219E-6269-4A8C-8FD8-7FFAD1A4187F}" srcOrd="1" destOrd="0" presId="urn:microsoft.com/office/officeart/2009/3/layout/HorizontalOrganizationChart"/>
    <dgm:cxn modelId="{F27F7A6A-232D-4464-8D06-D8581D2276BC}" type="presParOf" srcId="{1E6421E9-558D-491F-BB63-94AFE795211F}" destId="{076F1949-4D72-47C6-AD22-61BF6B87A0CB}" srcOrd="1" destOrd="0" presId="urn:microsoft.com/office/officeart/2009/3/layout/HorizontalOrganizationChart"/>
    <dgm:cxn modelId="{4A0D7603-73F4-47C0-AAE1-67350A242EE6}" type="presParOf" srcId="{1E6421E9-558D-491F-BB63-94AFE795211F}" destId="{5AFDAD58-5BEC-4C5A-9BB9-D1E7FC4B4030}" srcOrd="2" destOrd="0" presId="urn:microsoft.com/office/officeart/2009/3/layout/HorizontalOrganizationChart"/>
    <dgm:cxn modelId="{05419127-F2AF-4912-9EC6-8CBF000AF8FE}" type="presParOf" srcId="{9D6F4D9D-74E9-4D50-AE08-5E10755D63A3}" destId="{3049DBAF-9B62-4FE1-A477-22B450334AC0}" srcOrd="2" destOrd="0" presId="urn:microsoft.com/office/officeart/2009/3/layout/HorizontalOrganizationChart"/>
    <dgm:cxn modelId="{8460B06E-0DF9-40E6-9436-83F7803E6FD4}" type="presParOf" srcId="{9D6F4D9D-74E9-4D50-AE08-5E10755D63A3}" destId="{FADBCCD5-CF74-4CF1-BBB9-236E028F9EA7}" srcOrd="3" destOrd="0" presId="urn:microsoft.com/office/officeart/2009/3/layout/HorizontalOrganizationChart"/>
    <dgm:cxn modelId="{70007430-16D6-406F-BFF7-34F64315E94E}" type="presParOf" srcId="{FADBCCD5-CF74-4CF1-BBB9-236E028F9EA7}" destId="{4CC55722-E332-4A32-9825-AF16BDD97A90}" srcOrd="0" destOrd="0" presId="urn:microsoft.com/office/officeart/2009/3/layout/HorizontalOrganizationChart"/>
    <dgm:cxn modelId="{5CF70E18-18CB-4BF8-B8B8-628228B41904}" type="presParOf" srcId="{4CC55722-E332-4A32-9825-AF16BDD97A90}" destId="{475558D5-63C8-4C25-886C-018DCCDA8D1C}" srcOrd="0" destOrd="0" presId="urn:microsoft.com/office/officeart/2009/3/layout/HorizontalOrganizationChart"/>
    <dgm:cxn modelId="{BADB67B9-844F-4768-A6CA-F277AA078C4B}" type="presParOf" srcId="{4CC55722-E332-4A32-9825-AF16BDD97A90}" destId="{E8CE6AC1-BE8F-4178-854C-1650E3AC6806}" srcOrd="1" destOrd="0" presId="urn:microsoft.com/office/officeart/2009/3/layout/HorizontalOrganizationChart"/>
    <dgm:cxn modelId="{136DA554-A995-40AC-B9C0-E260311A3B81}" type="presParOf" srcId="{FADBCCD5-CF74-4CF1-BBB9-236E028F9EA7}" destId="{615A0FFC-D90D-47D2-A1D5-A6EF54DF9173}" srcOrd="1" destOrd="0" presId="urn:microsoft.com/office/officeart/2009/3/layout/HorizontalOrganizationChart"/>
    <dgm:cxn modelId="{377F50D4-E046-400A-93C2-2401175A29AB}" type="presParOf" srcId="{FADBCCD5-CF74-4CF1-BBB9-236E028F9EA7}" destId="{C372F862-8A32-485B-B2C9-DC2424DC7F47}" srcOrd="2" destOrd="0" presId="urn:microsoft.com/office/officeart/2009/3/layout/HorizontalOrganizationChart"/>
    <dgm:cxn modelId="{EB95DEE8-5181-444B-B32B-F8F0B7C60EFD}" type="presParOf" srcId="{9D6F4D9D-74E9-4D50-AE08-5E10755D63A3}" destId="{C4FAC97E-0371-40A4-8489-3EB1F1CADDB5}" srcOrd="4" destOrd="0" presId="urn:microsoft.com/office/officeart/2009/3/layout/HorizontalOrganizationChart"/>
    <dgm:cxn modelId="{5D3E6D72-BE98-420A-A6A9-3BE98DADB030}" type="presParOf" srcId="{9D6F4D9D-74E9-4D50-AE08-5E10755D63A3}" destId="{80F528F6-C38F-4393-A741-B338524376F1}" srcOrd="5" destOrd="0" presId="urn:microsoft.com/office/officeart/2009/3/layout/HorizontalOrganizationChart"/>
    <dgm:cxn modelId="{8250632C-76EE-4AE6-B563-F927A9AEE7C4}" type="presParOf" srcId="{80F528F6-C38F-4393-A741-B338524376F1}" destId="{66F5D4B2-BC6B-41B9-A382-FB4E2DF18586}" srcOrd="0" destOrd="0" presId="urn:microsoft.com/office/officeart/2009/3/layout/HorizontalOrganizationChart"/>
    <dgm:cxn modelId="{0860BD4D-8827-4B8F-8A49-6AF32B448F86}" type="presParOf" srcId="{66F5D4B2-BC6B-41B9-A382-FB4E2DF18586}" destId="{F66F9351-4F7D-44E7-A9AD-B6B617D01738}" srcOrd="0" destOrd="0" presId="urn:microsoft.com/office/officeart/2009/3/layout/HorizontalOrganizationChart"/>
    <dgm:cxn modelId="{A1E66ABD-681F-4DCA-831D-4E36D94F5B7B}" type="presParOf" srcId="{66F5D4B2-BC6B-41B9-A382-FB4E2DF18586}" destId="{B43AB3C3-8E55-4045-8B3B-1637A586ABE8}" srcOrd="1" destOrd="0" presId="urn:microsoft.com/office/officeart/2009/3/layout/HorizontalOrganizationChart"/>
    <dgm:cxn modelId="{CF0EE4B6-6070-487A-8777-5A5AF3C5ECA6}" type="presParOf" srcId="{80F528F6-C38F-4393-A741-B338524376F1}" destId="{64CAC224-0E84-4858-A862-BA0315C078B8}" srcOrd="1" destOrd="0" presId="urn:microsoft.com/office/officeart/2009/3/layout/HorizontalOrganizationChart"/>
    <dgm:cxn modelId="{9A216158-322E-4A5F-8299-CC7DD46D117F}" type="presParOf" srcId="{80F528F6-C38F-4393-A741-B338524376F1}" destId="{1BD0FB27-C98D-4673-8910-6D765687D203}" srcOrd="2" destOrd="0" presId="urn:microsoft.com/office/officeart/2009/3/layout/HorizontalOrganizationChart"/>
    <dgm:cxn modelId="{9EC6275F-8AAD-4804-8511-D88285EA8B69}" type="presParOf" srcId="{9D6F4D9D-74E9-4D50-AE08-5E10755D63A3}" destId="{E4D9895D-C831-4313-901A-9E184D4CCAE1}" srcOrd="6" destOrd="0" presId="urn:microsoft.com/office/officeart/2009/3/layout/HorizontalOrganizationChart"/>
    <dgm:cxn modelId="{2D686895-2375-46DA-B2F5-82A229D20CFF}" type="presParOf" srcId="{9D6F4D9D-74E9-4D50-AE08-5E10755D63A3}" destId="{9C833026-5350-41BE-B643-9E0A4C0F06E6}" srcOrd="7" destOrd="0" presId="urn:microsoft.com/office/officeart/2009/3/layout/HorizontalOrganizationChart"/>
    <dgm:cxn modelId="{30BF6387-929D-46CF-A538-834E641F59E0}" type="presParOf" srcId="{9C833026-5350-41BE-B643-9E0A4C0F06E6}" destId="{BE9B7538-7383-4AC4-8AF1-9C853BC3B064}" srcOrd="0" destOrd="0" presId="urn:microsoft.com/office/officeart/2009/3/layout/HorizontalOrganizationChart"/>
    <dgm:cxn modelId="{41FEB1B4-CA52-46FE-ADC4-AC53DAB39396}" type="presParOf" srcId="{BE9B7538-7383-4AC4-8AF1-9C853BC3B064}" destId="{E1ECF698-104D-432E-BCFB-30AB87819066}" srcOrd="0" destOrd="0" presId="urn:microsoft.com/office/officeart/2009/3/layout/HorizontalOrganizationChart"/>
    <dgm:cxn modelId="{0AFE9E05-4685-47A3-BADC-54824492126A}" type="presParOf" srcId="{BE9B7538-7383-4AC4-8AF1-9C853BC3B064}" destId="{C61FDABE-7656-44D0-905F-CBAC971ABE88}" srcOrd="1" destOrd="0" presId="urn:microsoft.com/office/officeart/2009/3/layout/HorizontalOrganizationChart"/>
    <dgm:cxn modelId="{7AAB4ACA-8C2E-4AD4-A40B-46DC910D2E07}" type="presParOf" srcId="{9C833026-5350-41BE-B643-9E0A4C0F06E6}" destId="{DC03A58E-396F-4B88-A565-FF9E0A86E364}" srcOrd="1" destOrd="0" presId="urn:microsoft.com/office/officeart/2009/3/layout/HorizontalOrganizationChart"/>
    <dgm:cxn modelId="{913B3704-EC29-4BEC-99EA-5BDB3715EDC4}" type="presParOf" srcId="{9C833026-5350-41BE-B643-9E0A4C0F06E6}" destId="{AB8ACA38-86AB-43FB-B130-8F1D975B2C5D}" srcOrd="2" destOrd="0" presId="urn:microsoft.com/office/officeart/2009/3/layout/HorizontalOrganizationChart"/>
    <dgm:cxn modelId="{C1E1E9A1-69E3-4BE4-93CB-B92B7E6115FF}" type="presParOf" srcId="{6F0CD5C8-47C1-4EF3-A757-CFF20C1BA622}" destId="{6131BBCE-9039-4675-9D0B-8AC071E31045}" srcOrd="2" destOrd="0" presId="urn:microsoft.com/office/officeart/2009/3/layout/HorizontalOrganizationChart"/>
    <dgm:cxn modelId="{821AB0F6-F00F-4250-9B61-45C7C6250CFA}" type="presParOf" srcId="{CAF594CB-C76F-4ACA-A517-CA86AFD383BF}" destId="{AB59A079-56EF-4E23-B7EE-AA3397D5C8EF}" srcOrd="2" destOrd="0" presId="urn:microsoft.com/office/officeart/2009/3/layout/HorizontalOrganizationChart"/>
    <dgm:cxn modelId="{6E678653-37C4-4338-B58B-E83277E2EE6C}" type="presParOf" srcId="{689635B4-8681-4EFA-BA94-F74E0A14C4B9}" destId="{ADEEFF19-0543-497D-9E3E-F2AB0D79E1C8}" srcOrd="2" destOrd="0" presId="urn:microsoft.com/office/officeart/2009/3/layout/HorizontalOrganizationChart"/>
    <dgm:cxn modelId="{7B5774FD-D1F4-48FC-B799-6FE6E511CB1B}" type="presParOf" srcId="{5871C429-DCA6-4651-8BFF-E308206BF358}" destId="{6899CE44-B22B-40D1-B0A8-74C09EE35A65}" srcOrd="2" destOrd="0" presId="urn:microsoft.com/office/officeart/2009/3/layout/HorizontalOrganizationChar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A9420E04-D4BD-4A1D-9A04-AF3A44C087EB}" type="doc">
      <dgm:prSet loTypeId="urn:microsoft.com/office/officeart/2009/3/layout/HorizontalOrganizationChart" loCatId="hierarchy" qsTypeId="urn:microsoft.com/office/officeart/2005/8/quickstyle/3d3" qsCatId="3D" csTypeId="urn:microsoft.com/office/officeart/2005/8/colors/accent1_2" csCatId="accent1" phldr="1"/>
      <dgm:spPr/>
      <dgm:t>
        <a:bodyPr/>
        <a:lstStyle/>
        <a:p>
          <a:endParaRPr lang="fr-FR"/>
        </a:p>
      </dgm:t>
    </dgm:pt>
    <dgm:pt modelId="{E5B555BE-1ABE-4109-A9F8-FCA70C96A10D}">
      <dgm:prSet phldrT="[Texte]"/>
      <dgm:spPr>
        <a:solidFill>
          <a:schemeClr val="accent3">
            <a:lumMod val="60000"/>
            <a:lumOff val="40000"/>
          </a:schemeClr>
        </a:solidFill>
      </dgm:spPr>
      <dgm:t>
        <a:bodyPr/>
        <a:lstStyle/>
        <a:p>
          <a:r>
            <a:rPr lang="fr-FR">
              <a:solidFill>
                <a:sysClr val="windowText" lastClr="000000"/>
              </a:solidFill>
            </a:rPr>
            <a:t>Analyser</a:t>
          </a:r>
        </a:p>
      </dgm:t>
    </dgm:pt>
    <dgm:pt modelId="{06B562E4-2AA3-4190-8306-211667043656}" type="parTrans" cxnId="{AA4E3BC0-E1B6-40A9-9193-7C62DF85E034}">
      <dgm:prSet/>
      <dgm:spPr/>
      <dgm:t>
        <a:bodyPr/>
        <a:lstStyle/>
        <a:p>
          <a:endParaRPr lang="fr-FR"/>
        </a:p>
      </dgm:t>
    </dgm:pt>
    <dgm:pt modelId="{B10E1D89-1F37-4E6D-B509-762A7D300866}" type="sibTrans" cxnId="{AA4E3BC0-E1B6-40A9-9193-7C62DF85E034}">
      <dgm:prSet/>
      <dgm:spPr/>
      <dgm:t>
        <a:bodyPr/>
        <a:lstStyle/>
        <a:p>
          <a:endParaRPr lang="fr-FR"/>
        </a:p>
      </dgm:t>
    </dgm:pt>
    <dgm:pt modelId="{F8C2D134-7FB8-48D9-8B5F-EDEE6B02FEDF}">
      <dgm:prSet phldrT="[Texte]"/>
      <dgm:spPr>
        <a:solidFill>
          <a:schemeClr val="accent5"/>
        </a:solidFill>
      </dgm:spPr>
      <dgm:t>
        <a:bodyPr/>
        <a:lstStyle/>
        <a:p>
          <a:r>
            <a:rPr lang="fr-FR">
              <a:solidFill>
                <a:sysClr val="windowText" lastClr="000000"/>
              </a:solidFill>
            </a:rPr>
            <a:t>Mesurer</a:t>
          </a:r>
        </a:p>
      </dgm:t>
    </dgm:pt>
    <dgm:pt modelId="{F391CEAB-25C9-4148-BEE3-805591516032}" type="parTrans" cxnId="{BB8D15F0-2B35-4BAC-9B83-05CC4EA70F9D}">
      <dgm:prSet/>
      <dgm:spPr>
        <a:ln>
          <a:solidFill>
            <a:schemeClr val="accent3"/>
          </a:solidFill>
        </a:ln>
      </dgm:spPr>
      <dgm:t>
        <a:bodyPr/>
        <a:lstStyle/>
        <a:p>
          <a:endParaRPr lang="fr-FR"/>
        </a:p>
      </dgm:t>
    </dgm:pt>
    <dgm:pt modelId="{73D144AE-6DB8-4021-8599-D38479FCB5AA}" type="sibTrans" cxnId="{BB8D15F0-2B35-4BAC-9B83-05CC4EA70F9D}">
      <dgm:prSet/>
      <dgm:spPr/>
      <dgm:t>
        <a:bodyPr/>
        <a:lstStyle/>
        <a:p>
          <a:endParaRPr lang="fr-FR"/>
        </a:p>
      </dgm:t>
    </dgm:pt>
    <dgm:pt modelId="{B5C4B213-09F7-43AA-BFF7-02716DD6F3A1}">
      <dgm:prSet phldrT="[Texte]"/>
      <dgm:spPr>
        <a:noFill/>
      </dgm:spPr>
      <dgm:t>
        <a:bodyPr/>
        <a:lstStyle/>
        <a:p>
          <a:r>
            <a:rPr lang="fr-FR">
              <a:solidFill>
                <a:sysClr val="windowText" lastClr="000000"/>
              </a:solidFill>
            </a:rPr>
            <a:t>Logiciel</a:t>
          </a:r>
        </a:p>
      </dgm:t>
    </dgm:pt>
    <dgm:pt modelId="{975234FC-6DFF-48B2-885D-DD856EBE764C}" type="parTrans" cxnId="{F1D22A6B-E9AB-4772-997A-D16BF9C77227}">
      <dgm:prSet/>
      <dgm:spPr>
        <a:ln>
          <a:solidFill>
            <a:schemeClr val="accent3"/>
          </a:solidFill>
        </a:ln>
      </dgm:spPr>
      <dgm:t>
        <a:bodyPr/>
        <a:lstStyle/>
        <a:p>
          <a:endParaRPr lang="fr-FR"/>
        </a:p>
      </dgm:t>
    </dgm:pt>
    <dgm:pt modelId="{24A82E41-C0FA-4AC5-951F-8AAA7612F9C9}" type="sibTrans" cxnId="{F1D22A6B-E9AB-4772-997A-D16BF9C77227}">
      <dgm:prSet/>
      <dgm:spPr/>
      <dgm:t>
        <a:bodyPr/>
        <a:lstStyle/>
        <a:p>
          <a:endParaRPr lang="fr-FR"/>
        </a:p>
      </dgm:t>
    </dgm:pt>
    <dgm:pt modelId="{F51E6A16-56BE-44AF-894E-8E25E0A72B23}">
      <dgm:prSet phldrT="[Texte]"/>
      <dgm:spPr>
        <a:noFill/>
      </dgm:spPr>
      <dgm:t>
        <a:bodyPr/>
        <a:lstStyle/>
        <a:p>
          <a:r>
            <a:rPr lang="fr-FR">
              <a:solidFill>
                <a:sysClr val="windowText" lastClr="000000"/>
              </a:solidFill>
            </a:rPr>
            <a:t>Simulation</a:t>
          </a:r>
        </a:p>
      </dgm:t>
    </dgm:pt>
    <dgm:pt modelId="{313995BD-2671-4CC8-ABCD-01E695C38141}" type="parTrans" cxnId="{FAD6781C-3FCC-4F43-98C5-F76BE4C8BA75}">
      <dgm:prSet/>
      <dgm:spPr>
        <a:ln>
          <a:solidFill>
            <a:schemeClr val="accent3"/>
          </a:solidFill>
        </a:ln>
      </dgm:spPr>
      <dgm:t>
        <a:bodyPr/>
        <a:lstStyle/>
        <a:p>
          <a:endParaRPr lang="fr-FR"/>
        </a:p>
      </dgm:t>
    </dgm:pt>
    <dgm:pt modelId="{4FD32746-446C-420C-A612-30E828B78DDD}" type="sibTrans" cxnId="{FAD6781C-3FCC-4F43-98C5-F76BE4C8BA75}">
      <dgm:prSet/>
      <dgm:spPr/>
      <dgm:t>
        <a:bodyPr/>
        <a:lstStyle/>
        <a:p>
          <a:endParaRPr lang="fr-FR"/>
        </a:p>
      </dgm:t>
    </dgm:pt>
    <dgm:pt modelId="{15AABB57-DCFB-459B-B100-ACCD0815B35A}">
      <dgm:prSet phldrT="[Texte]"/>
      <dgm:spPr>
        <a:noFill/>
      </dgm:spPr>
      <dgm:t>
        <a:bodyPr/>
        <a:lstStyle/>
        <a:p>
          <a:r>
            <a:rPr lang="fr-FR">
              <a:solidFill>
                <a:sysClr val="windowText" lastClr="000000"/>
              </a:solidFill>
            </a:rPr>
            <a:t>Flowcode</a:t>
          </a:r>
        </a:p>
      </dgm:t>
    </dgm:pt>
    <dgm:pt modelId="{5CA32156-547B-48C4-9BEF-152B83C43981}" type="parTrans" cxnId="{28923533-EE02-4156-A217-C37F4EB7E9D2}">
      <dgm:prSet/>
      <dgm:spPr>
        <a:ln>
          <a:solidFill>
            <a:schemeClr val="accent3"/>
          </a:solidFill>
        </a:ln>
      </dgm:spPr>
      <dgm:t>
        <a:bodyPr/>
        <a:lstStyle/>
        <a:p>
          <a:endParaRPr lang="fr-FR"/>
        </a:p>
      </dgm:t>
    </dgm:pt>
    <dgm:pt modelId="{3EF10E09-14B4-4A3C-A7E4-86E048DC1783}" type="sibTrans" cxnId="{28923533-EE02-4156-A217-C37F4EB7E9D2}">
      <dgm:prSet/>
      <dgm:spPr/>
      <dgm:t>
        <a:bodyPr/>
        <a:lstStyle/>
        <a:p>
          <a:endParaRPr lang="fr-FR"/>
        </a:p>
      </dgm:t>
    </dgm:pt>
    <dgm:pt modelId="{A44D6CE3-0F3B-4DA7-9D4C-E7420C8C83F8}">
      <dgm:prSet phldrT="[Texte]"/>
      <dgm:spPr>
        <a:noFill/>
      </dgm:spPr>
      <dgm:t>
        <a:bodyPr/>
        <a:lstStyle/>
        <a:p>
          <a:r>
            <a:rPr lang="fr-FR">
              <a:solidFill>
                <a:sysClr val="windowText" lastClr="000000"/>
              </a:solidFill>
            </a:rPr>
            <a:t>Python</a:t>
          </a:r>
        </a:p>
      </dgm:t>
    </dgm:pt>
    <dgm:pt modelId="{A8ACA585-D501-4762-B374-D5085E6B5E3E}" type="parTrans" cxnId="{D09ED926-2B11-44F0-BED3-BD3E77C3E8A8}">
      <dgm:prSet/>
      <dgm:spPr>
        <a:ln>
          <a:solidFill>
            <a:schemeClr val="accent3"/>
          </a:solidFill>
        </a:ln>
      </dgm:spPr>
      <dgm:t>
        <a:bodyPr/>
        <a:lstStyle/>
        <a:p>
          <a:endParaRPr lang="fr-FR"/>
        </a:p>
      </dgm:t>
    </dgm:pt>
    <dgm:pt modelId="{B1DF4166-0A35-4FCC-A73B-1AF6F9AA2AE0}" type="sibTrans" cxnId="{D09ED926-2B11-44F0-BED3-BD3E77C3E8A8}">
      <dgm:prSet/>
      <dgm:spPr/>
      <dgm:t>
        <a:bodyPr/>
        <a:lstStyle/>
        <a:p>
          <a:endParaRPr lang="fr-FR"/>
        </a:p>
      </dgm:t>
    </dgm:pt>
    <dgm:pt modelId="{97E4EEDB-C108-4B2A-992F-033471191EED}">
      <dgm:prSet phldrT="[Texte]"/>
      <dgm:spPr>
        <a:noFill/>
      </dgm:spPr>
      <dgm:t>
        <a:bodyPr/>
        <a:lstStyle/>
        <a:p>
          <a:r>
            <a:rPr lang="fr-FR">
              <a:solidFill>
                <a:sysClr val="windowText" lastClr="000000"/>
              </a:solidFill>
            </a:rPr>
            <a:t>T-SIM</a:t>
          </a:r>
        </a:p>
      </dgm:t>
    </dgm:pt>
    <dgm:pt modelId="{A19D4ED5-7043-4810-80B3-9BD54832A32B}" type="parTrans" cxnId="{F10C0AED-B104-4241-A8AF-BA7095BB057F}">
      <dgm:prSet/>
      <dgm:spPr>
        <a:ln>
          <a:solidFill>
            <a:schemeClr val="accent3"/>
          </a:solidFill>
        </a:ln>
      </dgm:spPr>
      <dgm:t>
        <a:bodyPr/>
        <a:lstStyle/>
        <a:p>
          <a:endParaRPr lang="fr-FR"/>
        </a:p>
      </dgm:t>
    </dgm:pt>
    <dgm:pt modelId="{BDCD2FAE-9CF2-45C0-804A-83949A80DD92}" type="sibTrans" cxnId="{F10C0AED-B104-4241-A8AF-BA7095BB057F}">
      <dgm:prSet/>
      <dgm:spPr/>
      <dgm:t>
        <a:bodyPr/>
        <a:lstStyle/>
        <a:p>
          <a:endParaRPr lang="fr-FR"/>
        </a:p>
      </dgm:t>
    </dgm:pt>
    <dgm:pt modelId="{467FF9D8-645B-4329-8921-72E67058A57E}">
      <dgm:prSet phldrT="[Texte]"/>
      <dgm:spPr>
        <a:noFill/>
      </dgm:spPr>
      <dgm:t>
        <a:bodyPr/>
        <a:lstStyle/>
        <a:p>
          <a:r>
            <a:rPr lang="fr-FR">
              <a:solidFill>
                <a:sysClr val="windowText" lastClr="000000"/>
              </a:solidFill>
            </a:rPr>
            <a:t>MagicDraw + SysML Plugin</a:t>
          </a:r>
        </a:p>
      </dgm:t>
    </dgm:pt>
    <dgm:pt modelId="{F0EDB8DD-9086-480D-9A98-E3C8D4D5CE20}" type="parTrans" cxnId="{B6C118CB-8973-46E2-BD4B-075D9BD2D7A8}">
      <dgm:prSet/>
      <dgm:spPr>
        <a:ln>
          <a:solidFill>
            <a:schemeClr val="accent3"/>
          </a:solidFill>
        </a:ln>
      </dgm:spPr>
      <dgm:t>
        <a:bodyPr/>
        <a:lstStyle/>
        <a:p>
          <a:endParaRPr lang="fr-FR"/>
        </a:p>
      </dgm:t>
    </dgm:pt>
    <dgm:pt modelId="{55B5477A-8DF0-4E68-AFC0-D1DD76BCC72C}" type="sibTrans" cxnId="{B6C118CB-8973-46E2-BD4B-075D9BD2D7A8}">
      <dgm:prSet/>
      <dgm:spPr/>
      <dgm:t>
        <a:bodyPr/>
        <a:lstStyle/>
        <a:p>
          <a:endParaRPr lang="fr-FR"/>
        </a:p>
      </dgm:t>
    </dgm:pt>
    <dgm:pt modelId="{574D8E38-16A4-4A0C-850E-66500592495E}">
      <dgm:prSet phldrT="[Texte]"/>
      <dgm:spPr>
        <a:noFill/>
      </dgm:spPr>
      <dgm:t>
        <a:bodyPr/>
        <a:lstStyle/>
        <a:p>
          <a:r>
            <a:rPr lang="fr-FR">
              <a:solidFill>
                <a:sysClr val="windowText" lastClr="000000"/>
              </a:solidFill>
            </a:rPr>
            <a:t>Multiphysique</a:t>
          </a:r>
        </a:p>
      </dgm:t>
    </dgm:pt>
    <dgm:pt modelId="{E17BC420-1B9D-46B5-9E5C-CF9164268C46}" type="parTrans" cxnId="{856F8D11-D17F-47F6-9D0E-1B6B04CE1F61}">
      <dgm:prSet/>
      <dgm:spPr/>
      <dgm:t>
        <a:bodyPr/>
        <a:lstStyle/>
        <a:p>
          <a:endParaRPr lang="fr-FR"/>
        </a:p>
      </dgm:t>
    </dgm:pt>
    <dgm:pt modelId="{864CCAEB-103D-4C43-9E20-4EC1BD2E883F}" type="sibTrans" cxnId="{856F8D11-D17F-47F6-9D0E-1B6B04CE1F61}">
      <dgm:prSet/>
      <dgm:spPr/>
      <dgm:t>
        <a:bodyPr/>
        <a:lstStyle/>
        <a:p>
          <a:endParaRPr lang="fr-FR"/>
        </a:p>
      </dgm:t>
    </dgm:pt>
    <dgm:pt modelId="{B11BDC7F-95C2-4C06-A025-9B9EF815B3E3}">
      <dgm:prSet phldrT="[Texte]"/>
      <dgm:spPr>
        <a:noFill/>
      </dgm:spPr>
      <dgm:t>
        <a:bodyPr/>
        <a:lstStyle/>
        <a:p>
          <a:r>
            <a:rPr lang="fr-FR">
              <a:solidFill>
                <a:sysClr val="windowText" lastClr="000000"/>
              </a:solidFill>
            </a:rPr>
            <a:t>MATLAB/Simulink</a:t>
          </a:r>
        </a:p>
      </dgm:t>
    </dgm:pt>
    <dgm:pt modelId="{CAC779CF-75E4-4D34-805D-437E93C6C51D}" type="parTrans" cxnId="{7028BE1B-D07D-4309-ABD6-9D4023349F5A}">
      <dgm:prSet/>
      <dgm:spPr>
        <a:ln>
          <a:solidFill>
            <a:schemeClr val="accent3"/>
          </a:solidFill>
        </a:ln>
      </dgm:spPr>
      <dgm:t>
        <a:bodyPr/>
        <a:lstStyle/>
        <a:p>
          <a:endParaRPr lang="fr-FR"/>
        </a:p>
      </dgm:t>
    </dgm:pt>
    <dgm:pt modelId="{CD449A07-D725-4B6C-9553-8F29DE3590D9}" type="sibTrans" cxnId="{7028BE1B-D07D-4309-ABD6-9D4023349F5A}">
      <dgm:prSet/>
      <dgm:spPr/>
      <dgm:t>
        <a:bodyPr/>
        <a:lstStyle/>
        <a:p>
          <a:endParaRPr lang="fr-FR"/>
        </a:p>
      </dgm:t>
    </dgm:pt>
    <dgm:pt modelId="{2D66A1E5-E41D-4A11-BBFF-A5A444CDB237}">
      <dgm:prSet phldrT="[Texte]"/>
      <dgm:spPr>
        <a:noFill/>
      </dgm:spPr>
      <dgm:t>
        <a:bodyPr/>
        <a:lstStyle/>
        <a:p>
          <a:r>
            <a:rPr lang="fr-FR">
              <a:solidFill>
                <a:sysClr val="windowText" lastClr="000000"/>
              </a:solidFill>
            </a:rPr>
            <a:t>Scilab</a:t>
          </a:r>
        </a:p>
      </dgm:t>
    </dgm:pt>
    <dgm:pt modelId="{D8D5D50D-9B85-438F-AD5B-CBA50BD6CB34}" type="parTrans" cxnId="{69125554-362F-4B4F-AD5D-6B83493E64E2}">
      <dgm:prSet/>
      <dgm:spPr>
        <a:ln>
          <a:solidFill>
            <a:schemeClr val="accent3"/>
          </a:solidFill>
        </a:ln>
      </dgm:spPr>
      <dgm:t>
        <a:bodyPr/>
        <a:lstStyle/>
        <a:p>
          <a:endParaRPr lang="fr-FR"/>
        </a:p>
      </dgm:t>
    </dgm:pt>
    <dgm:pt modelId="{4588F79E-24EC-4003-96CE-BC0308AA2638}" type="sibTrans" cxnId="{69125554-362F-4B4F-AD5D-6B83493E64E2}">
      <dgm:prSet/>
      <dgm:spPr/>
      <dgm:t>
        <a:bodyPr/>
        <a:lstStyle/>
        <a:p>
          <a:endParaRPr lang="fr-FR"/>
        </a:p>
      </dgm:t>
    </dgm:pt>
    <dgm:pt modelId="{2A57EA78-BDB5-4D53-BF6C-F246D079CB1B}">
      <dgm:prSet phldrT="[Texte]"/>
      <dgm:spPr>
        <a:noFill/>
      </dgm:spPr>
      <dgm:t>
        <a:bodyPr/>
        <a:lstStyle/>
        <a:p>
          <a:r>
            <a:rPr lang="fr-FR">
              <a:solidFill>
                <a:sysClr val="windowText" lastClr="000000"/>
              </a:solidFill>
            </a:rPr>
            <a:t>3D</a:t>
          </a:r>
        </a:p>
      </dgm:t>
    </dgm:pt>
    <dgm:pt modelId="{435FA4E2-961C-4618-A812-2571BE445BEB}" type="parTrans" cxnId="{02B35F05-6FA4-481A-A854-2756576DBE74}">
      <dgm:prSet/>
      <dgm:spPr>
        <a:ln>
          <a:solidFill>
            <a:schemeClr val="accent3"/>
          </a:solidFill>
        </a:ln>
      </dgm:spPr>
      <dgm:t>
        <a:bodyPr/>
        <a:lstStyle/>
        <a:p>
          <a:endParaRPr lang="fr-FR"/>
        </a:p>
      </dgm:t>
    </dgm:pt>
    <dgm:pt modelId="{7A10E2C8-F668-4162-A253-1BEFAEF10C56}" type="sibTrans" cxnId="{02B35F05-6FA4-481A-A854-2756576DBE74}">
      <dgm:prSet/>
      <dgm:spPr/>
      <dgm:t>
        <a:bodyPr/>
        <a:lstStyle/>
        <a:p>
          <a:endParaRPr lang="fr-FR"/>
        </a:p>
      </dgm:t>
    </dgm:pt>
    <dgm:pt modelId="{9E04C32C-6BB7-46D3-B7DA-89ADBB4C81B9}">
      <dgm:prSet phldrT="[Texte]"/>
      <dgm:spPr>
        <a:noFill/>
      </dgm:spPr>
      <dgm:t>
        <a:bodyPr/>
        <a:lstStyle/>
        <a:p>
          <a:r>
            <a:rPr lang="fr-FR">
              <a:solidFill>
                <a:sysClr val="windowText" lastClr="000000"/>
              </a:solidFill>
            </a:rPr>
            <a:t>Solidworks</a:t>
          </a:r>
        </a:p>
      </dgm:t>
    </dgm:pt>
    <dgm:pt modelId="{CFCA018D-1A73-4B80-BD10-F7BE4F02A187}" type="parTrans" cxnId="{CE20E0FC-A328-4BE9-8EDB-E9D425A401D3}">
      <dgm:prSet/>
      <dgm:spPr>
        <a:ln>
          <a:solidFill>
            <a:schemeClr val="accent3"/>
          </a:solidFill>
        </a:ln>
      </dgm:spPr>
      <dgm:t>
        <a:bodyPr/>
        <a:lstStyle/>
        <a:p>
          <a:endParaRPr lang="fr-FR"/>
        </a:p>
      </dgm:t>
    </dgm:pt>
    <dgm:pt modelId="{F8A5DFF5-19C7-46CB-85FC-91F5637386CF}" type="sibTrans" cxnId="{CE20E0FC-A328-4BE9-8EDB-E9D425A401D3}">
      <dgm:prSet/>
      <dgm:spPr/>
      <dgm:t>
        <a:bodyPr/>
        <a:lstStyle/>
        <a:p>
          <a:endParaRPr lang="fr-FR"/>
        </a:p>
      </dgm:t>
    </dgm:pt>
    <dgm:pt modelId="{8E19052C-D73E-442A-87D6-6BD3025C0EF8}">
      <dgm:prSet phldrT="[Texte]"/>
      <dgm:spPr>
        <a:noFill/>
      </dgm:spPr>
      <dgm:t>
        <a:bodyPr/>
        <a:lstStyle/>
        <a:p>
          <a:r>
            <a:rPr lang="fr-FR">
              <a:solidFill>
                <a:sysClr val="windowText" lastClr="000000"/>
              </a:solidFill>
            </a:rPr>
            <a:t>Onshape</a:t>
          </a:r>
        </a:p>
      </dgm:t>
    </dgm:pt>
    <dgm:pt modelId="{2DA7E20A-F6B6-4C0F-8615-01F03C5B9C62}" type="parTrans" cxnId="{1AA3F4C8-4116-4DC9-9B46-104342145714}">
      <dgm:prSet/>
      <dgm:spPr>
        <a:ln>
          <a:solidFill>
            <a:schemeClr val="accent3"/>
          </a:solidFill>
        </a:ln>
      </dgm:spPr>
      <dgm:t>
        <a:bodyPr/>
        <a:lstStyle/>
        <a:p>
          <a:endParaRPr lang="fr-FR"/>
        </a:p>
      </dgm:t>
    </dgm:pt>
    <dgm:pt modelId="{2FF68958-12AD-4E3C-96FE-0B3A08870D61}" type="sibTrans" cxnId="{1AA3F4C8-4116-4DC9-9B46-104342145714}">
      <dgm:prSet/>
      <dgm:spPr/>
      <dgm:t>
        <a:bodyPr/>
        <a:lstStyle/>
        <a:p>
          <a:endParaRPr lang="fr-FR"/>
        </a:p>
      </dgm:t>
    </dgm:pt>
    <dgm:pt modelId="{87649511-8F9D-47A1-BC53-ED9FFAC69FE8}">
      <dgm:prSet phldrT="[Texte]"/>
      <dgm:spPr>
        <a:noFill/>
      </dgm:spPr>
      <dgm:t>
        <a:bodyPr/>
        <a:lstStyle/>
        <a:p>
          <a:r>
            <a:rPr lang="fr-FR">
              <a:solidFill>
                <a:sysClr val="windowText" lastClr="000000"/>
              </a:solidFill>
            </a:rPr>
            <a:t>FreeCad</a:t>
          </a:r>
        </a:p>
      </dgm:t>
    </dgm:pt>
    <dgm:pt modelId="{1D316FB1-252B-472D-A6AE-8839F6850066}" type="parTrans" cxnId="{C3966C3E-36FB-4A94-B59F-5F70319A57CA}">
      <dgm:prSet/>
      <dgm:spPr>
        <a:ln>
          <a:solidFill>
            <a:schemeClr val="accent3"/>
          </a:solidFill>
        </a:ln>
      </dgm:spPr>
      <dgm:t>
        <a:bodyPr/>
        <a:lstStyle/>
        <a:p>
          <a:endParaRPr lang="fr-FR"/>
        </a:p>
      </dgm:t>
    </dgm:pt>
    <dgm:pt modelId="{CFCD443D-840B-4A87-8003-42DFFE8082CD}" type="sibTrans" cxnId="{C3966C3E-36FB-4A94-B59F-5F70319A57CA}">
      <dgm:prSet/>
      <dgm:spPr/>
      <dgm:t>
        <a:bodyPr/>
        <a:lstStyle/>
        <a:p>
          <a:endParaRPr lang="fr-FR"/>
        </a:p>
      </dgm:t>
    </dgm:pt>
    <dgm:pt modelId="{56A20294-692D-4CAE-9250-0DF196607F6B}">
      <dgm:prSet phldrT="[Texte]"/>
      <dgm:spPr>
        <a:noFill/>
      </dgm:spPr>
      <dgm:t>
        <a:bodyPr/>
        <a:lstStyle/>
        <a:p>
          <a:r>
            <a:rPr lang="fr-FR">
              <a:solidFill>
                <a:sysClr val="windowText" lastClr="000000"/>
              </a:solidFill>
            </a:rPr>
            <a:t>..</a:t>
          </a:r>
        </a:p>
      </dgm:t>
    </dgm:pt>
    <dgm:pt modelId="{347F8723-A750-4E34-A1A9-8616C8D804EC}" type="parTrans" cxnId="{506EA7F1-A60B-4D69-8FAE-3D8F53BC6634}">
      <dgm:prSet/>
      <dgm:spPr>
        <a:ln>
          <a:solidFill>
            <a:schemeClr val="accent3"/>
          </a:solidFill>
        </a:ln>
      </dgm:spPr>
      <dgm:t>
        <a:bodyPr/>
        <a:lstStyle/>
        <a:p>
          <a:endParaRPr lang="fr-FR"/>
        </a:p>
      </dgm:t>
    </dgm:pt>
    <dgm:pt modelId="{56A6BF61-C021-4A47-892F-519046803BAB}" type="sibTrans" cxnId="{506EA7F1-A60B-4D69-8FAE-3D8F53BC6634}">
      <dgm:prSet/>
      <dgm:spPr/>
      <dgm:t>
        <a:bodyPr/>
        <a:lstStyle/>
        <a:p>
          <a:endParaRPr lang="fr-FR"/>
        </a:p>
      </dgm:t>
    </dgm:pt>
    <dgm:pt modelId="{758178B5-68EA-4F69-8E4D-8D5C45C43AE5}" type="pres">
      <dgm:prSet presAssocID="{A9420E04-D4BD-4A1D-9A04-AF3A44C087EB}" presName="hierChild1" presStyleCnt="0">
        <dgm:presLayoutVars>
          <dgm:orgChart val="1"/>
          <dgm:chPref val="1"/>
          <dgm:dir/>
          <dgm:animOne val="branch"/>
          <dgm:animLvl val="lvl"/>
          <dgm:resizeHandles/>
        </dgm:presLayoutVars>
      </dgm:prSet>
      <dgm:spPr/>
      <dgm:t>
        <a:bodyPr/>
        <a:lstStyle/>
        <a:p>
          <a:endParaRPr lang="fr-FR"/>
        </a:p>
      </dgm:t>
    </dgm:pt>
    <dgm:pt modelId="{F4EEC93C-E949-4DE6-A8B4-FB157B3B5996}" type="pres">
      <dgm:prSet presAssocID="{E5B555BE-1ABE-4109-A9F8-FCA70C96A10D}" presName="hierRoot1" presStyleCnt="0">
        <dgm:presLayoutVars>
          <dgm:hierBranch val="init"/>
        </dgm:presLayoutVars>
      </dgm:prSet>
      <dgm:spPr/>
    </dgm:pt>
    <dgm:pt modelId="{72EB26D0-A316-4F9B-8C8A-23E38B93F25F}" type="pres">
      <dgm:prSet presAssocID="{E5B555BE-1ABE-4109-A9F8-FCA70C96A10D}" presName="rootComposite1" presStyleCnt="0"/>
      <dgm:spPr/>
    </dgm:pt>
    <dgm:pt modelId="{574C81B7-7691-48C4-8FA7-1E6C9C1D370B}" type="pres">
      <dgm:prSet presAssocID="{E5B555BE-1ABE-4109-A9F8-FCA70C96A10D}" presName="rootText1" presStyleLbl="node0" presStyleIdx="0" presStyleCnt="1">
        <dgm:presLayoutVars>
          <dgm:chPref val="3"/>
        </dgm:presLayoutVars>
      </dgm:prSet>
      <dgm:spPr/>
      <dgm:t>
        <a:bodyPr/>
        <a:lstStyle/>
        <a:p>
          <a:endParaRPr lang="fr-FR"/>
        </a:p>
      </dgm:t>
    </dgm:pt>
    <dgm:pt modelId="{52CFA6D8-2C7C-47BA-AE87-E04D380AB089}" type="pres">
      <dgm:prSet presAssocID="{E5B555BE-1ABE-4109-A9F8-FCA70C96A10D}" presName="rootConnector1" presStyleLbl="node1" presStyleIdx="0" presStyleCnt="0"/>
      <dgm:spPr/>
      <dgm:t>
        <a:bodyPr/>
        <a:lstStyle/>
        <a:p>
          <a:endParaRPr lang="fr-FR"/>
        </a:p>
      </dgm:t>
    </dgm:pt>
    <dgm:pt modelId="{323E5AA2-1E6E-4B7C-9C70-BD6A63C0B533}" type="pres">
      <dgm:prSet presAssocID="{E5B555BE-1ABE-4109-A9F8-FCA70C96A10D}" presName="hierChild2" presStyleCnt="0"/>
      <dgm:spPr/>
    </dgm:pt>
    <dgm:pt modelId="{87C7C5F5-37A7-47DB-ABA1-F436B9859EE7}" type="pres">
      <dgm:prSet presAssocID="{F391CEAB-25C9-4148-BEE3-805591516032}" presName="Name64" presStyleLbl="parChTrans1D2" presStyleIdx="0" presStyleCnt="2"/>
      <dgm:spPr/>
      <dgm:t>
        <a:bodyPr/>
        <a:lstStyle/>
        <a:p>
          <a:endParaRPr lang="fr-FR"/>
        </a:p>
      </dgm:t>
    </dgm:pt>
    <dgm:pt modelId="{E984302F-58B0-4A3B-A919-FA7A77B17D0D}" type="pres">
      <dgm:prSet presAssocID="{F8C2D134-7FB8-48D9-8B5F-EDEE6B02FEDF}" presName="hierRoot2" presStyleCnt="0">
        <dgm:presLayoutVars>
          <dgm:hierBranch val="init"/>
        </dgm:presLayoutVars>
      </dgm:prSet>
      <dgm:spPr/>
    </dgm:pt>
    <dgm:pt modelId="{6A3CF022-94B6-44E1-9453-14D0A2A97DD0}" type="pres">
      <dgm:prSet presAssocID="{F8C2D134-7FB8-48D9-8B5F-EDEE6B02FEDF}" presName="rootComposite" presStyleCnt="0"/>
      <dgm:spPr/>
    </dgm:pt>
    <dgm:pt modelId="{99468FF0-D141-4E1E-A850-926A93958CE5}" type="pres">
      <dgm:prSet presAssocID="{F8C2D134-7FB8-48D9-8B5F-EDEE6B02FEDF}" presName="rootText" presStyleLbl="node2" presStyleIdx="0" presStyleCnt="2">
        <dgm:presLayoutVars>
          <dgm:chPref val="3"/>
        </dgm:presLayoutVars>
      </dgm:prSet>
      <dgm:spPr/>
      <dgm:t>
        <a:bodyPr/>
        <a:lstStyle/>
        <a:p>
          <a:endParaRPr lang="fr-FR"/>
        </a:p>
      </dgm:t>
    </dgm:pt>
    <dgm:pt modelId="{FBC5BA2A-7837-46DE-876A-E3FEA413B099}" type="pres">
      <dgm:prSet presAssocID="{F8C2D134-7FB8-48D9-8B5F-EDEE6B02FEDF}" presName="rootConnector" presStyleLbl="node2" presStyleIdx="0" presStyleCnt="2"/>
      <dgm:spPr/>
      <dgm:t>
        <a:bodyPr/>
        <a:lstStyle/>
        <a:p>
          <a:endParaRPr lang="fr-FR"/>
        </a:p>
      </dgm:t>
    </dgm:pt>
    <dgm:pt modelId="{69A64E5B-DC71-48EF-B964-30FCF8315C2E}" type="pres">
      <dgm:prSet presAssocID="{F8C2D134-7FB8-48D9-8B5F-EDEE6B02FEDF}" presName="hierChild4" presStyleCnt="0"/>
      <dgm:spPr/>
    </dgm:pt>
    <dgm:pt modelId="{49D4D6E9-17C7-456B-9A6F-33780A0967FE}" type="pres">
      <dgm:prSet presAssocID="{F8C2D134-7FB8-48D9-8B5F-EDEE6B02FEDF}" presName="hierChild5" presStyleCnt="0"/>
      <dgm:spPr/>
    </dgm:pt>
    <dgm:pt modelId="{145E5BE4-CC71-483D-BEAF-1C414E894C87}" type="pres">
      <dgm:prSet presAssocID="{975234FC-6DFF-48B2-885D-DD856EBE764C}" presName="Name64" presStyleLbl="parChTrans1D2" presStyleIdx="1" presStyleCnt="2"/>
      <dgm:spPr/>
      <dgm:t>
        <a:bodyPr/>
        <a:lstStyle/>
        <a:p>
          <a:endParaRPr lang="fr-FR"/>
        </a:p>
      </dgm:t>
    </dgm:pt>
    <dgm:pt modelId="{B033FC58-10D2-422B-BAB3-F5F0ABA07C45}" type="pres">
      <dgm:prSet presAssocID="{B5C4B213-09F7-43AA-BFF7-02716DD6F3A1}" presName="hierRoot2" presStyleCnt="0">
        <dgm:presLayoutVars>
          <dgm:hierBranch val="init"/>
        </dgm:presLayoutVars>
      </dgm:prSet>
      <dgm:spPr/>
    </dgm:pt>
    <dgm:pt modelId="{6A922319-1CFB-48F3-9341-2D1DD3E3A337}" type="pres">
      <dgm:prSet presAssocID="{B5C4B213-09F7-43AA-BFF7-02716DD6F3A1}" presName="rootComposite" presStyleCnt="0"/>
      <dgm:spPr/>
    </dgm:pt>
    <dgm:pt modelId="{987B1201-C5EC-4C0E-A5E3-6FDFE6EBABE5}" type="pres">
      <dgm:prSet presAssocID="{B5C4B213-09F7-43AA-BFF7-02716DD6F3A1}" presName="rootText" presStyleLbl="node2" presStyleIdx="1" presStyleCnt="2">
        <dgm:presLayoutVars>
          <dgm:chPref val="3"/>
        </dgm:presLayoutVars>
      </dgm:prSet>
      <dgm:spPr/>
      <dgm:t>
        <a:bodyPr/>
        <a:lstStyle/>
        <a:p>
          <a:endParaRPr lang="fr-FR"/>
        </a:p>
      </dgm:t>
    </dgm:pt>
    <dgm:pt modelId="{9983413D-53D2-4415-A4DD-9DC5AA259F09}" type="pres">
      <dgm:prSet presAssocID="{B5C4B213-09F7-43AA-BFF7-02716DD6F3A1}" presName="rootConnector" presStyleLbl="node2" presStyleIdx="1" presStyleCnt="2"/>
      <dgm:spPr/>
      <dgm:t>
        <a:bodyPr/>
        <a:lstStyle/>
        <a:p>
          <a:endParaRPr lang="fr-FR"/>
        </a:p>
      </dgm:t>
    </dgm:pt>
    <dgm:pt modelId="{E1897826-C9AB-4F8D-AA87-BB3C9D644E8B}" type="pres">
      <dgm:prSet presAssocID="{B5C4B213-09F7-43AA-BFF7-02716DD6F3A1}" presName="hierChild4" presStyleCnt="0"/>
      <dgm:spPr/>
    </dgm:pt>
    <dgm:pt modelId="{344CCAD5-245B-422C-A7A2-86DD507BD310}" type="pres">
      <dgm:prSet presAssocID="{313995BD-2671-4CC8-ABCD-01E695C38141}" presName="Name64" presStyleLbl="parChTrans1D3" presStyleIdx="0" presStyleCnt="3"/>
      <dgm:spPr/>
      <dgm:t>
        <a:bodyPr/>
        <a:lstStyle/>
        <a:p>
          <a:endParaRPr lang="fr-FR"/>
        </a:p>
      </dgm:t>
    </dgm:pt>
    <dgm:pt modelId="{66F3EDED-1595-4BB9-AB55-DBA9065B8888}" type="pres">
      <dgm:prSet presAssocID="{F51E6A16-56BE-44AF-894E-8E25E0A72B23}" presName="hierRoot2" presStyleCnt="0">
        <dgm:presLayoutVars>
          <dgm:hierBranch val="init"/>
        </dgm:presLayoutVars>
      </dgm:prSet>
      <dgm:spPr/>
    </dgm:pt>
    <dgm:pt modelId="{B2F7FE1F-9D87-46BC-A7B7-15F92A6B407E}" type="pres">
      <dgm:prSet presAssocID="{F51E6A16-56BE-44AF-894E-8E25E0A72B23}" presName="rootComposite" presStyleCnt="0"/>
      <dgm:spPr/>
    </dgm:pt>
    <dgm:pt modelId="{73CBAD9E-B679-4F4B-AD84-AFF0E0AA81F2}" type="pres">
      <dgm:prSet presAssocID="{F51E6A16-56BE-44AF-894E-8E25E0A72B23}" presName="rootText" presStyleLbl="node3" presStyleIdx="0" presStyleCnt="3">
        <dgm:presLayoutVars>
          <dgm:chPref val="3"/>
        </dgm:presLayoutVars>
      </dgm:prSet>
      <dgm:spPr/>
      <dgm:t>
        <a:bodyPr/>
        <a:lstStyle/>
        <a:p>
          <a:endParaRPr lang="fr-FR"/>
        </a:p>
      </dgm:t>
    </dgm:pt>
    <dgm:pt modelId="{63DA8777-0F9F-4A79-A7E9-B40EA8A3E429}" type="pres">
      <dgm:prSet presAssocID="{F51E6A16-56BE-44AF-894E-8E25E0A72B23}" presName="rootConnector" presStyleLbl="node3" presStyleIdx="0" presStyleCnt="3"/>
      <dgm:spPr/>
      <dgm:t>
        <a:bodyPr/>
        <a:lstStyle/>
        <a:p>
          <a:endParaRPr lang="fr-FR"/>
        </a:p>
      </dgm:t>
    </dgm:pt>
    <dgm:pt modelId="{A7447559-FB78-476C-8A4A-D548022FC902}" type="pres">
      <dgm:prSet presAssocID="{F51E6A16-56BE-44AF-894E-8E25E0A72B23}" presName="hierChild4" presStyleCnt="0"/>
      <dgm:spPr/>
    </dgm:pt>
    <dgm:pt modelId="{ACA1BDEC-C6E5-4AF7-81BF-74AB25E3DE2C}" type="pres">
      <dgm:prSet presAssocID="{5CA32156-547B-48C4-9BEF-152B83C43981}" presName="Name64" presStyleLbl="parChTrans1D4" presStyleIdx="0" presStyleCnt="10"/>
      <dgm:spPr/>
      <dgm:t>
        <a:bodyPr/>
        <a:lstStyle/>
        <a:p>
          <a:endParaRPr lang="fr-FR"/>
        </a:p>
      </dgm:t>
    </dgm:pt>
    <dgm:pt modelId="{AA058F74-582D-4865-9F2A-88C8F67ECFC3}" type="pres">
      <dgm:prSet presAssocID="{15AABB57-DCFB-459B-B100-ACCD0815B35A}" presName="hierRoot2" presStyleCnt="0">
        <dgm:presLayoutVars>
          <dgm:hierBranch val="init"/>
        </dgm:presLayoutVars>
      </dgm:prSet>
      <dgm:spPr/>
    </dgm:pt>
    <dgm:pt modelId="{BBD99643-20F3-495A-8F2C-00AFC8A1AC09}" type="pres">
      <dgm:prSet presAssocID="{15AABB57-DCFB-459B-B100-ACCD0815B35A}" presName="rootComposite" presStyleCnt="0"/>
      <dgm:spPr/>
    </dgm:pt>
    <dgm:pt modelId="{8C1945FE-9B9D-4FE5-8027-D24DDF2E767D}" type="pres">
      <dgm:prSet presAssocID="{15AABB57-DCFB-459B-B100-ACCD0815B35A}" presName="rootText" presStyleLbl="node4" presStyleIdx="0" presStyleCnt="10">
        <dgm:presLayoutVars>
          <dgm:chPref val="3"/>
        </dgm:presLayoutVars>
      </dgm:prSet>
      <dgm:spPr/>
      <dgm:t>
        <a:bodyPr/>
        <a:lstStyle/>
        <a:p>
          <a:endParaRPr lang="fr-FR"/>
        </a:p>
      </dgm:t>
    </dgm:pt>
    <dgm:pt modelId="{5A8F710D-1215-4C3B-BB15-34C39D5B3C2D}" type="pres">
      <dgm:prSet presAssocID="{15AABB57-DCFB-459B-B100-ACCD0815B35A}" presName="rootConnector" presStyleLbl="node4" presStyleIdx="0" presStyleCnt="10"/>
      <dgm:spPr/>
      <dgm:t>
        <a:bodyPr/>
        <a:lstStyle/>
        <a:p>
          <a:endParaRPr lang="fr-FR"/>
        </a:p>
      </dgm:t>
    </dgm:pt>
    <dgm:pt modelId="{98C4BFC4-52ED-45E3-8FE2-1FEB27142976}" type="pres">
      <dgm:prSet presAssocID="{15AABB57-DCFB-459B-B100-ACCD0815B35A}" presName="hierChild4" presStyleCnt="0"/>
      <dgm:spPr/>
    </dgm:pt>
    <dgm:pt modelId="{BEC6FC8E-2028-466A-B5A2-280375293E7F}" type="pres">
      <dgm:prSet presAssocID="{15AABB57-DCFB-459B-B100-ACCD0815B35A}" presName="hierChild5" presStyleCnt="0"/>
      <dgm:spPr/>
    </dgm:pt>
    <dgm:pt modelId="{C75146E6-3A4E-4C8D-BFF8-ADC707B80C6C}" type="pres">
      <dgm:prSet presAssocID="{A8ACA585-D501-4762-B374-D5085E6B5E3E}" presName="Name64" presStyleLbl="parChTrans1D4" presStyleIdx="1" presStyleCnt="10"/>
      <dgm:spPr/>
      <dgm:t>
        <a:bodyPr/>
        <a:lstStyle/>
        <a:p>
          <a:endParaRPr lang="fr-FR"/>
        </a:p>
      </dgm:t>
    </dgm:pt>
    <dgm:pt modelId="{5DF5B1A8-DE3E-4E7F-9298-52AEC051CE3B}" type="pres">
      <dgm:prSet presAssocID="{A44D6CE3-0F3B-4DA7-9D4C-E7420C8C83F8}" presName="hierRoot2" presStyleCnt="0">
        <dgm:presLayoutVars>
          <dgm:hierBranch val="init"/>
        </dgm:presLayoutVars>
      </dgm:prSet>
      <dgm:spPr/>
    </dgm:pt>
    <dgm:pt modelId="{AC680404-911C-45F0-9C44-CC8E703E20C0}" type="pres">
      <dgm:prSet presAssocID="{A44D6CE3-0F3B-4DA7-9D4C-E7420C8C83F8}" presName="rootComposite" presStyleCnt="0"/>
      <dgm:spPr/>
    </dgm:pt>
    <dgm:pt modelId="{B1356E0D-F9A2-4E74-9B01-D74C15C8A93A}" type="pres">
      <dgm:prSet presAssocID="{A44D6CE3-0F3B-4DA7-9D4C-E7420C8C83F8}" presName="rootText" presStyleLbl="node4" presStyleIdx="1" presStyleCnt="10">
        <dgm:presLayoutVars>
          <dgm:chPref val="3"/>
        </dgm:presLayoutVars>
      </dgm:prSet>
      <dgm:spPr/>
      <dgm:t>
        <a:bodyPr/>
        <a:lstStyle/>
        <a:p>
          <a:endParaRPr lang="fr-FR"/>
        </a:p>
      </dgm:t>
    </dgm:pt>
    <dgm:pt modelId="{0831939E-1367-46A7-9B7B-ABEC3529E8DC}" type="pres">
      <dgm:prSet presAssocID="{A44D6CE3-0F3B-4DA7-9D4C-E7420C8C83F8}" presName="rootConnector" presStyleLbl="node4" presStyleIdx="1" presStyleCnt="10"/>
      <dgm:spPr/>
      <dgm:t>
        <a:bodyPr/>
        <a:lstStyle/>
        <a:p>
          <a:endParaRPr lang="fr-FR"/>
        </a:p>
      </dgm:t>
    </dgm:pt>
    <dgm:pt modelId="{67DFCB01-85DF-4014-8658-55039380DE59}" type="pres">
      <dgm:prSet presAssocID="{A44D6CE3-0F3B-4DA7-9D4C-E7420C8C83F8}" presName="hierChild4" presStyleCnt="0"/>
      <dgm:spPr/>
    </dgm:pt>
    <dgm:pt modelId="{D2F2114F-D325-4FEE-B4FA-97C94DA47DD5}" type="pres">
      <dgm:prSet presAssocID="{A44D6CE3-0F3B-4DA7-9D4C-E7420C8C83F8}" presName="hierChild5" presStyleCnt="0"/>
      <dgm:spPr/>
    </dgm:pt>
    <dgm:pt modelId="{3A7EAEB0-5705-42B9-9D6D-91C671286C0B}" type="pres">
      <dgm:prSet presAssocID="{A19D4ED5-7043-4810-80B3-9BD54832A32B}" presName="Name64" presStyleLbl="parChTrans1D4" presStyleIdx="2" presStyleCnt="10"/>
      <dgm:spPr/>
      <dgm:t>
        <a:bodyPr/>
        <a:lstStyle/>
        <a:p>
          <a:endParaRPr lang="fr-FR"/>
        </a:p>
      </dgm:t>
    </dgm:pt>
    <dgm:pt modelId="{CF2E197D-5631-4F69-B14A-7295A9520CEE}" type="pres">
      <dgm:prSet presAssocID="{97E4EEDB-C108-4B2A-992F-033471191EED}" presName="hierRoot2" presStyleCnt="0">
        <dgm:presLayoutVars>
          <dgm:hierBranch val="init"/>
        </dgm:presLayoutVars>
      </dgm:prSet>
      <dgm:spPr/>
    </dgm:pt>
    <dgm:pt modelId="{D8F32A07-E43D-4346-A884-FBA57F007821}" type="pres">
      <dgm:prSet presAssocID="{97E4EEDB-C108-4B2A-992F-033471191EED}" presName="rootComposite" presStyleCnt="0"/>
      <dgm:spPr/>
    </dgm:pt>
    <dgm:pt modelId="{B106CADB-0D64-4573-9AF6-42FD1A631FEA}" type="pres">
      <dgm:prSet presAssocID="{97E4EEDB-C108-4B2A-992F-033471191EED}" presName="rootText" presStyleLbl="node4" presStyleIdx="2" presStyleCnt="10">
        <dgm:presLayoutVars>
          <dgm:chPref val="3"/>
        </dgm:presLayoutVars>
      </dgm:prSet>
      <dgm:spPr/>
      <dgm:t>
        <a:bodyPr/>
        <a:lstStyle/>
        <a:p>
          <a:endParaRPr lang="fr-FR"/>
        </a:p>
      </dgm:t>
    </dgm:pt>
    <dgm:pt modelId="{7A17E1FE-6F9A-4D9E-9752-2BA172750ABA}" type="pres">
      <dgm:prSet presAssocID="{97E4EEDB-C108-4B2A-992F-033471191EED}" presName="rootConnector" presStyleLbl="node4" presStyleIdx="2" presStyleCnt="10"/>
      <dgm:spPr/>
      <dgm:t>
        <a:bodyPr/>
        <a:lstStyle/>
        <a:p>
          <a:endParaRPr lang="fr-FR"/>
        </a:p>
      </dgm:t>
    </dgm:pt>
    <dgm:pt modelId="{AE1F892A-6789-4CBA-A5E5-8355CB9CB216}" type="pres">
      <dgm:prSet presAssocID="{97E4EEDB-C108-4B2A-992F-033471191EED}" presName="hierChild4" presStyleCnt="0"/>
      <dgm:spPr/>
    </dgm:pt>
    <dgm:pt modelId="{773F202D-AB72-43C9-9405-D324626909AB}" type="pres">
      <dgm:prSet presAssocID="{97E4EEDB-C108-4B2A-992F-033471191EED}" presName="hierChild5" presStyleCnt="0"/>
      <dgm:spPr/>
    </dgm:pt>
    <dgm:pt modelId="{69F5C54F-4E8C-4F03-AB78-2C442F215B84}" type="pres">
      <dgm:prSet presAssocID="{F0EDB8DD-9086-480D-9A98-E3C8D4D5CE20}" presName="Name64" presStyleLbl="parChTrans1D4" presStyleIdx="3" presStyleCnt="10"/>
      <dgm:spPr/>
      <dgm:t>
        <a:bodyPr/>
        <a:lstStyle/>
        <a:p>
          <a:endParaRPr lang="fr-FR"/>
        </a:p>
      </dgm:t>
    </dgm:pt>
    <dgm:pt modelId="{45EC312E-7C54-403F-958C-B476F922F17F}" type="pres">
      <dgm:prSet presAssocID="{467FF9D8-645B-4329-8921-72E67058A57E}" presName="hierRoot2" presStyleCnt="0">
        <dgm:presLayoutVars>
          <dgm:hierBranch val="init"/>
        </dgm:presLayoutVars>
      </dgm:prSet>
      <dgm:spPr/>
    </dgm:pt>
    <dgm:pt modelId="{EE3F8358-05A4-4A08-A392-2726017855C3}" type="pres">
      <dgm:prSet presAssocID="{467FF9D8-645B-4329-8921-72E67058A57E}" presName="rootComposite" presStyleCnt="0"/>
      <dgm:spPr/>
    </dgm:pt>
    <dgm:pt modelId="{4257F4EA-FAE1-4F12-881F-EEED9303D4C9}" type="pres">
      <dgm:prSet presAssocID="{467FF9D8-645B-4329-8921-72E67058A57E}" presName="rootText" presStyleLbl="node4" presStyleIdx="3" presStyleCnt="10">
        <dgm:presLayoutVars>
          <dgm:chPref val="3"/>
        </dgm:presLayoutVars>
      </dgm:prSet>
      <dgm:spPr/>
      <dgm:t>
        <a:bodyPr/>
        <a:lstStyle/>
        <a:p>
          <a:endParaRPr lang="fr-FR"/>
        </a:p>
      </dgm:t>
    </dgm:pt>
    <dgm:pt modelId="{2B5FC336-A97B-4E87-A099-BEB947655BD9}" type="pres">
      <dgm:prSet presAssocID="{467FF9D8-645B-4329-8921-72E67058A57E}" presName="rootConnector" presStyleLbl="node4" presStyleIdx="3" presStyleCnt="10"/>
      <dgm:spPr/>
      <dgm:t>
        <a:bodyPr/>
        <a:lstStyle/>
        <a:p>
          <a:endParaRPr lang="fr-FR"/>
        </a:p>
      </dgm:t>
    </dgm:pt>
    <dgm:pt modelId="{A32634DB-39E8-4A83-9F5F-81441EC0F878}" type="pres">
      <dgm:prSet presAssocID="{467FF9D8-645B-4329-8921-72E67058A57E}" presName="hierChild4" presStyleCnt="0"/>
      <dgm:spPr/>
    </dgm:pt>
    <dgm:pt modelId="{3C8053B7-6AA8-4539-B26F-7211DC470C53}" type="pres">
      <dgm:prSet presAssocID="{467FF9D8-645B-4329-8921-72E67058A57E}" presName="hierChild5" presStyleCnt="0"/>
      <dgm:spPr/>
    </dgm:pt>
    <dgm:pt modelId="{871EA79E-3D1E-410C-A3F7-0772D33D3377}" type="pres">
      <dgm:prSet presAssocID="{F51E6A16-56BE-44AF-894E-8E25E0A72B23}" presName="hierChild5" presStyleCnt="0"/>
      <dgm:spPr/>
    </dgm:pt>
    <dgm:pt modelId="{D6C14FBA-8CF8-4A91-BB57-BA9143BB45FB}" type="pres">
      <dgm:prSet presAssocID="{E17BC420-1B9D-46B5-9E5C-CF9164268C46}" presName="Name64" presStyleLbl="parChTrans1D3" presStyleIdx="1" presStyleCnt="3"/>
      <dgm:spPr/>
      <dgm:t>
        <a:bodyPr/>
        <a:lstStyle/>
        <a:p>
          <a:endParaRPr lang="fr-FR"/>
        </a:p>
      </dgm:t>
    </dgm:pt>
    <dgm:pt modelId="{2B0AA616-93FD-44F8-8D4C-D98ED833F662}" type="pres">
      <dgm:prSet presAssocID="{574D8E38-16A4-4A0C-850E-66500592495E}" presName="hierRoot2" presStyleCnt="0">
        <dgm:presLayoutVars>
          <dgm:hierBranch val="init"/>
        </dgm:presLayoutVars>
      </dgm:prSet>
      <dgm:spPr/>
    </dgm:pt>
    <dgm:pt modelId="{FA775BC3-4686-40CB-BBF5-55954DA120D5}" type="pres">
      <dgm:prSet presAssocID="{574D8E38-16A4-4A0C-850E-66500592495E}" presName="rootComposite" presStyleCnt="0"/>
      <dgm:spPr/>
    </dgm:pt>
    <dgm:pt modelId="{383F30BA-C536-4935-9A78-D1BFAAA49C50}" type="pres">
      <dgm:prSet presAssocID="{574D8E38-16A4-4A0C-850E-66500592495E}" presName="rootText" presStyleLbl="node3" presStyleIdx="1" presStyleCnt="3">
        <dgm:presLayoutVars>
          <dgm:chPref val="3"/>
        </dgm:presLayoutVars>
      </dgm:prSet>
      <dgm:spPr/>
      <dgm:t>
        <a:bodyPr/>
        <a:lstStyle/>
        <a:p>
          <a:endParaRPr lang="fr-FR"/>
        </a:p>
      </dgm:t>
    </dgm:pt>
    <dgm:pt modelId="{2FA9DF23-FCCB-4592-A65F-BB7E0F935EDE}" type="pres">
      <dgm:prSet presAssocID="{574D8E38-16A4-4A0C-850E-66500592495E}" presName="rootConnector" presStyleLbl="node3" presStyleIdx="1" presStyleCnt="3"/>
      <dgm:spPr/>
      <dgm:t>
        <a:bodyPr/>
        <a:lstStyle/>
        <a:p>
          <a:endParaRPr lang="fr-FR"/>
        </a:p>
      </dgm:t>
    </dgm:pt>
    <dgm:pt modelId="{55D73332-58E1-4304-B93F-10B487DB5EA8}" type="pres">
      <dgm:prSet presAssocID="{574D8E38-16A4-4A0C-850E-66500592495E}" presName="hierChild4" presStyleCnt="0"/>
      <dgm:spPr/>
    </dgm:pt>
    <dgm:pt modelId="{E2666A5F-6E79-49AA-BA65-EE721E2662F6}" type="pres">
      <dgm:prSet presAssocID="{CAC779CF-75E4-4D34-805D-437E93C6C51D}" presName="Name64" presStyleLbl="parChTrans1D4" presStyleIdx="4" presStyleCnt="10"/>
      <dgm:spPr/>
      <dgm:t>
        <a:bodyPr/>
        <a:lstStyle/>
        <a:p>
          <a:endParaRPr lang="fr-FR"/>
        </a:p>
      </dgm:t>
    </dgm:pt>
    <dgm:pt modelId="{B205D070-5B69-4DFD-85CC-3F2902748925}" type="pres">
      <dgm:prSet presAssocID="{B11BDC7F-95C2-4C06-A025-9B9EF815B3E3}" presName="hierRoot2" presStyleCnt="0">
        <dgm:presLayoutVars>
          <dgm:hierBranch val="init"/>
        </dgm:presLayoutVars>
      </dgm:prSet>
      <dgm:spPr/>
    </dgm:pt>
    <dgm:pt modelId="{306EF210-6C9A-4A87-AAD0-CE9F4CBEB31B}" type="pres">
      <dgm:prSet presAssocID="{B11BDC7F-95C2-4C06-A025-9B9EF815B3E3}" presName="rootComposite" presStyleCnt="0"/>
      <dgm:spPr/>
    </dgm:pt>
    <dgm:pt modelId="{01E50CC9-9BE3-4D93-B9D3-65CC6A8A98B3}" type="pres">
      <dgm:prSet presAssocID="{B11BDC7F-95C2-4C06-A025-9B9EF815B3E3}" presName="rootText" presStyleLbl="node4" presStyleIdx="4" presStyleCnt="10">
        <dgm:presLayoutVars>
          <dgm:chPref val="3"/>
        </dgm:presLayoutVars>
      </dgm:prSet>
      <dgm:spPr/>
      <dgm:t>
        <a:bodyPr/>
        <a:lstStyle/>
        <a:p>
          <a:endParaRPr lang="fr-FR"/>
        </a:p>
      </dgm:t>
    </dgm:pt>
    <dgm:pt modelId="{11B23FAD-4016-4A30-AFA1-631A90459AA3}" type="pres">
      <dgm:prSet presAssocID="{B11BDC7F-95C2-4C06-A025-9B9EF815B3E3}" presName="rootConnector" presStyleLbl="node4" presStyleIdx="4" presStyleCnt="10"/>
      <dgm:spPr/>
      <dgm:t>
        <a:bodyPr/>
        <a:lstStyle/>
        <a:p>
          <a:endParaRPr lang="fr-FR"/>
        </a:p>
      </dgm:t>
    </dgm:pt>
    <dgm:pt modelId="{B44F7F24-3E7C-4A0C-866B-A11983D35FA8}" type="pres">
      <dgm:prSet presAssocID="{B11BDC7F-95C2-4C06-A025-9B9EF815B3E3}" presName="hierChild4" presStyleCnt="0"/>
      <dgm:spPr/>
    </dgm:pt>
    <dgm:pt modelId="{517DA004-D665-4EE3-BDDB-400D6565A4D9}" type="pres">
      <dgm:prSet presAssocID="{B11BDC7F-95C2-4C06-A025-9B9EF815B3E3}" presName="hierChild5" presStyleCnt="0"/>
      <dgm:spPr/>
    </dgm:pt>
    <dgm:pt modelId="{C565E690-4332-46F4-8853-93BC44E2AB72}" type="pres">
      <dgm:prSet presAssocID="{D8D5D50D-9B85-438F-AD5B-CBA50BD6CB34}" presName="Name64" presStyleLbl="parChTrans1D4" presStyleIdx="5" presStyleCnt="10"/>
      <dgm:spPr/>
      <dgm:t>
        <a:bodyPr/>
        <a:lstStyle/>
        <a:p>
          <a:endParaRPr lang="fr-FR"/>
        </a:p>
      </dgm:t>
    </dgm:pt>
    <dgm:pt modelId="{E4544D29-BF2D-40F5-B00A-F9FF86FA13C1}" type="pres">
      <dgm:prSet presAssocID="{2D66A1E5-E41D-4A11-BBFF-A5A444CDB237}" presName="hierRoot2" presStyleCnt="0">
        <dgm:presLayoutVars>
          <dgm:hierBranch val="init"/>
        </dgm:presLayoutVars>
      </dgm:prSet>
      <dgm:spPr/>
    </dgm:pt>
    <dgm:pt modelId="{380A2618-C290-45B3-B0BE-8CB6F203E4B1}" type="pres">
      <dgm:prSet presAssocID="{2D66A1E5-E41D-4A11-BBFF-A5A444CDB237}" presName="rootComposite" presStyleCnt="0"/>
      <dgm:spPr/>
    </dgm:pt>
    <dgm:pt modelId="{0B396DCB-5060-4AFE-A3B7-6C8EB0B89EBA}" type="pres">
      <dgm:prSet presAssocID="{2D66A1E5-E41D-4A11-BBFF-A5A444CDB237}" presName="rootText" presStyleLbl="node4" presStyleIdx="5" presStyleCnt="10">
        <dgm:presLayoutVars>
          <dgm:chPref val="3"/>
        </dgm:presLayoutVars>
      </dgm:prSet>
      <dgm:spPr/>
      <dgm:t>
        <a:bodyPr/>
        <a:lstStyle/>
        <a:p>
          <a:endParaRPr lang="fr-FR"/>
        </a:p>
      </dgm:t>
    </dgm:pt>
    <dgm:pt modelId="{177A5ED3-B000-4860-902A-C688359C0060}" type="pres">
      <dgm:prSet presAssocID="{2D66A1E5-E41D-4A11-BBFF-A5A444CDB237}" presName="rootConnector" presStyleLbl="node4" presStyleIdx="5" presStyleCnt="10"/>
      <dgm:spPr/>
      <dgm:t>
        <a:bodyPr/>
        <a:lstStyle/>
        <a:p>
          <a:endParaRPr lang="fr-FR"/>
        </a:p>
      </dgm:t>
    </dgm:pt>
    <dgm:pt modelId="{0232C7F7-0FBE-48E3-8C7B-24B8CCEA4F98}" type="pres">
      <dgm:prSet presAssocID="{2D66A1E5-E41D-4A11-BBFF-A5A444CDB237}" presName="hierChild4" presStyleCnt="0"/>
      <dgm:spPr/>
    </dgm:pt>
    <dgm:pt modelId="{1CEC1783-360E-4EE2-A759-4DCEA28F47B3}" type="pres">
      <dgm:prSet presAssocID="{2D66A1E5-E41D-4A11-BBFF-A5A444CDB237}" presName="hierChild5" presStyleCnt="0"/>
      <dgm:spPr/>
    </dgm:pt>
    <dgm:pt modelId="{A1D809C1-6B4F-4AC3-A45C-6F8F74E237DA}" type="pres">
      <dgm:prSet presAssocID="{574D8E38-16A4-4A0C-850E-66500592495E}" presName="hierChild5" presStyleCnt="0"/>
      <dgm:spPr/>
    </dgm:pt>
    <dgm:pt modelId="{D23045BA-BA69-434B-AB90-E985F37B9A0E}" type="pres">
      <dgm:prSet presAssocID="{435FA4E2-961C-4618-A812-2571BE445BEB}" presName="Name64" presStyleLbl="parChTrans1D3" presStyleIdx="2" presStyleCnt="3"/>
      <dgm:spPr/>
      <dgm:t>
        <a:bodyPr/>
        <a:lstStyle/>
        <a:p>
          <a:endParaRPr lang="fr-FR"/>
        </a:p>
      </dgm:t>
    </dgm:pt>
    <dgm:pt modelId="{2645EEC5-3902-4798-814D-1DB0532DE55A}" type="pres">
      <dgm:prSet presAssocID="{2A57EA78-BDB5-4D53-BF6C-F246D079CB1B}" presName="hierRoot2" presStyleCnt="0">
        <dgm:presLayoutVars>
          <dgm:hierBranch val="init"/>
        </dgm:presLayoutVars>
      </dgm:prSet>
      <dgm:spPr/>
    </dgm:pt>
    <dgm:pt modelId="{A61BA34D-DB8E-4A40-850D-4EE6A032100E}" type="pres">
      <dgm:prSet presAssocID="{2A57EA78-BDB5-4D53-BF6C-F246D079CB1B}" presName="rootComposite" presStyleCnt="0"/>
      <dgm:spPr/>
    </dgm:pt>
    <dgm:pt modelId="{7494496E-1307-49B6-8E27-89F3449B7BB6}" type="pres">
      <dgm:prSet presAssocID="{2A57EA78-BDB5-4D53-BF6C-F246D079CB1B}" presName="rootText" presStyleLbl="node3" presStyleIdx="2" presStyleCnt="3">
        <dgm:presLayoutVars>
          <dgm:chPref val="3"/>
        </dgm:presLayoutVars>
      </dgm:prSet>
      <dgm:spPr/>
      <dgm:t>
        <a:bodyPr/>
        <a:lstStyle/>
        <a:p>
          <a:endParaRPr lang="fr-FR"/>
        </a:p>
      </dgm:t>
    </dgm:pt>
    <dgm:pt modelId="{02BC9858-9693-4275-B4F1-81ADB3B0B1CB}" type="pres">
      <dgm:prSet presAssocID="{2A57EA78-BDB5-4D53-BF6C-F246D079CB1B}" presName="rootConnector" presStyleLbl="node3" presStyleIdx="2" presStyleCnt="3"/>
      <dgm:spPr/>
      <dgm:t>
        <a:bodyPr/>
        <a:lstStyle/>
        <a:p>
          <a:endParaRPr lang="fr-FR"/>
        </a:p>
      </dgm:t>
    </dgm:pt>
    <dgm:pt modelId="{616093B1-443E-49F6-B066-7AF23619C4BE}" type="pres">
      <dgm:prSet presAssocID="{2A57EA78-BDB5-4D53-BF6C-F246D079CB1B}" presName="hierChild4" presStyleCnt="0"/>
      <dgm:spPr/>
    </dgm:pt>
    <dgm:pt modelId="{F278DBE7-DC95-4DD7-923B-C1F2C39E1597}" type="pres">
      <dgm:prSet presAssocID="{CFCA018D-1A73-4B80-BD10-F7BE4F02A187}" presName="Name64" presStyleLbl="parChTrans1D4" presStyleIdx="6" presStyleCnt="10"/>
      <dgm:spPr/>
      <dgm:t>
        <a:bodyPr/>
        <a:lstStyle/>
        <a:p>
          <a:endParaRPr lang="fr-FR"/>
        </a:p>
      </dgm:t>
    </dgm:pt>
    <dgm:pt modelId="{6A2A6D39-40D6-42CC-BEF8-320963BC7D16}" type="pres">
      <dgm:prSet presAssocID="{9E04C32C-6BB7-46D3-B7DA-89ADBB4C81B9}" presName="hierRoot2" presStyleCnt="0">
        <dgm:presLayoutVars>
          <dgm:hierBranch val="init"/>
        </dgm:presLayoutVars>
      </dgm:prSet>
      <dgm:spPr/>
    </dgm:pt>
    <dgm:pt modelId="{9DD71376-1F3F-4B62-A8B7-91E194086911}" type="pres">
      <dgm:prSet presAssocID="{9E04C32C-6BB7-46D3-B7DA-89ADBB4C81B9}" presName="rootComposite" presStyleCnt="0"/>
      <dgm:spPr/>
    </dgm:pt>
    <dgm:pt modelId="{9002766D-A5C2-4801-9377-58242F8FDAC6}" type="pres">
      <dgm:prSet presAssocID="{9E04C32C-6BB7-46D3-B7DA-89ADBB4C81B9}" presName="rootText" presStyleLbl="node4" presStyleIdx="6" presStyleCnt="10">
        <dgm:presLayoutVars>
          <dgm:chPref val="3"/>
        </dgm:presLayoutVars>
      </dgm:prSet>
      <dgm:spPr/>
      <dgm:t>
        <a:bodyPr/>
        <a:lstStyle/>
        <a:p>
          <a:endParaRPr lang="fr-FR"/>
        </a:p>
      </dgm:t>
    </dgm:pt>
    <dgm:pt modelId="{B0F2A269-8117-4DEE-A3D8-2E8A8BC3D8B4}" type="pres">
      <dgm:prSet presAssocID="{9E04C32C-6BB7-46D3-B7DA-89ADBB4C81B9}" presName="rootConnector" presStyleLbl="node4" presStyleIdx="6" presStyleCnt="10"/>
      <dgm:spPr/>
      <dgm:t>
        <a:bodyPr/>
        <a:lstStyle/>
        <a:p>
          <a:endParaRPr lang="fr-FR"/>
        </a:p>
      </dgm:t>
    </dgm:pt>
    <dgm:pt modelId="{02E5F2F5-DEB7-495A-891A-FED95A82B3D4}" type="pres">
      <dgm:prSet presAssocID="{9E04C32C-6BB7-46D3-B7DA-89ADBB4C81B9}" presName="hierChild4" presStyleCnt="0"/>
      <dgm:spPr/>
    </dgm:pt>
    <dgm:pt modelId="{AA4AD4F7-CA2B-4C33-B7A8-D91960FC2A7E}" type="pres">
      <dgm:prSet presAssocID="{9E04C32C-6BB7-46D3-B7DA-89ADBB4C81B9}" presName="hierChild5" presStyleCnt="0"/>
      <dgm:spPr/>
    </dgm:pt>
    <dgm:pt modelId="{654C1635-EA5A-44D5-9E05-B73457A8A896}" type="pres">
      <dgm:prSet presAssocID="{2DA7E20A-F6B6-4C0F-8615-01F03C5B9C62}" presName="Name64" presStyleLbl="parChTrans1D4" presStyleIdx="7" presStyleCnt="10"/>
      <dgm:spPr/>
      <dgm:t>
        <a:bodyPr/>
        <a:lstStyle/>
        <a:p>
          <a:endParaRPr lang="fr-FR"/>
        </a:p>
      </dgm:t>
    </dgm:pt>
    <dgm:pt modelId="{10FCF5EB-1ADC-4AD2-8220-47E907C558FE}" type="pres">
      <dgm:prSet presAssocID="{8E19052C-D73E-442A-87D6-6BD3025C0EF8}" presName="hierRoot2" presStyleCnt="0">
        <dgm:presLayoutVars>
          <dgm:hierBranch val="init"/>
        </dgm:presLayoutVars>
      </dgm:prSet>
      <dgm:spPr/>
    </dgm:pt>
    <dgm:pt modelId="{79C3F39B-5FE2-49E9-A0EE-46D6EA2BAC5B}" type="pres">
      <dgm:prSet presAssocID="{8E19052C-D73E-442A-87D6-6BD3025C0EF8}" presName="rootComposite" presStyleCnt="0"/>
      <dgm:spPr/>
    </dgm:pt>
    <dgm:pt modelId="{01ED94F9-6959-4472-997A-8233A1E337BF}" type="pres">
      <dgm:prSet presAssocID="{8E19052C-D73E-442A-87D6-6BD3025C0EF8}" presName="rootText" presStyleLbl="node4" presStyleIdx="7" presStyleCnt="10">
        <dgm:presLayoutVars>
          <dgm:chPref val="3"/>
        </dgm:presLayoutVars>
      </dgm:prSet>
      <dgm:spPr/>
      <dgm:t>
        <a:bodyPr/>
        <a:lstStyle/>
        <a:p>
          <a:endParaRPr lang="fr-FR"/>
        </a:p>
      </dgm:t>
    </dgm:pt>
    <dgm:pt modelId="{46F9104C-2966-4044-A3CB-AF7713292FA1}" type="pres">
      <dgm:prSet presAssocID="{8E19052C-D73E-442A-87D6-6BD3025C0EF8}" presName="rootConnector" presStyleLbl="node4" presStyleIdx="7" presStyleCnt="10"/>
      <dgm:spPr/>
      <dgm:t>
        <a:bodyPr/>
        <a:lstStyle/>
        <a:p>
          <a:endParaRPr lang="fr-FR"/>
        </a:p>
      </dgm:t>
    </dgm:pt>
    <dgm:pt modelId="{E51E57D5-38D3-4E8F-A131-36C65C33AC63}" type="pres">
      <dgm:prSet presAssocID="{8E19052C-D73E-442A-87D6-6BD3025C0EF8}" presName="hierChild4" presStyleCnt="0"/>
      <dgm:spPr/>
    </dgm:pt>
    <dgm:pt modelId="{D8D6C25E-15B0-4E53-BC70-965E3E2BC295}" type="pres">
      <dgm:prSet presAssocID="{8E19052C-D73E-442A-87D6-6BD3025C0EF8}" presName="hierChild5" presStyleCnt="0"/>
      <dgm:spPr/>
    </dgm:pt>
    <dgm:pt modelId="{90CDF4A6-6216-46B7-B3AE-DEA5CB7FFFBC}" type="pres">
      <dgm:prSet presAssocID="{1D316FB1-252B-472D-A6AE-8839F6850066}" presName="Name64" presStyleLbl="parChTrans1D4" presStyleIdx="8" presStyleCnt="10"/>
      <dgm:spPr/>
      <dgm:t>
        <a:bodyPr/>
        <a:lstStyle/>
        <a:p>
          <a:endParaRPr lang="fr-FR"/>
        </a:p>
      </dgm:t>
    </dgm:pt>
    <dgm:pt modelId="{69AE9AF6-B5F0-4067-8104-1CD10DEA3116}" type="pres">
      <dgm:prSet presAssocID="{87649511-8F9D-47A1-BC53-ED9FFAC69FE8}" presName="hierRoot2" presStyleCnt="0">
        <dgm:presLayoutVars>
          <dgm:hierBranch val="init"/>
        </dgm:presLayoutVars>
      </dgm:prSet>
      <dgm:spPr/>
    </dgm:pt>
    <dgm:pt modelId="{9FAC56D5-D634-410C-ACC4-DE8A03A1EE6D}" type="pres">
      <dgm:prSet presAssocID="{87649511-8F9D-47A1-BC53-ED9FFAC69FE8}" presName="rootComposite" presStyleCnt="0"/>
      <dgm:spPr/>
    </dgm:pt>
    <dgm:pt modelId="{28F6462F-8113-4293-B0C3-32D4C7E1E7C6}" type="pres">
      <dgm:prSet presAssocID="{87649511-8F9D-47A1-BC53-ED9FFAC69FE8}" presName="rootText" presStyleLbl="node4" presStyleIdx="8" presStyleCnt="10">
        <dgm:presLayoutVars>
          <dgm:chPref val="3"/>
        </dgm:presLayoutVars>
      </dgm:prSet>
      <dgm:spPr/>
      <dgm:t>
        <a:bodyPr/>
        <a:lstStyle/>
        <a:p>
          <a:endParaRPr lang="fr-FR"/>
        </a:p>
      </dgm:t>
    </dgm:pt>
    <dgm:pt modelId="{2075C4DE-B8C6-4CA8-A8FB-E3692C3B6C5A}" type="pres">
      <dgm:prSet presAssocID="{87649511-8F9D-47A1-BC53-ED9FFAC69FE8}" presName="rootConnector" presStyleLbl="node4" presStyleIdx="8" presStyleCnt="10"/>
      <dgm:spPr/>
      <dgm:t>
        <a:bodyPr/>
        <a:lstStyle/>
        <a:p>
          <a:endParaRPr lang="fr-FR"/>
        </a:p>
      </dgm:t>
    </dgm:pt>
    <dgm:pt modelId="{D107724B-7FF5-498D-9BA2-7A52413F01B6}" type="pres">
      <dgm:prSet presAssocID="{87649511-8F9D-47A1-BC53-ED9FFAC69FE8}" presName="hierChild4" presStyleCnt="0"/>
      <dgm:spPr/>
    </dgm:pt>
    <dgm:pt modelId="{A79EB168-051B-4D46-A296-66CE8F5E2B8C}" type="pres">
      <dgm:prSet presAssocID="{87649511-8F9D-47A1-BC53-ED9FFAC69FE8}" presName="hierChild5" presStyleCnt="0"/>
      <dgm:spPr/>
    </dgm:pt>
    <dgm:pt modelId="{26A0F86E-8B0E-45E4-BAFC-3078D8FA0B0A}" type="pres">
      <dgm:prSet presAssocID="{347F8723-A750-4E34-A1A9-8616C8D804EC}" presName="Name64" presStyleLbl="parChTrans1D4" presStyleIdx="9" presStyleCnt="10"/>
      <dgm:spPr/>
      <dgm:t>
        <a:bodyPr/>
        <a:lstStyle/>
        <a:p>
          <a:endParaRPr lang="fr-FR"/>
        </a:p>
      </dgm:t>
    </dgm:pt>
    <dgm:pt modelId="{2053FE04-BF4B-4660-9155-EA8DD5BDE54D}" type="pres">
      <dgm:prSet presAssocID="{56A20294-692D-4CAE-9250-0DF196607F6B}" presName="hierRoot2" presStyleCnt="0">
        <dgm:presLayoutVars>
          <dgm:hierBranch val="init"/>
        </dgm:presLayoutVars>
      </dgm:prSet>
      <dgm:spPr/>
    </dgm:pt>
    <dgm:pt modelId="{4A935B8D-EDE1-432E-A307-5FF69731D61A}" type="pres">
      <dgm:prSet presAssocID="{56A20294-692D-4CAE-9250-0DF196607F6B}" presName="rootComposite" presStyleCnt="0"/>
      <dgm:spPr/>
    </dgm:pt>
    <dgm:pt modelId="{0ABF18B9-FCE1-4C98-AEE6-0D7F365A4484}" type="pres">
      <dgm:prSet presAssocID="{56A20294-692D-4CAE-9250-0DF196607F6B}" presName="rootText" presStyleLbl="node4" presStyleIdx="9" presStyleCnt="10">
        <dgm:presLayoutVars>
          <dgm:chPref val="3"/>
        </dgm:presLayoutVars>
      </dgm:prSet>
      <dgm:spPr/>
      <dgm:t>
        <a:bodyPr/>
        <a:lstStyle/>
        <a:p>
          <a:endParaRPr lang="fr-FR"/>
        </a:p>
      </dgm:t>
    </dgm:pt>
    <dgm:pt modelId="{05BDD5D8-201C-4F48-A754-448B00C132BD}" type="pres">
      <dgm:prSet presAssocID="{56A20294-692D-4CAE-9250-0DF196607F6B}" presName="rootConnector" presStyleLbl="node4" presStyleIdx="9" presStyleCnt="10"/>
      <dgm:spPr/>
      <dgm:t>
        <a:bodyPr/>
        <a:lstStyle/>
        <a:p>
          <a:endParaRPr lang="fr-FR"/>
        </a:p>
      </dgm:t>
    </dgm:pt>
    <dgm:pt modelId="{F8EC20FD-4DFD-410D-AF3E-D3CFFD709EDD}" type="pres">
      <dgm:prSet presAssocID="{56A20294-692D-4CAE-9250-0DF196607F6B}" presName="hierChild4" presStyleCnt="0"/>
      <dgm:spPr/>
    </dgm:pt>
    <dgm:pt modelId="{CD8560B1-3D48-4BB6-AD8E-6490D9EB2DA0}" type="pres">
      <dgm:prSet presAssocID="{56A20294-692D-4CAE-9250-0DF196607F6B}" presName="hierChild5" presStyleCnt="0"/>
      <dgm:spPr/>
    </dgm:pt>
    <dgm:pt modelId="{FF833807-7AD3-4E48-B52D-1C8E73702794}" type="pres">
      <dgm:prSet presAssocID="{2A57EA78-BDB5-4D53-BF6C-F246D079CB1B}" presName="hierChild5" presStyleCnt="0"/>
      <dgm:spPr/>
    </dgm:pt>
    <dgm:pt modelId="{1FE50E3F-E10C-4988-B6F6-FCBF29047C25}" type="pres">
      <dgm:prSet presAssocID="{B5C4B213-09F7-43AA-BFF7-02716DD6F3A1}" presName="hierChild5" presStyleCnt="0"/>
      <dgm:spPr/>
    </dgm:pt>
    <dgm:pt modelId="{7632C3DC-EBA9-4D56-9E0A-205DA1CACBFF}" type="pres">
      <dgm:prSet presAssocID="{E5B555BE-1ABE-4109-A9F8-FCA70C96A10D}" presName="hierChild3" presStyleCnt="0"/>
      <dgm:spPr/>
    </dgm:pt>
  </dgm:ptLst>
  <dgm:cxnLst>
    <dgm:cxn modelId="{44FDDBA2-3DA4-4365-A15B-406C987387F2}" type="presOf" srcId="{B5C4B213-09F7-43AA-BFF7-02716DD6F3A1}" destId="{9983413D-53D2-4415-A4DD-9DC5AA259F09}" srcOrd="1" destOrd="0" presId="urn:microsoft.com/office/officeart/2009/3/layout/HorizontalOrganizationChart"/>
    <dgm:cxn modelId="{45F4C92C-0B2F-4105-A44D-36C156FDE50E}" type="presOf" srcId="{2D66A1E5-E41D-4A11-BBFF-A5A444CDB237}" destId="{177A5ED3-B000-4860-902A-C688359C0060}" srcOrd="1" destOrd="0" presId="urn:microsoft.com/office/officeart/2009/3/layout/HorizontalOrganizationChart"/>
    <dgm:cxn modelId="{35C2A0C6-CE69-4436-9F33-E7036C7FD466}" type="presOf" srcId="{347F8723-A750-4E34-A1A9-8616C8D804EC}" destId="{26A0F86E-8B0E-45E4-BAFC-3078D8FA0B0A}" srcOrd="0" destOrd="0" presId="urn:microsoft.com/office/officeart/2009/3/layout/HorizontalOrganizationChart"/>
    <dgm:cxn modelId="{0CB056DF-26A5-439A-BA64-E1CF2C16EE85}" type="presOf" srcId="{56A20294-692D-4CAE-9250-0DF196607F6B}" destId="{0ABF18B9-FCE1-4C98-AEE6-0D7F365A4484}" srcOrd="0" destOrd="0" presId="urn:microsoft.com/office/officeart/2009/3/layout/HorizontalOrganizationChart"/>
    <dgm:cxn modelId="{FAD6781C-3FCC-4F43-98C5-F76BE4C8BA75}" srcId="{B5C4B213-09F7-43AA-BFF7-02716DD6F3A1}" destId="{F51E6A16-56BE-44AF-894E-8E25E0A72B23}" srcOrd="0" destOrd="0" parTransId="{313995BD-2671-4CC8-ABCD-01E695C38141}" sibTransId="{4FD32746-446C-420C-A612-30E828B78DDD}"/>
    <dgm:cxn modelId="{3D6B8AB6-2A96-4B53-A011-0CB722D214CA}" type="presOf" srcId="{E17BC420-1B9D-46B5-9E5C-CF9164268C46}" destId="{D6C14FBA-8CF8-4A91-BB57-BA9143BB45FB}" srcOrd="0" destOrd="0" presId="urn:microsoft.com/office/officeart/2009/3/layout/HorizontalOrganizationChart"/>
    <dgm:cxn modelId="{942F65E9-0448-413F-94E3-0BE8EED6D568}" type="presOf" srcId="{87649511-8F9D-47A1-BC53-ED9FFAC69FE8}" destId="{28F6462F-8113-4293-B0C3-32D4C7E1E7C6}" srcOrd="0" destOrd="0" presId="urn:microsoft.com/office/officeart/2009/3/layout/HorizontalOrganizationChart"/>
    <dgm:cxn modelId="{CDB8D696-ADE4-4A92-AAA4-0975838F765C}" type="presOf" srcId="{A19D4ED5-7043-4810-80B3-9BD54832A32B}" destId="{3A7EAEB0-5705-42B9-9D6D-91C671286C0B}" srcOrd="0" destOrd="0" presId="urn:microsoft.com/office/officeart/2009/3/layout/HorizontalOrganizationChart"/>
    <dgm:cxn modelId="{28923533-EE02-4156-A217-C37F4EB7E9D2}" srcId="{F51E6A16-56BE-44AF-894E-8E25E0A72B23}" destId="{15AABB57-DCFB-459B-B100-ACCD0815B35A}" srcOrd="0" destOrd="0" parTransId="{5CA32156-547B-48C4-9BEF-152B83C43981}" sibTransId="{3EF10E09-14B4-4A3C-A7E4-86E048DC1783}"/>
    <dgm:cxn modelId="{506EA7F1-A60B-4D69-8FAE-3D8F53BC6634}" srcId="{2A57EA78-BDB5-4D53-BF6C-F246D079CB1B}" destId="{56A20294-692D-4CAE-9250-0DF196607F6B}" srcOrd="3" destOrd="0" parTransId="{347F8723-A750-4E34-A1A9-8616C8D804EC}" sibTransId="{56A6BF61-C021-4A47-892F-519046803BAB}"/>
    <dgm:cxn modelId="{DA1C0E26-D971-43A0-B316-5A21413EDC2C}" type="presOf" srcId="{A44D6CE3-0F3B-4DA7-9D4C-E7420C8C83F8}" destId="{0831939E-1367-46A7-9B7B-ABEC3529E8DC}" srcOrd="1" destOrd="0" presId="urn:microsoft.com/office/officeart/2009/3/layout/HorizontalOrganizationChart"/>
    <dgm:cxn modelId="{BB8D15F0-2B35-4BAC-9B83-05CC4EA70F9D}" srcId="{E5B555BE-1ABE-4109-A9F8-FCA70C96A10D}" destId="{F8C2D134-7FB8-48D9-8B5F-EDEE6B02FEDF}" srcOrd="0" destOrd="0" parTransId="{F391CEAB-25C9-4148-BEE3-805591516032}" sibTransId="{73D144AE-6DB8-4021-8599-D38479FCB5AA}"/>
    <dgm:cxn modelId="{59027BA1-3862-47BB-B192-10613D3D6783}" type="presOf" srcId="{2A57EA78-BDB5-4D53-BF6C-F246D079CB1B}" destId="{02BC9858-9693-4275-B4F1-81ADB3B0B1CB}" srcOrd="1" destOrd="0" presId="urn:microsoft.com/office/officeart/2009/3/layout/HorizontalOrganizationChart"/>
    <dgm:cxn modelId="{92B00235-9961-4E1C-991E-CB4A6418BEB8}" type="presOf" srcId="{CFCA018D-1A73-4B80-BD10-F7BE4F02A187}" destId="{F278DBE7-DC95-4DD7-923B-C1F2C39E1597}" srcOrd="0" destOrd="0" presId="urn:microsoft.com/office/officeart/2009/3/layout/HorizontalOrganizationChart"/>
    <dgm:cxn modelId="{C68771F7-1167-4C3F-B603-1454B49CC4D6}" type="presOf" srcId="{97E4EEDB-C108-4B2A-992F-033471191EED}" destId="{7A17E1FE-6F9A-4D9E-9752-2BA172750ABA}" srcOrd="1" destOrd="0" presId="urn:microsoft.com/office/officeart/2009/3/layout/HorizontalOrganizationChart"/>
    <dgm:cxn modelId="{856F8D11-D17F-47F6-9D0E-1B6B04CE1F61}" srcId="{B5C4B213-09F7-43AA-BFF7-02716DD6F3A1}" destId="{574D8E38-16A4-4A0C-850E-66500592495E}" srcOrd="1" destOrd="0" parTransId="{E17BC420-1B9D-46B5-9E5C-CF9164268C46}" sibTransId="{864CCAEB-103D-4C43-9E20-4EC1BD2E883F}"/>
    <dgm:cxn modelId="{3414A62C-9EBD-4017-9708-5408C3024DD7}" type="presOf" srcId="{2D66A1E5-E41D-4A11-BBFF-A5A444CDB237}" destId="{0B396DCB-5060-4AFE-A3B7-6C8EB0B89EBA}" srcOrd="0" destOrd="0" presId="urn:microsoft.com/office/officeart/2009/3/layout/HorizontalOrganizationChart"/>
    <dgm:cxn modelId="{124BFDCD-A91E-487A-8874-3F523B3E1939}" type="presOf" srcId="{A44D6CE3-0F3B-4DA7-9D4C-E7420C8C83F8}" destId="{B1356E0D-F9A2-4E74-9B01-D74C15C8A93A}" srcOrd="0" destOrd="0" presId="urn:microsoft.com/office/officeart/2009/3/layout/HorizontalOrganizationChart"/>
    <dgm:cxn modelId="{D906C776-FE78-48D3-AEC5-1987D4CE24B1}" type="presOf" srcId="{87649511-8F9D-47A1-BC53-ED9FFAC69FE8}" destId="{2075C4DE-B8C6-4CA8-A8FB-E3692C3B6C5A}" srcOrd="1" destOrd="0" presId="urn:microsoft.com/office/officeart/2009/3/layout/HorizontalOrganizationChart"/>
    <dgm:cxn modelId="{2EC62A32-5CE8-4010-8EA7-F3122547FD0C}" type="presOf" srcId="{D8D5D50D-9B85-438F-AD5B-CBA50BD6CB34}" destId="{C565E690-4332-46F4-8853-93BC44E2AB72}" srcOrd="0" destOrd="0" presId="urn:microsoft.com/office/officeart/2009/3/layout/HorizontalOrganizationChart"/>
    <dgm:cxn modelId="{F3ACADAD-723B-4C92-8FEE-8FACD1554556}" type="presOf" srcId="{15AABB57-DCFB-459B-B100-ACCD0815B35A}" destId="{8C1945FE-9B9D-4FE5-8027-D24DDF2E767D}" srcOrd="0" destOrd="0" presId="urn:microsoft.com/office/officeart/2009/3/layout/HorizontalOrganizationChart"/>
    <dgm:cxn modelId="{33CAF4EF-764F-42E6-85DE-C09BC69DBDCF}" type="presOf" srcId="{574D8E38-16A4-4A0C-850E-66500592495E}" destId="{383F30BA-C536-4935-9A78-D1BFAAA49C50}" srcOrd="0" destOrd="0" presId="urn:microsoft.com/office/officeart/2009/3/layout/HorizontalOrganizationChart"/>
    <dgm:cxn modelId="{984C59CE-F4EA-45BA-9D6E-1812165BE5F9}" type="presOf" srcId="{E5B555BE-1ABE-4109-A9F8-FCA70C96A10D}" destId="{52CFA6D8-2C7C-47BA-AE87-E04D380AB089}" srcOrd="1" destOrd="0" presId="urn:microsoft.com/office/officeart/2009/3/layout/HorizontalOrganizationChart"/>
    <dgm:cxn modelId="{48BE0241-46E0-49F2-83CD-976EB1F7BD67}" type="presOf" srcId="{1D316FB1-252B-472D-A6AE-8839F6850066}" destId="{90CDF4A6-6216-46B7-B3AE-DEA5CB7FFFBC}" srcOrd="0" destOrd="0" presId="urn:microsoft.com/office/officeart/2009/3/layout/HorizontalOrganizationChart"/>
    <dgm:cxn modelId="{AA4E3BC0-E1B6-40A9-9193-7C62DF85E034}" srcId="{A9420E04-D4BD-4A1D-9A04-AF3A44C087EB}" destId="{E5B555BE-1ABE-4109-A9F8-FCA70C96A10D}" srcOrd="0" destOrd="0" parTransId="{06B562E4-2AA3-4190-8306-211667043656}" sibTransId="{B10E1D89-1F37-4E6D-B509-762A7D300866}"/>
    <dgm:cxn modelId="{53C159F5-7F98-454C-A9BA-1F7E65C6FFE9}" type="presOf" srcId="{9E04C32C-6BB7-46D3-B7DA-89ADBB4C81B9}" destId="{9002766D-A5C2-4801-9377-58242F8FDAC6}" srcOrd="0" destOrd="0" presId="urn:microsoft.com/office/officeart/2009/3/layout/HorizontalOrganizationChart"/>
    <dgm:cxn modelId="{C4AB1398-88FF-423D-A659-A6D2CDB13A23}" type="presOf" srcId="{A9420E04-D4BD-4A1D-9A04-AF3A44C087EB}" destId="{758178B5-68EA-4F69-8E4D-8D5C45C43AE5}" srcOrd="0" destOrd="0" presId="urn:microsoft.com/office/officeart/2009/3/layout/HorizontalOrganizationChart"/>
    <dgm:cxn modelId="{37A8B243-07BD-4BD7-9A77-E25DBEEE5522}" type="presOf" srcId="{5CA32156-547B-48C4-9BEF-152B83C43981}" destId="{ACA1BDEC-C6E5-4AF7-81BF-74AB25E3DE2C}" srcOrd="0" destOrd="0" presId="urn:microsoft.com/office/officeart/2009/3/layout/HorizontalOrganizationChart"/>
    <dgm:cxn modelId="{4D3E6A43-1441-4625-B30C-286AA0F142AF}" type="presOf" srcId="{9E04C32C-6BB7-46D3-B7DA-89ADBB4C81B9}" destId="{B0F2A269-8117-4DEE-A3D8-2E8A8BC3D8B4}" srcOrd="1" destOrd="0" presId="urn:microsoft.com/office/officeart/2009/3/layout/HorizontalOrganizationChart"/>
    <dgm:cxn modelId="{8B9DEC9A-A3F8-485E-A9D9-C138F111F8A0}" type="presOf" srcId="{975234FC-6DFF-48B2-885D-DD856EBE764C}" destId="{145E5BE4-CC71-483D-BEAF-1C414E894C87}" srcOrd="0" destOrd="0" presId="urn:microsoft.com/office/officeart/2009/3/layout/HorizontalOrganizationChart"/>
    <dgm:cxn modelId="{C3966C3E-36FB-4A94-B59F-5F70319A57CA}" srcId="{2A57EA78-BDB5-4D53-BF6C-F246D079CB1B}" destId="{87649511-8F9D-47A1-BC53-ED9FFAC69FE8}" srcOrd="2" destOrd="0" parTransId="{1D316FB1-252B-472D-A6AE-8839F6850066}" sibTransId="{CFCD443D-840B-4A87-8003-42DFFE8082CD}"/>
    <dgm:cxn modelId="{02B35F05-6FA4-481A-A854-2756576DBE74}" srcId="{B5C4B213-09F7-43AA-BFF7-02716DD6F3A1}" destId="{2A57EA78-BDB5-4D53-BF6C-F246D079CB1B}" srcOrd="2" destOrd="0" parTransId="{435FA4E2-961C-4618-A812-2571BE445BEB}" sibTransId="{7A10E2C8-F668-4162-A253-1BEFAEF10C56}"/>
    <dgm:cxn modelId="{EBCC0229-9083-4A9E-B800-3B829AC9D8A3}" type="presOf" srcId="{F8C2D134-7FB8-48D9-8B5F-EDEE6B02FEDF}" destId="{99468FF0-D141-4E1E-A850-926A93958CE5}" srcOrd="0" destOrd="0" presId="urn:microsoft.com/office/officeart/2009/3/layout/HorizontalOrganizationChart"/>
    <dgm:cxn modelId="{201934C3-3576-4A11-AE54-2815C4565B10}" type="presOf" srcId="{15AABB57-DCFB-459B-B100-ACCD0815B35A}" destId="{5A8F710D-1215-4C3B-BB15-34C39D5B3C2D}" srcOrd="1" destOrd="0" presId="urn:microsoft.com/office/officeart/2009/3/layout/HorizontalOrganizationChart"/>
    <dgm:cxn modelId="{D09ED926-2B11-44F0-BED3-BD3E77C3E8A8}" srcId="{F51E6A16-56BE-44AF-894E-8E25E0A72B23}" destId="{A44D6CE3-0F3B-4DA7-9D4C-E7420C8C83F8}" srcOrd="1" destOrd="0" parTransId="{A8ACA585-D501-4762-B374-D5085E6B5E3E}" sibTransId="{B1DF4166-0A35-4FCC-A73B-1AF6F9AA2AE0}"/>
    <dgm:cxn modelId="{E511D0C1-909A-4734-A8CE-078EA508FABD}" type="presOf" srcId="{313995BD-2671-4CC8-ABCD-01E695C38141}" destId="{344CCAD5-245B-422C-A7A2-86DD507BD310}" srcOrd="0" destOrd="0" presId="urn:microsoft.com/office/officeart/2009/3/layout/HorizontalOrganizationChart"/>
    <dgm:cxn modelId="{44E03D4C-C1C9-4488-83E9-D2A01334CCE0}" type="presOf" srcId="{A8ACA585-D501-4762-B374-D5085E6B5E3E}" destId="{C75146E6-3A4E-4C8D-BFF8-ADC707B80C6C}" srcOrd="0" destOrd="0" presId="urn:microsoft.com/office/officeart/2009/3/layout/HorizontalOrganizationChart"/>
    <dgm:cxn modelId="{E560E6C0-0F3D-4BCB-858A-71DF5805A64A}" type="presOf" srcId="{B11BDC7F-95C2-4C06-A025-9B9EF815B3E3}" destId="{11B23FAD-4016-4A30-AFA1-631A90459AA3}" srcOrd="1" destOrd="0" presId="urn:microsoft.com/office/officeart/2009/3/layout/HorizontalOrganizationChart"/>
    <dgm:cxn modelId="{7D7675E1-878A-4DA8-9C78-609E065786B9}" type="presOf" srcId="{574D8E38-16A4-4A0C-850E-66500592495E}" destId="{2FA9DF23-FCCB-4592-A65F-BB7E0F935EDE}" srcOrd="1" destOrd="0" presId="urn:microsoft.com/office/officeart/2009/3/layout/HorizontalOrganizationChart"/>
    <dgm:cxn modelId="{2C620749-7F34-4C09-9A44-48A2D0FE0CA2}" type="presOf" srcId="{B11BDC7F-95C2-4C06-A025-9B9EF815B3E3}" destId="{01E50CC9-9BE3-4D93-B9D3-65CC6A8A98B3}" srcOrd="0" destOrd="0" presId="urn:microsoft.com/office/officeart/2009/3/layout/HorizontalOrganizationChart"/>
    <dgm:cxn modelId="{7028BE1B-D07D-4309-ABD6-9D4023349F5A}" srcId="{574D8E38-16A4-4A0C-850E-66500592495E}" destId="{B11BDC7F-95C2-4C06-A025-9B9EF815B3E3}" srcOrd="0" destOrd="0" parTransId="{CAC779CF-75E4-4D34-805D-437E93C6C51D}" sibTransId="{CD449A07-D725-4B6C-9553-8F29DE3590D9}"/>
    <dgm:cxn modelId="{A5D1AE1B-1FCD-4C41-B43B-4928860CD0BC}" type="presOf" srcId="{435FA4E2-961C-4618-A812-2571BE445BEB}" destId="{D23045BA-BA69-434B-AB90-E985F37B9A0E}" srcOrd="0" destOrd="0" presId="urn:microsoft.com/office/officeart/2009/3/layout/HorizontalOrganizationChart"/>
    <dgm:cxn modelId="{0EB85EF0-1F42-4A2E-81C7-028901ADD9FE}" type="presOf" srcId="{F51E6A16-56BE-44AF-894E-8E25E0A72B23}" destId="{73CBAD9E-B679-4F4B-AD84-AFF0E0AA81F2}" srcOrd="0" destOrd="0" presId="urn:microsoft.com/office/officeart/2009/3/layout/HorizontalOrganizationChart"/>
    <dgm:cxn modelId="{2611EE97-BBAC-4C73-BC8A-428AE958A218}" type="presOf" srcId="{F8C2D134-7FB8-48D9-8B5F-EDEE6B02FEDF}" destId="{FBC5BA2A-7837-46DE-876A-E3FEA413B099}" srcOrd="1" destOrd="0" presId="urn:microsoft.com/office/officeart/2009/3/layout/HorizontalOrganizationChart"/>
    <dgm:cxn modelId="{B6C118CB-8973-46E2-BD4B-075D9BD2D7A8}" srcId="{F51E6A16-56BE-44AF-894E-8E25E0A72B23}" destId="{467FF9D8-645B-4329-8921-72E67058A57E}" srcOrd="3" destOrd="0" parTransId="{F0EDB8DD-9086-480D-9A98-E3C8D4D5CE20}" sibTransId="{55B5477A-8DF0-4E68-AFC0-D1DD76BCC72C}"/>
    <dgm:cxn modelId="{BF5F5970-AB67-45FD-B62E-A604235BA969}" type="presOf" srcId="{467FF9D8-645B-4329-8921-72E67058A57E}" destId="{2B5FC336-A97B-4E87-A099-BEB947655BD9}" srcOrd="1" destOrd="0" presId="urn:microsoft.com/office/officeart/2009/3/layout/HorizontalOrganizationChart"/>
    <dgm:cxn modelId="{88478B9B-1632-4625-841C-256C2BF6B951}" type="presOf" srcId="{8E19052C-D73E-442A-87D6-6BD3025C0EF8}" destId="{46F9104C-2966-4044-A3CB-AF7713292FA1}" srcOrd="1" destOrd="0" presId="urn:microsoft.com/office/officeart/2009/3/layout/HorizontalOrganizationChart"/>
    <dgm:cxn modelId="{2F48A49B-25A5-45DB-B13A-DF373A5B1273}" type="presOf" srcId="{F0EDB8DD-9086-480D-9A98-E3C8D4D5CE20}" destId="{69F5C54F-4E8C-4F03-AB78-2C442F215B84}" srcOrd="0" destOrd="0" presId="urn:microsoft.com/office/officeart/2009/3/layout/HorizontalOrganizationChart"/>
    <dgm:cxn modelId="{03E65818-4309-47C1-B49A-F23DA75E1ED5}" type="presOf" srcId="{CAC779CF-75E4-4D34-805D-437E93C6C51D}" destId="{E2666A5F-6E79-49AA-BA65-EE721E2662F6}" srcOrd="0" destOrd="0" presId="urn:microsoft.com/office/officeart/2009/3/layout/HorizontalOrganizationChart"/>
    <dgm:cxn modelId="{8D62701D-AFEA-4FD7-91E8-889C7734282D}" type="presOf" srcId="{2DA7E20A-F6B6-4C0F-8615-01F03C5B9C62}" destId="{654C1635-EA5A-44D5-9E05-B73457A8A896}" srcOrd="0" destOrd="0" presId="urn:microsoft.com/office/officeart/2009/3/layout/HorizontalOrganizationChart"/>
    <dgm:cxn modelId="{4D577F58-38AA-41EC-9B65-7BFF14BF0380}" type="presOf" srcId="{F51E6A16-56BE-44AF-894E-8E25E0A72B23}" destId="{63DA8777-0F9F-4A79-A7E9-B40EA8A3E429}" srcOrd="1" destOrd="0" presId="urn:microsoft.com/office/officeart/2009/3/layout/HorizontalOrganizationChart"/>
    <dgm:cxn modelId="{6E696624-72F9-4AF0-B182-CCAEA7FBC74A}" type="presOf" srcId="{E5B555BE-1ABE-4109-A9F8-FCA70C96A10D}" destId="{574C81B7-7691-48C4-8FA7-1E6C9C1D370B}" srcOrd="0" destOrd="0" presId="urn:microsoft.com/office/officeart/2009/3/layout/HorizontalOrganizationChart"/>
    <dgm:cxn modelId="{ADA4A7BA-16D2-43D9-B2F1-FD6B5B41DEFC}" type="presOf" srcId="{8E19052C-D73E-442A-87D6-6BD3025C0EF8}" destId="{01ED94F9-6959-4472-997A-8233A1E337BF}" srcOrd="0" destOrd="0" presId="urn:microsoft.com/office/officeart/2009/3/layout/HorizontalOrganizationChart"/>
    <dgm:cxn modelId="{69125554-362F-4B4F-AD5D-6B83493E64E2}" srcId="{574D8E38-16A4-4A0C-850E-66500592495E}" destId="{2D66A1E5-E41D-4A11-BBFF-A5A444CDB237}" srcOrd="1" destOrd="0" parTransId="{D8D5D50D-9B85-438F-AD5B-CBA50BD6CB34}" sibTransId="{4588F79E-24EC-4003-96CE-BC0308AA2638}"/>
    <dgm:cxn modelId="{F10C0AED-B104-4241-A8AF-BA7095BB057F}" srcId="{F51E6A16-56BE-44AF-894E-8E25E0A72B23}" destId="{97E4EEDB-C108-4B2A-992F-033471191EED}" srcOrd="2" destOrd="0" parTransId="{A19D4ED5-7043-4810-80B3-9BD54832A32B}" sibTransId="{BDCD2FAE-9CF2-45C0-804A-83949A80DD92}"/>
    <dgm:cxn modelId="{FFC4C844-A21A-4309-95E6-03DDCA974C8A}" type="presOf" srcId="{F391CEAB-25C9-4148-BEE3-805591516032}" destId="{87C7C5F5-37A7-47DB-ABA1-F436B9859EE7}" srcOrd="0" destOrd="0" presId="urn:microsoft.com/office/officeart/2009/3/layout/HorizontalOrganizationChart"/>
    <dgm:cxn modelId="{A9D14A82-0B71-4540-90A3-C53248110B31}" type="presOf" srcId="{56A20294-692D-4CAE-9250-0DF196607F6B}" destId="{05BDD5D8-201C-4F48-A754-448B00C132BD}" srcOrd="1" destOrd="0" presId="urn:microsoft.com/office/officeart/2009/3/layout/HorizontalOrganizationChart"/>
    <dgm:cxn modelId="{67E87DB0-5BE6-4CAD-81F8-4A100696C0D3}" type="presOf" srcId="{467FF9D8-645B-4329-8921-72E67058A57E}" destId="{4257F4EA-FAE1-4F12-881F-EEED9303D4C9}" srcOrd="0" destOrd="0" presId="urn:microsoft.com/office/officeart/2009/3/layout/HorizontalOrganizationChart"/>
    <dgm:cxn modelId="{CE20E0FC-A328-4BE9-8EDB-E9D425A401D3}" srcId="{2A57EA78-BDB5-4D53-BF6C-F246D079CB1B}" destId="{9E04C32C-6BB7-46D3-B7DA-89ADBB4C81B9}" srcOrd="0" destOrd="0" parTransId="{CFCA018D-1A73-4B80-BD10-F7BE4F02A187}" sibTransId="{F8A5DFF5-19C7-46CB-85FC-91F5637386CF}"/>
    <dgm:cxn modelId="{F1D22A6B-E9AB-4772-997A-D16BF9C77227}" srcId="{E5B555BE-1ABE-4109-A9F8-FCA70C96A10D}" destId="{B5C4B213-09F7-43AA-BFF7-02716DD6F3A1}" srcOrd="1" destOrd="0" parTransId="{975234FC-6DFF-48B2-885D-DD856EBE764C}" sibTransId="{24A82E41-C0FA-4AC5-951F-8AAA7612F9C9}"/>
    <dgm:cxn modelId="{AF45277C-41AA-4710-ABB4-64E6960F2D0E}" type="presOf" srcId="{2A57EA78-BDB5-4D53-BF6C-F246D079CB1B}" destId="{7494496E-1307-49B6-8E27-89F3449B7BB6}" srcOrd="0" destOrd="0" presId="urn:microsoft.com/office/officeart/2009/3/layout/HorizontalOrganizationChart"/>
    <dgm:cxn modelId="{1AA3F4C8-4116-4DC9-9B46-104342145714}" srcId="{2A57EA78-BDB5-4D53-BF6C-F246D079CB1B}" destId="{8E19052C-D73E-442A-87D6-6BD3025C0EF8}" srcOrd="1" destOrd="0" parTransId="{2DA7E20A-F6B6-4C0F-8615-01F03C5B9C62}" sibTransId="{2FF68958-12AD-4E3C-96FE-0B3A08870D61}"/>
    <dgm:cxn modelId="{02B92A04-275B-44A3-8AFD-94C519006703}" type="presOf" srcId="{B5C4B213-09F7-43AA-BFF7-02716DD6F3A1}" destId="{987B1201-C5EC-4C0E-A5E3-6FDFE6EBABE5}" srcOrd="0" destOrd="0" presId="urn:microsoft.com/office/officeart/2009/3/layout/HorizontalOrganizationChart"/>
    <dgm:cxn modelId="{BE9913E9-52EB-4052-A3C6-B1C64103BDBE}" type="presOf" srcId="{97E4EEDB-C108-4B2A-992F-033471191EED}" destId="{B106CADB-0D64-4573-9AF6-42FD1A631FEA}" srcOrd="0" destOrd="0" presId="urn:microsoft.com/office/officeart/2009/3/layout/HorizontalOrganizationChart"/>
    <dgm:cxn modelId="{24C2E648-559C-46A8-8F0E-FB4BD63E67DA}" type="presParOf" srcId="{758178B5-68EA-4F69-8E4D-8D5C45C43AE5}" destId="{F4EEC93C-E949-4DE6-A8B4-FB157B3B5996}" srcOrd="0" destOrd="0" presId="urn:microsoft.com/office/officeart/2009/3/layout/HorizontalOrganizationChart"/>
    <dgm:cxn modelId="{5AD0928A-AD36-4CC7-87A8-4146096386F0}" type="presParOf" srcId="{F4EEC93C-E949-4DE6-A8B4-FB157B3B5996}" destId="{72EB26D0-A316-4F9B-8C8A-23E38B93F25F}" srcOrd="0" destOrd="0" presId="urn:microsoft.com/office/officeart/2009/3/layout/HorizontalOrganizationChart"/>
    <dgm:cxn modelId="{C2F86594-B297-43CC-8589-8920DCB3F467}" type="presParOf" srcId="{72EB26D0-A316-4F9B-8C8A-23E38B93F25F}" destId="{574C81B7-7691-48C4-8FA7-1E6C9C1D370B}" srcOrd="0" destOrd="0" presId="urn:microsoft.com/office/officeart/2009/3/layout/HorizontalOrganizationChart"/>
    <dgm:cxn modelId="{CF5BD503-055A-4BEE-8E51-46D4CBE8B2FC}" type="presParOf" srcId="{72EB26D0-A316-4F9B-8C8A-23E38B93F25F}" destId="{52CFA6D8-2C7C-47BA-AE87-E04D380AB089}" srcOrd="1" destOrd="0" presId="urn:microsoft.com/office/officeart/2009/3/layout/HorizontalOrganizationChart"/>
    <dgm:cxn modelId="{D7DAFC25-189D-4743-B7B7-63AF76751E25}" type="presParOf" srcId="{F4EEC93C-E949-4DE6-A8B4-FB157B3B5996}" destId="{323E5AA2-1E6E-4B7C-9C70-BD6A63C0B533}" srcOrd="1" destOrd="0" presId="urn:microsoft.com/office/officeart/2009/3/layout/HorizontalOrganizationChart"/>
    <dgm:cxn modelId="{AA922624-2FCD-4BA8-9345-A9B93BF86BA3}" type="presParOf" srcId="{323E5AA2-1E6E-4B7C-9C70-BD6A63C0B533}" destId="{87C7C5F5-37A7-47DB-ABA1-F436B9859EE7}" srcOrd="0" destOrd="0" presId="urn:microsoft.com/office/officeart/2009/3/layout/HorizontalOrganizationChart"/>
    <dgm:cxn modelId="{FBF294AF-629B-4CD3-AFD3-55506794A6E7}" type="presParOf" srcId="{323E5AA2-1E6E-4B7C-9C70-BD6A63C0B533}" destId="{E984302F-58B0-4A3B-A919-FA7A77B17D0D}" srcOrd="1" destOrd="0" presId="urn:microsoft.com/office/officeart/2009/3/layout/HorizontalOrganizationChart"/>
    <dgm:cxn modelId="{A5E4F518-168C-43B3-8878-B86BAAA27AA3}" type="presParOf" srcId="{E984302F-58B0-4A3B-A919-FA7A77B17D0D}" destId="{6A3CF022-94B6-44E1-9453-14D0A2A97DD0}" srcOrd="0" destOrd="0" presId="urn:microsoft.com/office/officeart/2009/3/layout/HorizontalOrganizationChart"/>
    <dgm:cxn modelId="{C9C979FF-0694-4934-9909-7F9B8A5FC7F3}" type="presParOf" srcId="{6A3CF022-94B6-44E1-9453-14D0A2A97DD0}" destId="{99468FF0-D141-4E1E-A850-926A93958CE5}" srcOrd="0" destOrd="0" presId="urn:microsoft.com/office/officeart/2009/3/layout/HorizontalOrganizationChart"/>
    <dgm:cxn modelId="{1BAABBB4-C890-45B9-9C0E-9224ACC67FCC}" type="presParOf" srcId="{6A3CF022-94B6-44E1-9453-14D0A2A97DD0}" destId="{FBC5BA2A-7837-46DE-876A-E3FEA413B099}" srcOrd="1" destOrd="0" presId="urn:microsoft.com/office/officeart/2009/3/layout/HorizontalOrganizationChart"/>
    <dgm:cxn modelId="{49E3CE60-6E46-4467-845F-AB30420E367F}" type="presParOf" srcId="{E984302F-58B0-4A3B-A919-FA7A77B17D0D}" destId="{69A64E5B-DC71-48EF-B964-30FCF8315C2E}" srcOrd="1" destOrd="0" presId="urn:microsoft.com/office/officeart/2009/3/layout/HorizontalOrganizationChart"/>
    <dgm:cxn modelId="{18FD6DB5-BCB0-4F65-9C67-25A2ED4B43A7}" type="presParOf" srcId="{E984302F-58B0-4A3B-A919-FA7A77B17D0D}" destId="{49D4D6E9-17C7-456B-9A6F-33780A0967FE}" srcOrd="2" destOrd="0" presId="urn:microsoft.com/office/officeart/2009/3/layout/HorizontalOrganizationChart"/>
    <dgm:cxn modelId="{CF4A6982-8EE0-4B41-9A19-3E1519006B13}" type="presParOf" srcId="{323E5AA2-1E6E-4B7C-9C70-BD6A63C0B533}" destId="{145E5BE4-CC71-483D-BEAF-1C414E894C87}" srcOrd="2" destOrd="0" presId="urn:microsoft.com/office/officeart/2009/3/layout/HorizontalOrganizationChart"/>
    <dgm:cxn modelId="{6203AAF6-C9D1-4694-81AF-805697D3963D}" type="presParOf" srcId="{323E5AA2-1E6E-4B7C-9C70-BD6A63C0B533}" destId="{B033FC58-10D2-422B-BAB3-F5F0ABA07C45}" srcOrd="3" destOrd="0" presId="urn:microsoft.com/office/officeart/2009/3/layout/HorizontalOrganizationChart"/>
    <dgm:cxn modelId="{7FAA65EC-00EE-4B73-8E00-E685EF4E3FA2}" type="presParOf" srcId="{B033FC58-10D2-422B-BAB3-F5F0ABA07C45}" destId="{6A922319-1CFB-48F3-9341-2D1DD3E3A337}" srcOrd="0" destOrd="0" presId="urn:microsoft.com/office/officeart/2009/3/layout/HorizontalOrganizationChart"/>
    <dgm:cxn modelId="{F9E9941D-C02E-4321-B9F6-F2E7F2B4620B}" type="presParOf" srcId="{6A922319-1CFB-48F3-9341-2D1DD3E3A337}" destId="{987B1201-C5EC-4C0E-A5E3-6FDFE6EBABE5}" srcOrd="0" destOrd="0" presId="urn:microsoft.com/office/officeart/2009/3/layout/HorizontalOrganizationChart"/>
    <dgm:cxn modelId="{7FC48230-99D8-4201-B2A7-AB423622A8A0}" type="presParOf" srcId="{6A922319-1CFB-48F3-9341-2D1DD3E3A337}" destId="{9983413D-53D2-4415-A4DD-9DC5AA259F09}" srcOrd="1" destOrd="0" presId="urn:microsoft.com/office/officeart/2009/3/layout/HorizontalOrganizationChart"/>
    <dgm:cxn modelId="{7F12CA5C-4061-4685-AD12-E9412A3FA02B}" type="presParOf" srcId="{B033FC58-10D2-422B-BAB3-F5F0ABA07C45}" destId="{E1897826-C9AB-4F8D-AA87-BB3C9D644E8B}" srcOrd="1" destOrd="0" presId="urn:microsoft.com/office/officeart/2009/3/layout/HorizontalOrganizationChart"/>
    <dgm:cxn modelId="{A6D68794-6C21-4E29-9401-82816911E749}" type="presParOf" srcId="{E1897826-C9AB-4F8D-AA87-BB3C9D644E8B}" destId="{344CCAD5-245B-422C-A7A2-86DD507BD310}" srcOrd="0" destOrd="0" presId="urn:microsoft.com/office/officeart/2009/3/layout/HorizontalOrganizationChart"/>
    <dgm:cxn modelId="{75F126A0-5281-4568-97CA-C754A6FF1346}" type="presParOf" srcId="{E1897826-C9AB-4F8D-AA87-BB3C9D644E8B}" destId="{66F3EDED-1595-4BB9-AB55-DBA9065B8888}" srcOrd="1" destOrd="0" presId="urn:microsoft.com/office/officeart/2009/3/layout/HorizontalOrganizationChart"/>
    <dgm:cxn modelId="{29F0EE22-C56E-4A63-A8A6-5F44E72EBAD5}" type="presParOf" srcId="{66F3EDED-1595-4BB9-AB55-DBA9065B8888}" destId="{B2F7FE1F-9D87-46BC-A7B7-15F92A6B407E}" srcOrd="0" destOrd="0" presId="urn:microsoft.com/office/officeart/2009/3/layout/HorizontalOrganizationChart"/>
    <dgm:cxn modelId="{DD5943F4-6FEB-46EC-A43C-E2AA5CE3C2C0}" type="presParOf" srcId="{B2F7FE1F-9D87-46BC-A7B7-15F92A6B407E}" destId="{73CBAD9E-B679-4F4B-AD84-AFF0E0AA81F2}" srcOrd="0" destOrd="0" presId="urn:microsoft.com/office/officeart/2009/3/layout/HorizontalOrganizationChart"/>
    <dgm:cxn modelId="{5B953A9F-24C7-4E02-8F53-FE1B28B864CA}" type="presParOf" srcId="{B2F7FE1F-9D87-46BC-A7B7-15F92A6B407E}" destId="{63DA8777-0F9F-4A79-A7E9-B40EA8A3E429}" srcOrd="1" destOrd="0" presId="urn:microsoft.com/office/officeart/2009/3/layout/HorizontalOrganizationChart"/>
    <dgm:cxn modelId="{9FFCB7A6-797F-4579-929C-C7018422D6EA}" type="presParOf" srcId="{66F3EDED-1595-4BB9-AB55-DBA9065B8888}" destId="{A7447559-FB78-476C-8A4A-D548022FC902}" srcOrd="1" destOrd="0" presId="urn:microsoft.com/office/officeart/2009/3/layout/HorizontalOrganizationChart"/>
    <dgm:cxn modelId="{8C341AC4-3015-4E6A-B75A-F812E489CD3D}" type="presParOf" srcId="{A7447559-FB78-476C-8A4A-D548022FC902}" destId="{ACA1BDEC-C6E5-4AF7-81BF-74AB25E3DE2C}" srcOrd="0" destOrd="0" presId="urn:microsoft.com/office/officeart/2009/3/layout/HorizontalOrganizationChart"/>
    <dgm:cxn modelId="{D0ACC20A-1C35-418E-BCC2-74C25A31ECAA}" type="presParOf" srcId="{A7447559-FB78-476C-8A4A-D548022FC902}" destId="{AA058F74-582D-4865-9F2A-88C8F67ECFC3}" srcOrd="1" destOrd="0" presId="urn:microsoft.com/office/officeart/2009/3/layout/HorizontalOrganizationChart"/>
    <dgm:cxn modelId="{2F98A476-EDC8-4500-9B7E-4DAAAF948554}" type="presParOf" srcId="{AA058F74-582D-4865-9F2A-88C8F67ECFC3}" destId="{BBD99643-20F3-495A-8F2C-00AFC8A1AC09}" srcOrd="0" destOrd="0" presId="urn:microsoft.com/office/officeart/2009/3/layout/HorizontalOrganizationChart"/>
    <dgm:cxn modelId="{762C39A9-D11A-4137-9165-D98BE16E5944}" type="presParOf" srcId="{BBD99643-20F3-495A-8F2C-00AFC8A1AC09}" destId="{8C1945FE-9B9D-4FE5-8027-D24DDF2E767D}" srcOrd="0" destOrd="0" presId="urn:microsoft.com/office/officeart/2009/3/layout/HorizontalOrganizationChart"/>
    <dgm:cxn modelId="{BFCB3E49-75A0-4A99-9CF7-B145647F2A5A}" type="presParOf" srcId="{BBD99643-20F3-495A-8F2C-00AFC8A1AC09}" destId="{5A8F710D-1215-4C3B-BB15-34C39D5B3C2D}" srcOrd="1" destOrd="0" presId="urn:microsoft.com/office/officeart/2009/3/layout/HorizontalOrganizationChart"/>
    <dgm:cxn modelId="{8F2B0E31-7AED-4E8C-8604-C2C5D01C2FDE}" type="presParOf" srcId="{AA058F74-582D-4865-9F2A-88C8F67ECFC3}" destId="{98C4BFC4-52ED-45E3-8FE2-1FEB27142976}" srcOrd="1" destOrd="0" presId="urn:microsoft.com/office/officeart/2009/3/layout/HorizontalOrganizationChart"/>
    <dgm:cxn modelId="{D9773CCE-CBA1-4170-8684-AA6058A55D1B}" type="presParOf" srcId="{AA058F74-582D-4865-9F2A-88C8F67ECFC3}" destId="{BEC6FC8E-2028-466A-B5A2-280375293E7F}" srcOrd="2" destOrd="0" presId="urn:microsoft.com/office/officeart/2009/3/layout/HorizontalOrganizationChart"/>
    <dgm:cxn modelId="{F8A7A7B5-6400-494C-90A7-92D3884F3FB6}" type="presParOf" srcId="{A7447559-FB78-476C-8A4A-D548022FC902}" destId="{C75146E6-3A4E-4C8D-BFF8-ADC707B80C6C}" srcOrd="2" destOrd="0" presId="urn:microsoft.com/office/officeart/2009/3/layout/HorizontalOrganizationChart"/>
    <dgm:cxn modelId="{263F9222-1547-4CCA-BC79-F74AE6D6229F}" type="presParOf" srcId="{A7447559-FB78-476C-8A4A-D548022FC902}" destId="{5DF5B1A8-DE3E-4E7F-9298-52AEC051CE3B}" srcOrd="3" destOrd="0" presId="urn:microsoft.com/office/officeart/2009/3/layout/HorizontalOrganizationChart"/>
    <dgm:cxn modelId="{4B14C9F8-F4D2-42E5-BDB3-465580F24B43}" type="presParOf" srcId="{5DF5B1A8-DE3E-4E7F-9298-52AEC051CE3B}" destId="{AC680404-911C-45F0-9C44-CC8E703E20C0}" srcOrd="0" destOrd="0" presId="urn:microsoft.com/office/officeart/2009/3/layout/HorizontalOrganizationChart"/>
    <dgm:cxn modelId="{E1CF4B60-8DE1-4968-BC15-B73B7E4DD119}" type="presParOf" srcId="{AC680404-911C-45F0-9C44-CC8E703E20C0}" destId="{B1356E0D-F9A2-4E74-9B01-D74C15C8A93A}" srcOrd="0" destOrd="0" presId="urn:microsoft.com/office/officeart/2009/3/layout/HorizontalOrganizationChart"/>
    <dgm:cxn modelId="{5BA3E9ED-F111-4011-BA46-BD69E2F92C6F}" type="presParOf" srcId="{AC680404-911C-45F0-9C44-CC8E703E20C0}" destId="{0831939E-1367-46A7-9B7B-ABEC3529E8DC}" srcOrd="1" destOrd="0" presId="urn:microsoft.com/office/officeart/2009/3/layout/HorizontalOrganizationChart"/>
    <dgm:cxn modelId="{1CCBD5E9-7B82-4A57-BAA1-A3782C8BD081}" type="presParOf" srcId="{5DF5B1A8-DE3E-4E7F-9298-52AEC051CE3B}" destId="{67DFCB01-85DF-4014-8658-55039380DE59}" srcOrd="1" destOrd="0" presId="urn:microsoft.com/office/officeart/2009/3/layout/HorizontalOrganizationChart"/>
    <dgm:cxn modelId="{7E4F8405-1DCF-4EC6-882E-02EE4286A210}" type="presParOf" srcId="{5DF5B1A8-DE3E-4E7F-9298-52AEC051CE3B}" destId="{D2F2114F-D325-4FEE-B4FA-97C94DA47DD5}" srcOrd="2" destOrd="0" presId="urn:microsoft.com/office/officeart/2009/3/layout/HorizontalOrganizationChart"/>
    <dgm:cxn modelId="{8A380067-063D-446D-BE90-48CFAFF80BDE}" type="presParOf" srcId="{A7447559-FB78-476C-8A4A-D548022FC902}" destId="{3A7EAEB0-5705-42B9-9D6D-91C671286C0B}" srcOrd="4" destOrd="0" presId="urn:microsoft.com/office/officeart/2009/3/layout/HorizontalOrganizationChart"/>
    <dgm:cxn modelId="{E9888B6C-7AF6-41E3-9893-2CC63C01B545}" type="presParOf" srcId="{A7447559-FB78-476C-8A4A-D548022FC902}" destId="{CF2E197D-5631-4F69-B14A-7295A9520CEE}" srcOrd="5" destOrd="0" presId="urn:microsoft.com/office/officeart/2009/3/layout/HorizontalOrganizationChart"/>
    <dgm:cxn modelId="{4175A277-E5DC-459E-893E-35BB571F746F}" type="presParOf" srcId="{CF2E197D-5631-4F69-B14A-7295A9520CEE}" destId="{D8F32A07-E43D-4346-A884-FBA57F007821}" srcOrd="0" destOrd="0" presId="urn:microsoft.com/office/officeart/2009/3/layout/HorizontalOrganizationChart"/>
    <dgm:cxn modelId="{D8D0BEEC-35EF-4C4F-A847-94C9F0C09521}" type="presParOf" srcId="{D8F32A07-E43D-4346-A884-FBA57F007821}" destId="{B106CADB-0D64-4573-9AF6-42FD1A631FEA}" srcOrd="0" destOrd="0" presId="urn:microsoft.com/office/officeart/2009/3/layout/HorizontalOrganizationChart"/>
    <dgm:cxn modelId="{5DA85B69-195F-420B-8EF0-8328C97F3C03}" type="presParOf" srcId="{D8F32A07-E43D-4346-A884-FBA57F007821}" destId="{7A17E1FE-6F9A-4D9E-9752-2BA172750ABA}" srcOrd="1" destOrd="0" presId="urn:microsoft.com/office/officeart/2009/3/layout/HorizontalOrganizationChart"/>
    <dgm:cxn modelId="{4791D412-25A4-420E-9EF5-418BC0663040}" type="presParOf" srcId="{CF2E197D-5631-4F69-B14A-7295A9520CEE}" destId="{AE1F892A-6789-4CBA-A5E5-8355CB9CB216}" srcOrd="1" destOrd="0" presId="urn:microsoft.com/office/officeart/2009/3/layout/HorizontalOrganizationChart"/>
    <dgm:cxn modelId="{EA0827CF-9B6B-4B11-A6FC-B13549102C88}" type="presParOf" srcId="{CF2E197D-5631-4F69-B14A-7295A9520CEE}" destId="{773F202D-AB72-43C9-9405-D324626909AB}" srcOrd="2" destOrd="0" presId="urn:microsoft.com/office/officeart/2009/3/layout/HorizontalOrganizationChart"/>
    <dgm:cxn modelId="{83772461-76BE-4FE5-A5D1-6BE822F08D78}" type="presParOf" srcId="{A7447559-FB78-476C-8A4A-D548022FC902}" destId="{69F5C54F-4E8C-4F03-AB78-2C442F215B84}" srcOrd="6" destOrd="0" presId="urn:microsoft.com/office/officeart/2009/3/layout/HorizontalOrganizationChart"/>
    <dgm:cxn modelId="{24367F91-259E-4778-8EBA-D4DD5D96D9B0}" type="presParOf" srcId="{A7447559-FB78-476C-8A4A-D548022FC902}" destId="{45EC312E-7C54-403F-958C-B476F922F17F}" srcOrd="7" destOrd="0" presId="urn:microsoft.com/office/officeart/2009/3/layout/HorizontalOrganizationChart"/>
    <dgm:cxn modelId="{BEB2387B-C13E-4201-97EC-8F99815B58A4}" type="presParOf" srcId="{45EC312E-7C54-403F-958C-B476F922F17F}" destId="{EE3F8358-05A4-4A08-A392-2726017855C3}" srcOrd="0" destOrd="0" presId="urn:microsoft.com/office/officeart/2009/3/layout/HorizontalOrganizationChart"/>
    <dgm:cxn modelId="{618DA7DA-5037-41C0-BBA4-CACDF9E4AF3F}" type="presParOf" srcId="{EE3F8358-05A4-4A08-A392-2726017855C3}" destId="{4257F4EA-FAE1-4F12-881F-EEED9303D4C9}" srcOrd="0" destOrd="0" presId="urn:microsoft.com/office/officeart/2009/3/layout/HorizontalOrganizationChart"/>
    <dgm:cxn modelId="{8AED2B41-2290-4AE0-8D4A-1CD88ABFD52D}" type="presParOf" srcId="{EE3F8358-05A4-4A08-A392-2726017855C3}" destId="{2B5FC336-A97B-4E87-A099-BEB947655BD9}" srcOrd="1" destOrd="0" presId="urn:microsoft.com/office/officeart/2009/3/layout/HorizontalOrganizationChart"/>
    <dgm:cxn modelId="{465FA7F8-8F6A-454C-87B4-E2EE5FD6A527}" type="presParOf" srcId="{45EC312E-7C54-403F-958C-B476F922F17F}" destId="{A32634DB-39E8-4A83-9F5F-81441EC0F878}" srcOrd="1" destOrd="0" presId="urn:microsoft.com/office/officeart/2009/3/layout/HorizontalOrganizationChart"/>
    <dgm:cxn modelId="{92247ED5-A8BE-4D5F-95BB-7887301967E6}" type="presParOf" srcId="{45EC312E-7C54-403F-958C-B476F922F17F}" destId="{3C8053B7-6AA8-4539-B26F-7211DC470C53}" srcOrd="2" destOrd="0" presId="urn:microsoft.com/office/officeart/2009/3/layout/HorizontalOrganizationChart"/>
    <dgm:cxn modelId="{1A734647-5298-4C79-8BEA-41209AABD391}" type="presParOf" srcId="{66F3EDED-1595-4BB9-AB55-DBA9065B8888}" destId="{871EA79E-3D1E-410C-A3F7-0772D33D3377}" srcOrd="2" destOrd="0" presId="urn:microsoft.com/office/officeart/2009/3/layout/HorizontalOrganizationChart"/>
    <dgm:cxn modelId="{45EB38E5-14E2-490A-B246-D2FA82C685CC}" type="presParOf" srcId="{E1897826-C9AB-4F8D-AA87-BB3C9D644E8B}" destId="{D6C14FBA-8CF8-4A91-BB57-BA9143BB45FB}" srcOrd="2" destOrd="0" presId="urn:microsoft.com/office/officeart/2009/3/layout/HorizontalOrganizationChart"/>
    <dgm:cxn modelId="{376621C1-A58E-4838-AD11-B684C02FE41A}" type="presParOf" srcId="{E1897826-C9AB-4F8D-AA87-BB3C9D644E8B}" destId="{2B0AA616-93FD-44F8-8D4C-D98ED833F662}" srcOrd="3" destOrd="0" presId="urn:microsoft.com/office/officeart/2009/3/layout/HorizontalOrganizationChart"/>
    <dgm:cxn modelId="{28082FAB-116E-4C99-9EC4-39AF7E78CAEC}" type="presParOf" srcId="{2B0AA616-93FD-44F8-8D4C-D98ED833F662}" destId="{FA775BC3-4686-40CB-BBF5-55954DA120D5}" srcOrd="0" destOrd="0" presId="urn:microsoft.com/office/officeart/2009/3/layout/HorizontalOrganizationChart"/>
    <dgm:cxn modelId="{4EFD9CAB-24AB-431F-B5EA-253D6B2F754C}" type="presParOf" srcId="{FA775BC3-4686-40CB-BBF5-55954DA120D5}" destId="{383F30BA-C536-4935-9A78-D1BFAAA49C50}" srcOrd="0" destOrd="0" presId="urn:microsoft.com/office/officeart/2009/3/layout/HorizontalOrganizationChart"/>
    <dgm:cxn modelId="{EF5ED656-F2A2-4D0E-BB1A-A0346200C2BF}" type="presParOf" srcId="{FA775BC3-4686-40CB-BBF5-55954DA120D5}" destId="{2FA9DF23-FCCB-4592-A65F-BB7E0F935EDE}" srcOrd="1" destOrd="0" presId="urn:microsoft.com/office/officeart/2009/3/layout/HorizontalOrganizationChart"/>
    <dgm:cxn modelId="{EFA34884-D82D-475C-986F-E2455240292A}" type="presParOf" srcId="{2B0AA616-93FD-44F8-8D4C-D98ED833F662}" destId="{55D73332-58E1-4304-B93F-10B487DB5EA8}" srcOrd="1" destOrd="0" presId="urn:microsoft.com/office/officeart/2009/3/layout/HorizontalOrganizationChart"/>
    <dgm:cxn modelId="{5C17FD84-2E18-4BF8-B435-BCF277208708}" type="presParOf" srcId="{55D73332-58E1-4304-B93F-10B487DB5EA8}" destId="{E2666A5F-6E79-49AA-BA65-EE721E2662F6}" srcOrd="0" destOrd="0" presId="urn:microsoft.com/office/officeart/2009/3/layout/HorizontalOrganizationChart"/>
    <dgm:cxn modelId="{AE47BC34-5BA7-4C85-89E1-B73CE8FCAE75}" type="presParOf" srcId="{55D73332-58E1-4304-B93F-10B487DB5EA8}" destId="{B205D070-5B69-4DFD-85CC-3F2902748925}" srcOrd="1" destOrd="0" presId="urn:microsoft.com/office/officeart/2009/3/layout/HorizontalOrganizationChart"/>
    <dgm:cxn modelId="{49A23E61-E31D-4B6A-BD52-CB382B864B59}" type="presParOf" srcId="{B205D070-5B69-4DFD-85CC-3F2902748925}" destId="{306EF210-6C9A-4A87-AAD0-CE9F4CBEB31B}" srcOrd="0" destOrd="0" presId="urn:microsoft.com/office/officeart/2009/3/layout/HorizontalOrganizationChart"/>
    <dgm:cxn modelId="{4D932B15-C90F-4B79-BE2D-4A8AB7F90FC1}" type="presParOf" srcId="{306EF210-6C9A-4A87-AAD0-CE9F4CBEB31B}" destId="{01E50CC9-9BE3-4D93-B9D3-65CC6A8A98B3}" srcOrd="0" destOrd="0" presId="urn:microsoft.com/office/officeart/2009/3/layout/HorizontalOrganizationChart"/>
    <dgm:cxn modelId="{E5D406A0-6B4C-4D2E-B2AF-8F35CCD12184}" type="presParOf" srcId="{306EF210-6C9A-4A87-AAD0-CE9F4CBEB31B}" destId="{11B23FAD-4016-4A30-AFA1-631A90459AA3}" srcOrd="1" destOrd="0" presId="urn:microsoft.com/office/officeart/2009/3/layout/HorizontalOrganizationChart"/>
    <dgm:cxn modelId="{1CAAE3F5-5F2A-4297-A544-C54BD973B39B}" type="presParOf" srcId="{B205D070-5B69-4DFD-85CC-3F2902748925}" destId="{B44F7F24-3E7C-4A0C-866B-A11983D35FA8}" srcOrd="1" destOrd="0" presId="urn:microsoft.com/office/officeart/2009/3/layout/HorizontalOrganizationChart"/>
    <dgm:cxn modelId="{03C92C32-ABDB-4935-95CA-9868151F41B9}" type="presParOf" srcId="{B205D070-5B69-4DFD-85CC-3F2902748925}" destId="{517DA004-D665-4EE3-BDDB-400D6565A4D9}" srcOrd="2" destOrd="0" presId="urn:microsoft.com/office/officeart/2009/3/layout/HorizontalOrganizationChart"/>
    <dgm:cxn modelId="{C5E4FB65-A3A5-40C0-951D-DA234A6B72CB}" type="presParOf" srcId="{55D73332-58E1-4304-B93F-10B487DB5EA8}" destId="{C565E690-4332-46F4-8853-93BC44E2AB72}" srcOrd="2" destOrd="0" presId="urn:microsoft.com/office/officeart/2009/3/layout/HorizontalOrganizationChart"/>
    <dgm:cxn modelId="{EE2D8DA8-5BB2-4A77-9CCC-C631B5A3A9CF}" type="presParOf" srcId="{55D73332-58E1-4304-B93F-10B487DB5EA8}" destId="{E4544D29-BF2D-40F5-B00A-F9FF86FA13C1}" srcOrd="3" destOrd="0" presId="urn:microsoft.com/office/officeart/2009/3/layout/HorizontalOrganizationChart"/>
    <dgm:cxn modelId="{C2FD6A79-B835-4035-9C5C-DBE99E9A6E05}" type="presParOf" srcId="{E4544D29-BF2D-40F5-B00A-F9FF86FA13C1}" destId="{380A2618-C290-45B3-B0BE-8CB6F203E4B1}" srcOrd="0" destOrd="0" presId="urn:microsoft.com/office/officeart/2009/3/layout/HorizontalOrganizationChart"/>
    <dgm:cxn modelId="{A6E2A40F-09DA-4059-A1F6-CB36F6E38AB9}" type="presParOf" srcId="{380A2618-C290-45B3-B0BE-8CB6F203E4B1}" destId="{0B396DCB-5060-4AFE-A3B7-6C8EB0B89EBA}" srcOrd="0" destOrd="0" presId="urn:microsoft.com/office/officeart/2009/3/layout/HorizontalOrganizationChart"/>
    <dgm:cxn modelId="{8337FF62-4BC3-473D-8E24-6537CEA2C458}" type="presParOf" srcId="{380A2618-C290-45B3-B0BE-8CB6F203E4B1}" destId="{177A5ED3-B000-4860-902A-C688359C0060}" srcOrd="1" destOrd="0" presId="urn:microsoft.com/office/officeart/2009/3/layout/HorizontalOrganizationChart"/>
    <dgm:cxn modelId="{4FFA5183-F879-43F9-A801-17254556AF9B}" type="presParOf" srcId="{E4544D29-BF2D-40F5-B00A-F9FF86FA13C1}" destId="{0232C7F7-0FBE-48E3-8C7B-24B8CCEA4F98}" srcOrd="1" destOrd="0" presId="urn:microsoft.com/office/officeart/2009/3/layout/HorizontalOrganizationChart"/>
    <dgm:cxn modelId="{BCED0333-DB8A-4108-AA7D-7D1D59959FB5}" type="presParOf" srcId="{E4544D29-BF2D-40F5-B00A-F9FF86FA13C1}" destId="{1CEC1783-360E-4EE2-A759-4DCEA28F47B3}" srcOrd="2" destOrd="0" presId="urn:microsoft.com/office/officeart/2009/3/layout/HorizontalOrganizationChart"/>
    <dgm:cxn modelId="{B86F16AF-41B6-4160-B380-D309BE36793C}" type="presParOf" srcId="{2B0AA616-93FD-44F8-8D4C-D98ED833F662}" destId="{A1D809C1-6B4F-4AC3-A45C-6F8F74E237DA}" srcOrd="2" destOrd="0" presId="urn:microsoft.com/office/officeart/2009/3/layout/HorizontalOrganizationChart"/>
    <dgm:cxn modelId="{30D51BCE-404B-4FB5-A36C-8399CDCCE9A2}" type="presParOf" srcId="{E1897826-C9AB-4F8D-AA87-BB3C9D644E8B}" destId="{D23045BA-BA69-434B-AB90-E985F37B9A0E}" srcOrd="4" destOrd="0" presId="urn:microsoft.com/office/officeart/2009/3/layout/HorizontalOrganizationChart"/>
    <dgm:cxn modelId="{68E4E8CB-4AC2-4ACB-98A8-EB84D31E3188}" type="presParOf" srcId="{E1897826-C9AB-4F8D-AA87-BB3C9D644E8B}" destId="{2645EEC5-3902-4798-814D-1DB0532DE55A}" srcOrd="5" destOrd="0" presId="urn:microsoft.com/office/officeart/2009/3/layout/HorizontalOrganizationChart"/>
    <dgm:cxn modelId="{828F5500-CF39-4973-8A61-27E768908486}" type="presParOf" srcId="{2645EEC5-3902-4798-814D-1DB0532DE55A}" destId="{A61BA34D-DB8E-4A40-850D-4EE6A032100E}" srcOrd="0" destOrd="0" presId="urn:microsoft.com/office/officeart/2009/3/layout/HorizontalOrganizationChart"/>
    <dgm:cxn modelId="{8AA9AE56-3796-4754-A496-171DB8C2D616}" type="presParOf" srcId="{A61BA34D-DB8E-4A40-850D-4EE6A032100E}" destId="{7494496E-1307-49B6-8E27-89F3449B7BB6}" srcOrd="0" destOrd="0" presId="urn:microsoft.com/office/officeart/2009/3/layout/HorizontalOrganizationChart"/>
    <dgm:cxn modelId="{9720F9D7-607D-4B27-B103-D42595EF57D6}" type="presParOf" srcId="{A61BA34D-DB8E-4A40-850D-4EE6A032100E}" destId="{02BC9858-9693-4275-B4F1-81ADB3B0B1CB}" srcOrd="1" destOrd="0" presId="urn:microsoft.com/office/officeart/2009/3/layout/HorizontalOrganizationChart"/>
    <dgm:cxn modelId="{F943AC1F-7D93-4DAF-8F48-01F3952DF7AC}" type="presParOf" srcId="{2645EEC5-3902-4798-814D-1DB0532DE55A}" destId="{616093B1-443E-49F6-B066-7AF23619C4BE}" srcOrd="1" destOrd="0" presId="urn:microsoft.com/office/officeart/2009/3/layout/HorizontalOrganizationChart"/>
    <dgm:cxn modelId="{F77A26AD-1AAD-46BA-BECA-61EE942DCDBE}" type="presParOf" srcId="{616093B1-443E-49F6-B066-7AF23619C4BE}" destId="{F278DBE7-DC95-4DD7-923B-C1F2C39E1597}" srcOrd="0" destOrd="0" presId="urn:microsoft.com/office/officeart/2009/3/layout/HorizontalOrganizationChart"/>
    <dgm:cxn modelId="{C47FC6A2-E129-4B8B-BA7E-46181756D8C4}" type="presParOf" srcId="{616093B1-443E-49F6-B066-7AF23619C4BE}" destId="{6A2A6D39-40D6-42CC-BEF8-320963BC7D16}" srcOrd="1" destOrd="0" presId="urn:microsoft.com/office/officeart/2009/3/layout/HorizontalOrganizationChart"/>
    <dgm:cxn modelId="{5A4AA84C-8AF4-43E9-BD8B-EDC0C6240D7D}" type="presParOf" srcId="{6A2A6D39-40D6-42CC-BEF8-320963BC7D16}" destId="{9DD71376-1F3F-4B62-A8B7-91E194086911}" srcOrd="0" destOrd="0" presId="urn:microsoft.com/office/officeart/2009/3/layout/HorizontalOrganizationChart"/>
    <dgm:cxn modelId="{7D1E63DC-4FCE-4B6F-B818-D60325C653DB}" type="presParOf" srcId="{9DD71376-1F3F-4B62-A8B7-91E194086911}" destId="{9002766D-A5C2-4801-9377-58242F8FDAC6}" srcOrd="0" destOrd="0" presId="urn:microsoft.com/office/officeart/2009/3/layout/HorizontalOrganizationChart"/>
    <dgm:cxn modelId="{5EE73CB5-8AFB-473F-90A5-CB29733BD5AE}" type="presParOf" srcId="{9DD71376-1F3F-4B62-A8B7-91E194086911}" destId="{B0F2A269-8117-4DEE-A3D8-2E8A8BC3D8B4}" srcOrd="1" destOrd="0" presId="urn:microsoft.com/office/officeart/2009/3/layout/HorizontalOrganizationChart"/>
    <dgm:cxn modelId="{F2104E41-6DA1-4C18-B6C3-CCEECD5D6A74}" type="presParOf" srcId="{6A2A6D39-40D6-42CC-BEF8-320963BC7D16}" destId="{02E5F2F5-DEB7-495A-891A-FED95A82B3D4}" srcOrd="1" destOrd="0" presId="urn:microsoft.com/office/officeart/2009/3/layout/HorizontalOrganizationChart"/>
    <dgm:cxn modelId="{7466927A-B605-4FC4-8137-06C7E8FB3892}" type="presParOf" srcId="{6A2A6D39-40D6-42CC-BEF8-320963BC7D16}" destId="{AA4AD4F7-CA2B-4C33-B7A8-D91960FC2A7E}" srcOrd="2" destOrd="0" presId="urn:microsoft.com/office/officeart/2009/3/layout/HorizontalOrganizationChart"/>
    <dgm:cxn modelId="{ECAD4B98-B48A-4E22-BC6D-41BBC0A25C36}" type="presParOf" srcId="{616093B1-443E-49F6-B066-7AF23619C4BE}" destId="{654C1635-EA5A-44D5-9E05-B73457A8A896}" srcOrd="2" destOrd="0" presId="urn:microsoft.com/office/officeart/2009/3/layout/HorizontalOrganizationChart"/>
    <dgm:cxn modelId="{432CE331-353C-4FDF-AB63-DA983444E2A4}" type="presParOf" srcId="{616093B1-443E-49F6-B066-7AF23619C4BE}" destId="{10FCF5EB-1ADC-4AD2-8220-47E907C558FE}" srcOrd="3" destOrd="0" presId="urn:microsoft.com/office/officeart/2009/3/layout/HorizontalOrganizationChart"/>
    <dgm:cxn modelId="{86B91111-7283-40FA-81C6-FE274598FB7D}" type="presParOf" srcId="{10FCF5EB-1ADC-4AD2-8220-47E907C558FE}" destId="{79C3F39B-5FE2-49E9-A0EE-46D6EA2BAC5B}" srcOrd="0" destOrd="0" presId="urn:microsoft.com/office/officeart/2009/3/layout/HorizontalOrganizationChart"/>
    <dgm:cxn modelId="{46D4ADD1-68ED-4A42-A798-840E78D8F28D}" type="presParOf" srcId="{79C3F39B-5FE2-49E9-A0EE-46D6EA2BAC5B}" destId="{01ED94F9-6959-4472-997A-8233A1E337BF}" srcOrd="0" destOrd="0" presId="urn:microsoft.com/office/officeart/2009/3/layout/HorizontalOrganizationChart"/>
    <dgm:cxn modelId="{AD26B545-C8E4-49A3-9272-74F732CB5600}" type="presParOf" srcId="{79C3F39B-5FE2-49E9-A0EE-46D6EA2BAC5B}" destId="{46F9104C-2966-4044-A3CB-AF7713292FA1}" srcOrd="1" destOrd="0" presId="urn:microsoft.com/office/officeart/2009/3/layout/HorizontalOrganizationChart"/>
    <dgm:cxn modelId="{00E5F31D-7B34-4D5E-8AA9-EC63175E6B1D}" type="presParOf" srcId="{10FCF5EB-1ADC-4AD2-8220-47E907C558FE}" destId="{E51E57D5-38D3-4E8F-A131-36C65C33AC63}" srcOrd="1" destOrd="0" presId="urn:microsoft.com/office/officeart/2009/3/layout/HorizontalOrganizationChart"/>
    <dgm:cxn modelId="{8E138CB6-9EAA-4E3F-AC9C-4596B40B62B7}" type="presParOf" srcId="{10FCF5EB-1ADC-4AD2-8220-47E907C558FE}" destId="{D8D6C25E-15B0-4E53-BC70-965E3E2BC295}" srcOrd="2" destOrd="0" presId="urn:microsoft.com/office/officeart/2009/3/layout/HorizontalOrganizationChart"/>
    <dgm:cxn modelId="{D41C3945-D128-4F26-986C-0C05DB9375AE}" type="presParOf" srcId="{616093B1-443E-49F6-B066-7AF23619C4BE}" destId="{90CDF4A6-6216-46B7-B3AE-DEA5CB7FFFBC}" srcOrd="4" destOrd="0" presId="urn:microsoft.com/office/officeart/2009/3/layout/HorizontalOrganizationChart"/>
    <dgm:cxn modelId="{06645E50-1D64-45BA-B81A-2E9F4F9C2CB9}" type="presParOf" srcId="{616093B1-443E-49F6-B066-7AF23619C4BE}" destId="{69AE9AF6-B5F0-4067-8104-1CD10DEA3116}" srcOrd="5" destOrd="0" presId="urn:microsoft.com/office/officeart/2009/3/layout/HorizontalOrganizationChart"/>
    <dgm:cxn modelId="{4928B15E-5501-4B01-8257-EEB03C889F53}" type="presParOf" srcId="{69AE9AF6-B5F0-4067-8104-1CD10DEA3116}" destId="{9FAC56D5-D634-410C-ACC4-DE8A03A1EE6D}" srcOrd="0" destOrd="0" presId="urn:microsoft.com/office/officeart/2009/3/layout/HorizontalOrganizationChart"/>
    <dgm:cxn modelId="{E9C9A50A-2AF0-4743-BF7F-8873AB134D40}" type="presParOf" srcId="{9FAC56D5-D634-410C-ACC4-DE8A03A1EE6D}" destId="{28F6462F-8113-4293-B0C3-32D4C7E1E7C6}" srcOrd="0" destOrd="0" presId="urn:microsoft.com/office/officeart/2009/3/layout/HorizontalOrganizationChart"/>
    <dgm:cxn modelId="{AC91789B-5658-4FCD-A633-8AC6CB83CDE5}" type="presParOf" srcId="{9FAC56D5-D634-410C-ACC4-DE8A03A1EE6D}" destId="{2075C4DE-B8C6-4CA8-A8FB-E3692C3B6C5A}" srcOrd="1" destOrd="0" presId="urn:microsoft.com/office/officeart/2009/3/layout/HorizontalOrganizationChart"/>
    <dgm:cxn modelId="{46E9242A-D2C1-41B2-B56B-46F3D3AC1F51}" type="presParOf" srcId="{69AE9AF6-B5F0-4067-8104-1CD10DEA3116}" destId="{D107724B-7FF5-498D-9BA2-7A52413F01B6}" srcOrd="1" destOrd="0" presId="urn:microsoft.com/office/officeart/2009/3/layout/HorizontalOrganizationChart"/>
    <dgm:cxn modelId="{03DE8724-811E-4608-872B-C5FC400BB135}" type="presParOf" srcId="{69AE9AF6-B5F0-4067-8104-1CD10DEA3116}" destId="{A79EB168-051B-4D46-A296-66CE8F5E2B8C}" srcOrd="2" destOrd="0" presId="urn:microsoft.com/office/officeart/2009/3/layout/HorizontalOrganizationChart"/>
    <dgm:cxn modelId="{247E0F33-529E-4F65-9183-89927D2574F5}" type="presParOf" srcId="{616093B1-443E-49F6-B066-7AF23619C4BE}" destId="{26A0F86E-8B0E-45E4-BAFC-3078D8FA0B0A}" srcOrd="6" destOrd="0" presId="urn:microsoft.com/office/officeart/2009/3/layout/HorizontalOrganizationChart"/>
    <dgm:cxn modelId="{CF25C672-154C-4CC8-88CB-403738DF93C4}" type="presParOf" srcId="{616093B1-443E-49F6-B066-7AF23619C4BE}" destId="{2053FE04-BF4B-4660-9155-EA8DD5BDE54D}" srcOrd="7" destOrd="0" presId="urn:microsoft.com/office/officeart/2009/3/layout/HorizontalOrganizationChart"/>
    <dgm:cxn modelId="{64BEF937-5F06-446E-BD4A-1FE7C0FF1EEF}" type="presParOf" srcId="{2053FE04-BF4B-4660-9155-EA8DD5BDE54D}" destId="{4A935B8D-EDE1-432E-A307-5FF69731D61A}" srcOrd="0" destOrd="0" presId="urn:microsoft.com/office/officeart/2009/3/layout/HorizontalOrganizationChart"/>
    <dgm:cxn modelId="{EFA0EDB0-E1DD-4817-B369-5726193286C3}" type="presParOf" srcId="{4A935B8D-EDE1-432E-A307-5FF69731D61A}" destId="{0ABF18B9-FCE1-4C98-AEE6-0D7F365A4484}" srcOrd="0" destOrd="0" presId="urn:microsoft.com/office/officeart/2009/3/layout/HorizontalOrganizationChart"/>
    <dgm:cxn modelId="{EA710A69-89B7-4A49-83EA-275BBE1A674C}" type="presParOf" srcId="{4A935B8D-EDE1-432E-A307-5FF69731D61A}" destId="{05BDD5D8-201C-4F48-A754-448B00C132BD}" srcOrd="1" destOrd="0" presId="urn:microsoft.com/office/officeart/2009/3/layout/HorizontalOrganizationChart"/>
    <dgm:cxn modelId="{9A90A25F-4B87-4D27-973A-A73A71F3B39B}" type="presParOf" srcId="{2053FE04-BF4B-4660-9155-EA8DD5BDE54D}" destId="{F8EC20FD-4DFD-410D-AF3E-D3CFFD709EDD}" srcOrd="1" destOrd="0" presId="urn:microsoft.com/office/officeart/2009/3/layout/HorizontalOrganizationChart"/>
    <dgm:cxn modelId="{C24798F6-8F57-4486-AE7D-B19623873A02}" type="presParOf" srcId="{2053FE04-BF4B-4660-9155-EA8DD5BDE54D}" destId="{CD8560B1-3D48-4BB6-AD8E-6490D9EB2DA0}" srcOrd="2" destOrd="0" presId="urn:microsoft.com/office/officeart/2009/3/layout/HorizontalOrganizationChart"/>
    <dgm:cxn modelId="{432ED2E7-C19D-4DF4-A764-799DE30B751E}" type="presParOf" srcId="{2645EEC5-3902-4798-814D-1DB0532DE55A}" destId="{FF833807-7AD3-4E48-B52D-1C8E73702794}" srcOrd="2" destOrd="0" presId="urn:microsoft.com/office/officeart/2009/3/layout/HorizontalOrganizationChart"/>
    <dgm:cxn modelId="{AC09BD2B-C75F-4D56-9248-2170C452F3DB}" type="presParOf" srcId="{B033FC58-10D2-422B-BAB3-F5F0ABA07C45}" destId="{1FE50E3F-E10C-4988-B6F6-FCBF29047C25}" srcOrd="2" destOrd="0" presId="urn:microsoft.com/office/officeart/2009/3/layout/HorizontalOrganizationChart"/>
    <dgm:cxn modelId="{E8084FD3-D7A7-4920-9D68-A5F6BE081F86}" type="presParOf" srcId="{F4EEC93C-E949-4DE6-A8B4-FB157B3B5996}" destId="{7632C3DC-EBA9-4D56-9E0A-205DA1CACBFF}"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1B436-E60A-494A-BC72-D80AFA2993F2}">
      <dsp:nvSpPr>
        <dsp:cNvPr id="0" name=""/>
        <dsp:cNvSpPr/>
      </dsp:nvSpPr>
      <dsp:spPr>
        <a:xfrm>
          <a:off x="1546385" y="1378167"/>
          <a:ext cx="1022029" cy="1022029"/>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r-FR" sz="1700" kern="1200"/>
            <a:t>FABLAB</a:t>
          </a:r>
        </a:p>
      </dsp:txBody>
      <dsp:txXfrm>
        <a:off x="1696058" y="1527840"/>
        <a:ext cx="722683" cy="722683"/>
      </dsp:txXfrm>
    </dsp:sp>
    <dsp:sp modelId="{E37A93D8-6F0C-4416-A84F-2AFA8C9EF052}">
      <dsp:nvSpPr>
        <dsp:cNvPr id="0" name=""/>
        <dsp:cNvSpPr/>
      </dsp:nvSpPr>
      <dsp:spPr>
        <a:xfrm rot="10800000">
          <a:off x="556691" y="1743543"/>
          <a:ext cx="935260" cy="291278"/>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D7544B9-A1A9-4F69-B889-22B674FEB98E}">
      <dsp:nvSpPr>
        <dsp:cNvPr id="0" name=""/>
        <dsp:cNvSpPr/>
      </dsp:nvSpPr>
      <dsp:spPr>
        <a:xfrm>
          <a:off x="71227" y="1500811"/>
          <a:ext cx="970928" cy="776742"/>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311150">
            <a:lnSpc>
              <a:spcPct val="90000"/>
            </a:lnSpc>
            <a:spcBef>
              <a:spcPct val="0"/>
            </a:spcBef>
            <a:spcAft>
              <a:spcPct val="35000"/>
            </a:spcAft>
          </a:pPr>
          <a:r>
            <a:rPr lang="fr-FR" sz="700" kern="1200"/>
            <a:t>Créer des produits innovants</a:t>
          </a:r>
        </a:p>
      </dsp:txBody>
      <dsp:txXfrm>
        <a:off x="93977" y="1523561"/>
        <a:ext cx="925428" cy="731242"/>
      </dsp:txXfrm>
    </dsp:sp>
    <dsp:sp modelId="{B368D84A-8AB0-4F83-B0D5-D7AAA797C4C8}">
      <dsp:nvSpPr>
        <dsp:cNvPr id="0" name=""/>
        <dsp:cNvSpPr/>
      </dsp:nvSpPr>
      <dsp:spPr>
        <a:xfrm rot="13500000">
          <a:off x="859273" y="1013046"/>
          <a:ext cx="935260" cy="291278"/>
        </a:xfrm>
        <a:prstGeom prst="lef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3F3FEBE-43B4-4419-9CFB-05910132ABEA}">
      <dsp:nvSpPr>
        <dsp:cNvPr id="0" name=""/>
        <dsp:cNvSpPr/>
      </dsp:nvSpPr>
      <dsp:spPr>
        <a:xfrm>
          <a:off x="510774" y="439650"/>
          <a:ext cx="970928" cy="77674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311150">
            <a:lnSpc>
              <a:spcPct val="90000"/>
            </a:lnSpc>
            <a:spcBef>
              <a:spcPct val="0"/>
            </a:spcBef>
            <a:spcAft>
              <a:spcPct val="35000"/>
            </a:spcAft>
          </a:pPr>
          <a:r>
            <a:rPr lang="fr-FR" sz="700" kern="1200"/>
            <a:t>Analyser les produits existants pour appréhender leur complexité</a:t>
          </a:r>
        </a:p>
      </dsp:txBody>
      <dsp:txXfrm>
        <a:off x="533524" y="462400"/>
        <a:ext cx="925428" cy="731242"/>
      </dsp:txXfrm>
    </dsp:sp>
    <dsp:sp modelId="{69463150-C178-4A7F-A499-FC667CAE59FF}">
      <dsp:nvSpPr>
        <dsp:cNvPr id="0" name=""/>
        <dsp:cNvSpPr/>
      </dsp:nvSpPr>
      <dsp:spPr>
        <a:xfrm rot="16200000">
          <a:off x="1589769" y="710465"/>
          <a:ext cx="935260" cy="291278"/>
        </a:xfrm>
        <a:prstGeom prst="lef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D9036DE-0E0A-4A35-B373-5197A58AA6D6}">
      <dsp:nvSpPr>
        <dsp:cNvPr id="0" name=""/>
        <dsp:cNvSpPr/>
      </dsp:nvSpPr>
      <dsp:spPr>
        <a:xfrm>
          <a:off x="1571935" y="102"/>
          <a:ext cx="970928" cy="776742"/>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311150">
            <a:lnSpc>
              <a:spcPct val="90000"/>
            </a:lnSpc>
            <a:spcBef>
              <a:spcPct val="0"/>
            </a:spcBef>
            <a:spcAft>
              <a:spcPct val="35000"/>
            </a:spcAft>
          </a:pPr>
          <a:r>
            <a:rPr lang="fr-FR" sz="700" kern="1200" dirty="0"/>
            <a:t>Modéliser les produits pour prévoir leurs performances</a:t>
          </a:r>
        </a:p>
      </dsp:txBody>
      <dsp:txXfrm>
        <a:off x="1594685" y="22852"/>
        <a:ext cx="925428" cy="731242"/>
      </dsp:txXfrm>
    </dsp:sp>
    <dsp:sp modelId="{3693EE74-90F6-45C2-A8DF-985D11888F36}">
      <dsp:nvSpPr>
        <dsp:cNvPr id="0" name=""/>
        <dsp:cNvSpPr/>
      </dsp:nvSpPr>
      <dsp:spPr>
        <a:xfrm rot="18900000">
          <a:off x="2320266" y="1013046"/>
          <a:ext cx="935260" cy="291278"/>
        </a:xfrm>
        <a:prstGeom prst="lef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8736273-3F76-4E5F-8365-CDB891475C38}">
      <dsp:nvSpPr>
        <dsp:cNvPr id="0" name=""/>
        <dsp:cNvSpPr/>
      </dsp:nvSpPr>
      <dsp:spPr>
        <a:xfrm>
          <a:off x="2633097" y="439650"/>
          <a:ext cx="970928" cy="776742"/>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311150">
            <a:lnSpc>
              <a:spcPct val="90000"/>
            </a:lnSpc>
            <a:spcBef>
              <a:spcPct val="0"/>
            </a:spcBef>
            <a:spcAft>
              <a:spcPct val="35000"/>
            </a:spcAft>
          </a:pPr>
          <a:r>
            <a:rPr lang="fr-FR" sz="700" kern="1200"/>
            <a:t>Valider les performances d’un produit par les expérimentations et les simulations numériques</a:t>
          </a:r>
        </a:p>
      </dsp:txBody>
      <dsp:txXfrm>
        <a:off x="2655847" y="462400"/>
        <a:ext cx="925428" cy="731242"/>
      </dsp:txXfrm>
    </dsp:sp>
    <dsp:sp modelId="{D5080A4B-2226-4E3C-AC23-180119F43965}">
      <dsp:nvSpPr>
        <dsp:cNvPr id="0" name=""/>
        <dsp:cNvSpPr/>
      </dsp:nvSpPr>
      <dsp:spPr>
        <a:xfrm>
          <a:off x="2622847" y="1743543"/>
          <a:ext cx="935260" cy="291278"/>
        </a:xfrm>
        <a:prstGeom prst="lef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EAC7081-49C2-41D9-8252-4D3A80EB9FCA}">
      <dsp:nvSpPr>
        <dsp:cNvPr id="0" name=""/>
        <dsp:cNvSpPr/>
      </dsp:nvSpPr>
      <dsp:spPr>
        <a:xfrm>
          <a:off x="3072644" y="1500811"/>
          <a:ext cx="970928" cy="776742"/>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311150">
            <a:lnSpc>
              <a:spcPct val="90000"/>
            </a:lnSpc>
            <a:spcBef>
              <a:spcPct val="0"/>
            </a:spcBef>
            <a:spcAft>
              <a:spcPct val="35000"/>
            </a:spcAft>
          </a:pPr>
          <a:r>
            <a:rPr lang="fr-FR" sz="700" kern="1200"/>
            <a:t>S’informer, choisir, produire de l’information pour communiquer au sein d’une équipe ou avec des intervenants extérieurs</a:t>
          </a:r>
        </a:p>
      </dsp:txBody>
      <dsp:txXfrm>
        <a:off x="3095394" y="1523561"/>
        <a:ext cx="925428" cy="731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06BAC-F27C-408B-8217-67F70E6E27E6}">
      <dsp:nvSpPr>
        <dsp:cNvPr id="0" name=""/>
        <dsp:cNvSpPr/>
      </dsp:nvSpPr>
      <dsp:spPr>
        <a:xfrm>
          <a:off x="1780242" y="1013989"/>
          <a:ext cx="607721" cy="607721"/>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a:t>FABLAB</a:t>
          </a:r>
        </a:p>
      </dsp:txBody>
      <dsp:txXfrm>
        <a:off x="1869241" y="1102988"/>
        <a:ext cx="429723" cy="429723"/>
      </dsp:txXfrm>
    </dsp:sp>
    <dsp:sp modelId="{C8FBCDA4-75F1-499D-9CAA-332537579506}">
      <dsp:nvSpPr>
        <dsp:cNvPr id="0" name=""/>
        <dsp:cNvSpPr/>
      </dsp:nvSpPr>
      <dsp:spPr>
        <a:xfrm rot="16200000">
          <a:off x="2019338" y="820705"/>
          <a:ext cx="129530" cy="149503"/>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fr-FR" sz="600" kern="1200"/>
        </a:p>
      </dsp:txBody>
      <dsp:txXfrm>
        <a:off x="2038768" y="870036"/>
        <a:ext cx="90671" cy="89701"/>
      </dsp:txXfrm>
    </dsp:sp>
    <dsp:sp modelId="{54DBF6EE-0819-4AD2-9E42-696D8764F643}">
      <dsp:nvSpPr>
        <dsp:cNvPr id="0" name=""/>
        <dsp:cNvSpPr/>
      </dsp:nvSpPr>
      <dsp:spPr>
        <a:xfrm>
          <a:off x="1704277" y="9941"/>
          <a:ext cx="759651" cy="759651"/>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fr-FR" sz="700" kern="1200"/>
            <a:t>Fabriquer</a:t>
          </a:r>
        </a:p>
      </dsp:txBody>
      <dsp:txXfrm>
        <a:off x="1815525" y="121189"/>
        <a:ext cx="537155" cy="537155"/>
      </dsp:txXfrm>
    </dsp:sp>
    <dsp:sp modelId="{BECDB573-7C8F-43CF-B66B-D9847F0987D8}">
      <dsp:nvSpPr>
        <dsp:cNvPr id="0" name=""/>
        <dsp:cNvSpPr/>
      </dsp:nvSpPr>
      <dsp:spPr>
        <a:xfrm rot="20520000">
          <a:off x="2421058" y="1112572"/>
          <a:ext cx="129530" cy="149503"/>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fr-FR" sz="600" kern="1200"/>
        </a:p>
      </dsp:txBody>
      <dsp:txXfrm>
        <a:off x="2422009" y="1148477"/>
        <a:ext cx="90671" cy="89701"/>
      </dsp:txXfrm>
    </dsp:sp>
    <dsp:sp modelId="{BBB68ACE-382A-4162-AD60-588188EB4C0B}">
      <dsp:nvSpPr>
        <dsp:cNvPr id="0" name=""/>
        <dsp:cNvSpPr/>
      </dsp:nvSpPr>
      <dsp:spPr>
        <a:xfrm>
          <a:off x="2586937" y="651231"/>
          <a:ext cx="759651" cy="759651"/>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fr-FR" sz="700" kern="1200"/>
            <a:t>Analyser</a:t>
          </a:r>
        </a:p>
      </dsp:txBody>
      <dsp:txXfrm>
        <a:off x="2698185" y="762479"/>
        <a:ext cx="537155" cy="537155"/>
      </dsp:txXfrm>
    </dsp:sp>
    <dsp:sp modelId="{16D2F8E6-20C8-45CE-9ACA-7E3BC97433D5}">
      <dsp:nvSpPr>
        <dsp:cNvPr id="0" name=""/>
        <dsp:cNvSpPr/>
      </dsp:nvSpPr>
      <dsp:spPr>
        <a:xfrm rot="3240000">
          <a:off x="2267614" y="1584822"/>
          <a:ext cx="129530" cy="149503"/>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fr-FR" sz="600" kern="1200"/>
        </a:p>
      </dsp:txBody>
      <dsp:txXfrm>
        <a:off x="2275623" y="1599004"/>
        <a:ext cx="90671" cy="89701"/>
      </dsp:txXfrm>
    </dsp:sp>
    <dsp:sp modelId="{DE7C206F-9226-40C7-B05D-CAA7CA06C15F}">
      <dsp:nvSpPr>
        <dsp:cNvPr id="0" name=""/>
        <dsp:cNvSpPr/>
      </dsp:nvSpPr>
      <dsp:spPr>
        <a:xfrm>
          <a:off x="2249791" y="1688859"/>
          <a:ext cx="759651" cy="759651"/>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fr-FR" sz="700" kern="1200"/>
            <a:t>Modéliser</a:t>
          </a:r>
        </a:p>
      </dsp:txBody>
      <dsp:txXfrm>
        <a:off x="2361039" y="1800107"/>
        <a:ext cx="537155" cy="537155"/>
      </dsp:txXfrm>
    </dsp:sp>
    <dsp:sp modelId="{67C2FA6A-55A6-4E34-A269-F069EDB39CE3}">
      <dsp:nvSpPr>
        <dsp:cNvPr id="0" name=""/>
        <dsp:cNvSpPr/>
      </dsp:nvSpPr>
      <dsp:spPr>
        <a:xfrm rot="7560000">
          <a:off x="1771061" y="1584822"/>
          <a:ext cx="129530" cy="149503"/>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fr-FR" sz="600" kern="1200"/>
        </a:p>
      </dsp:txBody>
      <dsp:txXfrm rot="10800000">
        <a:off x="1801911" y="1599004"/>
        <a:ext cx="90671" cy="89701"/>
      </dsp:txXfrm>
    </dsp:sp>
    <dsp:sp modelId="{7606C856-EE6A-49C1-A3A9-6C6B8CE23E41}">
      <dsp:nvSpPr>
        <dsp:cNvPr id="0" name=""/>
        <dsp:cNvSpPr/>
      </dsp:nvSpPr>
      <dsp:spPr>
        <a:xfrm>
          <a:off x="1158764" y="1688859"/>
          <a:ext cx="759651" cy="759651"/>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fr-FR" sz="700" kern="1200"/>
            <a:t>Mesurer</a:t>
          </a:r>
        </a:p>
      </dsp:txBody>
      <dsp:txXfrm>
        <a:off x="1270012" y="1800107"/>
        <a:ext cx="537155" cy="537155"/>
      </dsp:txXfrm>
    </dsp:sp>
    <dsp:sp modelId="{3018EF48-36A5-4492-B589-0E2D3A42860E}">
      <dsp:nvSpPr>
        <dsp:cNvPr id="0" name=""/>
        <dsp:cNvSpPr/>
      </dsp:nvSpPr>
      <dsp:spPr>
        <a:xfrm rot="11880000">
          <a:off x="1617618" y="1112572"/>
          <a:ext cx="129530" cy="149503"/>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fr-FR" sz="600" kern="1200"/>
        </a:p>
      </dsp:txBody>
      <dsp:txXfrm rot="10800000">
        <a:off x="1655526" y="1148477"/>
        <a:ext cx="90671" cy="89701"/>
      </dsp:txXfrm>
    </dsp:sp>
    <dsp:sp modelId="{335A6123-01D1-4FF3-8E0D-BD846DE6BF96}">
      <dsp:nvSpPr>
        <dsp:cNvPr id="0" name=""/>
        <dsp:cNvSpPr/>
      </dsp:nvSpPr>
      <dsp:spPr>
        <a:xfrm>
          <a:off x="821618" y="651231"/>
          <a:ext cx="759651" cy="759651"/>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fr-FR" sz="700" kern="1200"/>
            <a:t>Communiquer</a:t>
          </a:r>
        </a:p>
      </dsp:txBody>
      <dsp:txXfrm>
        <a:off x="932866" y="762479"/>
        <a:ext cx="537155" cy="5371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B2761-291B-4FE5-A59E-9F52227F89FB}">
      <dsp:nvSpPr>
        <dsp:cNvPr id="0" name=""/>
        <dsp:cNvSpPr/>
      </dsp:nvSpPr>
      <dsp:spPr>
        <a:xfrm>
          <a:off x="5783326" y="4185321"/>
          <a:ext cx="235451" cy="91440"/>
        </a:xfrm>
        <a:custGeom>
          <a:avLst/>
          <a:gdLst/>
          <a:ahLst/>
          <a:cxnLst/>
          <a:rect l="0" t="0" r="0" b="0"/>
          <a:pathLst>
            <a:path>
              <a:moveTo>
                <a:pt x="0" y="45720"/>
              </a:moveTo>
              <a:lnTo>
                <a:pt x="235451" y="4572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15EB655-F23C-4EED-8353-AF1760AFF435}">
      <dsp:nvSpPr>
        <dsp:cNvPr id="0" name=""/>
        <dsp:cNvSpPr/>
      </dsp:nvSpPr>
      <dsp:spPr>
        <a:xfrm>
          <a:off x="4370619" y="3977931"/>
          <a:ext cx="235451" cy="253109"/>
        </a:xfrm>
        <a:custGeom>
          <a:avLst/>
          <a:gdLst/>
          <a:ahLst/>
          <a:cxnLst/>
          <a:rect l="0" t="0" r="0" b="0"/>
          <a:pathLst>
            <a:path>
              <a:moveTo>
                <a:pt x="0" y="0"/>
              </a:moveTo>
              <a:lnTo>
                <a:pt x="117725" y="0"/>
              </a:lnTo>
              <a:lnTo>
                <a:pt x="117725" y="253109"/>
              </a:lnTo>
              <a:lnTo>
                <a:pt x="235451" y="253109"/>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2A1BFCE-0E01-435A-8D23-A64DB7178D08}">
      <dsp:nvSpPr>
        <dsp:cNvPr id="0" name=""/>
        <dsp:cNvSpPr/>
      </dsp:nvSpPr>
      <dsp:spPr>
        <a:xfrm>
          <a:off x="5783326" y="3679101"/>
          <a:ext cx="235451" cy="91440"/>
        </a:xfrm>
        <a:custGeom>
          <a:avLst/>
          <a:gdLst/>
          <a:ahLst/>
          <a:cxnLst/>
          <a:rect l="0" t="0" r="0" b="0"/>
          <a:pathLst>
            <a:path>
              <a:moveTo>
                <a:pt x="0" y="45720"/>
              </a:moveTo>
              <a:lnTo>
                <a:pt x="235451" y="4572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05A71D6-365A-4081-84BC-4D973D448D1D}">
      <dsp:nvSpPr>
        <dsp:cNvPr id="0" name=""/>
        <dsp:cNvSpPr/>
      </dsp:nvSpPr>
      <dsp:spPr>
        <a:xfrm>
          <a:off x="4370619" y="3724821"/>
          <a:ext cx="235451" cy="253109"/>
        </a:xfrm>
        <a:custGeom>
          <a:avLst/>
          <a:gdLst/>
          <a:ahLst/>
          <a:cxnLst/>
          <a:rect l="0" t="0" r="0" b="0"/>
          <a:pathLst>
            <a:path>
              <a:moveTo>
                <a:pt x="0" y="253109"/>
              </a:moveTo>
              <a:lnTo>
                <a:pt x="117725" y="253109"/>
              </a:lnTo>
              <a:lnTo>
                <a:pt x="117725" y="0"/>
              </a:lnTo>
              <a:lnTo>
                <a:pt x="235451" y="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97EA100-19D1-42FF-8D49-3768B78BCA00}">
      <dsp:nvSpPr>
        <dsp:cNvPr id="0" name=""/>
        <dsp:cNvSpPr/>
      </dsp:nvSpPr>
      <dsp:spPr>
        <a:xfrm>
          <a:off x="2957912" y="2459271"/>
          <a:ext cx="235451" cy="1518659"/>
        </a:xfrm>
        <a:custGeom>
          <a:avLst/>
          <a:gdLst/>
          <a:ahLst/>
          <a:cxnLst/>
          <a:rect l="0" t="0" r="0" b="0"/>
          <a:pathLst>
            <a:path>
              <a:moveTo>
                <a:pt x="0" y="0"/>
              </a:moveTo>
              <a:lnTo>
                <a:pt x="117725" y="0"/>
              </a:lnTo>
              <a:lnTo>
                <a:pt x="117725" y="1518659"/>
              </a:lnTo>
              <a:lnTo>
                <a:pt x="235451" y="1518659"/>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4E409E1-A0EA-4D82-8BB3-FB744382CE9F}">
      <dsp:nvSpPr>
        <dsp:cNvPr id="0" name=""/>
        <dsp:cNvSpPr/>
      </dsp:nvSpPr>
      <dsp:spPr>
        <a:xfrm>
          <a:off x="4370619" y="3172881"/>
          <a:ext cx="235451" cy="91440"/>
        </a:xfrm>
        <a:custGeom>
          <a:avLst/>
          <a:gdLst/>
          <a:ahLst/>
          <a:cxnLst/>
          <a:rect l="0" t="0" r="0" b="0"/>
          <a:pathLst>
            <a:path>
              <a:moveTo>
                <a:pt x="0" y="45720"/>
              </a:moveTo>
              <a:lnTo>
                <a:pt x="235451" y="4572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DCAD617-6F4B-4E4A-A31E-2590B2231454}">
      <dsp:nvSpPr>
        <dsp:cNvPr id="0" name=""/>
        <dsp:cNvSpPr/>
      </dsp:nvSpPr>
      <dsp:spPr>
        <a:xfrm>
          <a:off x="2957912" y="2459271"/>
          <a:ext cx="235451" cy="759329"/>
        </a:xfrm>
        <a:custGeom>
          <a:avLst/>
          <a:gdLst/>
          <a:ahLst/>
          <a:cxnLst/>
          <a:rect l="0" t="0" r="0" b="0"/>
          <a:pathLst>
            <a:path>
              <a:moveTo>
                <a:pt x="0" y="0"/>
              </a:moveTo>
              <a:lnTo>
                <a:pt x="117725" y="0"/>
              </a:lnTo>
              <a:lnTo>
                <a:pt x="117725" y="759329"/>
              </a:lnTo>
              <a:lnTo>
                <a:pt x="235451" y="759329"/>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95B952F-9878-46E8-BF13-B8848BB8D17C}">
      <dsp:nvSpPr>
        <dsp:cNvPr id="0" name=""/>
        <dsp:cNvSpPr/>
      </dsp:nvSpPr>
      <dsp:spPr>
        <a:xfrm>
          <a:off x="4370619" y="2666661"/>
          <a:ext cx="235451" cy="91440"/>
        </a:xfrm>
        <a:custGeom>
          <a:avLst/>
          <a:gdLst/>
          <a:ahLst/>
          <a:cxnLst/>
          <a:rect l="0" t="0" r="0" b="0"/>
          <a:pathLst>
            <a:path>
              <a:moveTo>
                <a:pt x="0" y="45720"/>
              </a:moveTo>
              <a:lnTo>
                <a:pt x="235451" y="4572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5305E69-8192-46D0-B347-E2210EC4A9A1}">
      <dsp:nvSpPr>
        <dsp:cNvPr id="0" name=""/>
        <dsp:cNvSpPr/>
      </dsp:nvSpPr>
      <dsp:spPr>
        <a:xfrm>
          <a:off x="2957912" y="2459271"/>
          <a:ext cx="235451" cy="253109"/>
        </a:xfrm>
        <a:custGeom>
          <a:avLst/>
          <a:gdLst/>
          <a:ahLst/>
          <a:cxnLst/>
          <a:rect l="0" t="0" r="0" b="0"/>
          <a:pathLst>
            <a:path>
              <a:moveTo>
                <a:pt x="0" y="0"/>
              </a:moveTo>
              <a:lnTo>
                <a:pt x="117725" y="0"/>
              </a:lnTo>
              <a:lnTo>
                <a:pt x="117725" y="253109"/>
              </a:lnTo>
              <a:lnTo>
                <a:pt x="235451" y="253109"/>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C6E0A16-7633-4AC3-878B-89CDAE1887D0}">
      <dsp:nvSpPr>
        <dsp:cNvPr id="0" name=""/>
        <dsp:cNvSpPr/>
      </dsp:nvSpPr>
      <dsp:spPr>
        <a:xfrm>
          <a:off x="4370619" y="2160442"/>
          <a:ext cx="235451" cy="91440"/>
        </a:xfrm>
        <a:custGeom>
          <a:avLst/>
          <a:gdLst/>
          <a:ahLst/>
          <a:cxnLst/>
          <a:rect l="0" t="0" r="0" b="0"/>
          <a:pathLst>
            <a:path>
              <a:moveTo>
                <a:pt x="0" y="45720"/>
              </a:moveTo>
              <a:lnTo>
                <a:pt x="235451" y="4572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134C52A-DCE6-4966-9FA9-C7DAFAAE3AE6}">
      <dsp:nvSpPr>
        <dsp:cNvPr id="0" name=""/>
        <dsp:cNvSpPr/>
      </dsp:nvSpPr>
      <dsp:spPr>
        <a:xfrm>
          <a:off x="2957912" y="2206162"/>
          <a:ext cx="235451" cy="253109"/>
        </a:xfrm>
        <a:custGeom>
          <a:avLst/>
          <a:gdLst/>
          <a:ahLst/>
          <a:cxnLst/>
          <a:rect l="0" t="0" r="0" b="0"/>
          <a:pathLst>
            <a:path>
              <a:moveTo>
                <a:pt x="0" y="253109"/>
              </a:moveTo>
              <a:lnTo>
                <a:pt x="117725" y="253109"/>
              </a:lnTo>
              <a:lnTo>
                <a:pt x="117725" y="0"/>
              </a:lnTo>
              <a:lnTo>
                <a:pt x="235451" y="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06E4F54-D214-4150-A6AD-147A75968AD9}">
      <dsp:nvSpPr>
        <dsp:cNvPr id="0" name=""/>
        <dsp:cNvSpPr/>
      </dsp:nvSpPr>
      <dsp:spPr>
        <a:xfrm>
          <a:off x="4370619" y="940612"/>
          <a:ext cx="235451" cy="759329"/>
        </a:xfrm>
        <a:custGeom>
          <a:avLst/>
          <a:gdLst/>
          <a:ahLst/>
          <a:cxnLst/>
          <a:rect l="0" t="0" r="0" b="0"/>
          <a:pathLst>
            <a:path>
              <a:moveTo>
                <a:pt x="0" y="0"/>
              </a:moveTo>
              <a:lnTo>
                <a:pt x="117725" y="0"/>
              </a:lnTo>
              <a:lnTo>
                <a:pt x="117725" y="759329"/>
              </a:lnTo>
              <a:lnTo>
                <a:pt x="235451" y="759329"/>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7D2B418-1ECE-4D4C-8316-A3450455FD0B}">
      <dsp:nvSpPr>
        <dsp:cNvPr id="0" name=""/>
        <dsp:cNvSpPr/>
      </dsp:nvSpPr>
      <dsp:spPr>
        <a:xfrm>
          <a:off x="4370619" y="940612"/>
          <a:ext cx="235451" cy="253109"/>
        </a:xfrm>
        <a:custGeom>
          <a:avLst/>
          <a:gdLst/>
          <a:ahLst/>
          <a:cxnLst/>
          <a:rect l="0" t="0" r="0" b="0"/>
          <a:pathLst>
            <a:path>
              <a:moveTo>
                <a:pt x="0" y="0"/>
              </a:moveTo>
              <a:lnTo>
                <a:pt x="117725" y="0"/>
              </a:lnTo>
              <a:lnTo>
                <a:pt x="117725" y="253109"/>
              </a:lnTo>
              <a:lnTo>
                <a:pt x="235451" y="253109"/>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4904698-D765-41EB-9502-FCD3595BFD3E}">
      <dsp:nvSpPr>
        <dsp:cNvPr id="0" name=""/>
        <dsp:cNvSpPr/>
      </dsp:nvSpPr>
      <dsp:spPr>
        <a:xfrm>
          <a:off x="4370619" y="687502"/>
          <a:ext cx="235451" cy="253109"/>
        </a:xfrm>
        <a:custGeom>
          <a:avLst/>
          <a:gdLst/>
          <a:ahLst/>
          <a:cxnLst/>
          <a:rect l="0" t="0" r="0" b="0"/>
          <a:pathLst>
            <a:path>
              <a:moveTo>
                <a:pt x="0" y="253109"/>
              </a:moveTo>
              <a:lnTo>
                <a:pt x="117725" y="253109"/>
              </a:lnTo>
              <a:lnTo>
                <a:pt x="117725" y="0"/>
              </a:lnTo>
              <a:lnTo>
                <a:pt x="235451" y="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1F84A73-A113-4192-BA06-D8DE7028ED4B}">
      <dsp:nvSpPr>
        <dsp:cNvPr id="0" name=""/>
        <dsp:cNvSpPr/>
      </dsp:nvSpPr>
      <dsp:spPr>
        <a:xfrm>
          <a:off x="5783326" y="135562"/>
          <a:ext cx="235451" cy="91440"/>
        </a:xfrm>
        <a:custGeom>
          <a:avLst/>
          <a:gdLst/>
          <a:ahLst/>
          <a:cxnLst/>
          <a:rect l="0" t="0" r="0" b="0"/>
          <a:pathLst>
            <a:path>
              <a:moveTo>
                <a:pt x="0" y="45720"/>
              </a:moveTo>
              <a:lnTo>
                <a:pt x="235451" y="4572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AE1FD6C-1ABE-4966-9BF3-23162547157F}">
      <dsp:nvSpPr>
        <dsp:cNvPr id="0" name=""/>
        <dsp:cNvSpPr/>
      </dsp:nvSpPr>
      <dsp:spPr>
        <a:xfrm>
          <a:off x="4370619" y="181282"/>
          <a:ext cx="235451" cy="759329"/>
        </a:xfrm>
        <a:custGeom>
          <a:avLst/>
          <a:gdLst/>
          <a:ahLst/>
          <a:cxnLst/>
          <a:rect l="0" t="0" r="0" b="0"/>
          <a:pathLst>
            <a:path>
              <a:moveTo>
                <a:pt x="0" y="759329"/>
              </a:moveTo>
              <a:lnTo>
                <a:pt x="117725" y="759329"/>
              </a:lnTo>
              <a:lnTo>
                <a:pt x="117725" y="0"/>
              </a:lnTo>
              <a:lnTo>
                <a:pt x="235451" y="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4B87AD0-6240-41BA-A5FB-97255A5C5EB5}">
      <dsp:nvSpPr>
        <dsp:cNvPr id="0" name=""/>
        <dsp:cNvSpPr/>
      </dsp:nvSpPr>
      <dsp:spPr>
        <a:xfrm>
          <a:off x="2957912" y="940612"/>
          <a:ext cx="235451" cy="1518659"/>
        </a:xfrm>
        <a:custGeom>
          <a:avLst/>
          <a:gdLst/>
          <a:ahLst/>
          <a:cxnLst/>
          <a:rect l="0" t="0" r="0" b="0"/>
          <a:pathLst>
            <a:path>
              <a:moveTo>
                <a:pt x="0" y="1518659"/>
              </a:moveTo>
              <a:lnTo>
                <a:pt x="117725" y="1518659"/>
              </a:lnTo>
              <a:lnTo>
                <a:pt x="117725" y="0"/>
              </a:lnTo>
              <a:lnTo>
                <a:pt x="235451" y="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1C7214B-4AE1-434F-8AC2-255A4D5C8B04}">
      <dsp:nvSpPr>
        <dsp:cNvPr id="0" name=""/>
        <dsp:cNvSpPr/>
      </dsp:nvSpPr>
      <dsp:spPr>
        <a:xfrm>
          <a:off x="1545205" y="2413551"/>
          <a:ext cx="235451" cy="91440"/>
        </a:xfrm>
        <a:custGeom>
          <a:avLst/>
          <a:gdLst/>
          <a:ahLst/>
          <a:cxnLst/>
          <a:rect l="0" t="0" r="0" b="0"/>
          <a:pathLst>
            <a:path>
              <a:moveTo>
                <a:pt x="0" y="45720"/>
              </a:moveTo>
              <a:lnTo>
                <a:pt x="235451" y="45720"/>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0214C2E-A24E-48F6-AC58-39ED451BC160}">
      <dsp:nvSpPr>
        <dsp:cNvPr id="0" name=""/>
        <dsp:cNvSpPr/>
      </dsp:nvSpPr>
      <dsp:spPr>
        <a:xfrm>
          <a:off x="367950" y="2279740"/>
          <a:ext cx="1177255" cy="359063"/>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a:t>Fabriquer</a:t>
          </a:r>
        </a:p>
      </dsp:txBody>
      <dsp:txXfrm>
        <a:off x="367950" y="2279740"/>
        <a:ext cx="1177255" cy="359063"/>
      </dsp:txXfrm>
    </dsp:sp>
    <dsp:sp modelId="{5BE3BD78-E21F-4293-B7BA-9554D13F85F8}">
      <dsp:nvSpPr>
        <dsp:cNvPr id="0" name=""/>
        <dsp:cNvSpPr/>
      </dsp:nvSpPr>
      <dsp:spPr>
        <a:xfrm>
          <a:off x="1780657" y="2279740"/>
          <a:ext cx="1177255" cy="359063"/>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a:solidFill>
                <a:sysClr val="windowText" lastClr="000000"/>
              </a:solidFill>
            </a:rPr>
            <a:t>Prototypage</a:t>
          </a:r>
        </a:p>
      </dsp:txBody>
      <dsp:txXfrm>
        <a:off x="1780657" y="2279740"/>
        <a:ext cx="1177255" cy="359063"/>
      </dsp:txXfrm>
    </dsp:sp>
    <dsp:sp modelId="{5FC3D62B-5A5D-4E5D-A304-FAF5AA4F06A6}">
      <dsp:nvSpPr>
        <dsp:cNvPr id="0" name=""/>
        <dsp:cNvSpPr/>
      </dsp:nvSpPr>
      <dsp:spPr>
        <a:xfrm>
          <a:off x="3193364" y="761080"/>
          <a:ext cx="1177255" cy="359063"/>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a:solidFill>
                <a:schemeClr val="tx1"/>
              </a:solidFill>
            </a:rPr>
            <a:t>Assemblage</a:t>
          </a:r>
        </a:p>
      </dsp:txBody>
      <dsp:txXfrm>
        <a:off x="3193364" y="761080"/>
        <a:ext cx="1177255" cy="359063"/>
      </dsp:txXfrm>
    </dsp:sp>
    <dsp:sp modelId="{11A7ABEB-1C66-4358-B402-C41F1B87A06E}">
      <dsp:nvSpPr>
        <dsp:cNvPr id="0" name=""/>
        <dsp:cNvSpPr/>
      </dsp:nvSpPr>
      <dsp:spPr>
        <a:xfrm>
          <a:off x="4606071" y="1750"/>
          <a:ext cx="1177255" cy="359063"/>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a:solidFill>
                <a:schemeClr val="tx1"/>
              </a:solidFill>
            </a:rPr>
            <a:t>Soudage</a:t>
          </a:r>
        </a:p>
      </dsp:txBody>
      <dsp:txXfrm>
        <a:off x="4606071" y="1750"/>
        <a:ext cx="1177255" cy="359063"/>
      </dsp:txXfrm>
    </dsp:sp>
    <dsp:sp modelId="{53EC4CEB-6ECA-466B-870F-AA98AC8AE2BE}">
      <dsp:nvSpPr>
        <dsp:cNvPr id="0" name=""/>
        <dsp:cNvSpPr/>
      </dsp:nvSpPr>
      <dsp:spPr>
        <a:xfrm>
          <a:off x="6018778" y="1750"/>
          <a:ext cx="1177255" cy="359063"/>
        </a:xfrm>
        <a:prstGeom prst="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a:solidFill>
                <a:schemeClr val="tx1"/>
              </a:solidFill>
            </a:rPr>
            <a:t>Matériel soudage (étain)</a:t>
          </a:r>
        </a:p>
      </dsp:txBody>
      <dsp:txXfrm>
        <a:off x="6018778" y="1750"/>
        <a:ext cx="1177255" cy="359063"/>
      </dsp:txXfrm>
    </dsp:sp>
    <dsp:sp modelId="{5819D2DE-0587-49B8-8FEB-C7BA472E265A}">
      <dsp:nvSpPr>
        <dsp:cNvPr id="0" name=""/>
        <dsp:cNvSpPr/>
      </dsp:nvSpPr>
      <dsp:spPr>
        <a:xfrm>
          <a:off x="4606071" y="507970"/>
          <a:ext cx="1177255" cy="359063"/>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a:solidFill>
                <a:schemeClr val="tx1"/>
              </a:solidFill>
            </a:rPr>
            <a:t>Collage</a:t>
          </a:r>
        </a:p>
      </dsp:txBody>
      <dsp:txXfrm>
        <a:off x="4606071" y="507970"/>
        <a:ext cx="1177255" cy="359063"/>
      </dsp:txXfrm>
    </dsp:sp>
    <dsp:sp modelId="{A16475FE-FCE4-4CBB-B214-6FC509A1F85B}">
      <dsp:nvSpPr>
        <dsp:cNvPr id="0" name=""/>
        <dsp:cNvSpPr/>
      </dsp:nvSpPr>
      <dsp:spPr>
        <a:xfrm>
          <a:off x="4606071" y="1014190"/>
          <a:ext cx="1177255" cy="359063"/>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a:solidFill>
                <a:schemeClr val="tx1"/>
              </a:solidFill>
            </a:rPr>
            <a:t>Vissage</a:t>
          </a:r>
        </a:p>
      </dsp:txBody>
      <dsp:txXfrm>
        <a:off x="4606071" y="1014190"/>
        <a:ext cx="1177255" cy="359063"/>
      </dsp:txXfrm>
    </dsp:sp>
    <dsp:sp modelId="{F0A3301A-8D2A-48BB-96D7-40714AB9E5AC}">
      <dsp:nvSpPr>
        <dsp:cNvPr id="0" name=""/>
        <dsp:cNvSpPr/>
      </dsp:nvSpPr>
      <dsp:spPr>
        <a:xfrm>
          <a:off x="4606071" y="1520410"/>
          <a:ext cx="1177255" cy="359063"/>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a:solidFill>
                <a:schemeClr val="tx1"/>
              </a:solidFill>
            </a:rPr>
            <a:t>....</a:t>
          </a:r>
        </a:p>
      </dsp:txBody>
      <dsp:txXfrm>
        <a:off x="4606071" y="1520410"/>
        <a:ext cx="1177255" cy="359063"/>
      </dsp:txXfrm>
    </dsp:sp>
    <dsp:sp modelId="{5232B49C-B978-4089-A0EF-5F104C4A0234}">
      <dsp:nvSpPr>
        <dsp:cNvPr id="0" name=""/>
        <dsp:cNvSpPr/>
      </dsp:nvSpPr>
      <dsp:spPr>
        <a:xfrm>
          <a:off x="3193364" y="2026630"/>
          <a:ext cx="1177255" cy="359063"/>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a:solidFill>
                <a:schemeClr val="tx1"/>
              </a:solidFill>
            </a:rPr>
            <a:t>Découpage</a:t>
          </a:r>
        </a:p>
      </dsp:txBody>
      <dsp:txXfrm>
        <a:off x="3193364" y="2026630"/>
        <a:ext cx="1177255" cy="359063"/>
      </dsp:txXfrm>
    </dsp:sp>
    <dsp:sp modelId="{105CC002-6BDD-4510-8B8B-B6972DE4F31F}">
      <dsp:nvSpPr>
        <dsp:cNvPr id="0" name=""/>
        <dsp:cNvSpPr/>
      </dsp:nvSpPr>
      <dsp:spPr>
        <a:xfrm>
          <a:off x="4606071" y="2026630"/>
          <a:ext cx="1177255" cy="359063"/>
        </a:xfrm>
        <a:prstGeom prst="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a:solidFill>
                <a:schemeClr val="tx1"/>
              </a:solidFill>
            </a:rPr>
            <a:t>Découpeuse laser</a:t>
          </a:r>
        </a:p>
      </dsp:txBody>
      <dsp:txXfrm>
        <a:off x="4606071" y="2026630"/>
        <a:ext cx="1177255" cy="359063"/>
      </dsp:txXfrm>
    </dsp:sp>
    <dsp:sp modelId="{876B262B-6395-4AC2-B2DB-B18F5FEFC87F}">
      <dsp:nvSpPr>
        <dsp:cNvPr id="0" name=""/>
        <dsp:cNvSpPr/>
      </dsp:nvSpPr>
      <dsp:spPr>
        <a:xfrm>
          <a:off x="3193364" y="2532850"/>
          <a:ext cx="1177255" cy="359063"/>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a:solidFill>
                <a:schemeClr val="tx1"/>
              </a:solidFill>
            </a:rPr>
            <a:t>Impression</a:t>
          </a:r>
        </a:p>
      </dsp:txBody>
      <dsp:txXfrm>
        <a:off x="3193364" y="2532850"/>
        <a:ext cx="1177255" cy="359063"/>
      </dsp:txXfrm>
    </dsp:sp>
    <dsp:sp modelId="{21C69B11-31D0-4894-833B-2420723DE090}">
      <dsp:nvSpPr>
        <dsp:cNvPr id="0" name=""/>
        <dsp:cNvSpPr/>
      </dsp:nvSpPr>
      <dsp:spPr>
        <a:xfrm>
          <a:off x="4606071" y="2532850"/>
          <a:ext cx="1177255" cy="359063"/>
        </a:xfrm>
        <a:prstGeom prst="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a:solidFill>
                <a:schemeClr val="tx1"/>
              </a:solidFill>
            </a:rPr>
            <a:t>Imprimante 3D</a:t>
          </a:r>
        </a:p>
      </dsp:txBody>
      <dsp:txXfrm>
        <a:off x="4606071" y="2532850"/>
        <a:ext cx="1177255" cy="359063"/>
      </dsp:txXfrm>
    </dsp:sp>
    <dsp:sp modelId="{8D57E1B1-6C90-475F-9335-814518C630BF}">
      <dsp:nvSpPr>
        <dsp:cNvPr id="0" name=""/>
        <dsp:cNvSpPr/>
      </dsp:nvSpPr>
      <dsp:spPr>
        <a:xfrm>
          <a:off x="3193364" y="3039070"/>
          <a:ext cx="1177255" cy="359063"/>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a:solidFill>
                <a:schemeClr val="tx1"/>
              </a:solidFill>
            </a:rPr>
            <a:t>Moulage</a:t>
          </a:r>
        </a:p>
      </dsp:txBody>
      <dsp:txXfrm>
        <a:off x="3193364" y="3039070"/>
        <a:ext cx="1177255" cy="359063"/>
      </dsp:txXfrm>
    </dsp:sp>
    <dsp:sp modelId="{1B16C4F6-A506-4B3B-85EA-896C85BAC826}">
      <dsp:nvSpPr>
        <dsp:cNvPr id="0" name=""/>
        <dsp:cNvSpPr/>
      </dsp:nvSpPr>
      <dsp:spPr>
        <a:xfrm>
          <a:off x="4606071" y="3039070"/>
          <a:ext cx="1177255" cy="359063"/>
        </a:xfrm>
        <a:prstGeom prst="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a:solidFill>
                <a:schemeClr val="tx1"/>
              </a:solidFill>
            </a:rPr>
            <a:t>Thermoformeuse</a:t>
          </a:r>
        </a:p>
      </dsp:txBody>
      <dsp:txXfrm>
        <a:off x="4606071" y="3039070"/>
        <a:ext cx="1177255" cy="359063"/>
      </dsp:txXfrm>
    </dsp:sp>
    <dsp:sp modelId="{601633A9-7149-43D0-9A97-2B393B586BB9}">
      <dsp:nvSpPr>
        <dsp:cNvPr id="0" name=""/>
        <dsp:cNvSpPr/>
      </dsp:nvSpPr>
      <dsp:spPr>
        <a:xfrm>
          <a:off x="3193364" y="3798400"/>
          <a:ext cx="1177255" cy="359063"/>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a:solidFill>
                <a:schemeClr val="tx1"/>
              </a:solidFill>
            </a:rPr>
            <a:t>Usinage</a:t>
          </a:r>
        </a:p>
      </dsp:txBody>
      <dsp:txXfrm>
        <a:off x="3193364" y="3798400"/>
        <a:ext cx="1177255" cy="359063"/>
      </dsp:txXfrm>
    </dsp:sp>
    <dsp:sp modelId="{0A6199BE-3450-484E-A8C7-005B1256ED89}">
      <dsp:nvSpPr>
        <dsp:cNvPr id="0" name=""/>
        <dsp:cNvSpPr/>
      </dsp:nvSpPr>
      <dsp:spPr>
        <a:xfrm>
          <a:off x="4606071" y="3545290"/>
          <a:ext cx="1177255" cy="359063"/>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a:solidFill>
                <a:schemeClr val="tx1"/>
              </a:solidFill>
            </a:rPr>
            <a:t>Fraisage</a:t>
          </a:r>
        </a:p>
      </dsp:txBody>
      <dsp:txXfrm>
        <a:off x="4606071" y="3545290"/>
        <a:ext cx="1177255" cy="359063"/>
      </dsp:txXfrm>
    </dsp:sp>
    <dsp:sp modelId="{16FA6C50-4D7E-48A1-B2D3-A1B81DF0C62D}">
      <dsp:nvSpPr>
        <dsp:cNvPr id="0" name=""/>
        <dsp:cNvSpPr/>
      </dsp:nvSpPr>
      <dsp:spPr>
        <a:xfrm>
          <a:off x="6018778" y="3545290"/>
          <a:ext cx="1177255" cy="359063"/>
        </a:xfrm>
        <a:prstGeom prst="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a:solidFill>
                <a:schemeClr val="tx1"/>
              </a:solidFill>
            </a:rPr>
            <a:t>Fraiseuse numérique</a:t>
          </a:r>
        </a:p>
      </dsp:txBody>
      <dsp:txXfrm>
        <a:off x="6018778" y="3545290"/>
        <a:ext cx="1177255" cy="359063"/>
      </dsp:txXfrm>
    </dsp:sp>
    <dsp:sp modelId="{256360E8-5F18-436C-B002-5C6695CCBB34}">
      <dsp:nvSpPr>
        <dsp:cNvPr id="0" name=""/>
        <dsp:cNvSpPr/>
      </dsp:nvSpPr>
      <dsp:spPr>
        <a:xfrm>
          <a:off x="4606071" y="4051510"/>
          <a:ext cx="1177255" cy="359063"/>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a:solidFill>
                <a:schemeClr val="tx1"/>
              </a:solidFill>
            </a:rPr>
            <a:t>Tournage</a:t>
          </a:r>
        </a:p>
      </dsp:txBody>
      <dsp:txXfrm>
        <a:off x="4606071" y="4051510"/>
        <a:ext cx="1177255" cy="359063"/>
      </dsp:txXfrm>
    </dsp:sp>
    <dsp:sp modelId="{5F3FD386-E2B9-4027-BB02-8A87279D520E}">
      <dsp:nvSpPr>
        <dsp:cNvPr id="0" name=""/>
        <dsp:cNvSpPr/>
      </dsp:nvSpPr>
      <dsp:spPr>
        <a:xfrm>
          <a:off x="6018778" y="4051510"/>
          <a:ext cx="1177255" cy="359063"/>
        </a:xfrm>
        <a:prstGeom prst="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a:solidFill>
                <a:schemeClr val="tx1"/>
              </a:solidFill>
            </a:rPr>
            <a:t>Tour numérique</a:t>
          </a:r>
        </a:p>
      </dsp:txBody>
      <dsp:txXfrm>
        <a:off x="6018778" y="4051510"/>
        <a:ext cx="1177255" cy="3590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87F8C-5C74-409D-8BBA-9F475370A4B2}">
      <dsp:nvSpPr>
        <dsp:cNvPr id="0" name=""/>
        <dsp:cNvSpPr/>
      </dsp:nvSpPr>
      <dsp:spPr>
        <a:xfrm>
          <a:off x="4878678" y="2188151"/>
          <a:ext cx="286886" cy="91440"/>
        </a:xfrm>
        <a:custGeom>
          <a:avLst/>
          <a:gdLst/>
          <a:ahLst/>
          <a:cxnLst/>
          <a:rect l="0" t="0" r="0" b="0"/>
          <a:pathLst>
            <a:path>
              <a:moveTo>
                <a:pt x="0" y="45720"/>
              </a:moveTo>
              <a:lnTo>
                <a:pt x="286886" y="4572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CD2BCB7-6D33-4B43-9945-D5924BDBE0B3}">
      <dsp:nvSpPr>
        <dsp:cNvPr id="0" name=""/>
        <dsp:cNvSpPr/>
      </dsp:nvSpPr>
      <dsp:spPr>
        <a:xfrm>
          <a:off x="3157360" y="2188151"/>
          <a:ext cx="286886" cy="91440"/>
        </a:xfrm>
        <a:custGeom>
          <a:avLst/>
          <a:gdLst/>
          <a:ahLst/>
          <a:cxnLst/>
          <a:rect l="0" t="0" r="0" b="0"/>
          <a:pathLst>
            <a:path>
              <a:moveTo>
                <a:pt x="0" y="45720"/>
              </a:moveTo>
              <a:lnTo>
                <a:pt x="286886" y="4572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C8797C6-EF82-4F35-B80D-CCB117A37970}">
      <dsp:nvSpPr>
        <dsp:cNvPr id="0" name=""/>
        <dsp:cNvSpPr/>
      </dsp:nvSpPr>
      <dsp:spPr>
        <a:xfrm>
          <a:off x="1436043" y="1925469"/>
          <a:ext cx="286886" cy="308402"/>
        </a:xfrm>
        <a:custGeom>
          <a:avLst/>
          <a:gdLst/>
          <a:ahLst/>
          <a:cxnLst/>
          <a:rect l="0" t="0" r="0" b="0"/>
          <a:pathLst>
            <a:path>
              <a:moveTo>
                <a:pt x="0" y="0"/>
              </a:moveTo>
              <a:lnTo>
                <a:pt x="143443" y="0"/>
              </a:lnTo>
              <a:lnTo>
                <a:pt x="143443" y="308402"/>
              </a:lnTo>
              <a:lnTo>
                <a:pt x="286886" y="308402"/>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6BE889C-4786-456A-8097-274884547B6A}">
      <dsp:nvSpPr>
        <dsp:cNvPr id="0" name=""/>
        <dsp:cNvSpPr/>
      </dsp:nvSpPr>
      <dsp:spPr>
        <a:xfrm>
          <a:off x="3157360" y="1571346"/>
          <a:ext cx="286886" cy="91440"/>
        </a:xfrm>
        <a:custGeom>
          <a:avLst/>
          <a:gdLst/>
          <a:ahLst/>
          <a:cxnLst/>
          <a:rect l="0" t="0" r="0" b="0"/>
          <a:pathLst>
            <a:path>
              <a:moveTo>
                <a:pt x="0" y="45720"/>
              </a:moveTo>
              <a:lnTo>
                <a:pt x="286886" y="4572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B9ACBE5-EC60-4D6A-8A60-F3A7C8C7AD83}">
      <dsp:nvSpPr>
        <dsp:cNvPr id="0" name=""/>
        <dsp:cNvSpPr/>
      </dsp:nvSpPr>
      <dsp:spPr>
        <a:xfrm>
          <a:off x="1436043" y="1617066"/>
          <a:ext cx="286886" cy="308402"/>
        </a:xfrm>
        <a:custGeom>
          <a:avLst/>
          <a:gdLst/>
          <a:ahLst/>
          <a:cxnLst/>
          <a:rect l="0" t="0" r="0" b="0"/>
          <a:pathLst>
            <a:path>
              <a:moveTo>
                <a:pt x="0" y="308402"/>
              </a:moveTo>
              <a:lnTo>
                <a:pt x="143443" y="308402"/>
              </a:lnTo>
              <a:lnTo>
                <a:pt x="143443" y="0"/>
              </a:lnTo>
              <a:lnTo>
                <a:pt x="286886" y="0"/>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1A0FEBB-C6D2-42E2-B859-7232A96B4BEF}">
      <dsp:nvSpPr>
        <dsp:cNvPr id="0" name=""/>
        <dsp:cNvSpPr/>
      </dsp:nvSpPr>
      <dsp:spPr>
        <a:xfrm>
          <a:off x="1611" y="1706718"/>
          <a:ext cx="1434431" cy="437501"/>
        </a:xfrm>
        <a:prstGeom prst="rect">
          <a:avLst/>
        </a:prstGeom>
        <a:solidFill>
          <a:schemeClr val="accent6"/>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a:t>Communiquer</a:t>
          </a:r>
        </a:p>
      </dsp:txBody>
      <dsp:txXfrm>
        <a:off x="1611" y="1706718"/>
        <a:ext cx="1434431" cy="437501"/>
      </dsp:txXfrm>
    </dsp:sp>
    <dsp:sp modelId="{E51430A3-98FA-45D0-94E0-DB1009FCA7FB}">
      <dsp:nvSpPr>
        <dsp:cNvPr id="0" name=""/>
        <dsp:cNvSpPr/>
      </dsp:nvSpPr>
      <dsp:spPr>
        <a:xfrm>
          <a:off x="1722929" y="1398315"/>
          <a:ext cx="1434431" cy="437501"/>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a:solidFill>
                <a:sysClr val="windowText" lastClr="000000"/>
              </a:solidFill>
            </a:rPr>
            <a:t>Visuellement</a:t>
          </a:r>
        </a:p>
      </dsp:txBody>
      <dsp:txXfrm>
        <a:off x="1722929" y="1398315"/>
        <a:ext cx="1434431" cy="437501"/>
      </dsp:txXfrm>
    </dsp:sp>
    <dsp:sp modelId="{D561F6A6-6B12-4802-A43A-44500BC79D28}">
      <dsp:nvSpPr>
        <dsp:cNvPr id="0" name=""/>
        <dsp:cNvSpPr/>
      </dsp:nvSpPr>
      <dsp:spPr>
        <a:xfrm>
          <a:off x="3444247" y="1398315"/>
          <a:ext cx="1434431" cy="437501"/>
        </a:xfrm>
        <a:prstGeom prst="rect">
          <a:avLst/>
        </a:prstGeom>
        <a:solidFill>
          <a:schemeClr val="accent6">
            <a:lumMod val="40000"/>
            <a:lumOff val="6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a:solidFill>
                <a:sysClr val="windowText" lastClr="000000"/>
              </a:solidFill>
            </a:rPr>
            <a:t>TBI</a:t>
          </a:r>
        </a:p>
      </dsp:txBody>
      <dsp:txXfrm>
        <a:off x="3444247" y="1398315"/>
        <a:ext cx="1434431" cy="437501"/>
      </dsp:txXfrm>
    </dsp:sp>
    <dsp:sp modelId="{6BBB9900-307B-4C37-AB1B-11C39AB41384}">
      <dsp:nvSpPr>
        <dsp:cNvPr id="0" name=""/>
        <dsp:cNvSpPr/>
      </dsp:nvSpPr>
      <dsp:spPr>
        <a:xfrm>
          <a:off x="1722929" y="2015120"/>
          <a:ext cx="1434431" cy="437501"/>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a:solidFill>
                <a:sysClr val="windowText" lastClr="000000"/>
              </a:solidFill>
            </a:rPr>
            <a:t>Numériquement</a:t>
          </a:r>
        </a:p>
      </dsp:txBody>
      <dsp:txXfrm>
        <a:off x="1722929" y="2015120"/>
        <a:ext cx="1434431" cy="437501"/>
      </dsp:txXfrm>
    </dsp:sp>
    <dsp:sp modelId="{4C47F059-C4A7-40BC-8DFC-C8DA24A74778}">
      <dsp:nvSpPr>
        <dsp:cNvPr id="0" name=""/>
        <dsp:cNvSpPr/>
      </dsp:nvSpPr>
      <dsp:spPr>
        <a:xfrm>
          <a:off x="3444247" y="2015120"/>
          <a:ext cx="1434431" cy="437501"/>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a:solidFill>
                <a:schemeClr val="tx1"/>
              </a:solidFill>
            </a:rPr>
            <a:t>Logiciel burautique</a:t>
          </a:r>
        </a:p>
      </dsp:txBody>
      <dsp:txXfrm>
        <a:off x="3444247" y="2015120"/>
        <a:ext cx="1434431" cy="437501"/>
      </dsp:txXfrm>
    </dsp:sp>
    <dsp:sp modelId="{4CC8F94B-A41A-49DB-BCA2-4E91BB61E061}">
      <dsp:nvSpPr>
        <dsp:cNvPr id="0" name=""/>
        <dsp:cNvSpPr/>
      </dsp:nvSpPr>
      <dsp:spPr>
        <a:xfrm>
          <a:off x="5165564" y="2015120"/>
          <a:ext cx="1434431" cy="437501"/>
        </a:xfrm>
        <a:prstGeom prst="rect">
          <a:avLst/>
        </a:prstGeom>
        <a:solidFill>
          <a:schemeClr val="accent6">
            <a:lumMod val="40000"/>
            <a:lumOff val="6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a:solidFill>
                <a:schemeClr val="tx1"/>
              </a:solidFill>
            </a:rPr>
            <a:t>Suite Office</a:t>
          </a:r>
        </a:p>
      </dsp:txBody>
      <dsp:txXfrm>
        <a:off x="5165564" y="2015120"/>
        <a:ext cx="1434431" cy="4375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38553-6715-456B-AD43-D44573016FE2}">
      <dsp:nvSpPr>
        <dsp:cNvPr id="0" name=""/>
        <dsp:cNvSpPr/>
      </dsp:nvSpPr>
      <dsp:spPr>
        <a:xfrm>
          <a:off x="2122083" y="3132869"/>
          <a:ext cx="192818" cy="91440"/>
        </a:xfrm>
        <a:custGeom>
          <a:avLst/>
          <a:gdLst/>
          <a:ahLst/>
          <a:cxnLst/>
          <a:rect l="0" t="0" r="0" b="0"/>
          <a:pathLst>
            <a:path>
              <a:moveTo>
                <a:pt x="0" y="45720"/>
              </a:moveTo>
              <a:lnTo>
                <a:pt x="192818" y="4572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DB96A20-9DBE-4CFB-9A65-1D5628579959}">
      <dsp:nvSpPr>
        <dsp:cNvPr id="0" name=""/>
        <dsp:cNvSpPr/>
      </dsp:nvSpPr>
      <dsp:spPr>
        <a:xfrm>
          <a:off x="965174" y="2401290"/>
          <a:ext cx="192818" cy="777298"/>
        </a:xfrm>
        <a:custGeom>
          <a:avLst/>
          <a:gdLst/>
          <a:ahLst/>
          <a:cxnLst/>
          <a:rect l="0" t="0" r="0" b="0"/>
          <a:pathLst>
            <a:path>
              <a:moveTo>
                <a:pt x="0" y="0"/>
              </a:moveTo>
              <a:lnTo>
                <a:pt x="96409" y="0"/>
              </a:lnTo>
              <a:lnTo>
                <a:pt x="96409" y="777298"/>
              </a:lnTo>
              <a:lnTo>
                <a:pt x="192818" y="777298"/>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DC96CC8-6354-4E42-A855-6EC706B5BAB1}">
      <dsp:nvSpPr>
        <dsp:cNvPr id="0" name=""/>
        <dsp:cNvSpPr/>
      </dsp:nvSpPr>
      <dsp:spPr>
        <a:xfrm>
          <a:off x="2122083" y="2718310"/>
          <a:ext cx="192818" cy="91440"/>
        </a:xfrm>
        <a:custGeom>
          <a:avLst/>
          <a:gdLst/>
          <a:ahLst/>
          <a:cxnLst/>
          <a:rect l="0" t="0" r="0" b="0"/>
          <a:pathLst>
            <a:path>
              <a:moveTo>
                <a:pt x="0" y="45720"/>
              </a:moveTo>
              <a:lnTo>
                <a:pt x="192818" y="4572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C756D77-72E4-4E98-BCF4-8C71A9F6DF94}">
      <dsp:nvSpPr>
        <dsp:cNvPr id="0" name=""/>
        <dsp:cNvSpPr/>
      </dsp:nvSpPr>
      <dsp:spPr>
        <a:xfrm>
          <a:off x="965174" y="2401290"/>
          <a:ext cx="192818" cy="362739"/>
        </a:xfrm>
        <a:custGeom>
          <a:avLst/>
          <a:gdLst/>
          <a:ahLst/>
          <a:cxnLst/>
          <a:rect l="0" t="0" r="0" b="0"/>
          <a:pathLst>
            <a:path>
              <a:moveTo>
                <a:pt x="0" y="0"/>
              </a:moveTo>
              <a:lnTo>
                <a:pt x="96409" y="0"/>
              </a:lnTo>
              <a:lnTo>
                <a:pt x="96409" y="362739"/>
              </a:lnTo>
              <a:lnTo>
                <a:pt x="192818" y="362739"/>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0D31BA2-C14E-4FA3-975D-D3053F12F008}">
      <dsp:nvSpPr>
        <dsp:cNvPr id="0" name=""/>
        <dsp:cNvSpPr/>
      </dsp:nvSpPr>
      <dsp:spPr>
        <a:xfrm>
          <a:off x="2122083" y="2303750"/>
          <a:ext cx="192818" cy="91440"/>
        </a:xfrm>
        <a:custGeom>
          <a:avLst/>
          <a:gdLst/>
          <a:ahLst/>
          <a:cxnLst/>
          <a:rect l="0" t="0" r="0" b="0"/>
          <a:pathLst>
            <a:path>
              <a:moveTo>
                <a:pt x="0" y="45720"/>
              </a:moveTo>
              <a:lnTo>
                <a:pt x="192818" y="4572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A19FCF6-F4C7-4EAA-A018-85046297DA04}">
      <dsp:nvSpPr>
        <dsp:cNvPr id="0" name=""/>
        <dsp:cNvSpPr/>
      </dsp:nvSpPr>
      <dsp:spPr>
        <a:xfrm>
          <a:off x="965174" y="2303750"/>
          <a:ext cx="192818" cy="91440"/>
        </a:xfrm>
        <a:custGeom>
          <a:avLst/>
          <a:gdLst/>
          <a:ahLst/>
          <a:cxnLst/>
          <a:rect l="0" t="0" r="0" b="0"/>
          <a:pathLst>
            <a:path>
              <a:moveTo>
                <a:pt x="0" y="97539"/>
              </a:moveTo>
              <a:lnTo>
                <a:pt x="96409" y="97539"/>
              </a:lnTo>
              <a:lnTo>
                <a:pt x="96409" y="45720"/>
              </a:lnTo>
              <a:lnTo>
                <a:pt x="192818" y="45720"/>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705D52C-2E6F-4937-A72F-8FDE8EEDC375}">
      <dsp:nvSpPr>
        <dsp:cNvPr id="0" name=""/>
        <dsp:cNvSpPr/>
      </dsp:nvSpPr>
      <dsp:spPr>
        <a:xfrm>
          <a:off x="3278993" y="1934911"/>
          <a:ext cx="192818" cy="207279"/>
        </a:xfrm>
        <a:custGeom>
          <a:avLst/>
          <a:gdLst/>
          <a:ahLst/>
          <a:cxnLst/>
          <a:rect l="0" t="0" r="0" b="0"/>
          <a:pathLst>
            <a:path>
              <a:moveTo>
                <a:pt x="0" y="0"/>
              </a:moveTo>
              <a:lnTo>
                <a:pt x="96409" y="0"/>
              </a:lnTo>
              <a:lnTo>
                <a:pt x="96409" y="207279"/>
              </a:lnTo>
              <a:lnTo>
                <a:pt x="192818" y="207279"/>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B32CFBF-5D40-47A5-80BE-C66546A6FEDD}">
      <dsp:nvSpPr>
        <dsp:cNvPr id="0" name=""/>
        <dsp:cNvSpPr/>
      </dsp:nvSpPr>
      <dsp:spPr>
        <a:xfrm>
          <a:off x="3278993" y="1727631"/>
          <a:ext cx="192818" cy="207279"/>
        </a:xfrm>
        <a:custGeom>
          <a:avLst/>
          <a:gdLst/>
          <a:ahLst/>
          <a:cxnLst/>
          <a:rect l="0" t="0" r="0" b="0"/>
          <a:pathLst>
            <a:path>
              <a:moveTo>
                <a:pt x="0" y="207279"/>
              </a:moveTo>
              <a:lnTo>
                <a:pt x="96409" y="207279"/>
              </a:lnTo>
              <a:lnTo>
                <a:pt x="96409" y="0"/>
              </a:lnTo>
              <a:lnTo>
                <a:pt x="192818" y="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D93D4D7-D1B4-4113-B6E4-47B1DFFDB783}">
      <dsp:nvSpPr>
        <dsp:cNvPr id="0" name=""/>
        <dsp:cNvSpPr/>
      </dsp:nvSpPr>
      <dsp:spPr>
        <a:xfrm>
          <a:off x="2122083" y="1623992"/>
          <a:ext cx="192818" cy="310919"/>
        </a:xfrm>
        <a:custGeom>
          <a:avLst/>
          <a:gdLst/>
          <a:ahLst/>
          <a:cxnLst/>
          <a:rect l="0" t="0" r="0" b="0"/>
          <a:pathLst>
            <a:path>
              <a:moveTo>
                <a:pt x="0" y="0"/>
              </a:moveTo>
              <a:lnTo>
                <a:pt x="96409" y="0"/>
              </a:lnTo>
              <a:lnTo>
                <a:pt x="96409" y="310919"/>
              </a:lnTo>
              <a:lnTo>
                <a:pt x="192818" y="310919"/>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DAC4B99-721D-4115-B3E2-085821BE60DD}">
      <dsp:nvSpPr>
        <dsp:cNvPr id="0" name=""/>
        <dsp:cNvSpPr/>
      </dsp:nvSpPr>
      <dsp:spPr>
        <a:xfrm>
          <a:off x="3278993" y="1267352"/>
          <a:ext cx="192818" cy="91440"/>
        </a:xfrm>
        <a:custGeom>
          <a:avLst/>
          <a:gdLst/>
          <a:ahLst/>
          <a:cxnLst/>
          <a:rect l="0" t="0" r="0" b="0"/>
          <a:pathLst>
            <a:path>
              <a:moveTo>
                <a:pt x="0" y="45720"/>
              </a:moveTo>
              <a:lnTo>
                <a:pt x="192818" y="4572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7ACE557-C029-4F59-86B6-B0C894F58C24}">
      <dsp:nvSpPr>
        <dsp:cNvPr id="0" name=""/>
        <dsp:cNvSpPr/>
      </dsp:nvSpPr>
      <dsp:spPr>
        <a:xfrm>
          <a:off x="2122083" y="1313072"/>
          <a:ext cx="192818" cy="310919"/>
        </a:xfrm>
        <a:custGeom>
          <a:avLst/>
          <a:gdLst/>
          <a:ahLst/>
          <a:cxnLst/>
          <a:rect l="0" t="0" r="0" b="0"/>
          <a:pathLst>
            <a:path>
              <a:moveTo>
                <a:pt x="0" y="310919"/>
              </a:moveTo>
              <a:lnTo>
                <a:pt x="96409" y="310919"/>
              </a:lnTo>
              <a:lnTo>
                <a:pt x="96409" y="0"/>
              </a:lnTo>
              <a:lnTo>
                <a:pt x="192818" y="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4BEAA7A-A6BF-4FF4-9CB9-E5798A8367FB}">
      <dsp:nvSpPr>
        <dsp:cNvPr id="0" name=""/>
        <dsp:cNvSpPr/>
      </dsp:nvSpPr>
      <dsp:spPr>
        <a:xfrm>
          <a:off x="965174" y="1623992"/>
          <a:ext cx="192818" cy="777298"/>
        </a:xfrm>
        <a:custGeom>
          <a:avLst/>
          <a:gdLst/>
          <a:ahLst/>
          <a:cxnLst/>
          <a:rect l="0" t="0" r="0" b="0"/>
          <a:pathLst>
            <a:path>
              <a:moveTo>
                <a:pt x="0" y="777298"/>
              </a:moveTo>
              <a:lnTo>
                <a:pt x="96409" y="777298"/>
              </a:lnTo>
              <a:lnTo>
                <a:pt x="96409" y="0"/>
              </a:lnTo>
              <a:lnTo>
                <a:pt x="192818" y="0"/>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F39CA70-35FF-43E0-AD9C-4A3EB26F3761}">
      <dsp:nvSpPr>
        <dsp:cNvPr id="0" name=""/>
        <dsp:cNvSpPr/>
      </dsp:nvSpPr>
      <dsp:spPr>
        <a:xfrm>
          <a:off x="1083" y="2254266"/>
          <a:ext cx="964091" cy="294047"/>
        </a:xfrm>
        <a:prstGeom prst="rect">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fr-FR" sz="600" kern="1200" dirty="0" smtClean="0"/>
            <a:t>Mesurer</a:t>
          </a:r>
          <a:endParaRPr lang="fr-FR" sz="600" kern="1200" dirty="0"/>
        </a:p>
      </dsp:txBody>
      <dsp:txXfrm>
        <a:off x="1083" y="2254266"/>
        <a:ext cx="964091" cy="294047"/>
      </dsp:txXfrm>
    </dsp:sp>
    <dsp:sp modelId="{DD8C0600-DAF6-4B07-AA30-0A928D23AD11}">
      <dsp:nvSpPr>
        <dsp:cNvPr id="0" name=""/>
        <dsp:cNvSpPr/>
      </dsp:nvSpPr>
      <dsp:spPr>
        <a:xfrm>
          <a:off x="1157992" y="1476968"/>
          <a:ext cx="964091" cy="294047"/>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fr-FR" sz="600" kern="1200" dirty="0">
              <a:solidFill>
                <a:schemeClr val="tx1"/>
              </a:solidFill>
            </a:rPr>
            <a:t>Dimensionnelle</a:t>
          </a:r>
        </a:p>
      </dsp:txBody>
      <dsp:txXfrm>
        <a:off x="1157992" y="1476968"/>
        <a:ext cx="964091" cy="294047"/>
      </dsp:txXfrm>
    </dsp:sp>
    <dsp:sp modelId="{AD332172-7676-40E0-AF65-2B720A82E688}">
      <dsp:nvSpPr>
        <dsp:cNvPr id="0" name=""/>
        <dsp:cNvSpPr/>
      </dsp:nvSpPr>
      <dsp:spPr>
        <a:xfrm>
          <a:off x="2314902" y="1166048"/>
          <a:ext cx="964091" cy="294047"/>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fr-FR" sz="600" kern="1200">
              <a:solidFill>
                <a:schemeClr val="tx1"/>
              </a:solidFill>
            </a:rPr>
            <a:t>Masse</a:t>
          </a:r>
        </a:p>
      </dsp:txBody>
      <dsp:txXfrm>
        <a:off x="2314902" y="1166048"/>
        <a:ext cx="964091" cy="294047"/>
      </dsp:txXfrm>
    </dsp:sp>
    <dsp:sp modelId="{3F98CE66-E003-4765-A0E5-B680590F0091}">
      <dsp:nvSpPr>
        <dsp:cNvPr id="0" name=""/>
        <dsp:cNvSpPr/>
      </dsp:nvSpPr>
      <dsp:spPr>
        <a:xfrm>
          <a:off x="3471811" y="1166048"/>
          <a:ext cx="964091" cy="294047"/>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fr-FR" sz="600" kern="1200">
              <a:solidFill>
                <a:schemeClr val="tx1"/>
              </a:solidFill>
            </a:rPr>
            <a:t>Balance</a:t>
          </a:r>
        </a:p>
      </dsp:txBody>
      <dsp:txXfrm>
        <a:off x="3471811" y="1166048"/>
        <a:ext cx="964091" cy="294047"/>
      </dsp:txXfrm>
    </dsp:sp>
    <dsp:sp modelId="{1DE27101-9909-4C8B-8135-86E8D0346AA8}">
      <dsp:nvSpPr>
        <dsp:cNvPr id="0" name=""/>
        <dsp:cNvSpPr/>
      </dsp:nvSpPr>
      <dsp:spPr>
        <a:xfrm>
          <a:off x="2314902" y="1787887"/>
          <a:ext cx="964091" cy="294047"/>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fr-FR" sz="600" kern="1200">
              <a:solidFill>
                <a:schemeClr val="tx1"/>
              </a:solidFill>
            </a:rPr>
            <a:t>Longueur</a:t>
          </a:r>
        </a:p>
      </dsp:txBody>
      <dsp:txXfrm>
        <a:off x="2314902" y="1787887"/>
        <a:ext cx="964091" cy="294047"/>
      </dsp:txXfrm>
    </dsp:sp>
    <dsp:sp modelId="{B5093F2C-6AD1-4871-955E-A7CCB1A5BBA4}">
      <dsp:nvSpPr>
        <dsp:cNvPr id="0" name=""/>
        <dsp:cNvSpPr/>
      </dsp:nvSpPr>
      <dsp:spPr>
        <a:xfrm>
          <a:off x="3471811" y="1580608"/>
          <a:ext cx="964091" cy="294047"/>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fr-FR" sz="600" kern="1200">
              <a:solidFill>
                <a:schemeClr val="tx1"/>
              </a:solidFill>
            </a:rPr>
            <a:t>Mètre ruban</a:t>
          </a:r>
        </a:p>
      </dsp:txBody>
      <dsp:txXfrm>
        <a:off x="3471811" y="1580608"/>
        <a:ext cx="964091" cy="294047"/>
      </dsp:txXfrm>
    </dsp:sp>
    <dsp:sp modelId="{ECDD06E0-72E7-4686-8CC3-CDB92F5D7DE6}">
      <dsp:nvSpPr>
        <dsp:cNvPr id="0" name=""/>
        <dsp:cNvSpPr/>
      </dsp:nvSpPr>
      <dsp:spPr>
        <a:xfrm>
          <a:off x="3471811" y="1995167"/>
          <a:ext cx="964091" cy="294047"/>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fr-FR" sz="600" kern="1200">
              <a:solidFill>
                <a:schemeClr val="tx1"/>
              </a:solidFill>
            </a:rPr>
            <a:t>Pied à coulisse / Micromètre / Comparateur</a:t>
          </a:r>
        </a:p>
      </dsp:txBody>
      <dsp:txXfrm>
        <a:off x="3471811" y="1995167"/>
        <a:ext cx="964091" cy="294047"/>
      </dsp:txXfrm>
    </dsp:sp>
    <dsp:sp modelId="{F040C4FE-08BF-4EB4-9C1B-00EB97F5E9D2}">
      <dsp:nvSpPr>
        <dsp:cNvPr id="0" name=""/>
        <dsp:cNvSpPr/>
      </dsp:nvSpPr>
      <dsp:spPr>
        <a:xfrm>
          <a:off x="1157992" y="2202446"/>
          <a:ext cx="964091" cy="294047"/>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fr-FR" sz="600" kern="1200">
              <a:solidFill>
                <a:schemeClr val="tx1"/>
              </a:solidFill>
            </a:rPr>
            <a:t>Temporelle</a:t>
          </a:r>
        </a:p>
      </dsp:txBody>
      <dsp:txXfrm>
        <a:off x="1157992" y="2202446"/>
        <a:ext cx="964091" cy="294047"/>
      </dsp:txXfrm>
    </dsp:sp>
    <dsp:sp modelId="{657D0F3F-BD22-40B7-89E1-AE4218406D53}">
      <dsp:nvSpPr>
        <dsp:cNvPr id="0" name=""/>
        <dsp:cNvSpPr/>
      </dsp:nvSpPr>
      <dsp:spPr>
        <a:xfrm>
          <a:off x="2314902" y="2202446"/>
          <a:ext cx="964091" cy="294047"/>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fr-FR" sz="600" kern="1200">
              <a:solidFill>
                <a:schemeClr val="tx1"/>
              </a:solidFill>
            </a:rPr>
            <a:t>Chronomètre</a:t>
          </a:r>
        </a:p>
      </dsp:txBody>
      <dsp:txXfrm>
        <a:off x="2314902" y="2202446"/>
        <a:ext cx="964091" cy="294047"/>
      </dsp:txXfrm>
    </dsp:sp>
    <dsp:sp modelId="{1FB39ECD-6C2B-4C3A-B357-313E216ACFB2}">
      <dsp:nvSpPr>
        <dsp:cNvPr id="0" name=""/>
        <dsp:cNvSpPr/>
      </dsp:nvSpPr>
      <dsp:spPr>
        <a:xfrm>
          <a:off x="1157992" y="2617006"/>
          <a:ext cx="964091" cy="294047"/>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fr-FR" sz="600" kern="1200">
              <a:solidFill>
                <a:schemeClr val="tx1"/>
              </a:solidFill>
            </a:rPr>
            <a:t>Lumineuse</a:t>
          </a:r>
        </a:p>
      </dsp:txBody>
      <dsp:txXfrm>
        <a:off x="1157992" y="2617006"/>
        <a:ext cx="964091" cy="294047"/>
      </dsp:txXfrm>
    </dsp:sp>
    <dsp:sp modelId="{C26D7816-F813-4DDC-91AD-E9806D6B096D}">
      <dsp:nvSpPr>
        <dsp:cNvPr id="0" name=""/>
        <dsp:cNvSpPr/>
      </dsp:nvSpPr>
      <dsp:spPr>
        <a:xfrm>
          <a:off x="2314902" y="2617006"/>
          <a:ext cx="964091" cy="294047"/>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fr-FR" sz="600" kern="1200">
              <a:solidFill>
                <a:schemeClr val="tx1"/>
              </a:solidFill>
            </a:rPr>
            <a:t>Luxmètre</a:t>
          </a:r>
        </a:p>
      </dsp:txBody>
      <dsp:txXfrm>
        <a:off x="2314902" y="2617006"/>
        <a:ext cx="964091" cy="294047"/>
      </dsp:txXfrm>
    </dsp:sp>
    <dsp:sp modelId="{B2196327-F7A7-46DE-9321-D0EE6A203833}">
      <dsp:nvSpPr>
        <dsp:cNvPr id="0" name=""/>
        <dsp:cNvSpPr/>
      </dsp:nvSpPr>
      <dsp:spPr>
        <a:xfrm>
          <a:off x="1157992" y="3031565"/>
          <a:ext cx="964091" cy="294047"/>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fr-FR" sz="600" kern="1200">
              <a:solidFill>
                <a:schemeClr val="tx1"/>
              </a:solidFill>
            </a:rPr>
            <a:t>Vitesse</a:t>
          </a:r>
        </a:p>
      </dsp:txBody>
      <dsp:txXfrm>
        <a:off x="1157992" y="3031565"/>
        <a:ext cx="964091" cy="294047"/>
      </dsp:txXfrm>
    </dsp:sp>
    <dsp:sp modelId="{2349D117-B72E-4F18-8B2B-F21378339315}">
      <dsp:nvSpPr>
        <dsp:cNvPr id="0" name=""/>
        <dsp:cNvSpPr/>
      </dsp:nvSpPr>
      <dsp:spPr>
        <a:xfrm>
          <a:off x="2314902" y="3031565"/>
          <a:ext cx="964091" cy="294047"/>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fr-FR" sz="600" kern="1200">
              <a:solidFill>
                <a:schemeClr val="tx1"/>
              </a:solidFill>
            </a:rPr>
            <a:t>Tachymètre</a:t>
          </a:r>
        </a:p>
      </dsp:txBody>
      <dsp:txXfrm>
        <a:off x="2314902" y="3031565"/>
        <a:ext cx="964091" cy="2940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2DDD4-F2B2-46CE-BFB8-1C6E5DE4D89B}">
      <dsp:nvSpPr>
        <dsp:cNvPr id="0" name=""/>
        <dsp:cNvSpPr/>
      </dsp:nvSpPr>
      <dsp:spPr>
        <a:xfrm>
          <a:off x="2771927" y="3719438"/>
          <a:ext cx="187138" cy="91440"/>
        </a:xfrm>
        <a:custGeom>
          <a:avLst/>
          <a:gdLst/>
          <a:ahLst/>
          <a:cxnLst/>
          <a:rect l="0" t="0" r="0" b="0"/>
          <a:pathLst>
            <a:path>
              <a:moveTo>
                <a:pt x="0" y="45720"/>
              </a:moveTo>
              <a:lnTo>
                <a:pt x="187138" y="4572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9019B7E-96A6-4726-B0CF-B94041267F6A}">
      <dsp:nvSpPr>
        <dsp:cNvPr id="0" name=""/>
        <dsp:cNvSpPr/>
      </dsp:nvSpPr>
      <dsp:spPr>
        <a:xfrm>
          <a:off x="1649094" y="2256352"/>
          <a:ext cx="187138" cy="1508806"/>
        </a:xfrm>
        <a:custGeom>
          <a:avLst/>
          <a:gdLst/>
          <a:ahLst/>
          <a:cxnLst/>
          <a:rect l="0" t="0" r="0" b="0"/>
          <a:pathLst>
            <a:path>
              <a:moveTo>
                <a:pt x="0" y="0"/>
              </a:moveTo>
              <a:lnTo>
                <a:pt x="93569" y="0"/>
              </a:lnTo>
              <a:lnTo>
                <a:pt x="93569" y="1508806"/>
              </a:lnTo>
              <a:lnTo>
                <a:pt x="187138" y="1508806"/>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2250FE5-CC94-4DD8-9315-9BCE28323C4B}">
      <dsp:nvSpPr>
        <dsp:cNvPr id="0" name=""/>
        <dsp:cNvSpPr/>
      </dsp:nvSpPr>
      <dsp:spPr>
        <a:xfrm>
          <a:off x="2771927" y="3317090"/>
          <a:ext cx="187138" cy="91440"/>
        </a:xfrm>
        <a:custGeom>
          <a:avLst/>
          <a:gdLst/>
          <a:ahLst/>
          <a:cxnLst/>
          <a:rect l="0" t="0" r="0" b="0"/>
          <a:pathLst>
            <a:path>
              <a:moveTo>
                <a:pt x="0" y="45720"/>
              </a:moveTo>
              <a:lnTo>
                <a:pt x="187138" y="4572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6B7D850-8F58-40A6-AD1A-7F0AFF539CE2}">
      <dsp:nvSpPr>
        <dsp:cNvPr id="0" name=""/>
        <dsp:cNvSpPr/>
      </dsp:nvSpPr>
      <dsp:spPr>
        <a:xfrm>
          <a:off x="1649094" y="2256352"/>
          <a:ext cx="187138" cy="1106458"/>
        </a:xfrm>
        <a:custGeom>
          <a:avLst/>
          <a:gdLst/>
          <a:ahLst/>
          <a:cxnLst/>
          <a:rect l="0" t="0" r="0" b="0"/>
          <a:pathLst>
            <a:path>
              <a:moveTo>
                <a:pt x="0" y="0"/>
              </a:moveTo>
              <a:lnTo>
                <a:pt x="93569" y="0"/>
              </a:lnTo>
              <a:lnTo>
                <a:pt x="93569" y="1106458"/>
              </a:lnTo>
              <a:lnTo>
                <a:pt x="187138" y="1106458"/>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6355CBE-3FE9-45E1-B53D-9061E69FC525}">
      <dsp:nvSpPr>
        <dsp:cNvPr id="0" name=""/>
        <dsp:cNvSpPr/>
      </dsp:nvSpPr>
      <dsp:spPr>
        <a:xfrm>
          <a:off x="3894760" y="2914741"/>
          <a:ext cx="187138" cy="91440"/>
        </a:xfrm>
        <a:custGeom>
          <a:avLst/>
          <a:gdLst/>
          <a:ahLst/>
          <a:cxnLst/>
          <a:rect l="0" t="0" r="0" b="0"/>
          <a:pathLst>
            <a:path>
              <a:moveTo>
                <a:pt x="0" y="45720"/>
              </a:moveTo>
              <a:lnTo>
                <a:pt x="187138" y="4572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CE1CA77-F941-4FEC-AA55-2953DA1ECEF2}">
      <dsp:nvSpPr>
        <dsp:cNvPr id="0" name=""/>
        <dsp:cNvSpPr/>
      </dsp:nvSpPr>
      <dsp:spPr>
        <a:xfrm>
          <a:off x="2771927" y="2356939"/>
          <a:ext cx="187138" cy="603522"/>
        </a:xfrm>
        <a:custGeom>
          <a:avLst/>
          <a:gdLst/>
          <a:ahLst/>
          <a:cxnLst/>
          <a:rect l="0" t="0" r="0" b="0"/>
          <a:pathLst>
            <a:path>
              <a:moveTo>
                <a:pt x="0" y="0"/>
              </a:moveTo>
              <a:lnTo>
                <a:pt x="93569" y="0"/>
              </a:lnTo>
              <a:lnTo>
                <a:pt x="93569" y="603522"/>
              </a:lnTo>
              <a:lnTo>
                <a:pt x="187138" y="603522"/>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ACAF200-433D-464F-97DD-42CA90003DBD}">
      <dsp:nvSpPr>
        <dsp:cNvPr id="0" name=""/>
        <dsp:cNvSpPr/>
      </dsp:nvSpPr>
      <dsp:spPr>
        <a:xfrm>
          <a:off x="3894760" y="2512393"/>
          <a:ext cx="187138" cy="91440"/>
        </a:xfrm>
        <a:custGeom>
          <a:avLst/>
          <a:gdLst/>
          <a:ahLst/>
          <a:cxnLst/>
          <a:rect l="0" t="0" r="0" b="0"/>
          <a:pathLst>
            <a:path>
              <a:moveTo>
                <a:pt x="0" y="45720"/>
              </a:moveTo>
              <a:lnTo>
                <a:pt x="187138" y="4572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D1AA4EF-E066-4A1E-82A9-C73D8C135C54}">
      <dsp:nvSpPr>
        <dsp:cNvPr id="0" name=""/>
        <dsp:cNvSpPr/>
      </dsp:nvSpPr>
      <dsp:spPr>
        <a:xfrm>
          <a:off x="2771927" y="2356939"/>
          <a:ext cx="187138" cy="201174"/>
        </a:xfrm>
        <a:custGeom>
          <a:avLst/>
          <a:gdLst/>
          <a:ahLst/>
          <a:cxnLst/>
          <a:rect l="0" t="0" r="0" b="0"/>
          <a:pathLst>
            <a:path>
              <a:moveTo>
                <a:pt x="0" y="0"/>
              </a:moveTo>
              <a:lnTo>
                <a:pt x="93569" y="0"/>
              </a:lnTo>
              <a:lnTo>
                <a:pt x="93569" y="201174"/>
              </a:lnTo>
              <a:lnTo>
                <a:pt x="187138" y="201174"/>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A0EFC4E-1641-4E6A-9CE8-65F352B6B4C5}">
      <dsp:nvSpPr>
        <dsp:cNvPr id="0" name=""/>
        <dsp:cNvSpPr/>
      </dsp:nvSpPr>
      <dsp:spPr>
        <a:xfrm>
          <a:off x="3894760" y="2110045"/>
          <a:ext cx="187138" cy="91440"/>
        </a:xfrm>
        <a:custGeom>
          <a:avLst/>
          <a:gdLst/>
          <a:ahLst/>
          <a:cxnLst/>
          <a:rect l="0" t="0" r="0" b="0"/>
          <a:pathLst>
            <a:path>
              <a:moveTo>
                <a:pt x="0" y="45720"/>
              </a:moveTo>
              <a:lnTo>
                <a:pt x="187138" y="4572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C289521-13DC-40C0-ADE8-F291C8EC4B9C}">
      <dsp:nvSpPr>
        <dsp:cNvPr id="0" name=""/>
        <dsp:cNvSpPr/>
      </dsp:nvSpPr>
      <dsp:spPr>
        <a:xfrm>
          <a:off x="2771927" y="2155765"/>
          <a:ext cx="187138" cy="201174"/>
        </a:xfrm>
        <a:custGeom>
          <a:avLst/>
          <a:gdLst/>
          <a:ahLst/>
          <a:cxnLst/>
          <a:rect l="0" t="0" r="0" b="0"/>
          <a:pathLst>
            <a:path>
              <a:moveTo>
                <a:pt x="0" y="201174"/>
              </a:moveTo>
              <a:lnTo>
                <a:pt x="93569" y="201174"/>
              </a:lnTo>
              <a:lnTo>
                <a:pt x="93569" y="0"/>
              </a:lnTo>
              <a:lnTo>
                <a:pt x="187138" y="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1B0C86F-6988-4B82-B259-EAAB5D307BCF}">
      <dsp:nvSpPr>
        <dsp:cNvPr id="0" name=""/>
        <dsp:cNvSpPr/>
      </dsp:nvSpPr>
      <dsp:spPr>
        <a:xfrm>
          <a:off x="3894760" y="1707696"/>
          <a:ext cx="187138" cy="91440"/>
        </a:xfrm>
        <a:custGeom>
          <a:avLst/>
          <a:gdLst/>
          <a:ahLst/>
          <a:cxnLst/>
          <a:rect l="0" t="0" r="0" b="0"/>
          <a:pathLst>
            <a:path>
              <a:moveTo>
                <a:pt x="0" y="45720"/>
              </a:moveTo>
              <a:lnTo>
                <a:pt x="187138" y="4572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1054A4D-1170-4588-9B23-AC9605DD88F4}">
      <dsp:nvSpPr>
        <dsp:cNvPr id="0" name=""/>
        <dsp:cNvSpPr/>
      </dsp:nvSpPr>
      <dsp:spPr>
        <a:xfrm>
          <a:off x="2771927" y="1753416"/>
          <a:ext cx="187138" cy="603522"/>
        </a:xfrm>
        <a:custGeom>
          <a:avLst/>
          <a:gdLst/>
          <a:ahLst/>
          <a:cxnLst/>
          <a:rect l="0" t="0" r="0" b="0"/>
          <a:pathLst>
            <a:path>
              <a:moveTo>
                <a:pt x="0" y="603522"/>
              </a:moveTo>
              <a:lnTo>
                <a:pt x="93569" y="603522"/>
              </a:lnTo>
              <a:lnTo>
                <a:pt x="93569" y="0"/>
              </a:lnTo>
              <a:lnTo>
                <a:pt x="187138" y="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0BF7282-08C7-4BF9-9897-F2FB46EE8425}">
      <dsp:nvSpPr>
        <dsp:cNvPr id="0" name=""/>
        <dsp:cNvSpPr/>
      </dsp:nvSpPr>
      <dsp:spPr>
        <a:xfrm>
          <a:off x="1649094" y="2256352"/>
          <a:ext cx="187138" cy="100587"/>
        </a:xfrm>
        <a:custGeom>
          <a:avLst/>
          <a:gdLst/>
          <a:ahLst/>
          <a:cxnLst/>
          <a:rect l="0" t="0" r="0" b="0"/>
          <a:pathLst>
            <a:path>
              <a:moveTo>
                <a:pt x="0" y="0"/>
              </a:moveTo>
              <a:lnTo>
                <a:pt x="93569" y="0"/>
              </a:lnTo>
              <a:lnTo>
                <a:pt x="93569" y="100587"/>
              </a:lnTo>
              <a:lnTo>
                <a:pt x="187138" y="100587"/>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5F58DD0-0787-4A4E-8750-CCB5EA781A6F}">
      <dsp:nvSpPr>
        <dsp:cNvPr id="0" name=""/>
        <dsp:cNvSpPr/>
      </dsp:nvSpPr>
      <dsp:spPr>
        <a:xfrm>
          <a:off x="3894760" y="1149894"/>
          <a:ext cx="187138" cy="201174"/>
        </a:xfrm>
        <a:custGeom>
          <a:avLst/>
          <a:gdLst/>
          <a:ahLst/>
          <a:cxnLst/>
          <a:rect l="0" t="0" r="0" b="0"/>
          <a:pathLst>
            <a:path>
              <a:moveTo>
                <a:pt x="0" y="0"/>
              </a:moveTo>
              <a:lnTo>
                <a:pt x="93569" y="0"/>
              </a:lnTo>
              <a:lnTo>
                <a:pt x="93569" y="201174"/>
              </a:lnTo>
              <a:lnTo>
                <a:pt x="187138" y="201174"/>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45B65F7-0DBE-4CE7-9CC1-739C505E361B}">
      <dsp:nvSpPr>
        <dsp:cNvPr id="0" name=""/>
        <dsp:cNvSpPr/>
      </dsp:nvSpPr>
      <dsp:spPr>
        <a:xfrm>
          <a:off x="3894760" y="948720"/>
          <a:ext cx="187138" cy="201174"/>
        </a:xfrm>
        <a:custGeom>
          <a:avLst/>
          <a:gdLst/>
          <a:ahLst/>
          <a:cxnLst/>
          <a:rect l="0" t="0" r="0" b="0"/>
          <a:pathLst>
            <a:path>
              <a:moveTo>
                <a:pt x="0" y="201174"/>
              </a:moveTo>
              <a:lnTo>
                <a:pt x="93569" y="201174"/>
              </a:lnTo>
              <a:lnTo>
                <a:pt x="93569" y="0"/>
              </a:lnTo>
              <a:lnTo>
                <a:pt x="187138" y="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1CF1195-8B00-4E65-8B46-3F9BCD4E419F}">
      <dsp:nvSpPr>
        <dsp:cNvPr id="0" name=""/>
        <dsp:cNvSpPr/>
      </dsp:nvSpPr>
      <dsp:spPr>
        <a:xfrm>
          <a:off x="2771927" y="747545"/>
          <a:ext cx="187138" cy="402348"/>
        </a:xfrm>
        <a:custGeom>
          <a:avLst/>
          <a:gdLst/>
          <a:ahLst/>
          <a:cxnLst/>
          <a:rect l="0" t="0" r="0" b="0"/>
          <a:pathLst>
            <a:path>
              <a:moveTo>
                <a:pt x="0" y="0"/>
              </a:moveTo>
              <a:lnTo>
                <a:pt x="93569" y="0"/>
              </a:lnTo>
              <a:lnTo>
                <a:pt x="93569" y="402348"/>
              </a:lnTo>
              <a:lnTo>
                <a:pt x="187138" y="402348"/>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CC14245-EC49-4A2C-8ED1-44BB47631B78}">
      <dsp:nvSpPr>
        <dsp:cNvPr id="0" name=""/>
        <dsp:cNvSpPr/>
      </dsp:nvSpPr>
      <dsp:spPr>
        <a:xfrm>
          <a:off x="3894760" y="345197"/>
          <a:ext cx="187138" cy="201174"/>
        </a:xfrm>
        <a:custGeom>
          <a:avLst/>
          <a:gdLst/>
          <a:ahLst/>
          <a:cxnLst/>
          <a:rect l="0" t="0" r="0" b="0"/>
          <a:pathLst>
            <a:path>
              <a:moveTo>
                <a:pt x="0" y="0"/>
              </a:moveTo>
              <a:lnTo>
                <a:pt x="93569" y="0"/>
              </a:lnTo>
              <a:lnTo>
                <a:pt x="93569" y="201174"/>
              </a:lnTo>
              <a:lnTo>
                <a:pt x="187138" y="201174"/>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AF33F3E-7314-4617-9B8F-22416FFCA46C}">
      <dsp:nvSpPr>
        <dsp:cNvPr id="0" name=""/>
        <dsp:cNvSpPr/>
      </dsp:nvSpPr>
      <dsp:spPr>
        <a:xfrm>
          <a:off x="3894760" y="144023"/>
          <a:ext cx="187138" cy="201174"/>
        </a:xfrm>
        <a:custGeom>
          <a:avLst/>
          <a:gdLst/>
          <a:ahLst/>
          <a:cxnLst/>
          <a:rect l="0" t="0" r="0" b="0"/>
          <a:pathLst>
            <a:path>
              <a:moveTo>
                <a:pt x="0" y="201174"/>
              </a:moveTo>
              <a:lnTo>
                <a:pt x="93569" y="201174"/>
              </a:lnTo>
              <a:lnTo>
                <a:pt x="93569" y="0"/>
              </a:lnTo>
              <a:lnTo>
                <a:pt x="187138" y="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278426E-64D4-4909-BE2C-C7D757A9E30D}">
      <dsp:nvSpPr>
        <dsp:cNvPr id="0" name=""/>
        <dsp:cNvSpPr/>
      </dsp:nvSpPr>
      <dsp:spPr>
        <a:xfrm>
          <a:off x="2771927" y="345197"/>
          <a:ext cx="187138" cy="402348"/>
        </a:xfrm>
        <a:custGeom>
          <a:avLst/>
          <a:gdLst/>
          <a:ahLst/>
          <a:cxnLst/>
          <a:rect l="0" t="0" r="0" b="0"/>
          <a:pathLst>
            <a:path>
              <a:moveTo>
                <a:pt x="0" y="402348"/>
              </a:moveTo>
              <a:lnTo>
                <a:pt x="93569" y="402348"/>
              </a:lnTo>
              <a:lnTo>
                <a:pt x="93569" y="0"/>
              </a:lnTo>
              <a:lnTo>
                <a:pt x="187138" y="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77098E7-85C4-481F-9AFD-1D60F4E8534B}">
      <dsp:nvSpPr>
        <dsp:cNvPr id="0" name=""/>
        <dsp:cNvSpPr/>
      </dsp:nvSpPr>
      <dsp:spPr>
        <a:xfrm>
          <a:off x="1649094" y="747545"/>
          <a:ext cx="187138" cy="1508806"/>
        </a:xfrm>
        <a:custGeom>
          <a:avLst/>
          <a:gdLst/>
          <a:ahLst/>
          <a:cxnLst/>
          <a:rect l="0" t="0" r="0" b="0"/>
          <a:pathLst>
            <a:path>
              <a:moveTo>
                <a:pt x="0" y="1508806"/>
              </a:moveTo>
              <a:lnTo>
                <a:pt x="93569" y="1508806"/>
              </a:lnTo>
              <a:lnTo>
                <a:pt x="93569" y="0"/>
              </a:lnTo>
              <a:lnTo>
                <a:pt x="187138" y="0"/>
              </a:lnTo>
            </a:path>
          </a:pathLst>
        </a:cu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F39CA70-35FF-43E0-AD9C-4A3EB26F3761}">
      <dsp:nvSpPr>
        <dsp:cNvPr id="0" name=""/>
        <dsp:cNvSpPr/>
      </dsp:nvSpPr>
      <dsp:spPr>
        <a:xfrm>
          <a:off x="713401" y="2113658"/>
          <a:ext cx="935693" cy="285386"/>
        </a:xfrm>
        <a:prstGeom prst="rect">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smtClean="0"/>
            <a:t>Mesurer</a:t>
          </a:r>
          <a:endParaRPr lang="fr-FR" sz="900" kern="1200" dirty="0"/>
        </a:p>
      </dsp:txBody>
      <dsp:txXfrm>
        <a:off x="713401" y="2113658"/>
        <a:ext cx="935693" cy="285386"/>
      </dsp:txXfrm>
    </dsp:sp>
    <dsp:sp modelId="{FCE9A665-5AE9-4359-BEAE-7D21E9DFAB84}">
      <dsp:nvSpPr>
        <dsp:cNvPr id="0" name=""/>
        <dsp:cNvSpPr/>
      </dsp:nvSpPr>
      <dsp:spPr>
        <a:xfrm>
          <a:off x="1836233" y="604852"/>
          <a:ext cx="935693" cy="285386"/>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a:solidFill>
                <a:schemeClr val="tx1"/>
              </a:solidFill>
            </a:rPr>
            <a:t>Electrique</a:t>
          </a:r>
        </a:p>
      </dsp:txBody>
      <dsp:txXfrm>
        <a:off x="1836233" y="604852"/>
        <a:ext cx="935693" cy="285386"/>
      </dsp:txXfrm>
    </dsp:sp>
    <dsp:sp modelId="{81361884-0436-4020-ACDC-52A0F1964B36}">
      <dsp:nvSpPr>
        <dsp:cNvPr id="0" name=""/>
        <dsp:cNvSpPr/>
      </dsp:nvSpPr>
      <dsp:spPr>
        <a:xfrm>
          <a:off x="2959066" y="202504"/>
          <a:ext cx="935693" cy="285386"/>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a:solidFill>
                <a:schemeClr val="tx1"/>
              </a:solidFill>
            </a:rPr>
            <a:t>Tension</a:t>
          </a:r>
        </a:p>
      </dsp:txBody>
      <dsp:txXfrm>
        <a:off x="2959066" y="202504"/>
        <a:ext cx="935693" cy="285386"/>
      </dsp:txXfrm>
    </dsp:sp>
    <dsp:sp modelId="{421FEA9B-ECB0-4428-899F-1B2D202D0D40}">
      <dsp:nvSpPr>
        <dsp:cNvPr id="0" name=""/>
        <dsp:cNvSpPr/>
      </dsp:nvSpPr>
      <dsp:spPr>
        <a:xfrm>
          <a:off x="4081899" y="1329"/>
          <a:ext cx="935693" cy="285386"/>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a:solidFill>
                <a:schemeClr val="tx1"/>
              </a:solidFill>
            </a:rPr>
            <a:t>Multimètre</a:t>
          </a:r>
        </a:p>
      </dsp:txBody>
      <dsp:txXfrm>
        <a:off x="4081899" y="1329"/>
        <a:ext cx="935693" cy="285386"/>
      </dsp:txXfrm>
    </dsp:sp>
    <dsp:sp modelId="{628B3B03-F964-4EAD-A2FF-13839C4C637E}">
      <dsp:nvSpPr>
        <dsp:cNvPr id="0" name=""/>
        <dsp:cNvSpPr/>
      </dsp:nvSpPr>
      <dsp:spPr>
        <a:xfrm>
          <a:off x="4081899" y="403678"/>
          <a:ext cx="935693" cy="285386"/>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a:solidFill>
                <a:schemeClr val="tx1"/>
              </a:solidFill>
            </a:rPr>
            <a:t>Oscilloscope</a:t>
          </a:r>
        </a:p>
      </dsp:txBody>
      <dsp:txXfrm>
        <a:off x="4081899" y="403678"/>
        <a:ext cx="935693" cy="285386"/>
      </dsp:txXfrm>
    </dsp:sp>
    <dsp:sp modelId="{D15EA5F0-6809-4108-BC52-9526BFC4F867}">
      <dsp:nvSpPr>
        <dsp:cNvPr id="0" name=""/>
        <dsp:cNvSpPr/>
      </dsp:nvSpPr>
      <dsp:spPr>
        <a:xfrm>
          <a:off x="2959066" y="1007200"/>
          <a:ext cx="935693" cy="285386"/>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a:solidFill>
                <a:schemeClr val="tx1"/>
              </a:solidFill>
            </a:rPr>
            <a:t>Intensité</a:t>
          </a:r>
        </a:p>
      </dsp:txBody>
      <dsp:txXfrm>
        <a:off x="2959066" y="1007200"/>
        <a:ext cx="935693" cy="285386"/>
      </dsp:txXfrm>
    </dsp:sp>
    <dsp:sp modelId="{A485F6E5-43F6-4F20-819F-B5A0FAC53B41}">
      <dsp:nvSpPr>
        <dsp:cNvPr id="0" name=""/>
        <dsp:cNvSpPr/>
      </dsp:nvSpPr>
      <dsp:spPr>
        <a:xfrm>
          <a:off x="4081899" y="806026"/>
          <a:ext cx="935693" cy="285386"/>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a:solidFill>
                <a:schemeClr val="tx1"/>
              </a:solidFill>
            </a:rPr>
            <a:t>Multimètre</a:t>
          </a:r>
        </a:p>
      </dsp:txBody>
      <dsp:txXfrm>
        <a:off x="4081899" y="806026"/>
        <a:ext cx="935693" cy="285386"/>
      </dsp:txXfrm>
    </dsp:sp>
    <dsp:sp modelId="{23BE3C7B-C8BF-4947-B745-087E1F483C5E}">
      <dsp:nvSpPr>
        <dsp:cNvPr id="0" name=""/>
        <dsp:cNvSpPr/>
      </dsp:nvSpPr>
      <dsp:spPr>
        <a:xfrm>
          <a:off x="4081899" y="1208375"/>
          <a:ext cx="935693" cy="285386"/>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a:solidFill>
                <a:schemeClr val="tx1"/>
              </a:solidFill>
            </a:rPr>
            <a:t>Oscilloscope</a:t>
          </a:r>
        </a:p>
      </dsp:txBody>
      <dsp:txXfrm>
        <a:off x="4081899" y="1208375"/>
        <a:ext cx="935693" cy="285386"/>
      </dsp:txXfrm>
    </dsp:sp>
    <dsp:sp modelId="{3DFDAE69-AED6-4F4C-B521-06E2172531F8}">
      <dsp:nvSpPr>
        <dsp:cNvPr id="0" name=""/>
        <dsp:cNvSpPr/>
      </dsp:nvSpPr>
      <dsp:spPr>
        <a:xfrm>
          <a:off x="1836233" y="2214246"/>
          <a:ext cx="935693" cy="285386"/>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a:solidFill>
                <a:schemeClr val="tx1"/>
              </a:solidFill>
            </a:rPr>
            <a:t>Mécanique</a:t>
          </a:r>
        </a:p>
      </dsp:txBody>
      <dsp:txXfrm>
        <a:off x="1836233" y="2214246"/>
        <a:ext cx="935693" cy="285386"/>
      </dsp:txXfrm>
    </dsp:sp>
    <dsp:sp modelId="{D48A457E-7DA5-4385-803E-602B720747FC}">
      <dsp:nvSpPr>
        <dsp:cNvPr id="0" name=""/>
        <dsp:cNvSpPr/>
      </dsp:nvSpPr>
      <dsp:spPr>
        <a:xfrm>
          <a:off x="2959066" y="1610723"/>
          <a:ext cx="935693" cy="285386"/>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a:solidFill>
                <a:schemeClr val="tx1"/>
              </a:solidFill>
            </a:rPr>
            <a:t>Force</a:t>
          </a:r>
        </a:p>
      </dsp:txBody>
      <dsp:txXfrm>
        <a:off x="2959066" y="1610723"/>
        <a:ext cx="935693" cy="285386"/>
      </dsp:txXfrm>
    </dsp:sp>
    <dsp:sp modelId="{01DF4523-8334-4C03-9F4A-09CC516AA765}">
      <dsp:nvSpPr>
        <dsp:cNvPr id="0" name=""/>
        <dsp:cNvSpPr/>
      </dsp:nvSpPr>
      <dsp:spPr>
        <a:xfrm>
          <a:off x="4081899" y="1610723"/>
          <a:ext cx="935693" cy="285386"/>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a:solidFill>
                <a:schemeClr val="tx1"/>
              </a:solidFill>
            </a:rPr>
            <a:t>Dynamomètre</a:t>
          </a:r>
        </a:p>
      </dsp:txBody>
      <dsp:txXfrm>
        <a:off x="4081899" y="1610723"/>
        <a:ext cx="935693" cy="285386"/>
      </dsp:txXfrm>
    </dsp:sp>
    <dsp:sp modelId="{68C92412-3FDD-4F3D-BA17-33F6DAD00C08}">
      <dsp:nvSpPr>
        <dsp:cNvPr id="0" name=""/>
        <dsp:cNvSpPr/>
      </dsp:nvSpPr>
      <dsp:spPr>
        <a:xfrm>
          <a:off x="2959066" y="2013071"/>
          <a:ext cx="935693" cy="285386"/>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a:solidFill>
                <a:schemeClr val="tx1"/>
              </a:solidFill>
            </a:rPr>
            <a:t>Déformation</a:t>
          </a:r>
        </a:p>
      </dsp:txBody>
      <dsp:txXfrm>
        <a:off x="2959066" y="2013071"/>
        <a:ext cx="935693" cy="285386"/>
      </dsp:txXfrm>
    </dsp:sp>
    <dsp:sp modelId="{C9CE1406-A486-4F07-9FD5-ACDB5929C1CE}">
      <dsp:nvSpPr>
        <dsp:cNvPr id="0" name=""/>
        <dsp:cNvSpPr/>
      </dsp:nvSpPr>
      <dsp:spPr>
        <a:xfrm>
          <a:off x="4081899" y="2013071"/>
          <a:ext cx="935693" cy="285386"/>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a:solidFill>
                <a:schemeClr val="tx1"/>
              </a:solidFill>
            </a:rPr>
            <a:t>Jauge de déformation</a:t>
          </a:r>
        </a:p>
      </dsp:txBody>
      <dsp:txXfrm>
        <a:off x="4081899" y="2013071"/>
        <a:ext cx="935693" cy="285386"/>
      </dsp:txXfrm>
    </dsp:sp>
    <dsp:sp modelId="{6F68064B-6E6C-46E9-83F5-83DB0DDA9A7A}">
      <dsp:nvSpPr>
        <dsp:cNvPr id="0" name=""/>
        <dsp:cNvSpPr/>
      </dsp:nvSpPr>
      <dsp:spPr>
        <a:xfrm>
          <a:off x="2959066" y="2415420"/>
          <a:ext cx="935693" cy="285386"/>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a:solidFill>
                <a:schemeClr val="tx1"/>
              </a:solidFill>
            </a:rPr>
            <a:t>Contraintes</a:t>
          </a:r>
        </a:p>
      </dsp:txBody>
      <dsp:txXfrm>
        <a:off x="2959066" y="2415420"/>
        <a:ext cx="935693" cy="285386"/>
      </dsp:txXfrm>
    </dsp:sp>
    <dsp:sp modelId="{927A9926-396F-4FCE-8E64-F08A9DCF7644}">
      <dsp:nvSpPr>
        <dsp:cNvPr id="0" name=""/>
        <dsp:cNvSpPr/>
      </dsp:nvSpPr>
      <dsp:spPr>
        <a:xfrm>
          <a:off x="4081899" y="2415420"/>
          <a:ext cx="935693" cy="285386"/>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a:solidFill>
                <a:schemeClr val="tx1"/>
              </a:solidFill>
            </a:rPr>
            <a:t>Jauge de contraintes</a:t>
          </a:r>
        </a:p>
      </dsp:txBody>
      <dsp:txXfrm>
        <a:off x="4081899" y="2415420"/>
        <a:ext cx="935693" cy="285386"/>
      </dsp:txXfrm>
    </dsp:sp>
    <dsp:sp modelId="{FCC3D1FF-FD1B-47B8-98D1-7D698F3927B1}">
      <dsp:nvSpPr>
        <dsp:cNvPr id="0" name=""/>
        <dsp:cNvSpPr/>
      </dsp:nvSpPr>
      <dsp:spPr>
        <a:xfrm>
          <a:off x="2959066" y="2817768"/>
          <a:ext cx="935693" cy="285386"/>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a:solidFill>
                <a:schemeClr val="tx1"/>
              </a:solidFill>
            </a:rPr>
            <a:t>Pression</a:t>
          </a:r>
        </a:p>
      </dsp:txBody>
      <dsp:txXfrm>
        <a:off x="2959066" y="2817768"/>
        <a:ext cx="935693" cy="285386"/>
      </dsp:txXfrm>
    </dsp:sp>
    <dsp:sp modelId="{E4C1DC97-3AD8-4D85-87F3-FAD289D1F03C}">
      <dsp:nvSpPr>
        <dsp:cNvPr id="0" name=""/>
        <dsp:cNvSpPr/>
      </dsp:nvSpPr>
      <dsp:spPr>
        <a:xfrm>
          <a:off x="4081899" y="2817768"/>
          <a:ext cx="935693" cy="285386"/>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a:solidFill>
                <a:schemeClr val="tx1"/>
              </a:solidFill>
            </a:rPr>
            <a:t>Manomètre</a:t>
          </a:r>
        </a:p>
      </dsp:txBody>
      <dsp:txXfrm>
        <a:off x="4081899" y="2817768"/>
        <a:ext cx="935693" cy="285386"/>
      </dsp:txXfrm>
    </dsp:sp>
    <dsp:sp modelId="{CCD36848-D79F-4719-9313-916DD4C7F9C0}">
      <dsp:nvSpPr>
        <dsp:cNvPr id="0" name=""/>
        <dsp:cNvSpPr/>
      </dsp:nvSpPr>
      <dsp:spPr>
        <a:xfrm>
          <a:off x="1836233" y="3220117"/>
          <a:ext cx="935693" cy="285386"/>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a:solidFill>
                <a:schemeClr val="tx1"/>
              </a:solidFill>
            </a:rPr>
            <a:t>Thermique</a:t>
          </a:r>
        </a:p>
      </dsp:txBody>
      <dsp:txXfrm>
        <a:off x="1836233" y="3220117"/>
        <a:ext cx="935693" cy="285386"/>
      </dsp:txXfrm>
    </dsp:sp>
    <dsp:sp modelId="{2B4114A8-1EC3-4AB6-8E22-D9A31763F679}">
      <dsp:nvSpPr>
        <dsp:cNvPr id="0" name=""/>
        <dsp:cNvSpPr/>
      </dsp:nvSpPr>
      <dsp:spPr>
        <a:xfrm>
          <a:off x="2959066" y="3220117"/>
          <a:ext cx="935693" cy="285386"/>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a:solidFill>
                <a:schemeClr val="tx1"/>
              </a:solidFill>
            </a:rPr>
            <a:t>Thermomètre à infrarouge</a:t>
          </a:r>
        </a:p>
      </dsp:txBody>
      <dsp:txXfrm>
        <a:off x="2959066" y="3220117"/>
        <a:ext cx="935693" cy="285386"/>
      </dsp:txXfrm>
    </dsp:sp>
    <dsp:sp modelId="{FA582EDB-3623-4662-BA78-A03F3FED534E}">
      <dsp:nvSpPr>
        <dsp:cNvPr id="0" name=""/>
        <dsp:cNvSpPr/>
      </dsp:nvSpPr>
      <dsp:spPr>
        <a:xfrm>
          <a:off x="1836233" y="3622465"/>
          <a:ext cx="935693" cy="285386"/>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a:solidFill>
                <a:schemeClr val="tx1"/>
              </a:solidFill>
            </a:rPr>
            <a:t>Phonique</a:t>
          </a:r>
        </a:p>
      </dsp:txBody>
      <dsp:txXfrm>
        <a:off x="1836233" y="3622465"/>
        <a:ext cx="935693" cy="285386"/>
      </dsp:txXfrm>
    </dsp:sp>
    <dsp:sp modelId="{D4252A39-18E2-4494-977C-31C0F26C4095}">
      <dsp:nvSpPr>
        <dsp:cNvPr id="0" name=""/>
        <dsp:cNvSpPr/>
      </dsp:nvSpPr>
      <dsp:spPr>
        <a:xfrm>
          <a:off x="2959066" y="3622465"/>
          <a:ext cx="935693" cy="285386"/>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a:solidFill>
                <a:schemeClr val="tx1"/>
              </a:solidFill>
            </a:rPr>
            <a:t>Sonomètre</a:t>
          </a:r>
        </a:p>
      </dsp:txBody>
      <dsp:txXfrm>
        <a:off x="2959066" y="3622465"/>
        <a:ext cx="935693" cy="2853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9895D-C831-4313-901A-9E184D4CCAE1}">
      <dsp:nvSpPr>
        <dsp:cNvPr id="0" name=""/>
        <dsp:cNvSpPr/>
      </dsp:nvSpPr>
      <dsp:spPr>
        <a:xfrm>
          <a:off x="5709190" y="4194793"/>
          <a:ext cx="197873" cy="638140"/>
        </a:xfrm>
        <a:custGeom>
          <a:avLst/>
          <a:gdLst/>
          <a:ahLst/>
          <a:cxnLst/>
          <a:rect l="0" t="0" r="0" b="0"/>
          <a:pathLst>
            <a:path>
              <a:moveTo>
                <a:pt x="0" y="0"/>
              </a:moveTo>
              <a:lnTo>
                <a:pt x="98936" y="0"/>
              </a:lnTo>
              <a:lnTo>
                <a:pt x="98936" y="638140"/>
              </a:lnTo>
              <a:lnTo>
                <a:pt x="197873" y="638140"/>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4FAC97E-0371-40A4-8489-3EB1F1CADDB5}">
      <dsp:nvSpPr>
        <dsp:cNvPr id="0" name=""/>
        <dsp:cNvSpPr/>
      </dsp:nvSpPr>
      <dsp:spPr>
        <a:xfrm>
          <a:off x="5709190" y="4194793"/>
          <a:ext cx="197873" cy="212713"/>
        </a:xfrm>
        <a:custGeom>
          <a:avLst/>
          <a:gdLst/>
          <a:ahLst/>
          <a:cxnLst/>
          <a:rect l="0" t="0" r="0" b="0"/>
          <a:pathLst>
            <a:path>
              <a:moveTo>
                <a:pt x="0" y="0"/>
              </a:moveTo>
              <a:lnTo>
                <a:pt x="98936" y="0"/>
              </a:lnTo>
              <a:lnTo>
                <a:pt x="98936" y="212713"/>
              </a:lnTo>
              <a:lnTo>
                <a:pt x="197873" y="212713"/>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049DBAF-9B62-4FE1-A477-22B450334AC0}">
      <dsp:nvSpPr>
        <dsp:cNvPr id="0" name=""/>
        <dsp:cNvSpPr/>
      </dsp:nvSpPr>
      <dsp:spPr>
        <a:xfrm>
          <a:off x="5709190" y="3982079"/>
          <a:ext cx="197873" cy="212713"/>
        </a:xfrm>
        <a:custGeom>
          <a:avLst/>
          <a:gdLst/>
          <a:ahLst/>
          <a:cxnLst/>
          <a:rect l="0" t="0" r="0" b="0"/>
          <a:pathLst>
            <a:path>
              <a:moveTo>
                <a:pt x="0" y="212713"/>
              </a:moveTo>
              <a:lnTo>
                <a:pt x="98936" y="212713"/>
              </a:lnTo>
              <a:lnTo>
                <a:pt x="98936" y="0"/>
              </a:lnTo>
              <a:lnTo>
                <a:pt x="197873" y="0"/>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C349E3E-ADFF-4FFC-951E-5D3C6EBC72BC}">
      <dsp:nvSpPr>
        <dsp:cNvPr id="0" name=""/>
        <dsp:cNvSpPr/>
      </dsp:nvSpPr>
      <dsp:spPr>
        <a:xfrm>
          <a:off x="5709190" y="3556652"/>
          <a:ext cx="197873" cy="638140"/>
        </a:xfrm>
        <a:custGeom>
          <a:avLst/>
          <a:gdLst/>
          <a:ahLst/>
          <a:cxnLst/>
          <a:rect l="0" t="0" r="0" b="0"/>
          <a:pathLst>
            <a:path>
              <a:moveTo>
                <a:pt x="0" y="638140"/>
              </a:moveTo>
              <a:lnTo>
                <a:pt x="98936" y="638140"/>
              </a:lnTo>
              <a:lnTo>
                <a:pt x="98936" y="0"/>
              </a:lnTo>
              <a:lnTo>
                <a:pt x="197873" y="0"/>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FF65CFA-2276-40F7-AEA1-214670712736}">
      <dsp:nvSpPr>
        <dsp:cNvPr id="0" name=""/>
        <dsp:cNvSpPr/>
      </dsp:nvSpPr>
      <dsp:spPr>
        <a:xfrm>
          <a:off x="4521952" y="2705798"/>
          <a:ext cx="197873" cy="1488994"/>
        </a:xfrm>
        <a:custGeom>
          <a:avLst/>
          <a:gdLst/>
          <a:ahLst/>
          <a:cxnLst/>
          <a:rect l="0" t="0" r="0" b="0"/>
          <a:pathLst>
            <a:path>
              <a:moveTo>
                <a:pt x="0" y="0"/>
              </a:moveTo>
              <a:lnTo>
                <a:pt x="98936" y="0"/>
              </a:lnTo>
              <a:lnTo>
                <a:pt x="98936" y="1488994"/>
              </a:lnTo>
              <a:lnTo>
                <a:pt x="197873" y="1488994"/>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2E9509F-C84F-4EA2-B589-19204BEF6AF4}">
      <dsp:nvSpPr>
        <dsp:cNvPr id="0" name=""/>
        <dsp:cNvSpPr/>
      </dsp:nvSpPr>
      <dsp:spPr>
        <a:xfrm>
          <a:off x="5709190" y="2918512"/>
          <a:ext cx="197873" cy="212713"/>
        </a:xfrm>
        <a:custGeom>
          <a:avLst/>
          <a:gdLst/>
          <a:ahLst/>
          <a:cxnLst/>
          <a:rect l="0" t="0" r="0" b="0"/>
          <a:pathLst>
            <a:path>
              <a:moveTo>
                <a:pt x="0" y="0"/>
              </a:moveTo>
              <a:lnTo>
                <a:pt x="98936" y="0"/>
              </a:lnTo>
              <a:lnTo>
                <a:pt x="98936" y="212713"/>
              </a:lnTo>
              <a:lnTo>
                <a:pt x="197873" y="212713"/>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A991571-853F-49CF-AF08-B678C559C3CB}">
      <dsp:nvSpPr>
        <dsp:cNvPr id="0" name=""/>
        <dsp:cNvSpPr/>
      </dsp:nvSpPr>
      <dsp:spPr>
        <a:xfrm>
          <a:off x="5709190" y="2705798"/>
          <a:ext cx="197873" cy="212713"/>
        </a:xfrm>
        <a:custGeom>
          <a:avLst/>
          <a:gdLst/>
          <a:ahLst/>
          <a:cxnLst/>
          <a:rect l="0" t="0" r="0" b="0"/>
          <a:pathLst>
            <a:path>
              <a:moveTo>
                <a:pt x="0" y="212713"/>
              </a:moveTo>
              <a:lnTo>
                <a:pt x="98936" y="212713"/>
              </a:lnTo>
              <a:lnTo>
                <a:pt x="98936" y="0"/>
              </a:lnTo>
              <a:lnTo>
                <a:pt x="197873" y="0"/>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B7D8F55-5FF8-4047-8AD5-7BE7C65DA582}">
      <dsp:nvSpPr>
        <dsp:cNvPr id="0" name=""/>
        <dsp:cNvSpPr/>
      </dsp:nvSpPr>
      <dsp:spPr>
        <a:xfrm>
          <a:off x="4521952" y="2705798"/>
          <a:ext cx="197873" cy="212713"/>
        </a:xfrm>
        <a:custGeom>
          <a:avLst/>
          <a:gdLst/>
          <a:ahLst/>
          <a:cxnLst/>
          <a:rect l="0" t="0" r="0" b="0"/>
          <a:pathLst>
            <a:path>
              <a:moveTo>
                <a:pt x="0" y="0"/>
              </a:moveTo>
              <a:lnTo>
                <a:pt x="98936" y="0"/>
              </a:lnTo>
              <a:lnTo>
                <a:pt x="98936" y="212713"/>
              </a:lnTo>
              <a:lnTo>
                <a:pt x="197873" y="212713"/>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B280AEF-1DD6-4536-8F6D-9FE28447D0D8}">
      <dsp:nvSpPr>
        <dsp:cNvPr id="0" name=""/>
        <dsp:cNvSpPr/>
      </dsp:nvSpPr>
      <dsp:spPr>
        <a:xfrm>
          <a:off x="5709190" y="1216803"/>
          <a:ext cx="197873" cy="1063567"/>
        </a:xfrm>
        <a:custGeom>
          <a:avLst/>
          <a:gdLst/>
          <a:ahLst/>
          <a:cxnLst/>
          <a:rect l="0" t="0" r="0" b="0"/>
          <a:pathLst>
            <a:path>
              <a:moveTo>
                <a:pt x="0" y="0"/>
              </a:moveTo>
              <a:lnTo>
                <a:pt x="98936" y="0"/>
              </a:lnTo>
              <a:lnTo>
                <a:pt x="98936" y="1063567"/>
              </a:lnTo>
              <a:lnTo>
                <a:pt x="197873" y="1063567"/>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6CFDBB8-5C3E-4976-B8E8-2136CD35AD20}">
      <dsp:nvSpPr>
        <dsp:cNvPr id="0" name=""/>
        <dsp:cNvSpPr/>
      </dsp:nvSpPr>
      <dsp:spPr>
        <a:xfrm>
          <a:off x="5709190" y="1216803"/>
          <a:ext cx="197873" cy="638140"/>
        </a:xfrm>
        <a:custGeom>
          <a:avLst/>
          <a:gdLst/>
          <a:ahLst/>
          <a:cxnLst/>
          <a:rect l="0" t="0" r="0" b="0"/>
          <a:pathLst>
            <a:path>
              <a:moveTo>
                <a:pt x="0" y="0"/>
              </a:moveTo>
              <a:lnTo>
                <a:pt x="98936" y="0"/>
              </a:lnTo>
              <a:lnTo>
                <a:pt x="98936" y="638140"/>
              </a:lnTo>
              <a:lnTo>
                <a:pt x="197873" y="638140"/>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CCD5602-EDEF-4FB8-BD5F-B09B0B70B083}">
      <dsp:nvSpPr>
        <dsp:cNvPr id="0" name=""/>
        <dsp:cNvSpPr/>
      </dsp:nvSpPr>
      <dsp:spPr>
        <a:xfrm>
          <a:off x="5709190" y="1216803"/>
          <a:ext cx="197873" cy="212713"/>
        </a:xfrm>
        <a:custGeom>
          <a:avLst/>
          <a:gdLst/>
          <a:ahLst/>
          <a:cxnLst/>
          <a:rect l="0" t="0" r="0" b="0"/>
          <a:pathLst>
            <a:path>
              <a:moveTo>
                <a:pt x="0" y="0"/>
              </a:moveTo>
              <a:lnTo>
                <a:pt x="98936" y="0"/>
              </a:lnTo>
              <a:lnTo>
                <a:pt x="98936" y="212713"/>
              </a:lnTo>
              <a:lnTo>
                <a:pt x="197873" y="212713"/>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6508C4C-B2F0-4B6A-8602-CECFE2393EB0}">
      <dsp:nvSpPr>
        <dsp:cNvPr id="0" name=""/>
        <dsp:cNvSpPr/>
      </dsp:nvSpPr>
      <dsp:spPr>
        <a:xfrm>
          <a:off x="5709190" y="1004090"/>
          <a:ext cx="197873" cy="212713"/>
        </a:xfrm>
        <a:custGeom>
          <a:avLst/>
          <a:gdLst/>
          <a:ahLst/>
          <a:cxnLst/>
          <a:rect l="0" t="0" r="0" b="0"/>
          <a:pathLst>
            <a:path>
              <a:moveTo>
                <a:pt x="0" y="212713"/>
              </a:moveTo>
              <a:lnTo>
                <a:pt x="98936" y="212713"/>
              </a:lnTo>
              <a:lnTo>
                <a:pt x="98936" y="0"/>
              </a:lnTo>
              <a:lnTo>
                <a:pt x="197873" y="0"/>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942A0C0-2F63-478A-9A8B-433F1117F70B}">
      <dsp:nvSpPr>
        <dsp:cNvPr id="0" name=""/>
        <dsp:cNvSpPr/>
      </dsp:nvSpPr>
      <dsp:spPr>
        <a:xfrm>
          <a:off x="5709190" y="578663"/>
          <a:ext cx="197873" cy="638140"/>
        </a:xfrm>
        <a:custGeom>
          <a:avLst/>
          <a:gdLst/>
          <a:ahLst/>
          <a:cxnLst/>
          <a:rect l="0" t="0" r="0" b="0"/>
          <a:pathLst>
            <a:path>
              <a:moveTo>
                <a:pt x="0" y="638140"/>
              </a:moveTo>
              <a:lnTo>
                <a:pt x="98936" y="638140"/>
              </a:lnTo>
              <a:lnTo>
                <a:pt x="98936" y="0"/>
              </a:lnTo>
              <a:lnTo>
                <a:pt x="197873" y="0"/>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2D38D38-6925-4331-AB8F-7471CA8F85B5}">
      <dsp:nvSpPr>
        <dsp:cNvPr id="0" name=""/>
        <dsp:cNvSpPr/>
      </dsp:nvSpPr>
      <dsp:spPr>
        <a:xfrm>
          <a:off x="5709190" y="153236"/>
          <a:ext cx="197873" cy="1063567"/>
        </a:xfrm>
        <a:custGeom>
          <a:avLst/>
          <a:gdLst/>
          <a:ahLst/>
          <a:cxnLst/>
          <a:rect l="0" t="0" r="0" b="0"/>
          <a:pathLst>
            <a:path>
              <a:moveTo>
                <a:pt x="0" y="1063567"/>
              </a:moveTo>
              <a:lnTo>
                <a:pt x="98936" y="1063567"/>
              </a:lnTo>
              <a:lnTo>
                <a:pt x="98936" y="0"/>
              </a:lnTo>
              <a:lnTo>
                <a:pt x="197873" y="0"/>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A0607AD-A8B6-4B2C-9686-3094ECA00616}">
      <dsp:nvSpPr>
        <dsp:cNvPr id="0" name=""/>
        <dsp:cNvSpPr/>
      </dsp:nvSpPr>
      <dsp:spPr>
        <a:xfrm>
          <a:off x="4521952" y="1216803"/>
          <a:ext cx="197873" cy="1488994"/>
        </a:xfrm>
        <a:custGeom>
          <a:avLst/>
          <a:gdLst/>
          <a:ahLst/>
          <a:cxnLst/>
          <a:rect l="0" t="0" r="0" b="0"/>
          <a:pathLst>
            <a:path>
              <a:moveTo>
                <a:pt x="0" y="1488994"/>
              </a:moveTo>
              <a:lnTo>
                <a:pt x="98936" y="1488994"/>
              </a:lnTo>
              <a:lnTo>
                <a:pt x="98936" y="0"/>
              </a:lnTo>
              <a:lnTo>
                <a:pt x="197873" y="0"/>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AA310EC-BC79-4E1B-933C-B9E6C68E1359}">
      <dsp:nvSpPr>
        <dsp:cNvPr id="0" name=""/>
        <dsp:cNvSpPr/>
      </dsp:nvSpPr>
      <dsp:spPr>
        <a:xfrm>
          <a:off x="3334713" y="2660078"/>
          <a:ext cx="197873" cy="91440"/>
        </a:xfrm>
        <a:custGeom>
          <a:avLst/>
          <a:gdLst/>
          <a:ahLst/>
          <a:cxnLst/>
          <a:rect l="0" t="0" r="0" b="0"/>
          <a:pathLst>
            <a:path>
              <a:moveTo>
                <a:pt x="0" y="45720"/>
              </a:moveTo>
              <a:lnTo>
                <a:pt x="197873" y="45720"/>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13138C7-BEC7-44FD-8F41-4DC6F5F1B1CE}">
      <dsp:nvSpPr>
        <dsp:cNvPr id="0" name=""/>
        <dsp:cNvSpPr/>
      </dsp:nvSpPr>
      <dsp:spPr>
        <a:xfrm>
          <a:off x="2147475" y="1961301"/>
          <a:ext cx="197873" cy="744497"/>
        </a:xfrm>
        <a:custGeom>
          <a:avLst/>
          <a:gdLst/>
          <a:ahLst/>
          <a:cxnLst/>
          <a:rect l="0" t="0" r="0" b="0"/>
          <a:pathLst>
            <a:path>
              <a:moveTo>
                <a:pt x="0" y="0"/>
              </a:moveTo>
              <a:lnTo>
                <a:pt x="98936" y="0"/>
              </a:lnTo>
              <a:lnTo>
                <a:pt x="98936" y="744497"/>
              </a:lnTo>
              <a:lnTo>
                <a:pt x="197873" y="744497"/>
              </a:lnTo>
            </a:path>
          </a:pathLst>
        </a:custGeom>
        <a:noFill/>
        <a:ln w="25400" cap="flat" cmpd="sng" algn="ctr">
          <a:solidFill>
            <a:schemeClr val="accent4">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EF52208-A090-4DA4-BB15-5C2C4F9DBCA2}">
      <dsp:nvSpPr>
        <dsp:cNvPr id="0" name=""/>
        <dsp:cNvSpPr/>
      </dsp:nvSpPr>
      <dsp:spPr>
        <a:xfrm>
          <a:off x="3334713" y="1216803"/>
          <a:ext cx="197873" cy="1063567"/>
        </a:xfrm>
        <a:custGeom>
          <a:avLst/>
          <a:gdLst/>
          <a:ahLst/>
          <a:cxnLst/>
          <a:rect l="0" t="0" r="0" b="0"/>
          <a:pathLst>
            <a:path>
              <a:moveTo>
                <a:pt x="0" y="0"/>
              </a:moveTo>
              <a:lnTo>
                <a:pt x="98936" y="0"/>
              </a:lnTo>
              <a:lnTo>
                <a:pt x="98936" y="1063567"/>
              </a:lnTo>
              <a:lnTo>
                <a:pt x="197873" y="1063567"/>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FDC34CD-DFD1-4FD7-B7F3-1AE9B1E822C8}">
      <dsp:nvSpPr>
        <dsp:cNvPr id="0" name=""/>
        <dsp:cNvSpPr/>
      </dsp:nvSpPr>
      <dsp:spPr>
        <a:xfrm>
          <a:off x="3334713" y="1216803"/>
          <a:ext cx="197873" cy="638140"/>
        </a:xfrm>
        <a:custGeom>
          <a:avLst/>
          <a:gdLst/>
          <a:ahLst/>
          <a:cxnLst/>
          <a:rect l="0" t="0" r="0" b="0"/>
          <a:pathLst>
            <a:path>
              <a:moveTo>
                <a:pt x="0" y="0"/>
              </a:moveTo>
              <a:lnTo>
                <a:pt x="98936" y="0"/>
              </a:lnTo>
              <a:lnTo>
                <a:pt x="98936" y="638140"/>
              </a:lnTo>
              <a:lnTo>
                <a:pt x="197873" y="638140"/>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CEE13CB-F519-41A3-8624-D674C1D15CB4}">
      <dsp:nvSpPr>
        <dsp:cNvPr id="0" name=""/>
        <dsp:cNvSpPr/>
      </dsp:nvSpPr>
      <dsp:spPr>
        <a:xfrm>
          <a:off x="3334713" y="1216803"/>
          <a:ext cx="197873" cy="212713"/>
        </a:xfrm>
        <a:custGeom>
          <a:avLst/>
          <a:gdLst/>
          <a:ahLst/>
          <a:cxnLst/>
          <a:rect l="0" t="0" r="0" b="0"/>
          <a:pathLst>
            <a:path>
              <a:moveTo>
                <a:pt x="0" y="0"/>
              </a:moveTo>
              <a:lnTo>
                <a:pt x="98936" y="0"/>
              </a:lnTo>
              <a:lnTo>
                <a:pt x="98936" y="212713"/>
              </a:lnTo>
              <a:lnTo>
                <a:pt x="197873" y="212713"/>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AA37D39-B548-48AD-A339-C717292204DD}">
      <dsp:nvSpPr>
        <dsp:cNvPr id="0" name=""/>
        <dsp:cNvSpPr/>
      </dsp:nvSpPr>
      <dsp:spPr>
        <a:xfrm>
          <a:off x="3334713" y="1004090"/>
          <a:ext cx="197873" cy="212713"/>
        </a:xfrm>
        <a:custGeom>
          <a:avLst/>
          <a:gdLst/>
          <a:ahLst/>
          <a:cxnLst/>
          <a:rect l="0" t="0" r="0" b="0"/>
          <a:pathLst>
            <a:path>
              <a:moveTo>
                <a:pt x="0" y="212713"/>
              </a:moveTo>
              <a:lnTo>
                <a:pt x="98936" y="212713"/>
              </a:lnTo>
              <a:lnTo>
                <a:pt x="98936" y="0"/>
              </a:lnTo>
              <a:lnTo>
                <a:pt x="197873" y="0"/>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6E243B4-00BC-40A7-9556-96DACCD934DF}">
      <dsp:nvSpPr>
        <dsp:cNvPr id="0" name=""/>
        <dsp:cNvSpPr/>
      </dsp:nvSpPr>
      <dsp:spPr>
        <a:xfrm>
          <a:off x="3334713" y="578663"/>
          <a:ext cx="197873" cy="638140"/>
        </a:xfrm>
        <a:custGeom>
          <a:avLst/>
          <a:gdLst/>
          <a:ahLst/>
          <a:cxnLst/>
          <a:rect l="0" t="0" r="0" b="0"/>
          <a:pathLst>
            <a:path>
              <a:moveTo>
                <a:pt x="0" y="638140"/>
              </a:moveTo>
              <a:lnTo>
                <a:pt x="98936" y="638140"/>
              </a:lnTo>
              <a:lnTo>
                <a:pt x="98936" y="0"/>
              </a:lnTo>
              <a:lnTo>
                <a:pt x="197873" y="0"/>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EF31828-063B-43BE-86FC-95C305A77312}">
      <dsp:nvSpPr>
        <dsp:cNvPr id="0" name=""/>
        <dsp:cNvSpPr/>
      </dsp:nvSpPr>
      <dsp:spPr>
        <a:xfrm>
          <a:off x="3334713" y="153236"/>
          <a:ext cx="197873" cy="1063567"/>
        </a:xfrm>
        <a:custGeom>
          <a:avLst/>
          <a:gdLst/>
          <a:ahLst/>
          <a:cxnLst/>
          <a:rect l="0" t="0" r="0" b="0"/>
          <a:pathLst>
            <a:path>
              <a:moveTo>
                <a:pt x="0" y="1063567"/>
              </a:moveTo>
              <a:lnTo>
                <a:pt x="98936" y="1063567"/>
              </a:lnTo>
              <a:lnTo>
                <a:pt x="98936" y="0"/>
              </a:lnTo>
              <a:lnTo>
                <a:pt x="197873" y="0"/>
              </a:lnTo>
            </a:path>
          </a:pathLst>
        </a:custGeom>
        <a:noFill/>
        <a:ln w="25400" cap="flat"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40E8E8E-9FEC-4575-AEBF-6F56C8FA0191}">
      <dsp:nvSpPr>
        <dsp:cNvPr id="0" name=""/>
        <dsp:cNvSpPr/>
      </dsp:nvSpPr>
      <dsp:spPr>
        <a:xfrm>
          <a:off x="2147475" y="1216803"/>
          <a:ext cx="197873" cy="744497"/>
        </a:xfrm>
        <a:custGeom>
          <a:avLst/>
          <a:gdLst/>
          <a:ahLst/>
          <a:cxnLst/>
          <a:rect l="0" t="0" r="0" b="0"/>
          <a:pathLst>
            <a:path>
              <a:moveTo>
                <a:pt x="0" y="744497"/>
              </a:moveTo>
              <a:lnTo>
                <a:pt x="98936" y="744497"/>
              </a:lnTo>
              <a:lnTo>
                <a:pt x="98936" y="0"/>
              </a:lnTo>
              <a:lnTo>
                <a:pt x="197873" y="0"/>
              </a:lnTo>
            </a:path>
          </a:pathLst>
        </a:custGeom>
        <a:noFill/>
        <a:ln w="25400" cap="flat" cmpd="sng" algn="ctr">
          <a:solidFill>
            <a:schemeClr val="accent4">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A34F4E1-E11C-4DA0-B9F4-B7DFB8E67AB0}">
      <dsp:nvSpPr>
        <dsp:cNvPr id="0" name=""/>
        <dsp:cNvSpPr/>
      </dsp:nvSpPr>
      <dsp:spPr>
        <a:xfrm>
          <a:off x="1158110" y="1810422"/>
          <a:ext cx="989365" cy="301756"/>
        </a:xfrm>
        <a:prstGeom prst="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a:solidFill>
                <a:sysClr val="windowText" lastClr="000000"/>
              </a:solidFill>
            </a:rPr>
            <a:t>Modéliser</a:t>
          </a:r>
        </a:p>
      </dsp:txBody>
      <dsp:txXfrm>
        <a:off x="1158110" y="1810422"/>
        <a:ext cx="989365" cy="301756"/>
      </dsp:txXfrm>
    </dsp:sp>
    <dsp:sp modelId="{8381E6C4-CD43-4898-9BE1-140444FBF3A5}">
      <dsp:nvSpPr>
        <dsp:cNvPr id="0" name=""/>
        <dsp:cNvSpPr/>
      </dsp:nvSpPr>
      <dsp:spPr>
        <a:xfrm>
          <a:off x="2345348" y="1065925"/>
          <a:ext cx="989365" cy="301756"/>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a:solidFill>
                <a:sysClr val="windowText" lastClr="000000"/>
              </a:solidFill>
            </a:rPr>
            <a:t>Hardware</a:t>
          </a:r>
        </a:p>
      </dsp:txBody>
      <dsp:txXfrm>
        <a:off x="2345348" y="1065925"/>
        <a:ext cx="989365" cy="301756"/>
      </dsp:txXfrm>
    </dsp:sp>
    <dsp:sp modelId="{7A09CE21-BDC2-4AD0-A772-DECDD020BEDC}">
      <dsp:nvSpPr>
        <dsp:cNvPr id="0" name=""/>
        <dsp:cNvSpPr/>
      </dsp:nvSpPr>
      <dsp:spPr>
        <a:xfrm>
          <a:off x="3532586" y="2358"/>
          <a:ext cx="989365" cy="301756"/>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a:solidFill>
                <a:sysClr val="windowText" lastClr="000000"/>
              </a:solidFill>
            </a:rPr>
            <a:t>Capteur</a:t>
          </a:r>
        </a:p>
      </dsp:txBody>
      <dsp:txXfrm>
        <a:off x="3532586" y="2358"/>
        <a:ext cx="989365" cy="301756"/>
      </dsp:txXfrm>
    </dsp:sp>
    <dsp:sp modelId="{E38F7301-1093-45B5-B5B9-D9C306CEC1D6}">
      <dsp:nvSpPr>
        <dsp:cNvPr id="0" name=""/>
        <dsp:cNvSpPr/>
      </dsp:nvSpPr>
      <dsp:spPr>
        <a:xfrm>
          <a:off x="3532586" y="427785"/>
          <a:ext cx="989365" cy="301756"/>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a:solidFill>
                <a:sysClr val="windowText" lastClr="000000"/>
              </a:solidFill>
            </a:rPr>
            <a:t>Détecteur</a:t>
          </a:r>
        </a:p>
      </dsp:txBody>
      <dsp:txXfrm>
        <a:off x="3532586" y="427785"/>
        <a:ext cx="989365" cy="301756"/>
      </dsp:txXfrm>
    </dsp:sp>
    <dsp:sp modelId="{6E79F5F9-FABA-427D-95F1-69F6F8AF7A46}">
      <dsp:nvSpPr>
        <dsp:cNvPr id="0" name=""/>
        <dsp:cNvSpPr/>
      </dsp:nvSpPr>
      <dsp:spPr>
        <a:xfrm>
          <a:off x="3532586" y="853212"/>
          <a:ext cx="989365" cy="301756"/>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a:solidFill>
                <a:sysClr val="windowText" lastClr="000000"/>
              </a:solidFill>
            </a:rPr>
            <a:t>Carte µ</a:t>
          </a:r>
        </a:p>
      </dsp:txBody>
      <dsp:txXfrm>
        <a:off x="3532586" y="853212"/>
        <a:ext cx="989365" cy="301756"/>
      </dsp:txXfrm>
    </dsp:sp>
    <dsp:sp modelId="{3322F4C0-DC25-4018-8F63-DFEEA7D9F396}">
      <dsp:nvSpPr>
        <dsp:cNvPr id="0" name=""/>
        <dsp:cNvSpPr/>
      </dsp:nvSpPr>
      <dsp:spPr>
        <a:xfrm>
          <a:off x="3532586" y="1278639"/>
          <a:ext cx="989365" cy="301756"/>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a:solidFill>
                <a:sysClr val="windowText" lastClr="000000"/>
              </a:solidFill>
            </a:rPr>
            <a:t>Module de communication</a:t>
          </a:r>
        </a:p>
      </dsp:txBody>
      <dsp:txXfrm>
        <a:off x="3532586" y="1278639"/>
        <a:ext cx="989365" cy="301756"/>
      </dsp:txXfrm>
    </dsp:sp>
    <dsp:sp modelId="{32CA464D-98B8-4836-AF4B-5FF9C284FEEF}">
      <dsp:nvSpPr>
        <dsp:cNvPr id="0" name=""/>
        <dsp:cNvSpPr/>
      </dsp:nvSpPr>
      <dsp:spPr>
        <a:xfrm>
          <a:off x="3532586" y="1704066"/>
          <a:ext cx="989365" cy="301756"/>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a:solidFill>
                <a:sysClr val="windowText" lastClr="000000"/>
              </a:solidFill>
            </a:rPr>
            <a:t>Motorisation</a:t>
          </a:r>
        </a:p>
      </dsp:txBody>
      <dsp:txXfrm>
        <a:off x="3532586" y="1704066"/>
        <a:ext cx="989365" cy="301756"/>
      </dsp:txXfrm>
    </dsp:sp>
    <dsp:sp modelId="{C272C4B8-7E71-4489-A2FA-8A9A086BAB62}">
      <dsp:nvSpPr>
        <dsp:cNvPr id="0" name=""/>
        <dsp:cNvSpPr/>
      </dsp:nvSpPr>
      <dsp:spPr>
        <a:xfrm>
          <a:off x="3532586" y="2129493"/>
          <a:ext cx="989365" cy="301756"/>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kern="1200">
              <a:solidFill>
                <a:sysClr val="windowText" lastClr="000000"/>
              </a:solidFill>
            </a:rPr>
            <a:t>Création/stockage/Distribution de l'énergie</a:t>
          </a:r>
        </a:p>
      </dsp:txBody>
      <dsp:txXfrm>
        <a:off x="3532586" y="2129493"/>
        <a:ext cx="989365" cy="301756"/>
      </dsp:txXfrm>
    </dsp:sp>
    <dsp:sp modelId="{168C034F-DDA7-42C9-A17B-DFB5D120BB53}">
      <dsp:nvSpPr>
        <dsp:cNvPr id="0" name=""/>
        <dsp:cNvSpPr/>
      </dsp:nvSpPr>
      <dsp:spPr>
        <a:xfrm>
          <a:off x="2345348" y="2554920"/>
          <a:ext cx="989365" cy="301756"/>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a:solidFill>
                <a:sysClr val="windowText" lastClr="000000"/>
              </a:solidFill>
            </a:rPr>
            <a:t>Software</a:t>
          </a:r>
        </a:p>
      </dsp:txBody>
      <dsp:txXfrm>
        <a:off x="2345348" y="2554920"/>
        <a:ext cx="989365" cy="301756"/>
      </dsp:txXfrm>
    </dsp:sp>
    <dsp:sp modelId="{1EF522B6-ABCD-41BE-BF0D-80B2224161C8}">
      <dsp:nvSpPr>
        <dsp:cNvPr id="0" name=""/>
        <dsp:cNvSpPr/>
      </dsp:nvSpPr>
      <dsp:spPr>
        <a:xfrm>
          <a:off x="3532586" y="2554920"/>
          <a:ext cx="989365" cy="301756"/>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a:solidFill>
                <a:sysClr val="windowText" lastClr="000000"/>
              </a:solidFill>
            </a:rPr>
            <a:t>Logiciel</a:t>
          </a:r>
        </a:p>
      </dsp:txBody>
      <dsp:txXfrm>
        <a:off x="3532586" y="2554920"/>
        <a:ext cx="989365" cy="301756"/>
      </dsp:txXfrm>
    </dsp:sp>
    <dsp:sp modelId="{422DE39A-C313-4D5F-B191-36ABC5414A4E}">
      <dsp:nvSpPr>
        <dsp:cNvPr id="0" name=""/>
        <dsp:cNvSpPr/>
      </dsp:nvSpPr>
      <dsp:spPr>
        <a:xfrm>
          <a:off x="4719825" y="1065925"/>
          <a:ext cx="989365" cy="301756"/>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a:solidFill>
                <a:sysClr val="windowText" lastClr="000000"/>
              </a:solidFill>
            </a:rPr>
            <a:t>Simulation</a:t>
          </a:r>
        </a:p>
      </dsp:txBody>
      <dsp:txXfrm>
        <a:off x="4719825" y="1065925"/>
        <a:ext cx="989365" cy="301756"/>
      </dsp:txXfrm>
    </dsp:sp>
    <dsp:sp modelId="{E06C42E6-FCDC-4A2A-89F2-CE09C9C7DF27}">
      <dsp:nvSpPr>
        <dsp:cNvPr id="0" name=""/>
        <dsp:cNvSpPr/>
      </dsp:nvSpPr>
      <dsp:spPr>
        <a:xfrm>
          <a:off x="5907063" y="2358"/>
          <a:ext cx="989365" cy="301756"/>
        </a:xfrm>
        <a:prstGeom prst="rect">
          <a:avLst/>
        </a:prstGeom>
        <a:solidFill>
          <a:schemeClr val="accent4">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a:solidFill>
                <a:sysClr val="windowText" lastClr="000000"/>
              </a:solidFill>
            </a:rPr>
            <a:t>Flowcode</a:t>
          </a:r>
        </a:p>
      </dsp:txBody>
      <dsp:txXfrm>
        <a:off x="5907063" y="2358"/>
        <a:ext cx="989365" cy="301756"/>
      </dsp:txXfrm>
    </dsp:sp>
    <dsp:sp modelId="{5885DF08-F977-4BFC-A92C-D61FDF33F0CA}">
      <dsp:nvSpPr>
        <dsp:cNvPr id="0" name=""/>
        <dsp:cNvSpPr/>
      </dsp:nvSpPr>
      <dsp:spPr>
        <a:xfrm>
          <a:off x="5907063" y="427785"/>
          <a:ext cx="989365" cy="301756"/>
        </a:xfrm>
        <a:prstGeom prst="rect">
          <a:avLst/>
        </a:prstGeom>
        <a:solidFill>
          <a:schemeClr val="accent4">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a:solidFill>
                <a:sysClr val="windowText" lastClr="000000"/>
              </a:solidFill>
            </a:rPr>
            <a:t>Python</a:t>
          </a:r>
        </a:p>
      </dsp:txBody>
      <dsp:txXfrm>
        <a:off x="5907063" y="427785"/>
        <a:ext cx="989365" cy="301756"/>
      </dsp:txXfrm>
    </dsp:sp>
    <dsp:sp modelId="{6EFD88FC-50B5-4BCD-8FD9-FCA7B1B5DFD5}">
      <dsp:nvSpPr>
        <dsp:cNvPr id="0" name=""/>
        <dsp:cNvSpPr/>
      </dsp:nvSpPr>
      <dsp:spPr>
        <a:xfrm>
          <a:off x="5907063" y="853212"/>
          <a:ext cx="989365" cy="301756"/>
        </a:xfrm>
        <a:prstGeom prst="rect">
          <a:avLst/>
        </a:prstGeom>
        <a:solidFill>
          <a:schemeClr val="accent4">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a:solidFill>
                <a:sysClr val="windowText" lastClr="000000"/>
              </a:solidFill>
            </a:rPr>
            <a:t>T-SIM</a:t>
          </a:r>
        </a:p>
      </dsp:txBody>
      <dsp:txXfrm>
        <a:off x="5907063" y="853212"/>
        <a:ext cx="989365" cy="301756"/>
      </dsp:txXfrm>
    </dsp:sp>
    <dsp:sp modelId="{03AACFEC-CFD9-4F39-8D29-F9088A23D242}">
      <dsp:nvSpPr>
        <dsp:cNvPr id="0" name=""/>
        <dsp:cNvSpPr/>
      </dsp:nvSpPr>
      <dsp:spPr>
        <a:xfrm>
          <a:off x="5907063" y="1278639"/>
          <a:ext cx="989365" cy="301756"/>
        </a:xfrm>
        <a:prstGeom prst="rect">
          <a:avLst/>
        </a:prstGeom>
        <a:solidFill>
          <a:schemeClr val="accent4">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a:solidFill>
                <a:sysClr val="windowText" lastClr="000000"/>
              </a:solidFill>
            </a:rPr>
            <a:t>Proteus</a:t>
          </a:r>
        </a:p>
      </dsp:txBody>
      <dsp:txXfrm>
        <a:off x="5907063" y="1278639"/>
        <a:ext cx="989365" cy="301756"/>
      </dsp:txXfrm>
    </dsp:sp>
    <dsp:sp modelId="{1CC8B789-6E66-4EB0-A431-0071354DB14F}">
      <dsp:nvSpPr>
        <dsp:cNvPr id="0" name=""/>
        <dsp:cNvSpPr/>
      </dsp:nvSpPr>
      <dsp:spPr>
        <a:xfrm>
          <a:off x="5907063" y="1704066"/>
          <a:ext cx="989365" cy="301756"/>
        </a:xfrm>
        <a:prstGeom prst="rect">
          <a:avLst/>
        </a:prstGeom>
        <a:solidFill>
          <a:schemeClr val="accent4">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a:solidFill>
                <a:sysClr val="windowText" lastClr="000000"/>
              </a:solidFill>
            </a:rPr>
            <a:t>MultiSim</a:t>
          </a:r>
        </a:p>
      </dsp:txBody>
      <dsp:txXfrm>
        <a:off x="5907063" y="1704066"/>
        <a:ext cx="989365" cy="301756"/>
      </dsp:txXfrm>
    </dsp:sp>
    <dsp:sp modelId="{2CFE6822-8B37-4236-8382-352E462EB929}">
      <dsp:nvSpPr>
        <dsp:cNvPr id="0" name=""/>
        <dsp:cNvSpPr/>
      </dsp:nvSpPr>
      <dsp:spPr>
        <a:xfrm>
          <a:off x="5907063" y="2129493"/>
          <a:ext cx="989365" cy="301756"/>
        </a:xfrm>
        <a:prstGeom prst="rect">
          <a:avLst/>
        </a:prstGeom>
        <a:solidFill>
          <a:schemeClr val="accent4">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a:solidFill>
                <a:sysClr val="windowText" lastClr="000000"/>
              </a:solidFill>
            </a:rPr>
            <a:t>MagicDraw + SysML Plugin</a:t>
          </a:r>
        </a:p>
      </dsp:txBody>
      <dsp:txXfrm>
        <a:off x="5907063" y="2129493"/>
        <a:ext cx="989365" cy="301756"/>
      </dsp:txXfrm>
    </dsp:sp>
    <dsp:sp modelId="{9B9AEE95-3CB3-4F37-9632-365DF7B4064C}">
      <dsp:nvSpPr>
        <dsp:cNvPr id="0" name=""/>
        <dsp:cNvSpPr/>
      </dsp:nvSpPr>
      <dsp:spPr>
        <a:xfrm>
          <a:off x="4719825" y="2767633"/>
          <a:ext cx="989365" cy="301756"/>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a:solidFill>
                <a:sysClr val="windowText" lastClr="000000"/>
              </a:solidFill>
            </a:rPr>
            <a:t>Multiphysique</a:t>
          </a:r>
        </a:p>
      </dsp:txBody>
      <dsp:txXfrm>
        <a:off x="4719825" y="2767633"/>
        <a:ext cx="989365" cy="301756"/>
      </dsp:txXfrm>
    </dsp:sp>
    <dsp:sp modelId="{EE166B03-9349-4141-B1BB-E1CF6DD0ECB7}">
      <dsp:nvSpPr>
        <dsp:cNvPr id="0" name=""/>
        <dsp:cNvSpPr/>
      </dsp:nvSpPr>
      <dsp:spPr>
        <a:xfrm>
          <a:off x="5907063" y="2554920"/>
          <a:ext cx="989365" cy="301756"/>
        </a:xfrm>
        <a:prstGeom prst="rect">
          <a:avLst/>
        </a:prstGeom>
        <a:solidFill>
          <a:schemeClr val="accent4">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dirty="0">
              <a:solidFill>
                <a:sysClr val="windowText" lastClr="000000"/>
              </a:solidFill>
            </a:rPr>
            <a:t>MATLAB/Simulink</a:t>
          </a:r>
        </a:p>
      </dsp:txBody>
      <dsp:txXfrm>
        <a:off x="5907063" y="2554920"/>
        <a:ext cx="989365" cy="301756"/>
      </dsp:txXfrm>
    </dsp:sp>
    <dsp:sp modelId="{8358AF2D-4CA4-4E49-999F-2A76B21DF6FC}">
      <dsp:nvSpPr>
        <dsp:cNvPr id="0" name=""/>
        <dsp:cNvSpPr/>
      </dsp:nvSpPr>
      <dsp:spPr>
        <a:xfrm>
          <a:off x="5907063" y="2980347"/>
          <a:ext cx="989365" cy="301756"/>
        </a:xfrm>
        <a:prstGeom prst="rect">
          <a:avLst/>
        </a:prstGeom>
        <a:solidFill>
          <a:schemeClr val="accent4">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a:solidFill>
                <a:sysClr val="windowText" lastClr="000000"/>
              </a:solidFill>
            </a:rPr>
            <a:t>Scilab</a:t>
          </a:r>
        </a:p>
      </dsp:txBody>
      <dsp:txXfrm>
        <a:off x="5907063" y="2980347"/>
        <a:ext cx="989365" cy="301756"/>
      </dsp:txXfrm>
    </dsp:sp>
    <dsp:sp modelId="{6073164F-CC44-4725-84BD-18FCE074C6B6}">
      <dsp:nvSpPr>
        <dsp:cNvPr id="0" name=""/>
        <dsp:cNvSpPr/>
      </dsp:nvSpPr>
      <dsp:spPr>
        <a:xfrm>
          <a:off x="4719825" y="4043914"/>
          <a:ext cx="989365" cy="301756"/>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a:solidFill>
                <a:sysClr val="windowText" lastClr="000000"/>
              </a:solidFill>
            </a:rPr>
            <a:t>3D</a:t>
          </a:r>
        </a:p>
      </dsp:txBody>
      <dsp:txXfrm>
        <a:off x="4719825" y="4043914"/>
        <a:ext cx="989365" cy="301756"/>
      </dsp:txXfrm>
    </dsp:sp>
    <dsp:sp modelId="{A74C5C60-6248-4470-9D43-C6A247859BBE}">
      <dsp:nvSpPr>
        <dsp:cNvPr id="0" name=""/>
        <dsp:cNvSpPr/>
      </dsp:nvSpPr>
      <dsp:spPr>
        <a:xfrm>
          <a:off x="5907063" y="3405774"/>
          <a:ext cx="989365" cy="301756"/>
        </a:xfrm>
        <a:prstGeom prst="rect">
          <a:avLst/>
        </a:prstGeom>
        <a:solidFill>
          <a:schemeClr val="accent4">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a:solidFill>
                <a:sysClr val="windowText" lastClr="000000"/>
              </a:solidFill>
            </a:rPr>
            <a:t>Solidworks</a:t>
          </a:r>
        </a:p>
      </dsp:txBody>
      <dsp:txXfrm>
        <a:off x="5907063" y="3405774"/>
        <a:ext cx="989365" cy="301756"/>
      </dsp:txXfrm>
    </dsp:sp>
    <dsp:sp modelId="{475558D5-63C8-4C25-886C-018DCCDA8D1C}">
      <dsp:nvSpPr>
        <dsp:cNvPr id="0" name=""/>
        <dsp:cNvSpPr/>
      </dsp:nvSpPr>
      <dsp:spPr>
        <a:xfrm>
          <a:off x="5907063" y="3831201"/>
          <a:ext cx="989365" cy="301756"/>
        </a:xfrm>
        <a:prstGeom prst="rect">
          <a:avLst/>
        </a:prstGeom>
        <a:solidFill>
          <a:schemeClr val="accent4">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a:solidFill>
                <a:sysClr val="windowText" lastClr="000000"/>
              </a:solidFill>
            </a:rPr>
            <a:t>Onshape</a:t>
          </a:r>
        </a:p>
      </dsp:txBody>
      <dsp:txXfrm>
        <a:off x="5907063" y="3831201"/>
        <a:ext cx="989365" cy="301756"/>
      </dsp:txXfrm>
    </dsp:sp>
    <dsp:sp modelId="{F66F9351-4F7D-44E7-A9AD-B6B617D01738}">
      <dsp:nvSpPr>
        <dsp:cNvPr id="0" name=""/>
        <dsp:cNvSpPr/>
      </dsp:nvSpPr>
      <dsp:spPr>
        <a:xfrm>
          <a:off x="5907063" y="4256628"/>
          <a:ext cx="989365" cy="301756"/>
        </a:xfrm>
        <a:prstGeom prst="rect">
          <a:avLst/>
        </a:prstGeom>
        <a:solidFill>
          <a:schemeClr val="accent4">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a:solidFill>
                <a:sysClr val="windowText" lastClr="000000"/>
              </a:solidFill>
            </a:rPr>
            <a:t>FreeCad</a:t>
          </a:r>
        </a:p>
      </dsp:txBody>
      <dsp:txXfrm>
        <a:off x="5907063" y="4256628"/>
        <a:ext cx="989365" cy="301756"/>
      </dsp:txXfrm>
    </dsp:sp>
    <dsp:sp modelId="{E1ECF698-104D-432E-BCFB-30AB87819066}">
      <dsp:nvSpPr>
        <dsp:cNvPr id="0" name=""/>
        <dsp:cNvSpPr/>
      </dsp:nvSpPr>
      <dsp:spPr>
        <a:xfrm>
          <a:off x="5907063" y="4682055"/>
          <a:ext cx="989365" cy="301756"/>
        </a:xfrm>
        <a:prstGeom prst="rect">
          <a:avLst/>
        </a:prstGeom>
        <a:solidFill>
          <a:schemeClr val="accent4">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a:solidFill>
                <a:sysClr val="windowText" lastClr="000000"/>
              </a:solidFill>
            </a:rPr>
            <a:t>...</a:t>
          </a:r>
        </a:p>
      </dsp:txBody>
      <dsp:txXfrm>
        <a:off x="5907063" y="4682055"/>
        <a:ext cx="989365" cy="3017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0F86E-8B0E-45E4-BAFC-3078D8FA0B0A}">
      <dsp:nvSpPr>
        <dsp:cNvPr id="0" name=""/>
        <dsp:cNvSpPr/>
      </dsp:nvSpPr>
      <dsp:spPr>
        <a:xfrm>
          <a:off x="4825462" y="3483165"/>
          <a:ext cx="206163" cy="664876"/>
        </a:xfrm>
        <a:custGeom>
          <a:avLst/>
          <a:gdLst/>
          <a:ahLst/>
          <a:cxnLst/>
          <a:rect l="0" t="0" r="0" b="0"/>
          <a:pathLst>
            <a:path>
              <a:moveTo>
                <a:pt x="0" y="0"/>
              </a:moveTo>
              <a:lnTo>
                <a:pt x="103081" y="0"/>
              </a:lnTo>
              <a:lnTo>
                <a:pt x="103081" y="664876"/>
              </a:lnTo>
              <a:lnTo>
                <a:pt x="206163" y="664876"/>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0CDF4A6-6216-46B7-B3AE-DEA5CB7FFFBC}">
      <dsp:nvSpPr>
        <dsp:cNvPr id="0" name=""/>
        <dsp:cNvSpPr/>
      </dsp:nvSpPr>
      <dsp:spPr>
        <a:xfrm>
          <a:off x="4825462" y="3483165"/>
          <a:ext cx="206163" cy="221625"/>
        </a:xfrm>
        <a:custGeom>
          <a:avLst/>
          <a:gdLst/>
          <a:ahLst/>
          <a:cxnLst/>
          <a:rect l="0" t="0" r="0" b="0"/>
          <a:pathLst>
            <a:path>
              <a:moveTo>
                <a:pt x="0" y="0"/>
              </a:moveTo>
              <a:lnTo>
                <a:pt x="103081" y="0"/>
              </a:lnTo>
              <a:lnTo>
                <a:pt x="103081" y="221625"/>
              </a:lnTo>
              <a:lnTo>
                <a:pt x="206163" y="221625"/>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54C1635-EA5A-44D5-9E05-B73457A8A896}">
      <dsp:nvSpPr>
        <dsp:cNvPr id="0" name=""/>
        <dsp:cNvSpPr/>
      </dsp:nvSpPr>
      <dsp:spPr>
        <a:xfrm>
          <a:off x="4825462" y="3261540"/>
          <a:ext cx="206163" cy="221625"/>
        </a:xfrm>
        <a:custGeom>
          <a:avLst/>
          <a:gdLst/>
          <a:ahLst/>
          <a:cxnLst/>
          <a:rect l="0" t="0" r="0" b="0"/>
          <a:pathLst>
            <a:path>
              <a:moveTo>
                <a:pt x="0" y="221625"/>
              </a:moveTo>
              <a:lnTo>
                <a:pt x="103081" y="221625"/>
              </a:lnTo>
              <a:lnTo>
                <a:pt x="103081" y="0"/>
              </a:lnTo>
              <a:lnTo>
                <a:pt x="206163" y="0"/>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278DBE7-DC95-4DD7-923B-C1F2C39E1597}">
      <dsp:nvSpPr>
        <dsp:cNvPr id="0" name=""/>
        <dsp:cNvSpPr/>
      </dsp:nvSpPr>
      <dsp:spPr>
        <a:xfrm>
          <a:off x="4825462" y="2818288"/>
          <a:ext cx="206163" cy="664876"/>
        </a:xfrm>
        <a:custGeom>
          <a:avLst/>
          <a:gdLst/>
          <a:ahLst/>
          <a:cxnLst/>
          <a:rect l="0" t="0" r="0" b="0"/>
          <a:pathLst>
            <a:path>
              <a:moveTo>
                <a:pt x="0" y="664876"/>
              </a:moveTo>
              <a:lnTo>
                <a:pt x="103081" y="664876"/>
              </a:lnTo>
              <a:lnTo>
                <a:pt x="103081" y="0"/>
              </a:lnTo>
              <a:lnTo>
                <a:pt x="206163" y="0"/>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23045BA-BA69-434B-AB90-E985F37B9A0E}">
      <dsp:nvSpPr>
        <dsp:cNvPr id="0" name=""/>
        <dsp:cNvSpPr/>
      </dsp:nvSpPr>
      <dsp:spPr>
        <a:xfrm>
          <a:off x="3588481" y="2153411"/>
          <a:ext cx="206163" cy="1329753"/>
        </a:xfrm>
        <a:custGeom>
          <a:avLst/>
          <a:gdLst/>
          <a:ahLst/>
          <a:cxnLst/>
          <a:rect l="0" t="0" r="0" b="0"/>
          <a:pathLst>
            <a:path>
              <a:moveTo>
                <a:pt x="0" y="0"/>
              </a:moveTo>
              <a:lnTo>
                <a:pt x="103081" y="0"/>
              </a:lnTo>
              <a:lnTo>
                <a:pt x="103081" y="1329753"/>
              </a:lnTo>
              <a:lnTo>
                <a:pt x="206163" y="1329753"/>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565E690-4332-46F4-8853-93BC44E2AB72}">
      <dsp:nvSpPr>
        <dsp:cNvPr id="0" name=""/>
        <dsp:cNvSpPr/>
      </dsp:nvSpPr>
      <dsp:spPr>
        <a:xfrm>
          <a:off x="4825462" y="2153412"/>
          <a:ext cx="206163" cy="221625"/>
        </a:xfrm>
        <a:custGeom>
          <a:avLst/>
          <a:gdLst/>
          <a:ahLst/>
          <a:cxnLst/>
          <a:rect l="0" t="0" r="0" b="0"/>
          <a:pathLst>
            <a:path>
              <a:moveTo>
                <a:pt x="0" y="0"/>
              </a:moveTo>
              <a:lnTo>
                <a:pt x="103081" y="0"/>
              </a:lnTo>
              <a:lnTo>
                <a:pt x="103081" y="221625"/>
              </a:lnTo>
              <a:lnTo>
                <a:pt x="206163" y="221625"/>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2666A5F-6E79-49AA-BA65-EE721E2662F6}">
      <dsp:nvSpPr>
        <dsp:cNvPr id="0" name=""/>
        <dsp:cNvSpPr/>
      </dsp:nvSpPr>
      <dsp:spPr>
        <a:xfrm>
          <a:off x="4825462" y="1931786"/>
          <a:ext cx="206163" cy="221625"/>
        </a:xfrm>
        <a:custGeom>
          <a:avLst/>
          <a:gdLst/>
          <a:ahLst/>
          <a:cxnLst/>
          <a:rect l="0" t="0" r="0" b="0"/>
          <a:pathLst>
            <a:path>
              <a:moveTo>
                <a:pt x="0" y="221625"/>
              </a:moveTo>
              <a:lnTo>
                <a:pt x="103081" y="221625"/>
              </a:lnTo>
              <a:lnTo>
                <a:pt x="103081" y="0"/>
              </a:lnTo>
              <a:lnTo>
                <a:pt x="206163" y="0"/>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6C14FBA-8CF8-4A91-BB57-BA9143BB45FB}">
      <dsp:nvSpPr>
        <dsp:cNvPr id="0" name=""/>
        <dsp:cNvSpPr/>
      </dsp:nvSpPr>
      <dsp:spPr>
        <a:xfrm>
          <a:off x="3588481" y="2107691"/>
          <a:ext cx="206163" cy="91440"/>
        </a:xfrm>
        <a:custGeom>
          <a:avLst/>
          <a:gdLst/>
          <a:ahLst/>
          <a:cxnLst/>
          <a:rect l="0" t="0" r="0" b="0"/>
          <a:pathLst>
            <a:path>
              <a:moveTo>
                <a:pt x="0" y="45720"/>
              </a:moveTo>
              <a:lnTo>
                <a:pt x="206163" y="45720"/>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9F5C54F-4E8C-4F03-AB78-2C442F215B84}">
      <dsp:nvSpPr>
        <dsp:cNvPr id="0" name=""/>
        <dsp:cNvSpPr/>
      </dsp:nvSpPr>
      <dsp:spPr>
        <a:xfrm>
          <a:off x="4825462" y="823658"/>
          <a:ext cx="206163" cy="664876"/>
        </a:xfrm>
        <a:custGeom>
          <a:avLst/>
          <a:gdLst/>
          <a:ahLst/>
          <a:cxnLst/>
          <a:rect l="0" t="0" r="0" b="0"/>
          <a:pathLst>
            <a:path>
              <a:moveTo>
                <a:pt x="0" y="0"/>
              </a:moveTo>
              <a:lnTo>
                <a:pt x="103081" y="0"/>
              </a:lnTo>
              <a:lnTo>
                <a:pt x="103081" y="664876"/>
              </a:lnTo>
              <a:lnTo>
                <a:pt x="206163" y="664876"/>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A7EAEB0-5705-42B9-9D6D-91C671286C0B}">
      <dsp:nvSpPr>
        <dsp:cNvPr id="0" name=""/>
        <dsp:cNvSpPr/>
      </dsp:nvSpPr>
      <dsp:spPr>
        <a:xfrm>
          <a:off x="4825462" y="823658"/>
          <a:ext cx="206163" cy="221625"/>
        </a:xfrm>
        <a:custGeom>
          <a:avLst/>
          <a:gdLst/>
          <a:ahLst/>
          <a:cxnLst/>
          <a:rect l="0" t="0" r="0" b="0"/>
          <a:pathLst>
            <a:path>
              <a:moveTo>
                <a:pt x="0" y="0"/>
              </a:moveTo>
              <a:lnTo>
                <a:pt x="103081" y="0"/>
              </a:lnTo>
              <a:lnTo>
                <a:pt x="103081" y="221625"/>
              </a:lnTo>
              <a:lnTo>
                <a:pt x="206163" y="221625"/>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75146E6-3A4E-4C8D-BFF8-ADC707B80C6C}">
      <dsp:nvSpPr>
        <dsp:cNvPr id="0" name=""/>
        <dsp:cNvSpPr/>
      </dsp:nvSpPr>
      <dsp:spPr>
        <a:xfrm>
          <a:off x="4825462" y="602032"/>
          <a:ext cx="206163" cy="221625"/>
        </a:xfrm>
        <a:custGeom>
          <a:avLst/>
          <a:gdLst/>
          <a:ahLst/>
          <a:cxnLst/>
          <a:rect l="0" t="0" r="0" b="0"/>
          <a:pathLst>
            <a:path>
              <a:moveTo>
                <a:pt x="0" y="221625"/>
              </a:moveTo>
              <a:lnTo>
                <a:pt x="103081" y="221625"/>
              </a:lnTo>
              <a:lnTo>
                <a:pt x="103081" y="0"/>
              </a:lnTo>
              <a:lnTo>
                <a:pt x="206163" y="0"/>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CA1BDEC-C6E5-4AF7-81BF-74AB25E3DE2C}">
      <dsp:nvSpPr>
        <dsp:cNvPr id="0" name=""/>
        <dsp:cNvSpPr/>
      </dsp:nvSpPr>
      <dsp:spPr>
        <a:xfrm>
          <a:off x="4825462" y="158781"/>
          <a:ext cx="206163" cy="664876"/>
        </a:xfrm>
        <a:custGeom>
          <a:avLst/>
          <a:gdLst/>
          <a:ahLst/>
          <a:cxnLst/>
          <a:rect l="0" t="0" r="0" b="0"/>
          <a:pathLst>
            <a:path>
              <a:moveTo>
                <a:pt x="0" y="664876"/>
              </a:moveTo>
              <a:lnTo>
                <a:pt x="103081" y="664876"/>
              </a:lnTo>
              <a:lnTo>
                <a:pt x="103081" y="0"/>
              </a:lnTo>
              <a:lnTo>
                <a:pt x="206163" y="0"/>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44CCAD5-245B-422C-A7A2-86DD507BD310}">
      <dsp:nvSpPr>
        <dsp:cNvPr id="0" name=""/>
        <dsp:cNvSpPr/>
      </dsp:nvSpPr>
      <dsp:spPr>
        <a:xfrm>
          <a:off x="3588481" y="823658"/>
          <a:ext cx="206163" cy="1329753"/>
        </a:xfrm>
        <a:custGeom>
          <a:avLst/>
          <a:gdLst/>
          <a:ahLst/>
          <a:cxnLst/>
          <a:rect l="0" t="0" r="0" b="0"/>
          <a:pathLst>
            <a:path>
              <a:moveTo>
                <a:pt x="0" y="1329753"/>
              </a:moveTo>
              <a:lnTo>
                <a:pt x="103081" y="1329753"/>
              </a:lnTo>
              <a:lnTo>
                <a:pt x="103081" y="0"/>
              </a:lnTo>
              <a:lnTo>
                <a:pt x="206163" y="0"/>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45E5BE4-CC71-483D-BEAF-1C414E894C87}">
      <dsp:nvSpPr>
        <dsp:cNvPr id="0" name=""/>
        <dsp:cNvSpPr/>
      </dsp:nvSpPr>
      <dsp:spPr>
        <a:xfrm>
          <a:off x="2351501" y="1931786"/>
          <a:ext cx="206163" cy="221625"/>
        </a:xfrm>
        <a:custGeom>
          <a:avLst/>
          <a:gdLst/>
          <a:ahLst/>
          <a:cxnLst/>
          <a:rect l="0" t="0" r="0" b="0"/>
          <a:pathLst>
            <a:path>
              <a:moveTo>
                <a:pt x="0" y="0"/>
              </a:moveTo>
              <a:lnTo>
                <a:pt x="103081" y="0"/>
              </a:lnTo>
              <a:lnTo>
                <a:pt x="103081" y="221625"/>
              </a:lnTo>
              <a:lnTo>
                <a:pt x="206163" y="221625"/>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7C7C5F5-37A7-47DB-ABA1-F436B9859EE7}">
      <dsp:nvSpPr>
        <dsp:cNvPr id="0" name=""/>
        <dsp:cNvSpPr/>
      </dsp:nvSpPr>
      <dsp:spPr>
        <a:xfrm>
          <a:off x="2351501" y="1710160"/>
          <a:ext cx="206163" cy="221625"/>
        </a:xfrm>
        <a:custGeom>
          <a:avLst/>
          <a:gdLst/>
          <a:ahLst/>
          <a:cxnLst/>
          <a:rect l="0" t="0" r="0" b="0"/>
          <a:pathLst>
            <a:path>
              <a:moveTo>
                <a:pt x="0" y="221625"/>
              </a:moveTo>
              <a:lnTo>
                <a:pt x="103081" y="221625"/>
              </a:lnTo>
              <a:lnTo>
                <a:pt x="103081" y="0"/>
              </a:lnTo>
              <a:lnTo>
                <a:pt x="206163" y="0"/>
              </a:lnTo>
            </a:path>
          </a:pathLst>
        </a:custGeom>
        <a:noFill/>
        <a:ln w="25400" cap="flat" cmpd="sng" algn="ctr">
          <a:solidFill>
            <a:schemeClr val="accent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74C81B7-7691-48C4-8FA7-1E6C9C1D370B}">
      <dsp:nvSpPr>
        <dsp:cNvPr id="0" name=""/>
        <dsp:cNvSpPr/>
      </dsp:nvSpPr>
      <dsp:spPr>
        <a:xfrm>
          <a:off x="1320684" y="1774586"/>
          <a:ext cx="1030816" cy="314399"/>
        </a:xfrm>
        <a:prstGeom prst="rect">
          <a:avLst/>
        </a:prstGeom>
        <a:solidFill>
          <a:schemeClr val="accent3">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FR" sz="1000" kern="1200">
              <a:solidFill>
                <a:sysClr val="windowText" lastClr="000000"/>
              </a:solidFill>
            </a:rPr>
            <a:t>Analyser</a:t>
          </a:r>
        </a:p>
      </dsp:txBody>
      <dsp:txXfrm>
        <a:off x="1320684" y="1774586"/>
        <a:ext cx="1030816" cy="314399"/>
      </dsp:txXfrm>
    </dsp:sp>
    <dsp:sp modelId="{99468FF0-D141-4E1E-A850-926A93958CE5}">
      <dsp:nvSpPr>
        <dsp:cNvPr id="0" name=""/>
        <dsp:cNvSpPr/>
      </dsp:nvSpPr>
      <dsp:spPr>
        <a:xfrm>
          <a:off x="2557664" y="1552961"/>
          <a:ext cx="1030816" cy="314399"/>
        </a:xfrm>
        <a:prstGeom prst="rect">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FR" sz="1000" kern="1200">
              <a:solidFill>
                <a:sysClr val="windowText" lastClr="000000"/>
              </a:solidFill>
            </a:rPr>
            <a:t>Mesurer</a:t>
          </a:r>
        </a:p>
      </dsp:txBody>
      <dsp:txXfrm>
        <a:off x="2557664" y="1552961"/>
        <a:ext cx="1030816" cy="314399"/>
      </dsp:txXfrm>
    </dsp:sp>
    <dsp:sp modelId="{987B1201-C5EC-4C0E-A5E3-6FDFE6EBABE5}">
      <dsp:nvSpPr>
        <dsp:cNvPr id="0" name=""/>
        <dsp:cNvSpPr/>
      </dsp:nvSpPr>
      <dsp:spPr>
        <a:xfrm>
          <a:off x="2557664" y="1996212"/>
          <a:ext cx="1030816" cy="314399"/>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FR" sz="1000" kern="1200">
              <a:solidFill>
                <a:sysClr val="windowText" lastClr="000000"/>
              </a:solidFill>
            </a:rPr>
            <a:t>Logiciel</a:t>
          </a:r>
        </a:p>
      </dsp:txBody>
      <dsp:txXfrm>
        <a:off x="2557664" y="1996212"/>
        <a:ext cx="1030816" cy="314399"/>
      </dsp:txXfrm>
    </dsp:sp>
    <dsp:sp modelId="{73CBAD9E-B679-4F4B-AD84-AFF0E0AA81F2}">
      <dsp:nvSpPr>
        <dsp:cNvPr id="0" name=""/>
        <dsp:cNvSpPr/>
      </dsp:nvSpPr>
      <dsp:spPr>
        <a:xfrm>
          <a:off x="3794645" y="666458"/>
          <a:ext cx="1030816" cy="314399"/>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FR" sz="1000" kern="1200">
              <a:solidFill>
                <a:sysClr val="windowText" lastClr="000000"/>
              </a:solidFill>
            </a:rPr>
            <a:t>Simulation</a:t>
          </a:r>
        </a:p>
      </dsp:txBody>
      <dsp:txXfrm>
        <a:off x="3794645" y="666458"/>
        <a:ext cx="1030816" cy="314399"/>
      </dsp:txXfrm>
    </dsp:sp>
    <dsp:sp modelId="{8C1945FE-9B9D-4FE5-8027-D24DDF2E767D}">
      <dsp:nvSpPr>
        <dsp:cNvPr id="0" name=""/>
        <dsp:cNvSpPr/>
      </dsp:nvSpPr>
      <dsp:spPr>
        <a:xfrm>
          <a:off x="5031625" y="1581"/>
          <a:ext cx="1030816" cy="314399"/>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FR" sz="1000" kern="1200">
              <a:solidFill>
                <a:sysClr val="windowText" lastClr="000000"/>
              </a:solidFill>
            </a:rPr>
            <a:t>Flowcode</a:t>
          </a:r>
        </a:p>
      </dsp:txBody>
      <dsp:txXfrm>
        <a:off x="5031625" y="1581"/>
        <a:ext cx="1030816" cy="314399"/>
      </dsp:txXfrm>
    </dsp:sp>
    <dsp:sp modelId="{B1356E0D-F9A2-4E74-9B01-D74C15C8A93A}">
      <dsp:nvSpPr>
        <dsp:cNvPr id="0" name=""/>
        <dsp:cNvSpPr/>
      </dsp:nvSpPr>
      <dsp:spPr>
        <a:xfrm>
          <a:off x="5031625" y="444833"/>
          <a:ext cx="1030816" cy="314399"/>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FR" sz="1000" kern="1200">
              <a:solidFill>
                <a:sysClr val="windowText" lastClr="000000"/>
              </a:solidFill>
            </a:rPr>
            <a:t>Python</a:t>
          </a:r>
        </a:p>
      </dsp:txBody>
      <dsp:txXfrm>
        <a:off x="5031625" y="444833"/>
        <a:ext cx="1030816" cy="314399"/>
      </dsp:txXfrm>
    </dsp:sp>
    <dsp:sp modelId="{B106CADB-0D64-4573-9AF6-42FD1A631FEA}">
      <dsp:nvSpPr>
        <dsp:cNvPr id="0" name=""/>
        <dsp:cNvSpPr/>
      </dsp:nvSpPr>
      <dsp:spPr>
        <a:xfrm>
          <a:off x="5031625" y="888084"/>
          <a:ext cx="1030816" cy="314399"/>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FR" sz="1000" kern="1200">
              <a:solidFill>
                <a:sysClr val="windowText" lastClr="000000"/>
              </a:solidFill>
            </a:rPr>
            <a:t>T-SIM</a:t>
          </a:r>
        </a:p>
      </dsp:txBody>
      <dsp:txXfrm>
        <a:off x="5031625" y="888084"/>
        <a:ext cx="1030816" cy="314399"/>
      </dsp:txXfrm>
    </dsp:sp>
    <dsp:sp modelId="{4257F4EA-FAE1-4F12-881F-EEED9303D4C9}">
      <dsp:nvSpPr>
        <dsp:cNvPr id="0" name=""/>
        <dsp:cNvSpPr/>
      </dsp:nvSpPr>
      <dsp:spPr>
        <a:xfrm>
          <a:off x="5031625" y="1331335"/>
          <a:ext cx="1030816" cy="314399"/>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FR" sz="1000" kern="1200">
              <a:solidFill>
                <a:sysClr val="windowText" lastClr="000000"/>
              </a:solidFill>
            </a:rPr>
            <a:t>MagicDraw + SysML Plugin</a:t>
          </a:r>
        </a:p>
      </dsp:txBody>
      <dsp:txXfrm>
        <a:off x="5031625" y="1331335"/>
        <a:ext cx="1030816" cy="314399"/>
      </dsp:txXfrm>
    </dsp:sp>
    <dsp:sp modelId="{383F30BA-C536-4935-9A78-D1BFAAA49C50}">
      <dsp:nvSpPr>
        <dsp:cNvPr id="0" name=""/>
        <dsp:cNvSpPr/>
      </dsp:nvSpPr>
      <dsp:spPr>
        <a:xfrm>
          <a:off x="3794645" y="1996212"/>
          <a:ext cx="1030816" cy="314399"/>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FR" sz="1000" kern="1200">
              <a:solidFill>
                <a:sysClr val="windowText" lastClr="000000"/>
              </a:solidFill>
            </a:rPr>
            <a:t>Multiphysique</a:t>
          </a:r>
        </a:p>
      </dsp:txBody>
      <dsp:txXfrm>
        <a:off x="3794645" y="1996212"/>
        <a:ext cx="1030816" cy="314399"/>
      </dsp:txXfrm>
    </dsp:sp>
    <dsp:sp modelId="{01E50CC9-9BE3-4D93-B9D3-65CC6A8A98B3}">
      <dsp:nvSpPr>
        <dsp:cNvPr id="0" name=""/>
        <dsp:cNvSpPr/>
      </dsp:nvSpPr>
      <dsp:spPr>
        <a:xfrm>
          <a:off x="5031625" y="1774586"/>
          <a:ext cx="1030816" cy="314399"/>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FR" sz="1000" kern="1200">
              <a:solidFill>
                <a:sysClr val="windowText" lastClr="000000"/>
              </a:solidFill>
            </a:rPr>
            <a:t>MATLAB/Simulink</a:t>
          </a:r>
        </a:p>
      </dsp:txBody>
      <dsp:txXfrm>
        <a:off x="5031625" y="1774586"/>
        <a:ext cx="1030816" cy="314399"/>
      </dsp:txXfrm>
    </dsp:sp>
    <dsp:sp modelId="{0B396DCB-5060-4AFE-A3B7-6C8EB0B89EBA}">
      <dsp:nvSpPr>
        <dsp:cNvPr id="0" name=""/>
        <dsp:cNvSpPr/>
      </dsp:nvSpPr>
      <dsp:spPr>
        <a:xfrm>
          <a:off x="5031625" y="2217838"/>
          <a:ext cx="1030816" cy="314399"/>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FR" sz="1000" kern="1200">
              <a:solidFill>
                <a:sysClr val="windowText" lastClr="000000"/>
              </a:solidFill>
            </a:rPr>
            <a:t>Scilab</a:t>
          </a:r>
        </a:p>
      </dsp:txBody>
      <dsp:txXfrm>
        <a:off x="5031625" y="2217838"/>
        <a:ext cx="1030816" cy="314399"/>
      </dsp:txXfrm>
    </dsp:sp>
    <dsp:sp modelId="{7494496E-1307-49B6-8E27-89F3449B7BB6}">
      <dsp:nvSpPr>
        <dsp:cNvPr id="0" name=""/>
        <dsp:cNvSpPr/>
      </dsp:nvSpPr>
      <dsp:spPr>
        <a:xfrm>
          <a:off x="3794645" y="3325966"/>
          <a:ext cx="1030816" cy="314399"/>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FR" sz="1000" kern="1200">
              <a:solidFill>
                <a:sysClr val="windowText" lastClr="000000"/>
              </a:solidFill>
            </a:rPr>
            <a:t>3D</a:t>
          </a:r>
        </a:p>
      </dsp:txBody>
      <dsp:txXfrm>
        <a:off x="3794645" y="3325966"/>
        <a:ext cx="1030816" cy="314399"/>
      </dsp:txXfrm>
    </dsp:sp>
    <dsp:sp modelId="{9002766D-A5C2-4801-9377-58242F8FDAC6}">
      <dsp:nvSpPr>
        <dsp:cNvPr id="0" name=""/>
        <dsp:cNvSpPr/>
      </dsp:nvSpPr>
      <dsp:spPr>
        <a:xfrm>
          <a:off x="5031625" y="2661089"/>
          <a:ext cx="1030816" cy="314399"/>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FR" sz="1000" kern="1200">
              <a:solidFill>
                <a:sysClr val="windowText" lastClr="000000"/>
              </a:solidFill>
            </a:rPr>
            <a:t>Solidworks</a:t>
          </a:r>
        </a:p>
      </dsp:txBody>
      <dsp:txXfrm>
        <a:off x="5031625" y="2661089"/>
        <a:ext cx="1030816" cy="314399"/>
      </dsp:txXfrm>
    </dsp:sp>
    <dsp:sp modelId="{01ED94F9-6959-4472-997A-8233A1E337BF}">
      <dsp:nvSpPr>
        <dsp:cNvPr id="0" name=""/>
        <dsp:cNvSpPr/>
      </dsp:nvSpPr>
      <dsp:spPr>
        <a:xfrm>
          <a:off x="5031625" y="3104340"/>
          <a:ext cx="1030816" cy="314399"/>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FR" sz="1000" kern="1200">
              <a:solidFill>
                <a:sysClr val="windowText" lastClr="000000"/>
              </a:solidFill>
            </a:rPr>
            <a:t>Onshape</a:t>
          </a:r>
        </a:p>
      </dsp:txBody>
      <dsp:txXfrm>
        <a:off x="5031625" y="3104340"/>
        <a:ext cx="1030816" cy="314399"/>
      </dsp:txXfrm>
    </dsp:sp>
    <dsp:sp modelId="{28F6462F-8113-4293-B0C3-32D4C7E1E7C6}">
      <dsp:nvSpPr>
        <dsp:cNvPr id="0" name=""/>
        <dsp:cNvSpPr/>
      </dsp:nvSpPr>
      <dsp:spPr>
        <a:xfrm>
          <a:off x="5031625" y="3547591"/>
          <a:ext cx="1030816" cy="314399"/>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FR" sz="1000" kern="1200">
              <a:solidFill>
                <a:sysClr val="windowText" lastClr="000000"/>
              </a:solidFill>
            </a:rPr>
            <a:t>FreeCad</a:t>
          </a:r>
        </a:p>
      </dsp:txBody>
      <dsp:txXfrm>
        <a:off x="5031625" y="3547591"/>
        <a:ext cx="1030816" cy="314399"/>
      </dsp:txXfrm>
    </dsp:sp>
    <dsp:sp modelId="{0ABF18B9-FCE1-4C98-AEE6-0D7F365A4484}">
      <dsp:nvSpPr>
        <dsp:cNvPr id="0" name=""/>
        <dsp:cNvSpPr/>
      </dsp:nvSpPr>
      <dsp:spPr>
        <a:xfrm>
          <a:off x="5031625" y="3990843"/>
          <a:ext cx="1030816" cy="314399"/>
        </a:xfrm>
        <a:prstGeom prst="rect">
          <a:avLst/>
        </a:prstGeom>
        <a:no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FR" sz="1000" kern="1200">
              <a:solidFill>
                <a:sysClr val="windowText" lastClr="000000"/>
              </a:solidFill>
            </a:rPr>
            <a:t>..</a:t>
          </a:r>
        </a:p>
      </dsp:txBody>
      <dsp:txXfrm>
        <a:off x="5031625" y="3990843"/>
        <a:ext cx="1030816" cy="31439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pPr/>
              <a:t>26/04/2019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pPr/>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pPr/>
              <a:t>26/04/2019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pPr/>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1</a:t>
            </a:fld>
            <a:endParaRPr lang="fr-FR"/>
          </a:p>
        </p:txBody>
      </p:sp>
    </p:spTree>
    <p:extLst>
      <p:ext uri="{BB962C8B-B14F-4D97-AF65-F5344CB8AC3E}">
        <p14:creationId xmlns:p14="http://schemas.microsoft.com/office/powerpoint/2010/main" val="1294284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9567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7927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1130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8124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Le terme Fablab est ici pris au sens large du terme. Il ne correspond pas à la définition que l’on s’en fait stricto sensu à savoir un laboratoire où l’on ne retrouve que des procédés de fabrication.</a:t>
            </a:r>
          </a:p>
        </p:txBody>
      </p:sp>
      <p:sp>
        <p:nvSpPr>
          <p:cNvPr id="309" name="Google Shape;30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6888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597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1658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8264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8127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3629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2</a:t>
            </a:fld>
            <a:endParaRPr lang="fr-FR"/>
          </a:p>
        </p:txBody>
      </p:sp>
    </p:spTree>
    <p:extLst>
      <p:ext uri="{BB962C8B-B14F-4D97-AF65-F5344CB8AC3E}">
        <p14:creationId xmlns:p14="http://schemas.microsoft.com/office/powerpoint/2010/main" val="1023124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L’autonomie sous entend que les élèves peuvent se servir de petit matériel comme alimentation stabilisée, équipement ou autre mais en aucun cas de la partie fabrication.</a:t>
            </a:r>
          </a:p>
          <a:p>
            <a:pPr marL="0" lvl="0" indent="0" algn="l" rtl="0">
              <a:spcBef>
                <a:spcPts val="0"/>
              </a:spcBef>
              <a:spcAft>
                <a:spcPts val="0"/>
              </a:spcAft>
              <a:buNone/>
            </a:pPr>
            <a:r>
              <a:rPr lang="fr-FR" dirty="0"/>
              <a:t>La particularité des laboratoires de SI au lycée Freppel tient dans le fait que les deux salles de TP sont reliées par une zone de travail où sera implanté le Fablab.</a:t>
            </a:r>
            <a:endParaRPr dirty="0"/>
          </a:p>
        </p:txBody>
      </p:sp>
      <p:sp>
        <p:nvSpPr>
          <p:cNvPr id="309" name="Google Shape;30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184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présentation</a:t>
            </a:r>
            <a:r>
              <a:rPr lang="fr-FR" baseline="0" dirty="0" smtClean="0"/>
              <a:t> </a:t>
            </a:r>
            <a:r>
              <a:rPr lang="fr-FR" dirty="0" smtClean="0"/>
              <a:t>s’appuie sur deux </a:t>
            </a:r>
            <a:r>
              <a:rPr lang="fr-FR" baseline="0" dirty="0" smtClean="0"/>
              <a:t>frises chronologiques pour illustrer le programme du cycle terminal de l’enseignement des SI. Les deux années du cycle constitue un tout cohérent.</a:t>
            </a:r>
          </a:p>
          <a:p>
            <a:endParaRPr lang="fr-FR" dirty="0" smtClean="0"/>
          </a:p>
          <a:p>
            <a:r>
              <a:rPr lang="fr-FR" baseline="0" dirty="0" smtClean="0"/>
              <a:t>Nous avons précisé les phases d’évaluation qui apportent des repères temporels.</a:t>
            </a:r>
          </a:p>
          <a:p>
            <a:endParaRPr lang="fr-FR" baseline="0" dirty="0"/>
          </a:p>
          <a:p>
            <a:r>
              <a:rPr lang="fr-FR" baseline="0" dirty="0" smtClean="0"/>
              <a:t>Nous </a:t>
            </a:r>
            <a:r>
              <a:rPr lang="fr-FR" baseline="0" dirty="0"/>
              <a:t>avons </a:t>
            </a:r>
            <a:r>
              <a:rPr lang="fr-FR" baseline="0" dirty="0" smtClean="0"/>
              <a:t>dû faire une estimation des </a:t>
            </a:r>
            <a:r>
              <a:rPr lang="fr-FR" baseline="0" dirty="0"/>
              <a:t>durées de chaque séquence en s’appuyant </a:t>
            </a:r>
            <a:r>
              <a:rPr lang="fr-FR" baseline="0" dirty="0" smtClean="0"/>
              <a:t>:</a:t>
            </a:r>
          </a:p>
          <a:p>
            <a:pPr marL="171450" indent="-171450">
              <a:buFontTx/>
              <a:buChar char="-"/>
            </a:pPr>
            <a:r>
              <a:rPr lang="fr-FR" baseline="0" dirty="0" smtClean="0"/>
              <a:t>sur </a:t>
            </a:r>
            <a:r>
              <a:rPr lang="fr-FR" baseline="0" dirty="0"/>
              <a:t>les compétences que nous avons choisi d’y </a:t>
            </a:r>
            <a:r>
              <a:rPr lang="fr-FR" baseline="0" dirty="0" smtClean="0"/>
              <a:t>développer ;</a:t>
            </a:r>
          </a:p>
          <a:p>
            <a:pPr marL="171450" indent="-171450">
              <a:buFontTx/>
              <a:buChar char="-"/>
            </a:pPr>
            <a:r>
              <a:rPr lang="fr-FR" baseline="0" dirty="0" smtClean="0"/>
              <a:t>sur </a:t>
            </a:r>
            <a:r>
              <a:rPr lang="fr-FR" baseline="0" dirty="0"/>
              <a:t>les connaissances qui y sont associées </a:t>
            </a:r>
            <a:r>
              <a:rPr lang="fr-FR" baseline="0" dirty="0" smtClean="0"/>
              <a:t>;</a:t>
            </a:r>
          </a:p>
          <a:p>
            <a:pPr marL="171450" indent="-171450">
              <a:buFontTx/>
              <a:buChar char="-"/>
            </a:pPr>
            <a:r>
              <a:rPr lang="fr-FR" baseline="0" dirty="0" smtClean="0"/>
              <a:t>Et sur </a:t>
            </a:r>
            <a:r>
              <a:rPr lang="fr-FR" baseline="0" dirty="0"/>
              <a:t>notre expérience de terrain</a:t>
            </a:r>
            <a:r>
              <a:rPr lang="fr-FR" baseline="0" dirty="0" smtClean="0"/>
              <a:t>.</a:t>
            </a:r>
          </a:p>
          <a:p>
            <a:pPr marL="171450" indent="-171450">
              <a:buFontTx/>
              <a:buChar char="-"/>
            </a:pPr>
            <a:endParaRPr lang="fr-FR" baseline="0" dirty="0"/>
          </a:p>
          <a:p>
            <a:r>
              <a:rPr lang="fr-FR" baseline="0" dirty="0" smtClean="0"/>
              <a:t>Je vais vous présenter pour la première frise, les contenus de chaque séquence en essayant de vous sensibiliser sur les axes nouveaux du programme et je laisserai la parole à Christophe pour la seconde.</a:t>
            </a:r>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pPr/>
              <a:t>37</a:t>
            </a:fld>
            <a:endParaRPr lang="fr-FR"/>
          </a:p>
        </p:txBody>
      </p:sp>
    </p:spTree>
    <p:extLst>
      <p:ext uri="{BB962C8B-B14F-4D97-AF65-F5344CB8AC3E}">
        <p14:creationId xmlns:p14="http://schemas.microsoft.com/office/powerpoint/2010/main" val="522188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présentation</a:t>
            </a:r>
            <a:r>
              <a:rPr lang="fr-FR" baseline="0" dirty="0" smtClean="0"/>
              <a:t> </a:t>
            </a:r>
            <a:r>
              <a:rPr lang="fr-FR" dirty="0" smtClean="0"/>
              <a:t>s’appuie sur deux </a:t>
            </a:r>
            <a:r>
              <a:rPr lang="fr-FR" baseline="0" dirty="0" smtClean="0"/>
              <a:t>frises chronologiques pour illustrer le programme du cycle terminal de l’enseignement des SI. Les deux années du cycle constitue un tout cohérent.</a:t>
            </a:r>
          </a:p>
          <a:p>
            <a:endParaRPr lang="fr-FR" dirty="0" smtClean="0"/>
          </a:p>
          <a:p>
            <a:r>
              <a:rPr lang="fr-FR" baseline="0" dirty="0" smtClean="0"/>
              <a:t>Nous avons précisé les phases d’évaluation qui apportent des repères temporels.</a:t>
            </a:r>
          </a:p>
          <a:p>
            <a:endParaRPr lang="fr-FR" baseline="0" dirty="0"/>
          </a:p>
          <a:p>
            <a:r>
              <a:rPr lang="fr-FR" baseline="0" dirty="0" smtClean="0"/>
              <a:t>Nous </a:t>
            </a:r>
            <a:r>
              <a:rPr lang="fr-FR" baseline="0" dirty="0"/>
              <a:t>avons </a:t>
            </a:r>
            <a:r>
              <a:rPr lang="fr-FR" baseline="0" dirty="0" smtClean="0"/>
              <a:t>dû faire une estimation des </a:t>
            </a:r>
            <a:r>
              <a:rPr lang="fr-FR" baseline="0" dirty="0"/>
              <a:t>durées de chaque séquence en s’appuyant </a:t>
            </a:r>
            <a:r>
              <a:rPr lang="fr-FR" baseline="0" dirty="0" smtClean="0"/>
              <a:t>:</a:t>
            </a:r>
          </a:p>
          <a:p>
            <a:pPr marL="171450" indent="-171450">
              <a:buFontTx/>
              <a:buChar char="-"/>
            </a:pPr>
            <a:r>
              <a:rPr lang="fr-FR" baseline="0" dirty="0" smtClean="0"/>
              <a:t>sur </a:t>
            </a:r>
            <a:r>
              <a:rPr lang="fr-FR" baseline="0" dirty="0"/>
              <a:t>les compétences que nous avons choisi d’y </a:t>
            </a:r>
            <a:r>
              <a:rPr lang="fr-FR" baseline="0" dirty="0" smtClean="0"/>
              <a:t>développer ;</a:t>
            </a:r>
          </a:p>
          <a:p>
            <a:pPr marL="171450" indent="-171450">
              <a:buFontTx/>
              <a:buChar char="-"/>
            </a:pPr>
            <a:r>
              <a:rPr lang="fr-FR" baseline="0" dirty="0" smtClean="0"/>
              <a:t>sur </a:t>
            </a:r>
            <a:r>
              <a:rPr lang="fr-FR" baseline="0" dirty="0"/>
              <a:t>les connaissances qui y sont associées </a:t>
            </a:r>
            <a:r>
              <a:rPr lang="fr-FR" baseline="0" dirty="0" smtClean="0"/>
              <a:t>;</a:t>
            </a:r>
          </a:p>
          <a:p>
            <a:pPr marL="171450" indent="-171450">
              <a:buFontTx/>
              <a:buChar char="-"/>
            </a:pPr>
            <a:r>
              <a:rPr lang="fr-FR" baseline="0" dirty="0" smtClean="0"/>
              <a:t>Et sur </a:t>
            </a:r>
            <a:r>
              <a:rPr lang="fr-FR" baseline="0" dirty="0"/>
              <a:t>notre expérience de terrain</a:t>
            </a:r>
            <a:r>
              <a:rPr lang="fr-FR" baseline="0" dirty="0" smtClean="0"/>
              <a:t>.</a:t>
            </a:r>
          </a:p>
          <a:p>
            <a:pPr marL="171450" indent="-171450">
              <a:buFontTx/>
              <a:buChar char="-"/>
            </a:pPr>
            <a:endParaRPr lang="fr-FR" baseline="0" dirty="0"/>
          </a:p>
          <a:p>
            <a:r>
              <a:rPr lang="fr-FR" baseline="0" dirty="0" smtClean="0"/>
              <a:t>Je vais vous présenter pour la première frise, les contenus de chaque séquence en essayant de vous sensibiliser sur les axes nouveaux du programme et je laisserai la parole à Christophe pour la seconde.</a:t>
            </a:r>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pPr/>
              <a:t>38</a:t>
            </a:fld>
            <a:endParaRPr lang="fr-FR"/>
          </a:p>
        </p:txBody>
      </p:sp>
    </p:spTree>
    <p:extLst>
      <p:ext uri="{BB962C8B-B14F-4D97-AF65-F5344CB8AC3E}">
        <p14:creationId xmlns:p14="http://schemas.microsoft.com/office/powerpoint/2010/main" val="4226358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i="0">
                <a:solidFill>
                  <a:schemeClr val="dk1"/>
                </a:solidFill>
                <a:latin typeface="Calibri"/>
                <a:ea typeface="Calibri"/>
                <a:cs typeface="Calibri"/>
                <a:sym typeface="Calibri"/>
              </a:rPr>
              <a:t>Un point sur la lecture des indications organisationnelles : </a:t>
            </a:r>
            <a:endParaRPr/>
          </a:p>
          <a:p>
            <a:pPr marL="0" marR="0" lvl="0" indent="0" algn="l" rtl="0">
              <a:lnSpc>
                <a:spcPct val="100000"/>
              </a:lnSpc>
              <a:spcBef>
                <a:spcPts val="0"/>
              </a:spcBef>
              <a:spcAft>
                <a:spcPts val="0"/>
              </a:spcAft>
              <a:buClr>
                <a:schemeClr val="dk1"/>
              </a:buClr>
              <a:buSzPts val="1200"/>
              <a:buFont typeface="Calibri"/>
              <a:buNone/>
            </a:pPr>
            <a:r>
              <a:rPr lang="fr-FR" sz="1200" i="0">
                <a:solidFill>
                  <a:schemeClr val="dk1"/>
                </a:solidFill>
                <a:latin typeface="Calibri"/>
                <a:ea typeface="Calibri"/>
                <a:cs typeface="Calibri"/>
                <a:sym typeface="Calibri"/>
              </a:rPr>
              <a:t>On propose une séquence sur 5 semaines d’apprentissage avec 2h en classe entière et 2h en effectif réduits pour des activités expérimentales et de simulation et 1 semaine d’évaluation/remédiation (volume horaire réparti sur l’ensemble des 5 semaines de formation).</a:t>
            </a:r>
            <a:endParaRPr/>
          </a:p>
          <a:p>
            <a:pPr marL="0" marR="0" lvl="0" indent="0" algn="l" rtl="0">
              <a:lnSpc>
                <a:spcPct val="100000"/>
              </a:lnSpc>
              <a:spcBef>
                <a:spcPts val="0"/>
              </a:spcBef>
              <a:spcAft>
                <a:spcPts val="0"/>
              </a:spcAft>
              <a:buClr>
                <a:schemeClr val="dk1"/>
              </a:buClr>
              <a:buSzPts val="1200"/>
              <a:buFont typeface="Calibri"/>
              <a:buNone/>
            </a:pPr>
            <a:endParaRPr sz="120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FR" sz="1200" i="0">
                <a:solidFill>
                  <a:schemeClr val="dk1"/>
                </a:solidFill>
                <a:latin typeface="Calibri"/>
                <a:ea typeface="Calibri"/>
                <a:cs typeface="Calibri"/>
                <a:sym typeface="Calibri"/>
              </a:rPr>
              <a:t>Autour des mobilités individuelles, cette séquence est axée autour de :</a:t>
            </a:r>
            <a:endParaRPr/>
          </a:p>
          <a:p>
            <a:pPr marL="171450" marR="0" lvl="0" indent="-171450" algn="l" rtl="0">
              <a:lnSpc>
                <a:spcPct val="100000"/>
              </a:lnSpc>
              <a:spcBef>
                <a:spcPts val="0"/>
              </a:spcBef>
              <a:spcAft>
                <a:spcPts val="0"/>
              </a:spcAft>
              <a:buClr>
                <a:schemeClr val="dk1"/>
              </a:buClr>
              <a:buSzPts val="1200"/>
              <a:buFont typeface="Calibri"/>
              <a:buChar char="-"/>
            </a:pPr>
            <a:r>
              <a:rPr lang="fr-FR" sz="1200" i="0">
                <a:solidFill>
                  <a:schemeClr val="dk1"/>
                </a:solidFill>
                <a:latin typeface="Calibri"/>
                <a:ea typeface="Calibri"/>
                <a:cs typeface="Calibri"/>
                <a:sym typeface="Calibri"/>
              </a:rPr>
              <a:t>L’étude de la chaîne de puissance. On évolue en ne dissociant pas les grandeurs de flux et les grandeurs d’efforts de la chaîne de puissance;</a:t>
            </a:r>
            <a:endParaRPr/>
          </a:p>
          <a:p>
            <a:pPr marL="171450" marR="0" lvl="0" indent="-171450" algn="l" rtl="0">
              <a:lnSpc>
                <a:spcPct val="100000"/>
              </a:lnSpc>
              <a:spcBef>
                <a:spcPts val="0"/>
              </a:spcBef>
              <a:spcAft>
                <a:spcPts val="0"/>
              </a:spcAft>
              <a:buClr>
                <a:schemeClr val="dk1"/>
              </a:buClr>
              <a:buSzPts val="1200"/>
              <a:buFont typeface="Calibri"/>
              <a:buChar char="-"/>
            </a:pPr>
            <a:r>
              <a:rPr lang="fr-FR" sz="1200" i="0">
                <a:solidFill>
                  <a:schemeClr val="dk1"/>
                </a:solidFill>
                <a:latin typeface="Calibri"/>
                <a:ea typeface="Calibri"/>
                <a:cs typeface="Calibri"/>
                <a:sym typeface="Calibri"/>
              </a:rPr>
              <a:t>On intègre rapidement la notion de modèle multi-physique : identifier les différents blocs et composants d’une chaîne de puissance.</a:t>
            </a:r>
            <a:endParaRPr/>
          </a:p>
          <a:p>
            <a:pPr marL="171450" marR="0" lvl="0" indent="-95250" algn="l" rtl="0">
              <a:lnSpc>
                <a:spcPct val="100000"/>
              </a:lnSpc>
              <a:spcBef>
                <a:spcPts val="0"/>
              </a:spcBef>
              <a:spcAft>
                <a:spcPts val="0"/>
              </a:spcAft>
              <a:buClr>
                <a:schemeClr val="dk1"/>
              </a:buClr>
              <a:buSzPts val="1200"/>
              <a:buFont typeface="Calibri"/>
              <a:buNone/>
            </a:pPr>
            <a:endParaRPr sz="120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FR" sz="1200" i="0">
                <a:solidFill>
                  <a:schemeClr val="dk1"/>
                </a:solidFill>
                <a:latin typeface="Calibri"/>
                <a:ea typeface="Calibri"/>
                <a:cs typeface="Calibri"/>
                <a:sym typeface="Calibri"/>
              </a:rPr>
              <a:t>Les systèmes illustrant cette séquence : trottinettes et skate électriques, gyropodes.</a:t>
            </a:r>
            <a:endParaRPr/>
          </a:p>
          <a:p>
            <a:pPr marL="0" marR="0" lvl="0" indent="0" algn="l" rtl="0">
              <a:lnSpc>
                <a:spcPct val="100000"/>
              </a:lnSpc>
              <a:spcBef>
                <a:spcPts val="0"/>
              </a:spcBef>
              <a:spcAft>
                <a:spcPts val="0"/>
              </a:spcAft>
              <a:buClr>
                <a:schemeClr val="dk1"/>
              </a:buClr>
              <a:buSzPts val="1200"/>
              <a:buFont typeface="Calibri"/>
              <a:buNone/>
            </a:pPr>
            <a:endParaRPr sz="120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i="0"/>
          </a:p>
        </p:txBody>
      </p:sp>
      <p:sp>
        <p:nvSpPr>
          <p:cNvPr id="151" name="Google Shape;15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39</a:t>
            </a:fld>
            <a:endParaRPr/>
          </a:p>
        </p:txBody>
      </p:sp>
    </p:spTree>
    <p:extLst>
      <p:ext uri="{BB962C8B-B14F-4D97-AF65-F5344CB8AC3E}">
        <p14:creationId xmlns:p14="http://schemas.microsoft.com/office/powerpoint/2010/main" val="366077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3797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i="0">
                <a:solidFill>
                  <a:schemeClr val="dk1"/>
                </a:solidFill>
                <a:latin typeface="Calibri"/>
                <a:ea typeface="Calibri"/>
                <a:cs typeface="Calibri"/>
                <a:sym typeface="Calibri"/>
              </a:rPr>
              <a:t>En s’intéressant au thème de l’assistance pour la santé : cette seconde séquence investi le champs du comportement cinématique d’un produit.</a:t>
            </a:r>
            <a:endParaRPr/>
          </a:p>
          <a:p>
            <a:pPr marL="0" lvl="0" indent="0" algn="l" rtl="0">
              <a:spcBef>
                <a:spcPts val="0"/>
              </a:spcBef>
              <a:spcAft>
                <a:spcPts val="0"/>
              </a:spcAft>
              <a:buNone/>
            </a:pPr>
            <a:endParaRPr sz="1200" i="0">
              <a:solidFill>
                <a:schemeClr val="dk1"/>
              </a:solidFill>
              <a:latin typeface="Calibri"/>
              <a:ea typeface="Calibri"/>
              <a:cs typeface="Calibri"/>
              <a:sym typeface="Calibri"/>
            </a:endParaRPr>
          </a:p>
          <a:p>
            <a:pPr marL="0" lvl="0" indent="0" algn="l" rtl="0">
              <a:spcBef>
                <a:spcPts val="0"/>
              </a:spcBef>
              <a:spcAft>
                <a:spcPts val="0"/>
              </a:spcAft>
              <a:buNone/>
            </a:pPr>
            <a:r>
              <a:rPr lang="fr-FR" sz="1200" i="0">
                <a:solidFill>
                  <a:schemeClr val="dk1"/>
                </a:solidFill>
                <a:latin typeface="Calibri"/>
                <a:ea typeface="Calibri"/>
                <a:cs typeface="Calibri"/>
                <a:sym typeface="Calibri"/>
              </a:rPr>
              <a:t>On y intègre également un élément nouveau du nouveau programme de SI qu’est la démarche d’ingénierie système autour d’outil tel que le SysML.</a:t>
            </a:r>
            <a:endParaRPr sz="1200" i="0">
              <a:solidFill>
                <a:schemeClr val="dk1"/>
              </a:solidFill>
              <a:latin typeface="Calibri"/>
              <a:ea typeface="Calibri"/>
              <a:cs typeface="Calibri"/>
              <a:sym typeface="Calibri"/>
            </a:endParaRPr>
          </a:p>
          <a:p>
            <a:pPr marL="0" lvl="0" indent="0" algn="l" rtl="0">
              <a:spcBef>
                <a:spcPts val="0"/>
              </a:spcBef>
              <a:spcAft>
                <a:spcPts val="0"/>
              </a:spcAft>
              <a:buNone/>
            </a:pPr>
            <a:endParaRPr sz="1200" i="0">
              <a:solidFill>
                <a:schemeClr val="dk1"/>
              </a:solidFill>
              <a:latin typeface="Calibri"/>
              <a:ea typeface="Calibri"/>
              <a:cs typeface="Calibri"/>
              <a:sym typeface="Calibri"/>
            </a:endParaRPr>
          </a:p>
          <a:p>
            <a:pPr marL="0" lvl="0" indent="0" algn="l" rtl="0">
              <a:spcBef>
                <a:spcPts val="0"/>
              </a:spcBef>
              <a:spcAft>
                <a:spcPts val="0"/>
              </a:spcAft>
              <a:buNone/>
            </a:pPr>
            <a:r>
              <a:rPr lang="fr-FR" sz="1200" i="0">
                <a:solidFill>
                  <a:schemeClr val="dk1"/>
                </a:solidFill>
                <a:latin typeface="Calibri"/>
                <a:ea typeface="Calibri"/>
                <a:cs typeface="Calibri"/>
                <a:sym typeface="Calibri"/>
              </a:rPr>
              <a:t>Aussi, les élèves sont amenés à proposer des croquis, des schémas des modélisations 3D concernant des structures de mécanismes, des circuits (études des trajectoires par exemple).</a:t>
            </a:r>
            <a:endParaRPr/>
          </a:p>
          <a:p>
            <a:pPr marL="0" lvl="0" indent="0" algn="l" rtl="0">
              <a:spcBef>
                <a:spcPts val="0"/>
              </a:spcBef>
              <a:spcAft>
                <a:spcPts val="0"/>
              </a:spcAft>
              <a:buNone/>
            </a:pPr>
            <a:endParaRPr sz="1200" i="0">
              <a:solidFill>
                <a:schemeClr val="dk1"/>
              </a:solidFill>
              <a:latin typeface="Calibri"/>
              <a:ea typeface="Calibri"/>
              <a:cs typeface="Calibri"/>
              <a:sym typeface="Calibri"/>
            </a:endParaRPr>
          </a:p>
          <a:p>
            <a:pPr marL="0" lvl="0" indent="0" algn="l" rtl="0">
              <a:spcBef>
                <a:spcPts val="0"/>
              </a:spcBef>
              <a:spcAft>
                <a:spcPts val="0"/>
              </a:spcAft>
              <a:buNone/>
            </a:pPr>
            <a:r>
              <a:rPr lang="fr-FR" sz="1200" i="0">
                <a:solidFill>
                  <a:schemeClr val="dk1"/>
                </a:solidFill>
                <a:latin typeface="Calibri"/>
                <a:ea typeface="Calibri"/>
                <a:cs typeface="Calibri"/>
                <a:sym typeface="Calibri"/>
              </a:rPr>
              <a:t>Une évolution concernant l’exigence scientifique du programme s’illustre par le travail autour de la fermeture géométrique d’un système qui impose des maîtrise sur le paramétrage, les vecteurs, projections, trigonométrie… </a:t>
            </a:r>
            <a:endParaRPr sz="1200" i="0">
              <a:solidFill>
                <a:schemeClr val="dk1"/>
              </a:solidFill>
              <a:latin typeface="Calibri"/>
              <a:ea typeface="Calibri"/>
              <a:cs typeface="Calibri"/>
              <a:sym typeface="Calibri"/>
            </a:endParaRPr>
          </a:p>
          <a:p>
            <a:pPr marL="0" lvl="0" indent="0" algn="l" rtl="0">
              <a:spcBef>
                <a:spcPts val="0"/>
              </a:spcBef>
              <a:spcAft>
                <a:spcPts val="0"/>
              </a:spcAft>
              <a:buNone/>
            </a:pPr>
            <a:endParaRPr i="0"/>
          </a:p>
          <a:p>
            <a:pPr marL="0" lvl="0" indent="0" algn="l" rtl="0">
              <a:spcBef>
                <a:spcPts val="0"/>
              </a:spcBef>
              <a:spcAft>
                <a:spcPts val="0"/>
              </a:spcAft>
              <a:buNone/>
            </a:pPr>
            <a:r>
              <a:rPr lang="fr-FR" sz="1200" i="0">
                <a:solidFill>
                  <a:schemeClr val="dk1"/>
                </a:solidFill>
                <a:latin typeface="Calibri"/>
                <a:ea typeface="Calibri"/>
                <a:cs typeface="Calibri"/>
                <a:sym typeface="Calibri"/>
              </a:rPr>
              <a:t>Les systèmes illustrant cette séquence : tapis de course, exosquelette de rééducation.</a:t>
            </a:r>
            <a:endParaRPr/>
          </a:p>
        </p:txBody>
      </p:sp>
      <p:sp>
        <p:nvSpPr>
          <p:cNvPr id="187" name="Google Shape;18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41</a:t>
            </a:fld>
            <a:endParaRPr/>
          </a:p>
        </p:txBody>
      </p:sp>
    </p:spTree>
    <p:extLst>
      <p:ext uri="{BB962C8B-B14F-4D97-AF65-F5344CB8AC3E}">
        <p14:creationId xmlns:p14="http://schemas.microsoft.com/office/powerpoint/2010/main" val="140960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3358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i="0">
                <a:solidFill>
                  <a:schemeClr val="dk1"/>
                </a:solidFill>
                <a:latin typeface="Calibri"/>
                <a:ea typeface="Calibri"/>
                <a:cs typeface="Calibri"/>
                <a:sym typeface="Calibri"/>
              </a:rPr>
              <a:t>Cette séquence est axée sur les échanges d’informations au sein d’un produit. On est dans une démarche  « acquérir&gt;traiter&gt;communiquer ».</a:t>
            </a:r>
            <a:endParaRPr/>
          </a:p>
          <a:p>
            <a:pPr marL="0" marR="0" lvl="0" indent="0" algn="l" rtl="0">
              <a:lnSpc>
                <a:spcPct val="100000"/>
              </a:lnSpc>
              <a:spcBef>
                <a:spcPts val="0"/>
              </a:spcBef>
              <a:spcAft>
                <a:spcPts val="0"/>
              </a:spcAft>
              <a:buClr>
                <a:schemeClr val="dk1"/>
              </a:buClr>
              <a:buSzPts val="1200"/>
              <a:buFont typeface="Calibri"/>
              <a:buNone/>
            </a:pPr>
            <a:endParaRPr i="0"/>
          </a:p>
          <a:p>
            <a:pPr marL="0" marR="0" lvl="0" indent="0" algn="l" rtl="0">
              <a:lnSpc>
                <a:spcPct val="100000"/>
              </a:lnSpc>
              <a:spcBef>
                <a:spcPts val="0"/>
              </a:spcBef>
              <a:spcAft>
                <a:spcPts val="0"/>
              </a:spcAft>
              <a:buClr>
                <a:schemeClr val="dk1"/>
              </a:buClr>
              <a:buSzPts val="1200"/>
              <a:buFont typeface="Calibri"/>
              <a:buNone/>
            </a:pPr>
            <a:r>
              <a:rPr lang="fr-FR" i="0"/>
              <a:t>Le domaine de l’information numérique prenant de l’ampleur dans le programme, on s’y intéresse au plus tôt afin de familiariser les élèves. </a:t>
            </a:r>
            <a:endParaRPr/>
          </a:p>
          <a:p>
            <a:pPr marL="0" marR="0" lvl="0" indent="0" algn="l" rtl="0">
              <a:lnSpc>
                <a:spcPct val="100000"/>
              </a:lnSpc>
              <a:spcBef>
                <a:spcPts val="0"/>
              </a:spcBef>
              <a:spcAft>
                <a:spcPts val="0"/>
              </a:spcAft>
              <a:buClr>
                <a:schemeClr val="dk1"/>
              </a:buClr>
              <a:buSzPts val="1200"/>
              <a:buFont typeface="Calibri"/>
              <a:buNone/>
            </a:pPr>
            <a:endParaRPr i="0"/>
          </a:p>
          <a:p>
            <a:pPr marL="0" marR="0" lvl="0" indent="0" algn="l" rtl="0">
              <a:lnSpc>
                <a:spcPct val="100000"/>
              </a:lnSpc>
              <a:spcBef>
                <a:spcPts val="0"/>
              </a:spcBef>
              <a:spcAft>
                <a:spcPts val="0"/>
              </a:spcAft>
              <a:buClr>
                <a:schemeClr val="dk1"/>
              </a:buClr>
              <a:buSzPts val="1200"/>
              <a:buFont typeface="Calibri"/>
              <a:buNone/>
            </a:pPr>
            <a:r>
              <a:rPr lang="fr-FR" i="0"/>
              <a:t>Par ailleurs, le « challenge » prévu après cette séquence, nécessite de la part des élèves des compétences dans l’acquisition et le traitement de l’information.</a:t>
            </a:r>
            <a:endParaRPr/>
          </a:p>
          <a:p>
            <a:pPr marL="0" marR="0" lvl="0" indent="0" algn="l" rtl="0">
              <a:lnSpc>
                <a:spcPct val="100000"/>
              </a:lnSpc>
              <a:spcBef>
                <a:spcPts val="0"/>
              </a:spcBef>
              <a:spcAft>
                <a:spcPts val="0"/>
              </a:spcAft>
              <a:buClr>
                <a:schemeClr val="dk1"/>
              </a:buClr>
              <a:buSzPts val="1200"/>
              <a:buFont typeface="Calibri"/>
              <a:buNone/>
            </a:pPr>
            <a:endParaRPr i="0"/>
          </a:p>
          <a:p>
            <a:pPr marL="0" marR="0" lvl="0" indent="0" algn="l" rtl="0">
              <a:lnSpc>
                <a:spcPct val="100000"/>
              </a:lnSpc>
              <a:spcBef>
                <a:spcPts val="0"/>
              </a:spcBef>
              <a:spcAft>
                <a:spcPts val="0"/>
              </a:spcAft>
              <a:buClr>
                <a:schemeClr val="dk1"/>
              </a:buClr>
              <a:buSzPts val="1200"/>
              <a:buFont typeface="Calibri"/>
              <a:buNone/>
            </a:pPr>
            <a:r>
              <a:rPr lang="fr-FR" sz="1200" i="0">
                <a:solidFill>
                  <a:schemeClr val="dk1"/>
                </a:solidFill>
                <a:latin typeface="Calibri"/>
                <a:ea typeface="Calibri"/>
                <a:cs typeface="Calibri"/>
                <a:sym typeface="Calibri"/>
              </a:rPr>
              <a:t>Les systèmes illustrant cette séquence : Station météorologique, télescope Astrolab.</a:t>
            </a:r>
            <a:endParaRPr/>
          </a:p>
          <a:p>
            <a:pPr marL="0" marR="0" lvl="0" indent="0" algn="l" rtl="0">
              <a:lnSpc>
                <a:spcPct val="100000"/>
              </a:lnSpc>
              <a:spcBef>
                <a:spcPts val="0"/>
              </a:spcBef>
              <a:spcAft>
                <a:spcPts val="0"/>
              </a:spcAft>
              <a:buClr>
                <a:schemeClr val="dk1"/>
              </a:buClr>
              <a:buSzPts val="1200"/>
              <a:buFont typeface="Calibri"/>
              <a:buNone/>
            </a:pPr>
            <a:endParaRPr i="0"/>
          </a:p>
          <a:p>
            <a:pPr marL="0" marR="0" lvl="0" indent="0" algn="l" rtl="0">
              <a:lnSpc>
                <a:spcPct val="100000"/>
              </a:lnSpc>
              <a:spcBef>
                <a:spcPts val="0"/>
              </a:spcBef>
              <a:spcAft>
                <a:spcPts val="0"/>
              </a:spcAft>
              <a:buClr>
                <a:schemeClr val="dk1"/>
              </a:buClr>
              <a:buSzPts val="1200"/>
              <a:buFont typeface="Calibri"/>
              <a:buNone/>
            </a:pPr>
            <a:endParaRPr i="0"/>
          </a:p>
          <a:p>
            <a:pPr marL="0" marR="0" lvl="0" indent="0" algn="l" rtl="0">
              <a:lnSpc>
                <a:spcPct val="100000"/>
              </a:lnSpc>
              <a:spcBef>
                <a:spcPts val="0"/>
              </a:spcBef>
              <a:spcAft>
                <a:spcPts val="0"/>
              </a:spcAft>
              <a:buClr>
                <a:schemeClr val="dk1"/>
              </a:buClr>
              <a:buSzPts val="1200"/>
              <a:buFont typeface="Calibri"/>
              <a:buNone/>
            </a:pPr>
            <a:r>
              <a:rPr lang="fr-FR" b="0" i="1"/>
              <a:t>Les protocoles de communication peuvent étudiés par le biais de bus de communication (I2C, CAN, RS232) ou de trames (ethernet, WIFI, LoRA). </a:t>
            </a:r>
            <a:endParaRPr/>
          </a:p>
          <a:p>
            <a:pPr marL="0" marR="0" lvl="0" indent="0" algn="l" rtl="0">
              <a:lnSpc>
                <a:spcPct val="100000"/>
              </a:lnSpc>
              <a:spcBef>
                <a:spcPts val="0"/>
              </a:spcBef>
              <a:spcAft>
                <a:spcPts val="0"/>
              </a:spcAft>
              <a:buClr>
                <a:schemeClr val="dk1"/>
              </a:buClr>
              <a:buSzPts val="1200"/>
              <a:buFont typeface="Calibri"/>
              <a:buNone/>
            </a:pPr>
            <a:r>
              <a:rPr lang="fr-FR" b="0" i="1"/>
              <a:t>Il est possible d’utiliser des matériels pour analyser les trames (analyseur de trames, logiciels de capture de trames) afin de décoder une partie d’une trame (paquet, adresse).</a:t>
            </a:r>
            <a:endParaRPr/>
          </a:p>
        </p:txBody>
      </p:sp>
      <p:sp>
        <p:nvSpPr>
          <p:cNvPr id="225" name="Google Shape;22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43</a:t>
            </a:fld>
            <a:endParaRPr/>
          </a:p>
        </p:txBody>
      </p:sp>
    </p:spTree>
    <p:extLst>
      <p:ext uri="{BB962C8B-B14F-4D97-AF65-F5344CB8AC3E}">
        <p14:creationId xmlns:p14="http://schemas.microsoft.com/office/powerpoint/2010/main" val="2331478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2604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i="0">
                <a:solidFill>
                  <a:schemeClr val="dk1"/>
                </a:solidFill>
                <a:latin typeface="Calibri"/>
                <a:ea typeface="Calibri"/>
                <a:cs typeface="Calibri"/>
                <a:sym typeface="Calibri"/>
              </a:rPr>
              <a:t>Les connaissances abordées dans cette séquence autour des « objets connectés » ne sont pas nouvelles en soient mais sont surtout renforcées par rapport à l’ancien programme.</a:t>
            </a:r>
            <a:endParaRPr/>
          </a:p>
          <a:p>
            <a:pPr marL="0" marR="0" lvl="0" indent="0" algn="l" rtl="0">
              <a:lnSpc>
                <a:spcPct val="100000"/>
              </a:lnSpc>
              <a:spcBef>
                <a:spcPts val="0"/>
              </a:spcBef>
              <a:spcAft>
                <a:spcPts val="0"/>
              </a:spcAft>
              <a:buClr>
                <a:schemeClr val="dk1"/>
              </a:buClr>
              <a:buSzPts val="1200"/>
              <a:buFont typeface="Calibri"/>
              <a:buNone/>
            </a:pPr>
            <a:r>
              <a:rPr lang="fr-FR" sz="1200" i="0">
                <a:solidFill>
                  <a:schemeClr val="dk1"/>
                </a:solidFill>
                <a:latin typeface="Calibri"/>
                <a:ea typeface="Calibri"/>
                <a:cs typeface="Calibri"/>
                <a:sym typeface="Calibri"/>
              </a:rPr>
              <a:t>C’est le contexte d’étude qui s’est modernisé : les objets connectés.</a:t>
            </a:r>
            <a:endParaRPr sz="120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FR" sz="1200" i="0">
                <a:solidFill>
                  <a:schemeClr val="dk1"/>
                </a:solidFill>
                <a:latin typeface="Calibri"/>
                <a:ea typeface="Calibri"/>
                <a:cs typeface="Calibri"/>
                <a:sym typeface="Calibri"/>
              </a:rPr>
              <a:t>Ici on s’intéresse à la manière dont l’objet connecté communique avec d’autres objets connectés et avec son environnement (réseau, cloud).</a:t>
            </a:r>
            <a:endParaRPr sz="120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FR" sz="1200" i="0">
                <a:solidFill>
                  <a:schemeClr val="dk1"/>
                </a:solidFill>
                <a:latin typeface="Calibri"/>
                <a:ea typeface="Calibri"/>
                <a:cs typeface="Calibri"/>
                <a:sym typeface="Calibri"/>
              </a:rPr>
              <a:t>On remarque que le programme SNT de seconde aborde la  thématique « informatique embarquée et objets connectés ».</a:t>
            </a:r>
            <a:endParaRPr sz="120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FR" sz="1200" i="0">
                <a:solidFill>
                  <a:schemeClr val="dk1"/>
                </a:solidFill>
                <a:latin typeface="Calibri"/>
                <a:ea typeface="Calibri"/>
                <a:cs typeface="Calibri"/>
                <a:sym typeface="Calibri"/>
              </a:rPr>
              <a:t>On va donc se servir des connaissances déjà acquises et sensibilisant à la dimension de produit et d’objet (connecté).</a:t>
            </a:r>
            <a:endParaRPr/>
          </a:p>
          <a:p>
            <a:pPr marL="0" marR="0" lvl="0" indent="0" algn="l" rtl="0">
              <a:lnSpc>
                <a:spcPct val="100000"/>
              </a:lnSpc>
              <a:spcBef>
                <a:spcPts val="0"/>
              </a:spcBef>
              <a:spcAft>
                <a:spcPts val="0"/>
              </a:spcAft>
              <a:buClr>
                <a:schemeClr val="dk1"/>
              </a:buClr>
              <a:buSzPts val="1200"/>
              <a:buFont typeface="Calibri"/>
              <a:buNone/>
            </a:pPr>
            <a:endParaRPr sz="120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FR" sz="1200" i="0">
                <a:solidFill>
                  <a:schemeClr val="dk1"/>
                </a:solidFill>
                <a:latin typeface="Calibri"/>
                <a:ea typeface="Calibri"/>
                <a:cs typeface="Calibri"/>
                <a:sym typeface="Calibri"/>
              </a:rPr>
              <a:t>Les systèmes illustrant cette séquence : pommeau de douche « hydrao » qui sera le support d’une présentation sur les objets connectés.</a:t>
            </a:r>
            <a:endParaRPr sz="1200" i="0">
              <a:solidFill>
                <a:schemeClr val="dk1"/>
              </a:solidFill>
              <a:latin typeface="Calibri"/>
              <a:ea typeface="Calibri"/>
              <a:cs typeface="Calibri"/>
              <a:sym typeface="Calibri"/>
            </a:endParaRPr>
          </a:p>
        </p:txBody>
      </p:sp>
      <p:sp>
        <p:nvSpPr>
          <p:cNvPr id="259" name="Google Shape;259;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45</a:t>
            </a:fld>
            <a:endParaRPr/>
          </a:p>
        </p:txBody>
      </p:sp>
    </p:spTree>
    <p:extLst>
      <p:ext uri="{BB962C8B-B14F-4D97-AF65-F5344CB8AC3E}">
        <p14:creationId xmlns:p14="http://schemas.microsoft.com/office/powerpoint/2010/main" val="2971010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1208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i="0">
                <a:solidFill>
                  <a:schemeClr val="dk1"/>
                </a:solidFill>
                <a:latin typeface="Calibri"/>
                <a:ea typeface="Calibri"/>
                <a:cs typeface="Calibri"/>
                <a:sym typeface="Calibri"/>
              </a:rPr>
              <a:t>Nous restons encore dans le domaine du numérique avec ici un axe sur le développement d’applications informatiques nomades et l’apport de </a:t>
            </a:r>
            <a:r>
              <a:rPr lang="fr-FR" sz="1200" b="1" i="0">
                <a:solidFill>
                  <a:schemeClr val="dk1"/>
                </a:solidFill>
                <a:latin typeface="Calibri"/>
                <a:ea typeface="Calibri"/>
                <a:cs typeface="Calibri"/>
                <a:sym typeface="Calibri"/>
              </a:rPr>
              <a:t>notions</a:t>
            </a:r>
            <a:r>
              <a:rPr lang="fr-FR" sz="1200" i="0">
                <a:solidFill>
                  <a:schemeClr val="dk1"/>
                </a:solidFill>
                <a:latin typeface="Calibri"/>
                <a:ea typeface="Calibri"/>
                <a:cs typeface="Calibri"/>
                <a:sym typeface="Calibri"/>
              </a:rPr>
              <a:t> sur l’intelligence artificielle (nouveau dans ce programme )</a:t>
            </a:r>
            <a:endParaRPr sz="120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FR" sz="1200" i="0">
                <a:solidFill>
                  <a:schemeClr val="dk1"/>
                </a:solidFill>
                <a:latin typeface="Calibri"/>
                <a:ea typeface="Calibri"/>
                <a:cs typeface="Calibri"/>
                <a:sym typeface="Calibri"/>
              </a:rPr>
              <a:t>La partie programmation prend toute sa place ici et est accompagnée par une approche design d’interface et d’interaction.</a:t>
            </a:r>
            <a:endParaRPr sz="120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FR" sz="1200" i="0">
                <a:solidFill>
                  <a:schemeClr val="dk1"/>
                </a:solidFill>
                <a:latin typeface="Calibri"/>
                <a:ea typeface="Calibri"/>
                <a:cs typeface="Calibri"/>
                <a:sym typeface="Calibri"/>
              </a:rPr>
              <a:t>L’approche design, nouveauté du programme, permet d’imaginer des solutions d’applications au plus proches des besoins de l’utilisateur. </a:t>
            </a:r>
            <a:endParaRPr/>
          </a:p>
          <a:p>
            <a:pPr marL="0" marR="0" lvl="0" indent="0" algn="l" rtl="0">
              <a:lnSpc>
                <a:spcPct val="100000"/>
              </a:lnSpc>
              <a:spcBef>
                <a:spcPts val="0"/>
              </a:spcBef>
              <a:spcAft>
                <a:spcPts val="0"/>
              </a:spcAft>
              <a:buClr>
                <a:schemeClr val="dk1"/>
              </a:buClr>
              <a:buSzPts val="1200"/>
              <a:buFont typeface="Calibri"/>
              <a:buNone/>
            </a:pPr>
            <a:endParaRPr sz="120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FR" sz="1200" i="0">
                <a:solidFill>
                  <a:schemeClr val="dk1"/>
                </a:solidFill>
                <a:latin typeface="Calibri"/>
                <a:ea typeface="Calibri"/>
                <a:cs typeface="Calibri"/>
                <a:sym typeface="Calibri"/>
              </a:rPr>
              <a:t>Cette approche design sera développée plus tard dans l’après-midi.</a:t>
            </a:r>
            <a:endParaRPr/>
          </a:p>
          <a:p>
            <a:pPr marL="0" marR="0" lvl="0" indent="0" algn="l" rtl="0">
              <a:lnSpc>
                <a:spcPct val="100000"/>
              </a:lnSpc>
              <a:spcBef>
                <a:spcPts val="0"/>
              </a:spcBef>
              <a:spcAft>
                <a:spcPts val="0"/>
              </a:spcAft>
              <a:buClr>
                <a:schemeClr val="dk1"/>
              </a:buClr>
              <a:buSzPts val="1200"/>
              <a:buFont typeface="Calibri"/>
              <a:buNone/>
            </a:pPr>
            <a:endParaRPr sz="120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FR" sz="1200" i="0">
                <a:solidFill>
                  <a:schemeClr val="dk1"/>
                </a:solidFill>
                <a:latin typeface="Calibri"/>
                <a:ea typeface="Calibri"/>
                <a:cs typeface="Calibri"/>
                <a:sym typeface="Calibri"/>
              </a:rPr>
              <a:t>Les systèmes illustrant cette séquence : Drone programmable, mini robot programmable, concept de maison intelligente</a:t>
            </a:r>
            <a:endParaRPr/>
          </a:p>
        </p:txBody>
      </p:sp>
      <p:sp>
        <p:nvSpPr>
          <p:cNvPr id="288" name="Google Shape;28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46</a:t>
            </a:fld>
            <a:endParaRPr/>
          </a:p>
        </p:txBody>
      </p:sp>
    </p:spTree>
    <p:extLst>
      <p:ext uri="{BB962C8B-B14F-4D97-AF65-F5344CB8AC3E}">
        <p14:creationId xmlns:p14="http://schemas.microsoft.com/office/powerpoint/2010/main" val="3140329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i="0">
                <a:solidFill>
                  <a:schemeClr val="dk1"/>
                </a:solidFill>
                <a:latin typeface="Calibri"/>
                <a:ea typeface="Calibri"/>
                <a:cs typeface="Calibri"/>
                <a:sym typeface="Calibri"/>
              </a:rPr>
              <a:t>Cette séquence sur la thématique de l’assistance aux personnes porte principalement sur la modélisation des mécanismes du point de vue cinématique et des actions mécaniques transmissibles dans une liaison.</a:t>
            </a:r>
            <a:endParaRPr/>
          </a:p>
          <a:p>
            <a:pPr marL="0" lvl="0" indent="0" algn="l" rtl="0">
              <a:spcBef>
                <a:spcPts val="0"/>
              </a:spcBef>
              <a:spcAft>
                <a:spcPts val="0"/>
              </a:spcAft>
              <a:buNone/>
            </a:pPr>
            <a:endParaRPr sz="1200" i="0">
              <a:solidFill>
                <a:schemeClr val="dk1"/>
              </a:solidFill>
              <a:latin typeface="Calibri"/>
              <a:ea typeface="Calibri"/>
              <a:cs typeface="Calibri"/>
              <a:sym typeface="Calibri"/>
            </a:endParaRPr>
          </a:p>
          <a:p>
            <a:pPr marL="0" lvl="0" indent="0" algn="l" rtl="0">
              <a:spcBef>
                <a:spcPts val="0"/>
              </a:spcBef>
              <a:spcAft>
                <a:spcPts val="0"/>
              </a:spcAft>
              <a:buNone/>
            </a:pPr>
            <a:r>
              <a:rPr lang="fr-FR" sz="1200" i="0">
                <a:solidFill>
                  <a:schemeClr val="dk1"/>
                </a:solidFill>
                <a:latin typeface="Calibri"/>
                <a:ea typeface="Calibri"/>
                <a:cs typeface="Calibri"/>
                <a:sym typeface="Calibri"/>
              </a:rPr>
              <a:t>Elle se déroule en fin de première, renforce les connaissances engagées en séquence 2 (comportement cinématique autour de l’assistance pour la santé)</a:t>
            </a:r>
            <a:endParaRPr/>
          </a:p>
          <a:p>
            <a:pPr marL="0" lvl="0" indent="0" algn="l" rtl="0">
              <a:spcBef>
                <a:spcPts val="0"/>
              </a:spcBef>
              <a:spcAft>
                <a:spcPts val="0"/>
              </a:spcAft>
              <a:buNone/>
            </a:pPr>
            <a:r>
              <a:rPr lang="fr-FR" sz="1200" i="0">
                <a:solidFill>
                  <a:schemeClr val="dk1"/>
                </a:solidFill>
                <a:latin typeface="Calibri"/>
                <a:ea typeface="Calibri"/>
                <a:cs typeface="Calibri"/>
                <a:sym typeface="Calibri"/>
              </a:rPr>
              <a:t>et à pour but de créer une passerelle vers l’année de terminale (première séquence : structures, enveloppes et systèmes mécaniques).</a:t>
            </a:r>
            <a:endParaRPr/>
          </a:p>
          <a:p>
            <a:pPr marL="0" lvl="0" indent="0" algn="l" rtl="0">
              <a:spcBef>
                <a:spcPts val="0"/>
              </a:spcBef>
              <a:spcAft>
                <a:spcPts val="0"/>
              </a:spcAft>
              <a:buNone/>
            </a:pPr>
            <a:endParaRPr sz="1200" i="0">
              <a:solidFill>
                <a:schemeClr val="dk1"/>
              </a:solidFill>
              <a:latin typeface="Calibri"/>
              <a:ea typeface="Calibri"/>
              <a:cs typeface="Calibri"/>
              <a:sym typeface="Calibri"/>
            </a:endParaRPr>
          </a:p>
          <a:p>
            <a:pPr marL="0" lvl="0" indent="0" algn="l" rtl="0">
              <a:spcBef>
                <a:spcPts val="0"/>
              </a:spcBef>
              <a:spcAft>
                <a:spcPts val="0"/>
              </a:spcAft>
              <a:buNone/>
            </a:pPr>
            <a:r>
              <a:rPr lang="fr-FR" sz="1200" i="0">
                <a:solidFill>
                  <a:schemeClr val="dk1"/>
                </a:solidFill>
                <a:latin typeface="Calibri"/>
                <a:ea typeface="Calibri"/>
                <a:cs typeface="Calibri"/>
                <a:sym typeface="Calibri"/>
              </a:rPr>
              <a:t>Le torseur cinématique apparait, renforçant l’approche scientifique de la formation pour faciliter le lien avec les études post-bac.</a:t>
            </a:r>
            <a:endParaRPr/>
          </a:p>
          <a:p>
            <a:pPr marL="0" lvl="0" indent="0" algn="l" rtl="0">
              <a:spcBef>
                <a:spcPts val="0"/>
              </a:spcBef>
              <a:spcAft>
                <a:spcPts val="0"/>
              </a:spcAft>
              <a:buNone/>
            </a:pPr>
            <a:endParaRPr sz="1200" i="0">
              <a:solidFill>
                <a:schemeClr val="dk1"/>
              </a:solidFill>
              <a:latin typeface="Calibri"/>
              <a:ea typeface="Calibri"/>
              <a:cs typeface="Calibri"/>
              <a:sym typeface="Calibri"/>
            </a:endParaRPr>
          </a:p>
          <a:p>
            <a:pPr marL="0" lvl="0" indent="0" algn="l" rtl="0">
              <a:spcBef>
                <a:spcPts val="0"/>
              </a:spcBef>
              <a:spcAft>
                <a:spcPts val="0"/>
              </a:spcAft>
              <a:buNone/>
            </a:pPr>
            <a:r>
              <a:rPr lang="fr-FR" sz="1200" i="0">
                <a:solidFill>
                  <a:schemeClr val="dk1"/>
                </a:solidFill>
                <a:latin typeface="Calibri"/>
                <a:ea typeface="Calibri"/>
                <a:cs typeface="Calibri"/>
                <a:sym typeface="Calibri"/>
              </a:rPr>
              <a:t>Les systèmes illustrant cette séquence : Exosquelette de manutention, baignoire « transcare ».</a:t>
            </a:r>
            <a:endParaRPr/>
          </a:p>
          <a:p>
            <a:pPr marL="0" lvl="0" indent="0" algn="l" rtl="0">
              <a:spcBef>
                <a:spcPts val="0"/>
              </a:spcBef>
              <a:spcAft>
                <a:spcPts val="0"/>
              </a:spcAft>
              <a:buNone/>
            </a:pPr>
            <a:endParaRPr sz="120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FR" sz="1200" i="1">
                <a:solidFill>
                  <a:schemeClr val="dk1"/>
                </a:solidFill>
                <a:latin typeface="Calibri"/>
                <a:ea typeface="Calibri"/>
                <a:cs typeface="Calibri"/>
                <a:sym typeface="Calibri"/>
              </a:rPr>
              <a:t>On souligne le lien entre torseur distributeur cinématique et torseur d’action mécaniques transmissibles qui sera vu lors de la première séquence de terminale.</a:t>
            </a:r>
            <a:endParaRPr sz="1200" i="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FR" sz="1200" i="1">
                <a:solidFill>
                  <a:schemeClr val="dk1"/>
                </a:solidFill>
                <a:latin typeface="Calibri"/>
                <a:ea typeface="Calibri"/>
                <a:cs typeface="Calibri"/>
                <a:sym typeface="Calibri"/>
              </a:rPr>
              <a:t>Les diagrammes indiqués comme connaissances associées sont des outils de présentation sur lesquels s’appuient les connaissances nouvelles de la séquence, les énoncés sur lesquels les travaux élèves seront proposés.</a:t>
            </a:r>
            <a:endParaRPr sz="1200" i="1">
              <a:solidFill>
                <a:schemeClr val="dk1"/>
              </a:solidFill>
              <a:latin typeface="Calibri"/>
              <a:ea typeface="Calibri"/>
              <a:cs typeface="Calibri"/>
              <a:sym typeface="Calibri"/>
            </a:endParaRPr>
          </a:p>
          <a:p>
            <a:pPr marL="0" lvl="0" indent="0" algn="l" rtl="0">
              <a:spcBef>
                <a:spcPts val="0"/>
              </a:spcBef>
              <a:spcAft>
                <a:spcPts val="0"/>
              </a:spcAft>
              <a:buNone/>
            </a:pPr>
            <a:endParaRPr i="0"/>
          </a:p>
        </p:txBody>
      </p:sp>
      <p:sp>
        <p:nvSpPr>
          <p:cNvPr id="316" name="Google Shape;31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47</a:t>
            </a:fld>
            <a:endParaRPr/>
          </a:p>
        </p:txBody>
      </p:sp>
    </p:spTree>
    <p:extLst>
      <p:ext uri="{BB962C8B-B14F-4D97-AF65-F5344CB8AC3E}">
        <p14:creationId xmlns:p14="http://schemas.microsoft.com/office/powerpoint/2010/main" val="1429053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8695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1885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40065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3607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39551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4107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667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1885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11779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18853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18853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8577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8231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99834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57018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19422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5937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28291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9726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65241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77</a:t>
            </a:fld>
            <a:endParaRPr lang="fr-FR"/>
          </a:p>
        </p:txBody>
      </p:sp>
    </p:spTree>
    <p:extLst>
      <p:ext uri="{BB962C8B-B14F-4D97-AF65-F5344CB8AC3E}">
        <p14:creationId xmlns:p14="http://schemas.microsoft.com/office/powerpoint/2010/main" val="495974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2523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8347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069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27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pPr/>
              <a:t>‹N°›</a:t>
            </a:fld>
            <a:endParaRPr lang="fr-FR"/>
          </a:p>
        </p:txBody>
      </p:sp>
    </p:spTree>
    <p:extLst>
      <p:ext uri="{BB962C8B-B14F-4D97-AF65-F5344CB8AC3E}">
        <p14:creationId xmlns:p14="http://schemas.microsoft.com/office/powerpoint/2010/main" val="2633674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240143" y="1"/>
            <a:ext cx="7894637" cy="1054100"/>
          </a:xfrm>
        </p:spPr>
        <p:txBody>
          <a:bodyPr/>
          <a:lstStyle>
            <a:lvl1pPr>
              <a:defRPr sz="3200"/>
            </a:lvl1pPr>
          </a:lstStyle>
          <a:p>
            <a:r>
              <a:rPr lang="fr-FR" dirty="0" smtClean="0"/>
              <a:t>CLIQUEZ ET MODIFIEZ LE TITRE</a:t>
            </a:r>
            <a:endParaRPr lang="fr-FR" dirty="0"/>
          </a:p>
        </p:txBody>
      </p:sp>
      <p:sp>
        <p:nvSpPr>
          <p:cNvPr id="3" name="Sous-titre 2"/>
          <p:cNvSpPr>
            <a:spLocks noGrp="1"/>
          </p:cNvSpPr>
          <p:nvPr>
            <p:ph type="subTitle" idx="1"/>
          </p:nvPr>
        </p:nvSpPr>
        <p:spPr>
          <a:xfrm>
            <a:off x="706743" y="1384300"/>
            <a:ext cx="7596190" cy="500661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pPr/>
              <a:t>‹N°›</a:t>
            </a:fld>
            <a:endParaRPr lang="fr-FR"/>
          </a:p>
        </p:txBody>
      </p:sp>
    </p:spTree>
    <p:extLst>
      <p:ext uri="{BB962C8B-B14F-4D97-AF65-F5344CB8AC3E}">
        <p14:creationId xmlns:p14="http://schemas.microsoft.com/office/powerpoint/2010/main" val="2633674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00807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age de présentation ou de partie">
  <p:cSld name="1_Page de présentation ou de partie">
    <p:spTree>
      <p:nvGrpSpPr>
        <p:cNvPr id="1" name="Shape 33"/>
        <p:cNvGrpSpPr/>
        <p:nvPr/>
      </p:nvGrpSpPr>
      <p:grpSpPr>
        <a:xfrm>
          <a:off x="0" y="0"/>
          <a:ext cx="0" cy="0"/>
          <a:chOff x="0" y="0"/>
          <a:chExt cx="0" cy="0"/>
        </a:xfrm>
      </p:grpSpPr>
      <p:sp>
        <p:nvSpPr>
          <p:cNvPr id="34" name="Google Shape;34;p5"/>
          <p:cNvSpPr txBox="1">
            <a:spLocks noGrp="1"/>
          </p:cNvSpPr>
          <p:nvPr>
            <p:ph type="ctrTitle"/>
          </p:nvPr>
        </p:nvSpPr>
        <p:spPr>
          <a:xfrm>
            <a:off x="1240143" y="1"/>
            <a:ext cx="7894637" cy="105410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3F3F3F"/>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subTitle" idx="1"/>
          </p:nvPr>
        </p:nvSpPr>
        <p:spPr>
          <a:xfrm>
            <a:off x="706743" y="1384300"/>
            <a:ext cx="7596190" cy="5006610"/>
          </a:xfrm>
          <a:prstGeom prst="rect">
            <a:avLst/>
          </a:prstGeom>
          <a:noFill/>
          <a:ln>
            <a:noFill/>
          </a:ln>
        </p:spPr>
        <p:txBody>
          <a:bodyPr spcFirstLastPara="1" wrap="square" lIns="91425" tIns="45700" rIns="91425" bIns="45700" anchor="t" anchorCtr="0"/>
          <a:lstStyle>
            <a:lvl1pPr lvl="0" algn="l">
              <a:spcBef>
                <a:spcPts val="400"/>
              </a:spcBef>
              <a:spcAft>
                <a:spcPts val="0"/>
              </a:spcAft>
              <a:buClr>
                <a:srgbClr val="683086"/>
              </a:buClr>
              <a:buSzPts val="2000"/>
              <a:buNone/>
              <a:defRPr>
                <a:solidFill>
                  <a:srgbClr val="683086"/>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6" name="Google Shape;36;p5"/>
          <p:cNvSpPr txBox="1">
            <a:spLocks noGrp="1"/>
          </p:cNvSpPr>
          <p:nvPr>
            <p:ph type="sldNum" idx="12"/>
          </p:nvPr>
        </p:nvSpPr>
        <p:spPr>
          <a:xfrm>
            <a:off x="8197502" y="6390910"/>
            <a:ext cx="4038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3765839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ide" type="blank">
  <p:cSld name="1_Vide">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Calibri"/>
                <a:ea typeface="Calibri"/>
                <a:cs typeface="Calibri"/>
                <a:sym typeface="Calibri"/>
              </a:defRPr>
            </a:lvl1pPr>
            <a:lvl2pPr marL="0" lvl="1" indent="0" algn="r">
              <a:spcBef>
                <a:spcPts val="0"/>
              </a:spcBef>
              <a:buNone/>
              <a:defRPr sz="1200" b="0" i="0" u="none" strike="noStrike" cap="none">
                <a:solidFill>
                  <a:srgbClr val="888888"/>
                </a:solidFill>
                <a:latin typeface="Calibri"/>
                <a:ea typeface="Calibri"/>
                <a:cs typeface="Calibri"/>
                <a:sym typeface="Calibri"/>
              </a:defRPr>
            </a:lvl2pPr>
            <a:lvl3pPr marL="0" lvl="2" indent="0" algn="r">
              <a:spcBef>
                <a:spcPts val="0"/>
              </a:spcBef>
              <a:buNone/>
              <a:defRPr sz="1200" b="0" i="0" u="none" strike="noStrike" cap="none">
                <a:solidFill>
                  <a:srgbClr val="888888"/>
                </a:solidFill>
                <a:latin typeface="Calibri"/>
                <a:ea typeface="Calibri"/>
                <a:cs typeface="Calibri"/>
                <a:sym typeface="Calibri"/>
              </a:defRPr>
            </a:lvl3pPr>
            <a:lvl4pPr marL="0" lvl="3" indent="0" algn="r">
              <a:spcBef>
                <a:spcPts val="0"/>
              </a:spcBef>
              <a:buNone/>
              <a:defRPr sz="1200" b="0" i="0" u="none" strike="noStrike" cap="none">
                <a:solidFill>
                  <a:srgbClr val="888888"/>
                </a:solidFill>
                <a:latin typeface="Calibri"/>
                <a:ea typeface="Calibri"/>
                <a:cs typeface="Calibri"/>
                <a:sym typeface="Calibri"/>
              </a:defRPr>
            </a:lvl4pPr>
            <a:lvl5pPr marL="0" lvl="4" indent="0" algn="r">
              <a:spcBef>
                <a:spcPts val="0"/>
              </a:spcBef>
              <a:buNone/>
              <a:defRPr sz="1200" b="0" i="0" u="none" strike="noStrike" cap="none">
                <a:solidFill>
                  <a:srgbClr val="888888"/>
                </a:solidFill>
                <a:latin typeface="Calibri"/>
                <a:ea typeface="Calibri"/>
                <a:cs typeface="Calibri"/>
                <a:sym typeface="Calibri"/>
              </a:defRPr>
            </a:lvl5pPr>
            <a:lvl6pPr marL="0" lvl="5" indent="0" algn="r">
              <a:spcBef>
                <a:spcPts val="0"/>
              </a:spcBef>
              <a:buNone/>
              <a:defRPr sz="1200" b="0" i="0" u="none" strike="noStrike" cap="none">
                <a:solidFill>
                  <a:srgbClr val="888888"/>
                </a:solidFill>
                <a:latin typeface="Calibri"/>
                <a:ea typeface="Calibri"/>
                <a:cs typeface="Calibri"/>
                <a:sym typeface="Calibri"/>
              </a:defRPr>
            </a:lvl6pPr>
            <a:lvl7pPr marL="0" lvl="6" indent="0" algn="r">
              <a:spcBef>
                <a:spcPts val="0"/>
              </a:spcBef>
              <a:buNone/>
              <a:defRPr sz="1200" b="0" i="0" u="none" strike="noStrike" cap="none">
                <a:solidFill>
                  <a:srgbClr val="888888"/>
                </a:solidFill>
                <a:latin typeface="Calibri"/>
                <a:ea typeface="Calibri"/>
                <a:cs typeface="Calibri"/>
                <a:sym typeface="Calibri"/>
              </a:defRPr>
            </a:lvl7pPr>
            <a:lvl8pPr marL="0" lvl="7" indent="0" algn="r">
              <a:spcBef>
                <a:spcPts val="0"/>
              </a:spcBef>
              <a:buNone/>
              <a:defRPr sz="1200" b="0" i="0" u="none" strike="noStrike" cap="none">
                <a:solidFill>
                  <a:srgbClr val="888888"/>
                </a:solidFill>
                <a:latin typeface="Calibri"/>
                <a:ea typeface="Calibri"/>
                <a:cs typeface="Calibri"/>
                <a:sym typeface="Calibri"/>
              </a:defRPr>
            </a:lvl8pPr>
            <a:lvl9pPr marL="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1797441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47221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7312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numéro de diapositive 2"/>
          <p:cNvSpPr>
            <a:spLocks noGrp="1"/>
          </p:cNvSpPr>
          <p:nvPr>
            <p:ph type="sldNum" sz="quarter" idx="10"/>
          </p:nvPr>
        </p:nvSpPr>
        <p:spPr/>
        <p:txBody>
          <a:bodyPr/>
          <a:lstStyle/>
          <a:p>
            <a:fld id="{1FC8907D-B208-DC44-82F5-2940ECA1C9FA}"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6" name="Connecteur droit 15"/>
          <p:cNvCxnSpPr/>
          <p:nvPr userDrawn="1"/>
        </p:nvCxnSpPr>
        <p:spPr>
          <a:xfrm>
            <a:off x="698885" y="5516417"/>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6995213" y="4489080"/>
            <a:ext cx="1519767" cy="102446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8885" y="0"/>
            <a:ext cx="295" cy="5507953"/>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pic>
        <p:nvPicPr>
          <p:cNvPr id="11" name="Image 10"/>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76817" y="0"/>
            <a:ext cx="1076325" cy="1363980"/>
          </a:xfrm>
          <a:prstGeom prst="rect">
            <a:avLst/>
          </a:prstGeom>
          <a:noFill/>
        </p:spPr>
      </p:pic>
      <p:sp>
        <p:nvSpPr>
          <p:cNvPr id="13" name="Espace réservé du pied de page 4"/>
          <p:cNvSpPr txBox="1">
            <a:spLocks/>
          </p:cNvSpPr>
          <p:nvPr userDrawn="1"/>
        </p:nvSpPr>
        <p:spPr>
          <a:xfrm>
            <a:off x="139700" y="6181106"/>
            <a:ext cx="240030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gn="ctr">
              <a:lnSpc>
                <a:spcPts val="1320"/>
              </a:lnSpc>
            </a:pPr>
            <a:r>
              <a:rPr lang="fr-FR" b="1" dirty="0" smtClean="0">
                <a:solidFill>
                  <a:srgbClr val="683086"/>
                </a:solidFill>
              </a:rPr>
              <a:t>IA-IPR</a:t>
            </a:r>
          </a:p>
          <a:p>
            <a:pPr algn="ctr">
              <a:lnSpc>
                <a:spcPts val="1320"/>
              </a:lnSpc>
            </a:pPr>
            <a:r>
              <a:rPr lang="fr-FR" dirty="0" smtClean="0">
                <a:solidFill>
                  <a:srgbClr val="00919D"/>
                </a:solidFill>
              </a:rPr>
              <a:t>Sciences</a:t>
            </a:r>
            <a:r>
              <a:rPr lang="fr-FR" baseline="0" dirty="0" smtClean="0">
                <a:solidFill>
                  <a:srgbClr val="00919D"/>
                </a:solidFill>
              </a:rPr>
              <a:t> et techniques i</a:t>
            </a:r>
            <a:r>
              <a:rPr lang="fr-FR" dirty="0" smtClean="0">
                <a:solidFill>
                  <a:srgbClr val="00919D"/>
                </a:solidFill>
              </a:rPr>
              <a:t>ndustrielles</a:t>
            </a:r>
            <a:endParaRPr lang="fr-FR" dirty="0"/>
          </a:p>
        </p:txBody>
      </p:sp>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66"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68308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46622" y="0"/>
            <a:ext cx="7897378" cy="1071878"/>
          </a:xfrm>
          <a:prstGeom prst="rect">
            <a:avLst/>
          </a:prstGeom>
        </p:spPr>
        <p:txBody>
          <a:bodyPr vert="horz" lIns="91440" tIns="45720" rIns="91440" bIns="45720" rtlCol="0" anchor="ctr">
            <a:no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704002" y="1363980"/>
            <a:ext cx="7589313" cy="4817126"/>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6" name="Connecteur droit 15"/>
          <p:cNvCxnSpPr/>
          <p:nvPr userDrawn="1"/>
        </p:nvCxnSpPr>
        <p:spPr>
          <a:xfrm>
            <a:off x="698885" y="1084580"/>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6995213" y="623740"/>
            <a:ext cx="612087" cy="457506"/>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8886" y="2"/>
            <a:ext cx="294" cy="1071878"/>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3" name="Espace réservé du pied de page 4"/>
          <p:cNvSpPr txBox="1">
            <a:spLocks/>
          </p:cNvSpPr>
          <p:nvPr userDrawn="1"/>
        </p:nvSpPr>
        <p:spPr>
          <a:xfrm>
            <a:off x="3251200" y="6181106"/>
            <a:ext cx="240030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gn="ctr">
              <a:lnSpc>
                <a:spcPts val="1320"/>
              </a:lnSpc>
            </a:pPr>
            <a:r>
              <a:rPr lang="fr-FR" b="1" dirty="0" smtClean="0">
                <a:solidFill>
                  <a:srgbClr val="683086"/>
                </a:solidFill>
              </a:rPr>
              <a:t>IA-IPR</a:t>
            </a:r>
          </a:p>
          <a:p>
            <a:pPr algn="ctr">
              <a:lnSpc>
                <a:spcPts val="1320"/>
              </a:lnSpc>
            </a:pPr>
            <a:r>
              <a:rPr lang="fr-FR" dirty="0" smtClean="0">
                <a:solidFill>
                  <a:srgbClr val="00919D"/>
                </a:solidFill>
              </a:rPr>
              <a:t>Sciences</a:t>
            </a:r>
            <a:r>
              <a:rPr lang="fr-FR" baseline="0" dirty="0" smtClean="0">
                <a:solidFill>
                  <a:srgbClr val="00919D"/>
                </a:solidFill>
              </a:rPr>
              <a:t> et techniques i</a:t>
            </a:r>
            <a:r>
              <a:rPr lang="fr-FR" dirty="0" smtClean="0">
                <a:solidFill>
                  <a:srgbClr val="00919D"/>
                </a:solidFill>
              </a:rPr>
              <a:t>ndustrielles</a:t>
            </a:r>
            <a:endParaRPr lang="fr-FR" dirty="0"/>
          </a:p>
        </p:txBody>
      </p:sp>
      <p:pic>
        <p:nvPicPr>
          <p:cNvPr id="21" name="Image 20"/>
          <p:cNvPicPr/>
          <p:nvPr userDrawn="1"/>
        </p:nvPicPr>
        <p:blipFill>
          <a:blip r:embed="rId8">
            <a:extLst>
              <a:ext uri="{28A0092B-C50C-407E-A947-70E740481C1C}">
                <a14:useLocalDpi xmlns:a14="http://schemas.microsoft.com/office/drawing/2010/main" val="0"/>
              </a:ext>
            </a:extLst>
          </a:blip>
          <a:srcRect b="51613"/>
          <a:stretch>
            <a:fillRect/>
          </a:stretch>
        </p:blipFill>
        <p:spPr bwMode="auto">
          <a:xfrm>
            <a:off x="0" y="6181106"/>
            <a:ext cx="855640" cy="623740"/>
          </a:xfrm>
          <a:prstGeom prst="rect">
            <a:avLst/>
          </a:prstGeom>
          <a:noFill/>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5" r:id="rId1"/>
    <p:sldLayoutId id="2147483670" r:id="rId2"/>
    <p:sldLayoutId id="2147483672" r:id="rId3"/>
    <p:sldLayoutId id="2147483674" r:id="rId4"/>
    <p:sldLayoutId id="2147483675" r:id="rId5"/>
    <p:sldLayoutId id="214748367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2000" kern="1200">
          <a:solidFill>
            <a:srgbClr val="68308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46622" y="2349500"/>
            <a:ext cx="7897378" cy="1071878"/>
          </a:xfrm>
          <a:prstGeom prst="rect">
            <a:avLst/>
          </a:prstGeom>
        </p:spPr>
        <p:txBody>
          <a:bodyPr vert="horz" lIns="91440" tIns="45720" rIns="91440" bIns="45720" rtlCol="0" anchor="ctr">
            <a:no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704002" y="1363980"/>
            <a:ext cx="7589313" cy="4817126"/>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6" name="Connecteur droit 15"/>
          <p:cNvCxnSpPr/>
          <p:nvPr userDrawn="1"/>
        </p:nvCxnSpPr>
        <p:spPr>
          <a:xfrm>
            <a:off x="698885" y="3434080"/>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6995213" y="2973240"/>
            <a:ext cx="612087" cy="457506"/>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V="1">
            <a:off x="698885" y="2"/>
            <a:ext cx="1" cy="3441698"/>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3" name="Espace réservé du pied de page 4"/>
          <p:cNvSpPr txBox="1">
            <a:spLocks/>
          </p:cNvSpPr>
          <p:nvPr userDrawn="1"/>
        </p:nvSpPr>
        <p:spPr>
          <a:xfrm>
            <a:off x="3251200" y="6181106"/>
            <a:ext cx="240030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gn="ctr">
              <a:lnSpc>
                <a:spcPts val="1320"/>
              </a:lnSpc>
            </a:pPr>
            <a:r>
              <a:rPr lang="fr-FR" b="1" dirty="0" smtClean="0">
                <a:solidFill>
                  <a:srgbClr val="683086"/>
                </a:solidFill>
              </a:rPr>
              <a:t>IA-IPR</a:t>
            </a:r>
          </a:p>
          <a:p>
            <a:pPr algn="ctr">
              <a:lnSpc>
                <a:spcPts val="1320"/>
              </a:lnSpc>
            </a:pPr>
            <a:r>
              <a:rPr lang="fr-FR" dirty="0" smtClean="0">
                <a:solidFill>
                  <a:srgbClr val="00919D"/>
                </a:solidFill>
              </a:rPr>
              <a:t>Sciences</a:t>
            </a:r>
            <a:r>
              <a:rPr lang="fr-FR" baseline="0" dirty="0" smtClean="0">
                <a:solidFill>
                  <a:srgbClr val="00919D"/>
                </a:solidFill>
              </a:rPr>
              <a:t> et techniques i</a:t>
            </a:r>
            <a:r>
              <a:rPr lang="fr-FR" dirty="0" smtClean="0">
                <a:solidFill>
                  <a:srgbClr val="00919D"/>
                </a:solidFill>
              </a:rPr>
              <a:t>ndustrielles</a:t>
            </a:r>
            <a:endParaRPr lang="fr-FR" dirty="0"/>
          </a:p>
        </p:txBody>
      </p:sp>
      <p:pic>
        <p:nvPicPr>
          <p:cNvPr id="21" name="Image 20"/>
          <p:cNvPicPr/>
          <p:nvPr userDrawn="1"/>
        </p:nvPicPr>
        <p:blipFill>
          <a:blip r:embed="rId3">
            <a:extLst>
              <a:ext uri="{28A0092B-C50C-407E-A947-70E740481C1C}">
                <a14:useLocalDpi xmlns:a14="http://schemas.microsoft.com/office/drawing/2010/main" val="0"/>
              </a:ext>
            </a:extLst>
          </a:blip>
          <a:srcRect b="51613"/>
          <a:stretch>
            <a:fillRect/>
          </a:stretch>
        </p:blipFill>
        <p:spPr bwMode="auto">
          <a:xfrm>
            <a:off x="0" y="6181106"/>
            <a:ext cx="855640" cy="623740"/>
          </a:xfrm>
          <a:prstGeom prst="rect">
            <a:avLst/>
          </a:prstGeom>
          <a:noFill/>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9"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2000" kern="1200">
          <a:solidFill>
            <a:srgbClr val="68308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3.xml"/><Relationship Id="rId5" Type="http://schemas.openxmlformats.org/officeDocument/2006/relationships/tags" Target="../tags/tag5.xml"/><Relationship Id="rId4" Type="http://schemas.openxmlformats.org/officeDocument/2006/relationships/tags" Target="../tags/tag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6" Type="http://schemas.openxmlformats.org/officeDocument/2006/relationships/tags" Target="../tags/tag31.xml"/><Relationship Id="rId21" Type="http://schemas.openxmlformats.org/officeDocument/2006/relationships/tags" Target="../tags/tag26.xml"/><Relationship Id="rId34" Type="http://schemas.openxmlformats.org/officeDocument/2006/relationships/tags" Target="../tags/tag39.xml"/><Relationship Id="rId42" Type="http://schemas.openxmlformats.org/officeDocument/2006/relationships/tags" Target="../tags/tag47.xml"/><Relationship Id="rId47" Type="http://schemas.openxmlformats.org/officeDocument/2006/relationships/tags" Target="../tags/tag52.xml"/><Relationship Id="rId50" Type="http://schemas.openxmlformats.org/officeDocument/2006/relationships/tags" Target="../tags/tag55.xml"/><Relationship Id="rId55" Type="http://schemas.openxmlformats.org/officeDocument/2006/relationships/image" Target="../media/image10.png"/><Relationship Id="rId63" Type="http://schemas.openxmlformats.org/officeDocument/2006/relationships/image" Target="../media/image18.png"/><Relationship Id="rId7" Type="http://schemas.openxmlformats.org/officeDocument/2006/relationships/tags" Target="../tags/tag12.xml"/><Relationship Id="rId2" Type="http://schemas.openxmlformats.org/officeDocument/2006/relationships/tags" Target="../tags/tag7.xml"/><Relationship Id="rId16" Type="http://schemas.openxmlformats.org/officeDocument/2006/relationships/tags" Target="../tags/tag21.xml"/><Relationship Id="rId29" Type="http://schemas.openxmlformats.org/officeDocument/2006/relationships/tags" Target="../tags/tag34.xml"/><Relationship Id="rId11" Type="http://schemas.openxmlformats.org/officeDocument/2006/relationships/tags" Target="../tags/tag16.xml"/><Relationship Id="rId24" Type="http://schemas.openxmlformats.org/officeDocument/2006/relationships/tags" Target="../tags/tag29.xml"/><Relationship Id="rId32" Type="http://schemas.openxmlformats.org/officeDocument/2006/relationships/tags" Target="../tags/tag37.xml"/><Relationship Id="rId37" Type="http://schemas.openxmlformats.org/officeDocument/2006/relationships/tags" Target="../tags/tag42.xml"/><Relationship Id="rId40" Type="http://schemas.openxmlformats.org/officeDocument/2006/relationships/tags" Target="../tags/tag45.xml"/><Relationship Id="rId45" Type="http://schemas.openxmlformats.org/officeDocument/2006/relationships/tags" Target="../tags/tag50.xml"/><Relationship Id="rId53" Type="http://schemas.openxmlformats.org/officeDocument/2006/relationships/image" Target="../media/image8.png"/><Relationship Id="rId58" Type="http://schemas.openxmlformats.org/officeDocument/2006/relationships/image" Target="../media/image13.png"/><Relationship Id="rId5" Type="http://schemas.openxmlformats.org/officeDocument/2006/relationships/tags" Target="../tags/tag10.xml"/><Relationship Id="rId61" Type="http://schemas.openxmlformats.org/officeDocument/2006/relationships/image" Target="../media/image16.png"/><Relationship Id="rId19" Type="http://schemas.openxmlformats.org/officeDocument/2006/relationships/tags" Target="../tags/tag24.xml"/><Relationship Id="rId14" Type="http://schemas.openxmlformats.org/officeDocument/2006/relationships/tags" Target="../tags/tag19.xml"/><Relationship Id="rId22" Type="http://schemas.openxmlformats.org/officeDocument/2006/relationships/tags" Target="../tags/tag27.xml"/><Relationship Id="rId27" Type="http://schemas.openxmlformats.org/officeDocument/2006/relationships/tags" Target="../tags/tag32.xml"/><Relationship Id="rId30" Type="http://schemas.openxmlformats.org/officeDocument/2006/relationships/tags" Target="../tags/tag35.xml"/><Relationship Id="rId35" Type="http://schemas.openxmlformats.org/officeDocument/2006/relationships/tags" Target="../tags/tag40.xml"/><Relationship Id="rId43" Type="http://schemas.openxmlformats.org/officeDocument/2006/relationships/tags" Target="../tags/tag48.xml"/><Relationship Id="rId48" Type="http://schemas.openxmlformats.org/officeDocument/2006/relationships/tags" Target="../tags/tag53.xml"/><Relationship Id="rId56" Type="http://schemas.openxmlformats.org/officeDocument/2006/relationships/image" Target="../media/image11.png"/><Relationship Id="rId64" Type="http://schemas.openxmlformats.org/officeDocument/2006/relationships/image" Target="../media/image19.png"/><Relationship Id="rId8" Type="http://schemas.openxmlformats.org/officeDocument/2006/relationships/tags" Target="../tags/tag13.xml"/><Relationship Id="rId51" Type="http://schemas.openxmlformats.org/officeDocument/2006/relationships/slideLayout" Target="../slideLayouts/slideLayout3.xml"/><Relationship Id="rId3" Type="http://schemas.openxmlformats.org/officeDocument/2006/relationships/tags" Target="../tags/tag8.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tags" Target="../tags/tag30.xml"/><Relationship Id="rId33" Type="http://schemas.openxmlformats.org/officeDocument/2006/relationships/tags" Target="../tags/tag38.xml"/><Relationship Id="rId38" Type="http://schemas.openxmlformats.org/officeDocument/2006/relationships/tags" Target="../tags/tag43.xml"/><Relationship Id="rId46" Type="http://schemas.openxmlformats.org/officeDocument/2006/relationships/tags" Target="../tags/tag51.xml"/><Relationship Id="rId59" Type="http://schemas.openxmlformats.org/officeDocument/2006/relationships/image" Target="../media/image14.png"/><Relationship Id="rId20" Type="http://schemas.openxmlformats.org/officeDocument/2006/relationships/tags" Target="../tags/tag25.xml"/><Relationship Id="rId41" Type="http://schemas.openxmlformats.org/officeDocument/2006/relationships/tags" Target="../tags/tag46.xml"/><Relationship Id="rId54" Type="http://schemas.openxmlformats.org/officeDocument/2006/relationships/image" Target="../media/image9.png"/><Relationship Id="rId62" Type="http://schemas.openxmlformats.org/officeDocument/2006/relationships/image" Target="../media/image17.png"/><Relationship Id="rId1" Type="http://schemas.openxmlformats.org/officeDocument/2006/relationships/tags" Target="../tags/tag6.xml"/><Relationship Id="rId6" Type="http://schemas.openxmlformats.org/officeDocument/2006/relationships/tags" Target="../tags/tag11.xml"/><Relationship Id="rId15" Type="http://schemas.openxmlformats.org/officeDocument/2006/relationships/tags" Target="../tags/tag20.xml"/><Relationship Id="rId23" Type="http://schemas.openxmlformats.org/officeDocument/2006/relationships/tags" Target="../tags/tag28.xml"/><Relationship Id="rId28" Type="http://schemas.openxmlformats.org/officeDocument/2006/relationships/tags" Target="../tags/tag33.xml"/><Relationship Id="rId36" Type="http://schemas.openxmlformats.org/officeDocument/2006/relationships/tags" Target="../tags/tag41.xml"/><Relationship Id="rId49" Type="http://schemas.openxmlformats.org/officeDocument/2006/relationships/tags" Target="../tags/tag54.xml"/><Relationship Id="rId57" Type="http://schemas.openxmlformats.org/officeDocument/2006/relationships/image" Target="../media/image12.png"/><Relationship Id="rId10" Type="http://schemas.openxmlformats.org/officeDocument/2006/relationships/tags" Target="../tags/tag15.xml"/><Relationship Id="rId31" Type="http://schemas.openxmlformats.org/officeDocument/2006/relationships/tags" Target="../tags/tag36.xml"/><Relationship Id="rId44" Type="http://schemas.openxmlformats.org/officeDocument/2006/relationships/tags" Target="../tags/tag49.xml"/><Relationship Id="rId52" Type="http://schemas.openxmlformats.org/officeDocument/2006/relationships/image" Target="../media/image7.png"/><Relationship Id="rId60" Type="http://schemas.openxmlformats.org/officeDocument/2006/relationships/image" Target="../media/image15.png"/><Relationship Id="rId65" Type="http://schemas.openxmlformats.org/officeDocument/2006/relationships/image" Target="../media/image20.png"/><Relationship Id="rId4" Type="http://schemas.openxmlformats.org/officeDocument/2006/relationships/tags" Target="../tags/tag9.xml"/><Relationship Id="rId9" Type="http://schemas.openxmlformats.org/officeDocument/2006/relationships/tags" Target="../tags/tag14.xml"/><Relationship Id="rId13" Type="http://schemas.openxmlformats.org/officeDocument/2006/relationships/tags" Target="../tags/tag18.xml"/><Relationship Id="rId18" Type="http://schemas.openxmlformats.org/officeDocument/2006/relationships/tags" Target="../tags/tag23.xml"/><Relationship Id="rId39" Type="http://schemas.openxmlformats.org/officeDocument/2006/relationships/tags" Target="../tags/tag44.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slideLayout" Target="../slideLayouts/slideLayout3.xml"/><Relationship Id="rId1" Type="http://schemas.openxmlformats.org/officeDocument/2006/relationships/tags" Target="../tags/tag56.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9.xml"/><Relationship Id="rId18" Type="http://schemas.openxmlformats.org/officeDocument/2006/relationships/slide" Target="slide35.xml"/><Relationship Id="rId3" Type="http://schemas.openxmlformats.org/officeDocument/2006/relationships/slide" Target="slide8.xml"/><Relationship Id="rId7" Type="http://schemas.openxmlformats.org/officeDocument/2006/relationships/slide" Target="slide13.xml"/><Relationship Id="rId12" Type="http://schemas.openxmlformats.org/officeDocument/2006/relationships/slide" Target="slide36.xml"/><Relationship Id="rId17" Type="http://schemas.openxmlformats.org/officeDocument/2006/relationships/slide" Target="slide23.xml"/><Relationship Id="rId2" Type="http://schemas.openxmlformats.org/officeDocument/2006/relationships/notesSlide" Target="../notesSlides/notesSlide21.xml"/><Relationship Id="rId16" Type="http://schemas.openxmlformats.org/officeDocument/2006/relationships/slide" Target="slide34.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slide" Target="slide20.xml"/><Relationship Id="rId5" Type="http://schemas.openxmlformats.org/officeDocument/2006/relationships/slide" Target="slide10.xml"/><Relationship Id="rId15" Type="http://schemas.openxmlformats.org/officeDocument/2006/relationships/slide" Target="slide26.xml"/><Relationship Id="rId10" Type="http://schemas.openxmlformats.org/officeDocument/2006/relationships/slide" Target="slide17.xml"/><Relationship Id="rId19" Type="http://schemas.openxmlformats.org/officeDocument/2006/relationships/slide" Target="slide25.xml"/><Relationship Id="rId4" Type="http://schemas.openxmlformats.org/officeDocument/2006/relationships/slide" Target="slide9.xml"/><Relationship Id="rId9" Type="http://schemas.openxmlformats.org/officeDocument/2006/relationships/slide" Target="slide11.xml"/><Relationship Id="rId14" Type="http://schemas.openxmlformats.org/officeDocument/2006/relationships/slide" Target="slide24.xml"/></Relationships>
</file>

<file path=ppt/slides/_rels/slide38.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9.xml"/><Relationship Id="rId18" Type="http://schemas.openxmlformats.org/officeDocument/2006/relationships/slide" Target="slide35.xml"/><Relationship Id="rId3" Type="http://schemas.openxmlformats.org/officeDocument/2006/relationships/slide" Target="slide8.xml"/><Relationship Id="rId7" Type="http://schemas.openxmlformats.org/officeDocument/2006/relationships/slide" Target="slide13.xml"/><Relationship Id="rId12" Type="http://schemas.openxmlformats.org/officeDocument/2006/relationships/slide" Target="slide36.xml"/><Relationship Id="rId17" Type="http://schemas.openxmlformats.org/officeDocument/2006/relationships/slide" Target="slide23.xml"/><Relationship Id="rId2" Type="http://schemas.openxmlformats.org/officeDocument/2006/relationships/notesSlide" Target="../notesSlides/notesSlide22.xml"/><Relationship Id="rId16" Type="http://schemas.openxmlformats.org/officeDocument/2006/relationships/slide" Target="slide34.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slide" Target="slide20.xml"/><Relationship Id="rId5" Type="http://schemas.openxmlformats.org/officeDocument/2006/relationships/slide" Target="slide10.xml"/><Relationship Id="rId15" Type="http://schemas.openxmlformats.org/officeDocument/2006/relationships/slide" Target="slide26.xml"/><Relationship Id="rId10" Type="http://schemas.openxmlformats.org/officeDocument/2006/relationships/slide" Target="slide17.xml"/><Relationship Id="rId19" Type="http://schemas.openxmlformats.org/officeDocument/2006/relationships/slide" Target="slide25.xml"/><Relationship Id="rId4" Type="http://schemas.openxmlformats.org/officeDocument/2006/relationships/slide" Target="slide9.xml"/><Relationship Id="rId9" Type="http://schemas.openxmlformats.org/officeDocument/2006/relationships/slide" Target="slide11.xml"/><Relationship Id="rId14" Type="http://schemas.openxmlformats.org/officeDocument/2006/relationships/slide" Target="slide24.xml"/></Relationships>
</file>

<file path=ppt/slides/_rels/slide39.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3.xml"/><Relationship Id="rId7" Type="http://schemas.openxmlformats.org/officeDocument/2006/relationships/slide" Target="slide9.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slide" Target="slide12.xml"/><Relationship Id="rId4" Type="http://schemas.openxmlformats.org/officeDocument/2006/relationships/slide" Target="slide1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VAE/VAE%20-%20Prof.pdf"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3.xml"/><Relationship Id="rId7" Type="http://schemas.openxmlformats.org/officeDocument/2006/relationships/slide" Target="slide9.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slide" Target="slide12.xml"/><Relationship Id="rId4" Type="http://schemas.openxmlformats.org/officeDocument/2006/relationships/slide" Target="slide11.xml"/></Relationships>
</file>

<file path=ppt/slides/_rels/slide42.xml.rels><?xml version="1.0" encoding="UTF-8" standalone="yes"?>
<Relationships xmlns="http://schemas.openxmlformats.org/package/2006/relationships"><Relationship Id="rId3" Type="http://schemas.openxmlformats.org/officeDocument/2006/relationships/hyperlink" Target="Transat%20berceur/Act%202%20Sch&#233;m%20-%20Prof.pdf"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3.xml"/><Relationship Id="rId7" Type="http://schemas.openxmlformats.org/officeDocument/2006/relationships/slide" Target="slide9.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slide" Target="slide12.xml"/><Relationship Id="rId4" Type="http://schemas.openxmlformats.org/officeDocument/2006/relationships/slide" Target="slide11.xml"/></Relationships>
</file>

<file path=ppt/slides/_rels/slide44.xml.rels><?xml version="1.0" encoding="UTF-8" standalone="yes"?>
<Relationships xmlns="http://schemas.openxmlformats.org/package/2006/relationships"><Relationship Id="rId3" Type="http://schemas.openxmlformats.org/officeDocument/2006/relationships/hyperlink" Target="Maison%20D&#244;me/Maison%20d&#244;me%20-%20Act%202%20Interface%20de%20communication%20sans%20fil%20-%20El&#232;ve.docx"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3.xml"/><Relationship Id="rId7" Type="http://schemas.openxmlformats.org/officeDocument/2006/relationships/slide" Target="slide9.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slide" Target="slide12.xml"/><Relationship Id="rId4" Type="http://schemas.openxmlformats.org/officeDocument/2006/relationships/slide" Target="slide11.xml"/></Relationships>
</file>

<file path=ppt/slides/_rels/slide4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3.xml"/><Relationship Id="rId7" Type="http://schemas.openxmlformats.org/officeDocument/2006/relationships/slide" Target="slide9.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slide" Target="slide12.xml"/><Relationship Id="rId4" Type="http://schemas.openxmlformats.org/officeDocument/2006/relationships/slide" Target="slide11.xml"/></Relationships>
</file>

<file path=ppt/slides/_rels/slide47.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3.xml"/><Relationship Id="rId7" Type="http://schemas.openxmlformats.org/officeDocument/2006/relationships/slide" Target="slide9.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slide" Target="slide12.xml"/><Relationship Id="rId4" Type="http://schemas.openxmlformats.org/officeDocument/2006/relationships/slide" Target="slide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Propositionchallenge-15012019.pptx"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hyperlink" Target="../../../../Fili&#232;res/S-SI/R&#233;forme%20SI/Note%20r&#233;forme%20bac%20g&#233;n&#233;ral%20S-SI%20v0.pdf"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37.emf"/><Relationship Id="rId4" Type="http://schemas.openxmlformats.org/officeDocument/2006/relationships/oleObject" Target="../embeddings/oleObject1.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38.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39.emf"/><Relationship Id="rId4" Type="http://schemas.openxmlformats.org/officeDocument/2006/relationships/oleObject" Target="../embeddings/oleObject3.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40.emf"/><Relationship Id="rId4" Type="http://schemas.openxmlformats.org/officeDocument/2006/relationships/oleObject" Target="../embeddings/oleObject4.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41.emf"/><Relationship Id="rId4" Type="http://schemas.openxmlformats.org/officeDocument/2006/relationships/oleObject" Target="../embeddings/oleObject5.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vmlDrawing" Target="../drawings/vmlDrawing6.vml"/><Relationship Id="rId5" Type="http://schemas.openxmlformats.org/officeDocument/2006/relationships/image" Target="../media/image42.emf"/><Relationship Id="rId4" Type="http://schemas.openxmlformats.org/officeDocument/2006/relationships/oleObject" Target="../embeddings/oleObject6.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r>
              <a:rPr lang="fr-FR" dirty="0" smtClean="0"/>
              <a:t>Réforme du lycée GT</a:t>
            </a:r>
            <a:endParaRPr lang="fr-FR" dirty="0"/>
          </a:p>
        </p:txBody>
      </p:sp>
      <p:sp>
        <p:nvSpPr>
          <p:cNvPr id="3" name="Sous-titre 2"/>
          <p:cNvSpPr>
            <a:spLocks noGrp="1"/>
          </p:cNvSpPr>
          <p:nvPr>
            <p:ph type="subTitle" idx="1"/>
          </p:nvPr>
        </p:nvSpPr>
        <p:spPr/>
        <p:txBody>
          <a:bodyPr>
            <a:normAutofit fontScale="85000" lnSpcReduction="10000"/>
          </a:bodyPr>
          <a:lstStyle/>
          <a:p>
            <a:r>
              <a:rPr lang="fr-FR" i="1" dirty="0" smtClean="0"/>
              <a:t>Séminaire académique</a:t>
            </a:r>
          </a:p>
          <a:p>
            <a:r>
              <a:rPr lang="fr-FR" dirty="0" smtClean="0"/>
              <a:t>Lycée </a:t>
            </a:r>
            <a:r>
              <a:rPr lang="fr-FR" dirty="0"/>
              <a:t>Louis </a:t>
            </a:r>
            <a:r>
              <a:rPr lang="fr-FR" dirty="0" err="1"/>
              <a:t>Couffignal</a:t>
            </a:r>
            <a:r>
              <a:rPr lang="fr-FR" dirty="0"/>
              <a:t> de </a:t>
            </a:r>
            <a:r>
              <a:rPr lang="fr-FR" dirty="0" smtClean="0"/>
              <a:t>Strasbourg - </a:t>
            </a:r>
            <a:r>
              <a:rPr lang="fr-FR" dirty="0"/>
              <a:t>8 mars </a:t>
            </a:r>
            <a:r>
              <a:rPr lang="fr-FR" dirty="0" smtClean="0"/>
              <a:t>2019</a:t>
            </a:r>
            <a:endParaRPr lang="fr-FR" dirty="0"/>
          </a:p>
          <a:p>
            <a:r>
              <a:rPr lang="fr-FR" dirty="0" smtClean="0"/>
              <a:t>Lycée </a:t>
            </a:r>
            <a:r>
              <a:rPr lang="fr-FR" dirty="0"/>
              <a:t>Théodore DECK de </a:t>
            </a:r>
            <a:r>
              <a:rPr lang="fr-FR" dirty="0" smtClean="0"/>
              <a:t>Guebwiller - </a:t>
            </a:r>
            <a:r>
              <a:rPr lang="fr-FR" dirty="0"/>
              <a:t>18 mars 2019 </a:t>
            </a:r>
          </a:p>
        </p:txBody>
      </p:sp>
      <p:sp>
        <p:nvSpPr>
          <p:cNvPr id="8" name="Espace réservé du numéro de diapositive 4"/>
          <p:cNvSpPr>
            <a:spLocks noGrp="1"/>
          </p:cNvSpPr>
          <p:nvPr>
            <p:ph type="sldNum" sz="quarter" idx="12"/>
          </p:nvPr>
        </p:nvSpPr>
        <p:spPr/>
        <p:txBody>
          <a:bodyPr/>
          <a:lstStyle/>
          <a:p>
            <a:fld id="{C6B7B3CB-E3BA-F74C-AB76-86EFC5843CD6}" type="slidenum">
              <a:rPr lang="fr-FR" smtClean="0"/>
              <a:pPr/>
              <a:t>1</a:t>
            </a:fld>
            <a:endParaRPr lang="fr-FR" dirty="0"/>
          </a:p>
        </p:txBody>
      </p:sp>
    </p:spTree>
    <p:extLst>
      <p:ext uri="{BB962C8B-B14F-4D97-AF65-F5344CB8AC3E}">
        <p14:creationId xmlns:p14="http://schemas.microsoft.com/office/powerpoint/2010/main" val="513529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265" y="4863139"/>
            <a:ext cx="439544"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white"/>
                </a:solidFill>
                <a:effectLst/>
                <a:uLnTx/>
                <a:uFillTx/>
                <a:latin typeface="Calibri"/>
                <a:ea typeface="+mn-ea"/>
                <a:cs typeface="+mn-cs"/>
              </a:rPr>
              <a:t>+</a:t>
            </a:r>
          </a:p>
        </p:txBody>
      </p:sp>
      <p:sp>
        <p:nvSpPr>
          <p:cNvPr id="23" name="Rectangle 22">
            <a:extLst>
              <a:ext uri="{FF2B5EF4-FFF2-40B4-BE49-F238E27FC236}">
                <a16:creationId xmlns:a16="http://schemas.microsoft.com/office/drawing/2014/main" id="{3130E51F-5B01-484E-841D-561039D6964A}"/>
              </a:ext>
            </a:extLst>
          </p:cNvPr>
          <p:cNvSpPr/>
          <p:nvPr/>
        </p:nvSpPr>
        <p:spPr>
          <a:xfrm>
            <a:off x="322037" y="1283494"/>
            <a:ext cx="6553238" cy="3346448"/>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lgn="just">
              <a:buFont typeface="Arial" panose="020B0604020202020204" pitchFamily="34" charset="0"/>
              <a:buChar char="•"/>
            </a:pPr>
            <a:r>
              <a:rPr lang="fr-FR" dirty="0">
                <a:solidFill>
                  <a:schemeClr val="tx1"/>
                </a:solidFill>
              </a:rPr>
              <a:t>SNT est un </a:t>
            </a:r>
            <a:r>
              <a:rPr lang="fr-FR" b="1" dirty="0">
                <a:solidFill>
                  <a:schemeClr val="tx1"/>
                </a:solidFill>
              </a:rPr>
              <a:t>enseignement de culture générale</a:t>
            </a:r>
          </a:p>
          <a:p>
            <a:pPr marL="285750" indent="-285750" algn="just">
              <a:buFont typeface="Arial" panose="020B0604020202020204" pitchFamily="34" charset="0"/>
              <a:buChar char="•"/>
            </a:pPr>
            <a:r>
              <a:rPr lang="fr-FR" dirty="0">
                <a:solidFill>
                  <a:schemeClr val="tx1"/>
                </a:solidFill>
              </a:rPr>
              <a:t>un enseignement pour tous, quelle que soit la poursuite</a:t>
            </a:r>
          </a:p>
          <a:p>
            <a:r>
              <a:rPr lang="fr-FR" dirty="0">
                <a:solidFill>
                  <a:schemeClr val="tx1"/>
                </a:solidFill>
              </a:rPr>
              <a:t>d’études</a:t>
            </a:r>
            <a:endParaRPr lang="fr-FR" b="1" dirty="0">
              <a:solidFill>
                <a:schemeClr val="tx1"/>
              </a:solidFill>
            </a:endParaRPr>
          </a:p>
          <a:p>
            <a:pPr marL="285750" indent="-285750" algn="just">
              <a:buFont typeface="Arial" panose="020B0604020202020204" pitchFamily="34" charset="0"/>
              <a:buChar char="•"/>
            </a:pPr>
            <a:r>
              <a:rPr lang="fr-FR" dirty="0">
                <a:solidFill>
                  <a:schemeClr val="tx1"/>
                </a:solidFill>
              </a:rPr>
              <a:t>il ne doit pas être présenté comme un enseignement centré sur des techniques, des normes, des détails mais sur des concepts pour expliquer un monde numérique</a:t>
            </a:r>
          </a:p>
          <a:p>
            <a:pPr marL="285750" indent="-285750" algn="just">
              <a:buFont typeface="Arial" panose="020B0604020202020204" pitchFamily="34" charset="0"/>
              <a:buChar char="•"/>
            </a:pPr>
            <a:r>
              <a:rPr lang="fr-FR" dirty="0">
                <a:solidFill>
                  <a:schemeClr val="tx1"/>
                </a:solidFill>
              </a:rPr>
              <a:t>aucune norme n’est au programme !</a:t>
            </a:r>
          </a:p>
          <a:p>
            <a:pPr marL="285750" indent="-285750" algn="just">
              <a:buFont typeface="Arial" panose="020B0604020202020204" pitchFamily="34" charset="0"/>
              <a:buChar char="•"/>
            </a:pPr>
            <a:r>
              <a:rPr lang="fr-FR" dirty="0">
                <a:solidFill>
                  <a:schemeClr val="tx1"/>
                </a:solidFill>
              </a:rPr>
              <a:t>la place de la programmation est modulable selon les disponibilités des équipements et les compétences des professeurs</a:t>
            </a:r>
          </a:p>
          <a:p>
            <a:pPr marL="285750" indent="-285750" algn="just">
              <a:buFont typeface="Arial" panose="020B0604020202020204" pitchFamily="34" charset="0"/>
              <a:buChar char="•"/>
            </a:pPr>
            <a:r>
              <a:rPr lang="fr-FR" dirty="0">
                <a:solidFill>
                  <a:schemeClr val="tx1"/>
                </a:solidFill>
              </a:rPr>
              <a:t>il s’agit d’éclairer les élèves sur leurs usages et les technologies qu’ils utilisent quotidiennement</a:t>
            </a:r>
          </a:p>
        </p:txBody>
      </p:sp>
      <p:sp>
        <p:nvSpPr>
          <p:cNvPr id="3" name="Titre 2"/>
          <p:cNvSpPr>
            <a:spLocks noGrp="1"/>
          </p:cNvSpPr>
          <p:nvPr>
            <p:ph type="ctrTitle"/>
          </p:nvPr>
        </p:nvSpPr>
        <p:spPr/>
        <p:txBody>
          <a:bodyPr/>
          <a:lstStyle/>
          <a:p>
            <a:r>
              <a:rPr lang="fr-FR" dirty="0" smtClean="0"/>
              <a:t>Points de vigilance</a:t>
            </a:r>
            <a:endParaRPr lang="fr-FR" dirty="0"/>
          </a:p>
        </p:txBody>
      </p:sp>
      <p:sp>
        <p:nvSpPr>
          <p:cNvPr id="16" name="Rectangle 15">
            <a:extLst>
              <a:ext uri="{FF2B5EF4-FFF2-40B4-BE49-F238E27FC236}">
                <a16:creationId xmlns:a16="http://schemas.microsoft.com/office/drawing/2014/main" id="{3130E51F-5B01-484E-841D-561039D6964A}"/>
              </a:ext>
            </a:extLst>
          </p:cNvPr>
          <p:cNvSpPr/>
          <p:nvPr/>
        </p:nvSpPr>
        <p:spPr>
          <a:xfrm>
            <a:off x="2581542" y="4629942"/>
            <a:ext cx="6553238" cy="2377889"/>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fr-FR" dirty="0">
                <a:solidFill>
                  <a:schemeClr val="tx1"/>
                </a:solidFill>
              </a:rPr>
              <a:t>SNT est très différent de ICN, à ne pas reproduire, et n’a rien</a:t>
            </a:r>
          </a:p>
          <a:p>
            <a:pPr marL="285750" indent="-285750">
              <a:buFont typeface="Arial" panose="020B0604020202020204" pitchFamily="34" charset="0"/>
              <a:buChar char="•"/>
            </a:pPr>
            <a:r>
              <a:rPr lang="fr-FR" dirty="0">
                <a:solidFill>
                  <a:schemeClr val="tx1"/>
                </a:solidFill>
              </a:rPr>
              <a:t>à voir avec ISN</a:t>
            </a:r>
          </a:p>
          <a:p>
            <a:pPr marL="285750" indent="-285750">
              <a:buFont typeface="Arial" panose="020B0604020202020204" pitchFamily="34" charset="0"/>
              <a:buChar char="•"/>
            </a:pPr>
            <a:r>
              <a:rPr lang="fr-FR" dirty="0">
                <a:solidFill>
                  <a:schemeClr val="tx1"/>
                </a:solidFill>
              </a:rPr>
              <a:t>un programme impératif et non « à la carte »</a:t>
            </a:r>
          </a:p>
          <a:p>
            <a:pPr marL="285750" indent="-285750">
              <a:buFont typeface="Arial" panose="020B0604020202020204" pitchFamily="34" charset="0"/>
              <a:buChar char="•"/>
            </a:pPr>
            <a:r>
              <a:rPr lang="fr-FR" dirty="0">
                <a:solidFill>
                  <a:schemeClr val="tx1"/>
                </a:solidFill>
              </a:rPr>
              <a:t>éventuellement en classe entière</a:t>
            </a:r>
          </a:p>
          <a:p>
            <a:pPr marL="285750" indent="-285750">
              <a:buFont typeface="Arial" panose="020B0604020202020204" pitchFamily="34" charset="0"/>
              <a:buChar char="•"/>
            </a:pPr>
            <a:r>
              <a:rPr lang="fr-FR" dirty="0">
                <a:solidFill>
                  <a:schemeClr val="tx1"/>
                </a:solidFill>
              </a:rPr>
              <a:t>pas la même place pour la création, mais des activités élèves très variées</a:t>
            </a:r>
          </a:p>
          <a:p>
            <a:pPr marL="285750" indent="-285750">
              <a:buFont typeface="Arial" panose="020B0604020202020204" pitchFamily="34" charset="0"/>
              <a:buChar char="•"/>
            </a:pPr>
            <a:r>
              <a:rPr lang="fr-FR" dirty="0">
                <a:solidFill>
                  <a:schemeClr val="tx1"/>
                </a:solidFill>
              </a:rPr>
              <a:t>freiner le tropisme lié à leur discipline d’origine des différents </a:t>
            </a:r>
            <a:r>
              <a:rPr lang="fr-FR" dirty="0" smtClean="0">
                <a:solidFill>
                  <a:schemeClr val="tx1"/>
                </a:solidFill>
              </a:rPr>
              <a:t>professeurs</a:t>
            </a:r>
            <a:endParaRPr lang="fr-FR" dirty="0">
              <a:solidFill>
                <a:schemeClr val="tx1"/>
              </a:solidFill>
            </a:endParaRPr>
          </a:p>
        </p:txBody>
      </p:sp>
    </p:spTree>
    <p:extLst>
      <p:ext uri="{BB962C8B-B14F-4D97-AF65-F5344CB8AC3E}">
        <p14:creationId xmlns:p14="http://schemas.microsoft.com/office/powerpoint/2010/main" val="544155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Formation des professeurs au SNT</a:t>
            </a:r>
            <a:endParaRPr lang="fr-FR" dirty="0"/>
          </a:p>
        </p:txBody>
      </p:sp>
      <p:sp>
        <p:nvSpPr>
          <p:cNvPr id="4" name="Espace réservé du contenu 3"/>
          <p:cNvSpPr>
            <a:spLocks noGrp="1"/>
          </p:cNvSpPr>
          <p:nvPr>
            <p:ph idx="1"/>
          </p:nvPr>
        </p:nvSpPr>
        <p:spPr>
          <a:xfrm>
            <a:off x="781492" y="1116011"/>
            <a:ext cx="8140835" cy="5451043"/>
          </a:xfrm>
        </p:spPr>
        <p:txBody>
          <a:bodyPr>
            <a:noAutofit/>
          </a:bodyPr>
          <a:lstStyle/>
          <a:p>
            <a:pPr marL="342900" indent="-342900" algn="just">
              <a:buFont typeface="Arial" panose="020B0604020202020204" pitchFamily="34" charset="0"/>
              <a:buChar char="•"/>
            </a:pPr>
            <a:r>
              <a:rPr lang="fr-FR" sz="2600" dirty="0"/>
              <a:t>Besoin : environ 250 profs sur la base des secondes existantes, en respectant les recommandations </a:t>
            </a:r>
            <a:r>
              <a:rPr lang="fr-FR" sz="2600" dirty="0" smtClean="0"/>
              <a:t>IGEN</a:t>
            </a:r>
          </a:p>
          <a:p>
            <a:pPr marL="342900" indent="-342900" algn="just">
              <a:buFont typeface="Arial" panose="020B0604020202020204" pitchFamily="34" charset="0"/>
              <a:buChar char="•"/>
            </a:pPr>
            <a:r>
              <a:rPr lang="fr-FR" sz="2600" dirty="0" smtClean="0"/>
              <a:t>Plan de formation </a:t>
            </a:r>
            <a:r>
              <a:rPr lang="fr-FR" sz="2600" dirty="0"/>
              <a:t>pour l’enseignement des SNT</a:t>
            </a:r>
          </a:p>
          <a:p>
            <a:pPr marL="342900" indent="-342900" algn="just" fontAlgn="base">
              <a:buFont typeface="Arial" panose="020B0604020202020204" pitchFamily="34" charset="0"/>
              <a:buChar char="•"/>
            </a:pPr>
            <a:r>
              <a:rPr lang="fr-FR" sz="2600" dirty="0"/>
              <a:t>Une formation de formateurs :</a:t>
            </a:r>
          </a:p>
          <a:p>
            <a:pPr lvl="1" algn="just" fontAlgn="base"/>
            <a:r>
              <a:rPr lang="fr-FR" sz="2600" dirty="0" smtClean="0"/>
              <a:t>8 professeurs formés au national sur 3 journées</a:t>
            </a:r>
          </a:p>
          <a:p>
            <a:pPr lvl="1" algn="just" fontAlgn="base"/>
            <a:r>
              <a:rPr lang="fr-FR" sz="2600" dirty="0" smtClean="0"/>
              <a:t>1 jour (20/03) + 1 journée en septembre pour </a:t>
            </a:r>
            <a:r>
              <a:rPr lang="fr-FR" sz="2600" dirty="0"/>
              <a:t>former 10 à 20  </a:t>
            </a:r>
            <a:r>
              <a:rPr lang="fr-FR" sz="2600" dirty="0" smtClean="0"/>
              <a:t>autres professeurs</a:t>
            </a:r>
          </a:p>
          <a:p>
            <a:pPr marL="342900" indent="-342900" algn="just" fontAlgn="base">
              <a:buFont typeface="Arial" panose="020B0604020202020204" pitchFamily="34" charset="0"/>
              <a:buChar char="•"/>
            </a:pPr>
            <a:r>
              <a:rPr lang="fr-FR" sz="2600" dirty="0" smtClean="0"/>
              <a:t>Une </a:t>
            </a:r>
            <a:r>
              <a:rPr lang="fr-FR" sz="2600" dirty="0"/>
              <a:t>formation de professeurs </a:t>
            </a:r>
            <a:r>
              <a:rPr lang="fr-FR" sz="2600" dirty="0" smtClean="0"/>
              <a:t>:</a:t>
            </a:r>
            <a:endParaRPr lang="fr-FR" sz="2600" dirty="0"/>
          </a:p>
          <a:p>
            <a:pPr lvl="1" algn="just" fontAlgn="base"/>
            <a:r>
              <a:rPr lang="fr-FR" sz="2600" dirty="0"/>
              <a:t>1 </a:t>
            </a:r>
            <a:r>
              <a:rPr lang="fr-FR" sz="2600" dirty="0" smtClean="0"/>
              <a:t>jour par </a:t>
            </a:r>
            <a:r>
              <a:rPr lang="fr-FR" sz="2600" dirty="0"/>
              <a:t>professeur sur </a:t>
            </a:r>
            <a:r>
              <a:rPr lang="fr-FR" sz="2600" dirty="0" smtClean="0"/>
              <a:t>6 sites académiques</a:t>
            </a:r>
            <a:endParaRPr lang="fr-FR" sz="2600" dirty="0"/>
          </a:p>
          <a:p>
            <a:pPr lvl="1" algn="just" fontAlgn="base"/>
            <a:r>
              <a:rPr lang="fr-FR" sz="2600" dirty="0"/>
              <a:t>format possible : </a:t>
            </a:r>
            <a:r>
              <a:rPr lang="fr-FR" sz="2600" dirty="0" smtClean="0"/>
              <a:t>plénière </a:t>
            </a:r>
            <a:r>
              <a:rPr lang="fr-FR" sz="2600" dirty="0"/>
              <a:t>1 heure + 7 ateliers 1 ½ heure (1 par </a:t>
            </a:r>
            <a:r>
              <a:rPr lang="fr-FR" sz="2600" dirty="0" smtClean="0"/>
              <a:t>thème) : entre </a:t>
            </a:r>
            <a:r>
              <a:rPr lang="fr-FR" sz="2600" dirty="0"/>
              <a:t>13 </a:t>
            </a:r>
            <a:r>
              <a:rPr lang="fr-FR" sz="2600" dirty="0" smtClean="0"/>
              <a:t>et </a:t>
            </a:r>
            <a:r>
              <a:rPr lang="fr-FR" sz="2600" dirty="0"/>
              <a:t>15 mai</a:t>
            </a:r>
          </a:p>
          <a:p>
            <a:pPr marL="342900" indent="-342900" algn="just">
              <a:buFont typeface="Arial" panose="020B0604020202020204" pitchFamily="34" charset="0"/>
              <a:buChar char="•"/>
            </a:pPr>
            <a:r>
              <a:rPr lang="fr-FR" sz="2600" dirty="0" err="1" smtClean="0"/>
              <a:t>M@gistere</a:t>
            </a:r>
            <a:r>
              <a:rPr lang="fr-FR" sz="2600" dirty="0" smtClean="0"/>
              <a:t>, MOOC et </a:t>
            </a:r>
            <a:r>
              <a:rPr lang="fr-FR" sz="2600" dirty="0" err="1" smtClean="0"/>
              <a:t>Helpline</a:t>
            </a:r>
            <a:r>
              <a:rPr lang="fr-FR" sz="2600" dirty="0" smtClean="0"/>
              <a:t> </a:t>
            </a:r>
            <a:r>
              <a:rPr lang="fr-FR" sz="2600" dirty="0"/>
              <a:t>en </a:t>
            </a:r>
            <a:r>
              <a:rPr lang="fr-FR" sz="2600" dirty="0" smtClean="0"/>
              <a:t>complément </a:t>
            </a:r>
            <a:endParaRPr lang="fr-FR" sz="2600" dirty="0"/>
          </a:p>
        </p:txBody>
      </p:sp>
    </p:spTree>
    <p:extLst>
      <p:ext uri="{BB962C8B-B14F-4D97-AF65-F5344CB8AC3E}">
        <p14:creationId xmlns:p14="http://schemas.microsoft.com/office/powerpoint/2010/main" val="2590367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Enseignement optionnel SI et CIT</a:t>
            </a:r>
            <a:endParaRPr lang="fr-FR" dirty="0"/>
          </a:p>
        </p:txBody>
      </p:sp>
      <p:sp>
        <p:nvSpPr>
          <p:cNvPr id="3" name="Espace réservé du numéro de diapositive 2"/>
          <p:cNvSpPr>
            <a:spLocks noGrp="1"/>
          </p:cNvSpPr>
          <p:nvPr>
            <p:ph type="sldNum" sz="quarter" idx="10"/>
          </p:nvPr>
        </p:nvSpPr>
        <p:spPr/>
        <p:txBody>
          <a:bodyPr/>
          <a:lstStyle/>
          <a:p>
            <a:fld id="{1FC8907D-B208-DC44-82F5-2940ECA1C9FA}" type="slidenum">
              <a:rPr lang="fr-FR" smtClean="0"/>
              <a:pPr/>
              <a:t>12</a:t>
            </a:fld>
            <a:endParaRPr lang="fr-FR" dirty="0"/>
          </a:p>
        </p:txBody>
      </p:sp>
    </p:spTree>
    <p:extLst>
      <p:ext uri="{BB962C8B-B14F-4D97-AF65-F5344CB8AC3E}">
        <p14:creationId xmlns:p14="http://schemas.microsoft.com/office/powerpoint/2010/main" val="104183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Généralités</a:t>
            </a:r>
            <a:endParaRPr lang="fr-FR" dirty="0"/>
          </a:p>
        </p:txBody>
      </p:sp>
      <p:sp>
        <p:nvSpPr>
          <p:cNvPr id="2" name="Espace réservé du contenu 1"/>
          <p:cNvSpPr>
            <a:spLocks noGrp="1"/>
          </p:cNvSpPr>
          <p:nvPr>
            <p:ph idx="1"/>
          </p:nvPr>
        </p:nvSpPr>
        <p:spPr>
          <a:xfrm>
            <a:off x="-188687" y="1366295"/>
            <a:ext cx="4572000" cy="4817126"/>
          </a:xfrm>
        </p:spPr>
        <p:txBody>
          <a:bodyPr>
            <a:normAutofit/>
          </a:bodyPr>
          <a:lstStyle/>
          <a:p>
            <a:pPr marL="180975" indent="-7938" algn="just">
              <a:buFont typeface="Arial" panose="020B0604020202020204" pitchFamily="34" charset="0"/>
              <a:buChar char="•"/>
            </a:pPr>
            <a:r>
              <a:rPr lang="fr-FR" sz="2800" dirty="0"/>
              <a:t>Choix d’au plus un </a:t>
            </a:r>
            <a:r>
              <a:rPr lang="fr-FR" sz="2800" dirty="0" smtClean="0"/>
              <a:t>enseignement </a:t>
            </a:r>
            <a:r>
              <a:rPr lang="fr-FR" sz="2800" dirty="0"/>
              <a:t>optionnel technologique par les élèves de </a:t>
            </a:r>
            <a:r>
              <a:rPr lang="fr-FR" sz="2800" dirty="0" smtClean="0"/>
              <a:t>3</a:t>
            </a:r>
            <a:r>
              <a:rPr lang="fr-FR" sz="2800" baseline="30000" dirty="0" smtClean="0"/>
              <a:t>ème</a:t>
            </a:r>
            <a:r>
              <a:rPr lang="fr-FR" sz="2800" dirty="0" smtClean="0"/>
              <a:t>, </a:t>
            </a:r>
          </a:p>
          <a:p>
            <a:pPr marL="180975" indent="-7938" algn="just">
              <a:buFont typeface="Arial" panose="020B0604020202020204" pitchFamily="34" charset="0"/>
              <a:buChar char="•"/>
            </a:pPr>
            <a:r>
              <a:rPr lang="fr-FR" sz="2800" dirty="0" smtClean="0"/>
              <a:t>1,5 heure par semaine</a:t>
            </a:r>
          </a:p>
          <a:p>
            <a:pPr marL="180975" indent="-7938" algn="just">
              <a:buFont typeface="Arial" panose="020B0604020202020204" pitchFamily="34" charset="0"/>
              <a:buChar char="•"/>
            </a:pPr>
            <a:r>
              <a:rPr lang="fr-FR" sz="2800" dirty="0" smtClean="0"/>
              <a:t>Ecritures complémentaires des programmes SI et CIT</a:t>
            </a:r>
            <a:endParaRPr lang="fr-FR" sz="2800" dirty="0"/>
          </a:p>
        </p:txBody>
      </p:sp>
      <p:graphicFrame>
        <p:nvGraphicFramePr>
          <p:cNvPr id="4" name="Tableau 3"/>
          <p:cNvGraphicFramePr>
            <a:graphicFrameLocks noGrp="1"/>
          </p:cNvGraphicFramePr>
          <p:nvPr>
            <p:extLst>
              <p:ext uri="{D42A27DB-BD31-4B8C-83A1-F6EECF244321}">
                <p14:modId xmlns:p14="http://schemas.microsoft.com/office/powerpoint/2010/main" val="2552938118"/>
              </p:ext>
            </p:extLst>
          </p:nvPr>
        </p:nvGraphicFramePr>
        <p:xfrm>
          <a:off x="4441374" y="1302116"/>
          <a:ext cx="4624065" cy="4881305"/>
        </p:xfrm>
        <a:graphic>
          <a:graphicData uri="http://schemas.openxmlformats.org/drawingml/2006/table">
            <a:tbl>
              <a:tblPr firstRow="1" firstCol="1" bandRow="1">
                <a:tableStyleId>{5C22544A-7EE6-4342-B048-85BDC9FD1C3A}</a:tableStyleId>
              </a:tblPr>
              <a:tblGrid>
                <a:gridCol w="418092">
                  <a:extLst>
                    <a:ext uri="{9D8B030D-6E8A-4147-A177-3AD203B41FA5}">
                      <a16:colId xmlns:a16="http://schemas.microsoft.com/office/drawing/2014/main" val="3367952115"/>
                    </a:ext>
                  </a:extLst>
                </a:gridCol>
                <a:gridCol w="1200908">
                  <a:extLst>
                    <a:ext uri="{9D8B030D-6E8A-4147-A177-3AD203B41FA5}">
                      <a16:colId xmlns:a16="http://schemas.microsoft.com/office/drawing/2014/main" val="3031919451"/>
                    </a:ext>
                  </a:extLst>
                </a:gridCol>
                <a:gridCol w="1497770">
                  <a:extLst>
                    <a:ext uri="{9D8B030D-6E8A-4147-A177-3AD203B41FA5}">
                      <a16:colId xmlns:a16="http://schemas.microsoft.com/office/drawing/2014/main" val="2216224055"/>
                    </a:ext>
                  </a:extLst>
                </a:gridCol>
                <a:gridCol w="893912">
                  <a:extLst>
                    <a:ext uri="{9D8B030D-6E8A-4147-A177-3AD203B41FA5}">
                      <a16:colId xmlns:a16="http://schemas.microsoft.com/office/drawing/2014/main" val="1111768968"/>
                    </a:ext>
                  </a:extLst>
                </a:gridCol>
                <a:gridCol w="613383">
                  <a:extLst>
                    <a:ext uri="{9D8B030D-6E8A-4147-A177-3AD203B41FA5}">
                      <a16:colId xmlns:a16="http://schemas.microsoft.com/office/drawing/2014/main" val="2777145900"/>
                    </a:ext>
                  </a:extLst>
                </a:gridCol>
              </a:tblGrid>
              <a:tr h="241564">
                <a:tc gridSpan="3">
                  <a:txBody>
                    <a:bodyPr/>
                    <a:lstStyle/>
                    <a:p>
                      <a:pPr algn="ctr">
                        <a:spcBef>
                          <a:spcPts val="600"/>
                        </a:spcBef>
                        <a:spcAft>
                          <a:spcPts val="0"/>
                        </a:spcAft>
                      </a:pPr>
                      <a:r>
                        <a:rPr lang="fr-FR" sz="1000" dirty="0">
                          <a:effectLst/>
                        </a:rPr>
                        <a:t>Enseignement de spécialités SI</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hMerge="1">
                  <a:txBody>
                    <a:bodyPr/>
                    <a:lstStyle/>
                    <a:p>
                      <a:endParaRPr lang="fr-FR"/>
                    </a:p>
                  </a:txBody>
                  <a:tcPr/>
                </a:tc>
                <a:tc hMerge="1">
                  <a:txBody>
                    <a:bodyPr/>
                    <a:lstStyle/>
                    <a:p>
                      <a:endParaRPr lang="fr-FR"/>
                    </a:p>
                  </a:txBody>
                  <a:tcPr/>
                </a:tc>
                <a:tc gridSpan="2">
                  <a:txBody>
                    <a:bodyPr/>
                    <a:lstStyle/>
                    <a:p>
                      <a:pPr algn="ctr">
                        <a:spcBef>
                          <a:spcPts val="600"/>
                        </a:spcBef>
                        <a:spcAft>
                          <a:spcPts val="0"/>
                        </a:spcAft>
                      </a:pPr>
                      <a:r>
                        <a:rPr lang="fr-FR" sz="1000">
                          <a:effectLst/>
                        </a:rPr>
                        <a:t>Enseignements optionnels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hMerge="1">
                  <a:txBody>
                    <a:bodyPr/>
                    <a:lstStyle/>
                    <a:p>
                      <a:endParaRPr lang="fr-FR"/>
                    </a:p>
                  </a:txBody>
                  <a:tcPr/>
                </a:tc>
                <a:extLst>
                  <a:ext uri="{0D108BD9-81ED-4DB2-BD59-A6C34878D82A}">
                    <a16:rowId xmlns:a16="http://schemas.microsoft.com/office/drawing/2014/main" val="750181635"/>
                  </a:ext>
                </a:extLst>
              </a:tr>
              <a:tr h="241564">
                <a:tc>
                  <a:txBody>
                    <a:bodyPr/>
                    <a:lstStyle/>
                    <a:p>
                      <a:pPr algn="ctr">
                        <a:spcBef>
                          <a:spcPts val="600"/>
                        </a:spcBef>
                        <a:spcAft>
                          <a:spcPts val="0"/>
                        </a:spcAft>
                      </a:pPr>
                      <a:r>
                        <a:rPr lang="fr-FR" sz="1000">
                          <a:effectLst/>
                        </a:rPr>
                        <a:t>NORD-SUD</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PATRONYME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VILLE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SI</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CIT</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extLst>
                  <a:ext uri="{0D108BD9-81ED-4DB2-BD59-A6C34878D82A}">
                    <a16:rowId xmlns:a16="http://schemas.microsoft.com/office/drawing/2014/main" val="4074559447"/>
                  </a:ext>
                </a:extLst>
              </a:tr>
              <a:tr h="207594">
                <a:tc>
                  <a:txBody>
                    <a:bodyPr/>
                    <a:lstStyle/>
                    <a:p>
                      <a:pPr algn="ctr">
                        <a:spcBef>
                          <a:spcPts val="600"/>
                        </a:spcBef>
                        <a:spcAft>
                          <a:spcPts val="0"/>
                        </a:spcAft>
                      </a:pPr>
                      <a:r>
                        <a:rPr lang="fr-FR" sz="1000">
                          <a:effectLst/>
                        </a:rPr>
                        <a:t>SUD</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Jean-Jacques Henner</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ALTKIRCH</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l">
                        <a:spcBef>
                          <a:spcPts val="600"/>
                        </a:spcBef>
                        <a:spcAft>
                          <a:spcPts val="0"/>
                        </a:spcAft>
                      </a:pPr>
                      <a:r>
                        <a:rPr lang="fr-FR" sz="1000">
                          <a:effectLst/>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extLst>
                  <a:ext uri="{0D108BD9-81ED-4DB2-BD59-A6C34878D82A}">
                    <a16:rowId xmlns:a16="http://schemas.microsoft.com/office/drawing/2014/main" val="971299490"/>
                  </a:ext>
                </a:extLst>
              </a:tr>
              <a:tr h="198158">
                <a:tc>
                  <a:txBody>
                    <a:bodyPr/>
                    <a:lstStyle/>
                    <a:p>
                      <a:pPr algn="ctr">
                        <a:spcBef>
                          <a:spcPts val="600"/>
                        </a:spcBef>
                        <a:spcAft>
                          <a:spcPts val="0"/>
                        </a:spcAft>
                      </a:pPr>
                      <a:r>
                        <a:rPr lang="fr-FR" sz="1000">
                          <a:effectLst/>
                        </a:rPr>
                        <a:t>NORD</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Marc Bloch</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BISCHHEIM</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extLst>
                  <a:ext uri="{0D108BD9-81ED-4DB2-BD59-A6C34878D82A}">
                    <a16:rowId xmlns:a16="http://schemas.microsoft.com/office/drawing/2014/main" val="3854325377"/>
                  </a:ext>
                </a:extLst>
              </a:tr>
              <a:tr h="198158">
                <a:tc>
                  <a:txBody>
                    <a:bodyPr/>
                    <a:lstStyle/>
                    <a:p>
                      <a:pPr algn="ctr">
                        <a:spcBef>
                          <a:spcPts val="600"/>
                        </a:spcBef>
                        <a:spcAft>
                          <a:spcPts val="0"/>
                        </a:spcAft>
                      </a:pPr>
                      <a:r>
                        <a:rPr lang="fr-FR" sz="1000">
                          <a:effectLst/>
                        </a:rPr>
                        <a:t>SUD</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Blaise Pascal</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COLMAR</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extLst>
                  <a:ext uri="{0D108BD9-81ED-4DB2-BD59-A6C34878D82A}">
                    <a16:rowId xmlns:a16="http://schemas.microsoft.com/office/drawing/2014/main" val="3658786227"/>
                  </a:ext>
                </a:extLst>
              </a:tr>
              <a:tr h="198158">
                <a:tc>
                  <a:txBody>
                    <a:bodyPr/>
                    <a:lstStyle/>
                    <a:p>
                      <a:pPr algn="ctr">
                        <a:spcBef>
                          <a:spcPts val="600"/>
                        </a:spcBef>
                        <a:spcAft>
                          <a:spcPts val="0"/>
                        </a:spcAft>
                      </a:pPr>
                      <a:r>
                        <a:rPr lang="fr-FR" sz="1000">
                          <a:effectLst/>
                        </a:rPr>
                        <a:t>SUD</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Saint André (P)</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COLMAR</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extLst>
                  <a:ext uri="{0D108BD9-81ED-4DB2-BD59-A6C34878D82A}">
                    <a16:rowId xmlns:a16="http://schemas.microsoft.com/office/drawing/2014/main" val="902150774"/>
                  </a:ext>
                </a:extLst>
              </a:tr>
              <a:tr h="198158">
                <a:tc>
                  <a:txBody>
                    <a:bodyPr/>
                    <a:lstStyle/>
                    <a:p>
                      <a:pPr algn="ctr">
                        <a:spcBef>
                          <a:spcPts val="600"/>
                        </a:spcBef>
                        <a:spcAft>
                          <a:spcPts val="0"/>
                        </a:spcAft>
                      </a:pPr>
                      <a:r>
                        <a:rPr lang="fr-FR" sz="1000">
                          <a:effectLst/>
                        </a:rPr>
                        <a:t>SUD</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Théodore Deck</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GUEBWILLER</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extLst>
                  <a:ext uri="{0D108BD9-81ED-4DB2-BD59-A6C34878D82A}">
                    <a16:rowId xmlns:a16="http://schemas.microsoft.com/office/drawing/2014/main" val="1602978359"/>
                  </a:ext>
                </a:extLst>
              </a:tr>
              <a:tr h="198158">
                <a:tc>
                  <a:txBody>
                    <a:bodyPr/>
                    <a:lstStyle/>
                    <a:p>
                      <a:pPr algn="ctr">
                        <a:spcBef>
                          <a:spcPts val="600"/>
                        </a:spcBef>
                        <a:spcAft>
                          <a:spcPts val="0"/>
                        </a:spcAft>
                      </a:pPr>
                      <a:r>
                        <a:rPr lang="fr-FR" sz="1000">
                          <a:effectLst/>
                        </a:rPr>
                        <a:t>NORD</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Alphonse Heinrich</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HAGUENAU</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extLst>
                  <a:ext uri="{0D108BD9-81ED-4DB2-BD59-A6C34878D82A}">
                    <a16:rowId xmlns:a16="http://schemas.microsoft.com/office/drawing/2014/main" val="936028233"/>
                  </a:ext>
                </a:extLst>
              </a:tr>
              <a:tr h="362345">
                <a:tc>
                  <a:txBody>
                    <a:bodyPr/>
                    <a:lstStyle/>
                    <a:p>
                      <a:pPr algn="ctr">
                        <a:spcBef>
                          <a:spcPts val="600"/>
                        </a:spcBef>
                        <a:spcAft>
                          <a:spcPts val="0"/>
                        </a:spcAft>
                      </a:pPr>
                      <a:r>
                        <a:rPr lang="fr-FR" sz="1000">
                          <a:effectLst/>
                        </a:rPr>
                        <a:t>NORD</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Le Corbusier</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ILLKIRCH GRAFFENSTADEN</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l">
                        <a:spcBef>
                          <a:spcPts val="600"/>
                        </a:spcBef>
                        <a:spcAft>
                          <a:spcPts val="0"/>
                        </a:spcAft>
                      </a:pPr>
                      <a:r>
                        <a:rPr lang="fr-FR" sz="1000">
                          <a:effectLst/>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l">
                        <a:spcBef>
                          <a:spcPts val="600"/>
                        </a:spcBef>
                        <a:spcAft>
                          <a:spcPts val="0"/>
                        </a:spcAft>
                      </a:pPr>
                      <a:r>
                        <a:rPr lang="fr-FR" sz="1000">
                          <a:effectLst/>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extLst>
                  <a:ext uri="{0D108BD9-81ED-4DB2-BD59-A6C34878D82A}">
                    <a16:rowId xmlns:a16="http://schemas.microsoft.com/office/drawing/2014/main" val="1369683465"/>
                  </a:ext>
                </a:extLst>
              </a:tr>
              <a:tr h="198158">
                <a:tc>
                  <a:txBody>
                    <a:bodyPr/>
                    <a:lstStyle/>
                    <a:p>
                      <a:pPr algn="ctr">
                        <a:spcBef>
                          <a:spcPts val="600"/>
                        </a:spcBef>
                        <a:spcAft>
                          <a:spcPts val="0"/>
                        </a:spcAft>
                      </a:pPr>
                      <a:r>
                        <a:rPr lang="fr-FR" sz="1000">
                          <a:effectLst/>
                        </a:rPr>
                        <a:t>SUD</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Don Bosco (P)</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LANDSER</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extLst>
                  <a:ext uri="{0D108BD9-81ED-4DB2-BD59-A6C34878D82A}">
                    <a16:rowId xmlns:a16="http://schemas.microsoft.com/office/drawing/2014/main" val="2429267441"/>
                  </a:ext>
                </a:extLst>
              </a:tr>
              <a:tr h="198158">
                <a:tc>
                  <a:txBody>
                    <a:bodyPr/>
                    <a:lstStyle/>
                    <a:p>
                      <a:pPr algn="ctr">
                        <a:spcBef>
                          <a:spcPts val="600"/>
                        </a:spcBef>
                        <a:spcAft>
                          <a:spcPts val="0"/>
                        </a:spcAft>
                      </a:pPr>
                      <a:r>
                        <a:rPr lang="fr-FR" sz="1000">
                          <a:effectLst/>
                        </a:rPr>
                        <a:t>NORD</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Louis Marchal</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MOLSHEIM</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extLst>
                  <a:ext uri="{0D108BD9-81ED-4DB2-BD59-A6C34878D82A}">
                    <a16:rowId xmlns:a16="http://schemas.microsoft.com/office/drawing/2014/main" val="3770483236"/>
                  </a:ext>
                </a:extLst>
              </a:tr>
              <a:tr h="198158">
                <a:tc>
                  <a:txBody>
                    <a:bodyPr/>
                    <a:lstStyle/>
                    <a:p>
                      <a:pPr algn="ctr">
                        <a:spcBef>
                          <a:spcPts val="600"/>
                        </a:spcBef>
                        <a:spcAft>
                          <a:spcPts val="0"/>
                        </a:spcAft>
                      </a:pPr>
                      <a:r>
                        <a:rPr lang="fr-FR" sz="1000">
                          <a:effectLst/>
                        </a:rPr>
                        <a:t>SUD</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Louis Armand</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MULHOUSE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extLst>
                  <a:ext uri="{0D108BD9-81ED-4DB2-BD59-A6C34878D82A}">
                    <a16:rowId xmlns:a16="http://schemas.microsoft.com/office/drawing/2014/main" val="3790752744"/>
                  </a:ext>
                </a:extLst>
              </a:tr>
              <a:tr h="198158">
                <a:tc>
                  <a:txBody>
                    <a:bodyPr/>
                    <a:lstStyle/>
                    <a:p>
                      <a:pPr algn="ctr">
                        <a:spcBef>
                          <a:spcPts val="600"/>
                        </a:spcBef>
                        <a:spcAft>
                          <a:spcPts val="0"/>
                        </a:spcAft>
                      </a:pPr>
                      <a:r>
                        <a:rPr lang="fr-FR" sz="1000">
                          <a:effectLst/>
                        </a:rPr>
                        <a:t>SUD</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Laurent de Lavoisier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MULHOUSE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l">
                        <a:spcBef>
                          <a:spcPts val="600"/>
                        </a:spcBef>
                        <a:spcAft>
                          <a:spcPts val="0"/>
                        </a:spcAft>
                      </a:pPr>
                      <a:r>
                        <a:rPr lang="fr-FR" sz="1000">
                          <a:effectLst/>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extLst>
                  <a:ext uri="{0D108BD9-81ED-4DB2-BD59-A6C34878D82A}">
                    <a16:rowId xmlns:a16="http://schemas.microsoft.com/office/drawing/2014/main" val="1205860657"/>
                  </a:ext>
                </a:extLst>
              </a:tr>
              <a:tr h="198158">
                <a:tc>
                  <a:txBody>
                    <a:bodyPr/>
                    <a:lstStyle/>
                    <a:p>
                      <a:pPr algn="ctr">
                        <a:spcBef>
                          <a:spcPts val="600"/>
                        </a:spcBef>
                        <a:spcAft>
                          <a:spcPts val="0"/>
                        </a:spcAft>
                      </a:pPr>
                      <a:r>
                        <a:rPr lang="fr-FR" sz="1000">
                          <a:effectLst/>
                        </a:rPr>
                        <a:t>NORD</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Freppel</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OBERNAI</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l">
                        <a:spcBef>
                          <a:spcPts val="600"/>
                        </a:spcBef>
                        <a:spcAft>
                          <a:spcPts val="0"/>
                        </a:spcAft>
                      </a:pPr>
                      <a:r>
                        <a:rPr lang="fr-FR" sz="1000">
                          <a:effectLst/>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extLst>
                  <a:ext uri="{0D108BD9-81ED-4DB2-BD59-A6C34878D82A}">
                    <a16:rowId xmlns:a16="http://schemas.microsoft.com/office/drawing/2014/main" val="2633023467"/>
                  </a:ext>
                </a:extLst>
              </a:tr>
              <a:tr h="198158">
                <a:tc>
                  <a:txBody>
                    <a:bodyPr/>
                    <a:lstStyle/>
                    <a:p>
                      <a:pPr algn="ctr">
                        <a:spcBef>
                          <a:spcPts val="600"/>
                        </a:spcBef>
                        <a:spcAft>
                          <a:spcPts val="0"/>
                        </a:spcAft>
                      </a:pPr>
                      <a:r>
                        <a:rPr lang="fr-FR" sz="1000">
                          <a:effectLst/>
                        </a:rPr>
                        <a:t>SUD</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Jean Mermoz</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SAINT - LOUIS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extLst>
                  <a:ext uri="{0D108BD9-81ED-4DB2-BD59-A6C34878D82A}">
                    <a16:rowId xmlns:a16="http://schemas.microsoft.com/office/drawing/2014/main" val="4158754070"/>
                  </a:ext>
                </a:extLst>
              </a:tr>
              <a:tr h="198158">
                <a:tc>
                  <a:txBody>
                    <a:bodyPr/>
                    <a:lstStyle/>
                    <a:p>
                      <a:pPr algn="ctr">
                        <a:spcBef>
                          <a:spcPts val="600"/>
                        </a:spcBef>
                        <a:spcAft>
                          <a:spcPts val="0"/>
                        </a:spcAft>
                      </a:pPr>
                      <a:r>
                        <a:rPr lang="fr-FR" sz="1000">
                          <a:effectLst/>
                        </a:rPr>
                        <a:t>NORD</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Georges Imbert</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SARRE-UNION</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l">
                        <a:spcBef>
                          <a:spcPts val="600"/>
                        </a:spcBef>
                        <a:spcAft>
                          <a:spcPts val="0"/>
                        </a:spcAft>
                      </a:pPr>
                      <a:r>
                        <a:rPr lang="fr-FR" sz="1000">
                          <a:effectLst/>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extLst>
                  <a:ext uri="{0D108BD9-81ED-4DB2-BD59-A6C34878D82A}">
                    <a16:rowId xmlns:a16="http://schemas.microsoft.com/office/drawing/2014/main" val="3133442992"/>
                  </a:ext>
                </a:extLst>
              </a:tr>
              <a:tr h="198158">
                <a:tc>
                  <a:txBody>
                    <a:bodyPr/>
                    <a:lstStyle/>
                    <a:p>
                      <a:pPr algn="ctr">
                        <a:spcBef>
                          <a:spcPts val="600"/>
                        </a:spcBef>
                        <a:spcAft>
                          <a:spcPts val="0"/>
                        </a:spcAft>
                      </a:pPr>
                      <a:r>
                        <a:rPr lang="fr-FR" sz="1000">
                          <a:effectLst/>
                        </a:rPr>
                        <a:t>NORD</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Haut Barr</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SAVERNE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extLst>
                  <a:ext uri="{0D108BD9-81ED-4DB2-BD59-A6C34878D82A}">
                    <a16:rowId xmlns:a16="http://schemas.microsoft.com/office/drawing/2014/main" val="3029908814"/>
                  </a:ext>
                </a:extLst>
              </a:tr>
              <a:tr h="198158">
                <a:tc>
                  <a:txBody>
                    <a:bodyPr/>
                    <a:lstStyle/>
                    <a:p>
                      <a:pPr algn="ctr">
                        <a:spcBef>
                          <a:spcPts val="600"/>
                        </a:spcBef>
                        <a:spcAft>
                          <a:spcPts val="0"/>
                        </a:spcAft>
                      </a:pPr>
                      <a:r>
                        <a:rPr lang="fr-FR" sz="1000">
                          <a:effectLst/>
                        </a:rPr>
                        <a:t>SUD</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JB Schwilgué</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SELESTAT</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extLst>
                  <a:ext uri="{0D108BD9-81ED-4DB2-BD59-A6C34878D82A}">
                    <a16:rowId xmlns:a16="http://schemas.microsoft.com/office/drawing/2014/main" val="1087623483"/>
                  </a:ext>
                </a:extLst>
              </a:tr>
              <a:tr h="198158">
                <a:tc>
                  <a:txBody>
                    <a:bodyPr/>
                    <a:lstStyle/>
                    <a:p>
                      <a:pPr algn="ctr">
                        <a:spcBef>
                          <a:spcPts val="600"/>
                        </a:spcBef>
                        <a:spcAft>
                          <a:spcPts val="0"/>
                        </a:spcAft>
                      </a:pPr>
                      <a:r>
                        <a:rPr lang="fr-FR" sz="1000">
                          <a:effectLst/>
                        </a:rPr>
                        <a:t>NORD</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Kléber</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STRASBOURG</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l">
                        <a:spcBef>
                          <a:spcPts val="600"/>
                        </a:spcBef>
                        <a:spcAft>
                          <a:spcPts val="0"/>
                        </a:spcAft>
                      </a:pPr>
                      <a:r>
                        <a:rPr lang="fr-FR" sz="1000">
                          <a:effectLst/>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extLst>
                  <a:ext uri="{0D108BD9-81ED-4DB2-BD59-A6C34878D82A}">
                    <a16:rowId xmlns:a16="http://schemas.microsoft.com/office/drawing/2014/main" val="2940407201"/>
                  </a:ext>
                </a:extLst>
              </a:tr>
              <a:tr h="198158">
                <a:tc>
                  <a:txBody>
                    <a:bodyPr/>
                    <a:lstStyle/>
                    <a:p>
                      <a:pPr algn="ctr">
                        <a:spcBef>
                          <a:spcPts val="600"/>
                        </a:spcBef>
                        <a:spcAft>
                          <a:spcPts val="0"/>
                        </a:spcAft>
                      </a:pPr>
                      <a:r>
                        <a:rPr lang="fr-FR" sz="1000">
                          <a:effectLst/>
                        </a:rPr>
                        <a:t>NORD</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Notre Dame (P)</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STRASBOURG</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extLst>
                  <a:ext uri="{0D108BD9-81ED-4DB2-BD59-A6C34878D82A}">
                    <a16:rowId xmlns:a16="http://schemas.microsoft.com/office/drawing/2014/main" val="2504373042"/>
                  </a:ext>
                </a:extLst>
              </a:tr>
              <a:tr h="198158">
                <a:tc>
                  <a:txBody>
                    <a:bodyPr/>
                    <a:lstStyle/>
                    <a:p>
                      <a:pPr algn="ctr">
                        <a:spcBef>
                          <a:spcPts val="600"/>
                        </a:spcBef>
                        <a:spcAft>
                          <a:spcPts val="0"/>
                        </a:spcAft>
                      </a:pPr>
                      <a:r>
                        <a:rPr lang="fr-FR" sz="1000">
                          <a:effectLst/>
                        </a:rPr>
                        <a:t>NORD</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Louis Couffignal</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STRASBOURG</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extLst>
                  <a:ext uri="{0D108BD9-81ED-4DB2-BD59-A6C34878D82A}">
                    <a16:rowId xmlns:a16="http://schemas.microsoft.com/office/drawing/2014/main" val="1049972578"/>
                  </a:ext>
                </a:extLst>
              </a:tr>
              <a:tr h="198158">
                <a:tc>
                  <a:txBody>
                    <a:bodyPr/>
                    <a:lstStyle/>
                    <a:p>
                      <a:pPr algn="ctr">
                        <a:spcBef>
                          <a:spcPts val="600"/>
                        </a:spcBef>
                        <a:spcAft>
                          <a:spcPts val="0"/>
                        </a:spcAft>
                      </a:pPr>
                      <a:r>
                        <a:rPr lang="fr-FR" sz="1000">
                          <a:effectLst/>
                        </a:rPr>
                        <a:t>NORD</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Marcel Rudloff</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STRASBOURG</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extLst>
                  <a:ext uri="{0D108BD9-81ED-4DB2-BD59-A6C34878D82A}">
                    <a16:rowId xmlns:a16="http://schemas.microsoft.com/office/drawing/2014/main" val="241375806"/>
                  </a:ext>
                </a:extLst>
              </a:tr>
              <a:tr h="198158">
                <a:tc>
                  <a:txBody>
                    <a:bodyPr/>
                    <a:lstStyle/>
                    <a:p>
                      <a:pPr algn="ctr">
                        <a:spcBef>
                          <a:spcPts val="600"/>
                        </a:spcBef>
                        <a:spcAft>
                          <a:spcPts val="0"/>
                        </a:spcAft>
                      </a:pPr>
                      <a:r>
                        <a:rPr lang="fr-FR" sz="1000">
                          <a:effectLst/>
                        </a:rPr>
                        <a:t>NORD</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Stanislas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WISSEMBOURG</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a:effectLst/>
                        </a:rPr>
                        <a:t>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tc>
                  <a:txBody>
                    <a:bodyPr/>
                    <a:lstStyle/>
                    <a:p>
                      <a:pPr algn="ctr">
                        <a:spcBef>
                          <a:spcPts val="600"/>
                        </a:spcBef>
                        <a:spcAft>
                          <a:spcPts val="0"/>
                        </a:spcAft>
                      </a:pPr>
                      <a:r>
                        <a:rPr lang="fr-FR" sz="1000" dirty="0">
                          <a:effectLst/>
                        </a:rPr>
                        <a:t>X</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035" marR="44035" marT="0" marB="0" anchor="ctr"/>
                </a:tc>
                <a:extLst>
                  <a:ext uri="{0D108BD9-81ED-4DB2-BD59-A6C34878D82A}">
                    <a16:rowId xmlns:a16="http://schemas.microsoft.com/office/drawing/2014/main" val="1895120360"/>
                  </a:ext>
                </a:extLst>
              </a:tr>
            </a:tbl>
          </a:graphicData>
        </a:graphic>
      </p:graphicFrame>
    </p:spTree>
    <p:extLst>
      <p:ext uri="{BB962C8B-B14F-4D97-AF65-F5344CB8AC3E}">
        <p14:creationId xmlns:p14="http://schemas.microsoft.com/office/powerpoint/2010/main" val="1670186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Avant la réforme …</a:t>
            </a:r>
            <a:endParaRPr lang="fr-FR" dirty="0"/>
          </a:p>
        </p:txBody>
      </p:sp>
      <p:pic>
        <p:nvPicPr>
          <p:cNvPr id="1026" name="Image 1"/>
          <p:cNvPicPr>
            <a:picLocks noChangeAspect="1" noChangeArrowheads="1"/>
          </p:cNvPicPr>
          <p:nvPr/>
        </p:nvPicPr>
        <p:blipFill>
          <a:blip r:embed="rId3">
            <a:extLst>
              <a:ext uri="{28A0092B-C50C-407E-A947-70E740481C1C}">
                <a14:useLocalDpi xmlns:a14="http://schemas.microsoft.com/office/drawing/2010/main" val="0"/>
              </a:ext>
            </a:extLst>
          </a:blip>
          <a:srcRect l="2071" r="26256"/>
          <a:stretch>
            <a:fillRect/>
          </a:stretch>
        </p:blipFill>
        <p:spPr bwMode="auto">
          <a:xfrm>
            <a:off x="963284" y="1198131"/>
            <a:ext cx="7266324" cy="568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548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a:t>
            </a:r>
            <a:r>
              <a:rPr lang="fr-FR" dirty="0"/>
              <a:t> </a:t>
            </a:r>
            <a:r>
              <a:rPr lang="fr-FR" dirty="0" smtClean="0"/>
              <a:t>après la réforme</a:t>
            </a:r>
            <a:endParaRPr lang="fr-FR" dirty="0"/>
          </a:p>
        </p:txBody>
      </p:sp>
      <p:pic>
        <p:nvPicPr>
          <p:cNvPr id="5" name="Image 4"/>
          <p:cNvPicPr>
            <a:picLocks noChangeAspect="1"/>
          </p:cNvPicPr>
          <p:nvPr/>
        </p:nvPicPr>
        <p:blipFill>
          <a:blip r:embed="rId3"/>
          <a:stretch>
            <a:fillRect/>
          </a:stretch>
        </p:blipFill>
        <p:spPr>
          <a:xfrm>
            <a:off x="107504" y="1835529"/>
            <a:ext cx="5760640" cy="3173405"/>
          </a:xfrm>
          <a:prstGeom prst="rect">
            <a:avLst/>
          </a:prstGeom>
        </p:spPr>
      </p:pic>
      <p:pic>
        <p:nvPicPr>
          <p:cNvPr id="6" name="Image 5"/>
          <p:cNvPicPr>
            <a:picLocks noChangeAspect="1"/>
          </p:cNvPicPr>
          <p:nvPr/>
        </p:nvPicPr>
        <p:blipFill>
          <a:blip r:embed="rId4"/>
          <a:stretch>
            <a:fillRect/>
          </a:stretch>
        </p:blipFill>
        <p:spPr>
          <a:xfrm>
            <a:off x="6084168" y="1970907"/>
            <a:ext cx="2906758" cy="2878942"/>
          </a:xfrm>
          <a:prstGeom prst="rect">
            <a:avLst/>
          </a:prstGeom>
        </p:spPr>
      </p:pic>
    </p:spTree>
    <p:extLst>
      <p:ext uri="{BB962C8B-B14F-4D97-AF65-F5344CB8AC3E}">
        <p14:creationId xmlns:p14="http://schemas.microsoft.com/office/powerpoint/2010/main" val="1570699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6622" y="2247902"/>
            <a:ext cx="7897378" cy="1071878"/>
          </a:xfrm>
        </p:spPr>
        <p:txBody>
          <a:bodyPr/>
          <a:lstStyle/>
          <a:p>
            <a:r>
              <a:rPr lang="fr-FR" dirty="0" smtClean="0"/>
              <a:t>Présentation d’activités de projets en 2</a:t>
            </a:r>
            <a:r>
              <a:rPr lang="fr-FR" baseline="30000" dirty="0" smtClean="0"/>
              <a:t>nde</a:t>
            </a:r>
            <a:r>
              <a:rPr lang="fr-FR" dirty="0" smtClean="0"/>
              <a:t>  </a:t>
            </a:r>
            <a:endParaRPr lang="fr-FR" dirty="0"/>
          </a:p>
        </p:txBody>
      </p:sp>
      <p:sp>
        <p:nvSpPr>
          <p:cNvPr id="3" name="Espace réservé du numéro de diapositive 2"/>
          <p:cNvSpPr>
            <a:spLocks noGrp="1"/>
          </p:cNvSpPr>
          <p:nvPr>
            <p:ph type="sldNum" sz="quarter" idx="10"/>
          </p:nvPr>
        </p:nvSpPr>
        <p:spPr/>
        <p:txBody>
          <a:bodyPr/>
          <a:lstStyle/>
          <a:p>
            <a:fld id="{1FC8907D-B208-DC44-82F5-2940ECA1C9FA}" type="slidenum">
              <a:rPr lang="fr-FR" smtClean="0"/>
              <a:pPr/>
              <a:t>16</a:t>
            </a:fld>
            <a:endParaRPr lang="fr-FR" dirty="0"/>
          </a:p>
        </p:txBody>
      </p:sp>
    </p:spTree>
    <p:extLst>
      <p:ext uri="{BB962C8B-B14F-4D97-AF65-F5344CB8AC3E}">
        <p14:creationId xmlns:p14="http://schemas.microsoft.com/office/powerpoint/2010/main" val="1203086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 en 2</a:t>
            </a:r>
            <a:r>
              <a:rPr lang="fr-FR" baseline="30000" dirty="0" smtClean="0"/>
              <a:t>nde</a:t>
            </a:r>
            <a:r>
              <a:rPr lang="fr-FR" dirty="0" smtClean="0"/>
              <a:t> </a:t>
            </a:r>
            <a:endParaRPr lang="fr-FR" dirty="0"/>
          </a:p>
        </p:txBody>
      </p:sp>
      <p:sp>
        <p:nvSpPr>
          <p:cNvPr id="4" name="Espace réservé du contenu 3"/>
          <p:cNvSpPr>
            <a:spLocks noGrp="1"/>
          </p:cNvSpPr>
          <p:nvPr>
            <p:ph idx="1"/>
          </p:nvPr>
        </p:nvSpPr>
        <p:spPr/>
        <p:txBody>
          <a:bodyPr>
            <a:normAutofit/>
          </a:bodyPr>
          <a:lstStyle/>
          <a:p>
            <a:pPr algn="ctr"/>
            <a:r>
              <a:rPr lang="fr-FR" sz="3200" b="1" dirty="0" smtClean="0"/>
              <a:t>BOTTLE BOT</a:t>
            </a:r>
          </a:p>
          <a:p>
            <a:pPr algn="ctr"/>
            <a:r>
              <a:rPr lang="fr-FR" sz="3200" i="1" dirty="0" smtClean="0"/>
              <a:t>L</a:t>
            </a:r>
            <a:r>
              <a:rPr lang="fr-FR" sz="3200" i="1" dirty="0"/>
              <a:t>. </a:t>
            </a:r>
            <a:r>
              <a:rPr lang="fr-FR" sz="3200" i="1" dirty="0" err="1"/>
              <a:t>Naegelen</a:t>
            </a:r>
            <a:r>
              <a:rPr lang="fr-FR" sz="3200" i="1" dirty="0"/>
              <a:t>, lycée Mermoz </a:t>
            </a:r>
            <a:r>
              <a:rPr lang="fr-FR" sz="3200" i="1" dirty="0" smtClean="0"/>
              <a:t>de SAINT-LOUIS</a:t>
            </a:r>
            <a:endParaRPr lang="fr-FR" sz="3200" dirty="0"/>
          </a:p>
        </p:txBody>
      </p:sp>
      <p:sp>
        <p:nvSpPr>
          <p:cNvPr id="3" name="Espace réservé du numéro de diapositive 2"/>
          <p:cNvSpPr>
            <a:spLocks noGrp="1"/>
          </p:cNvSpPr>
          <p:nvPr>
            <p:ph type="sldNum" sz="quarter" idx="4294967295"/>
          </p:nvPr>
        </p:nvSpPr>
        <p:spPr>
          <a:xfrm>
            <a:off x="8740775" y="6391275"/>
            <a:ext cx="403225" cy="365125"/>
          </a:xfrm>
        </p:spPr>
        <p:txBody>
          <a:bodyPr/>
          <a:lstStyle/>
          <a:p>
            <a:fld id="{1FC8907D-B208-DC44-82F5-2940ECA1C9FA}" type="slidenum">
              <a:rPr lang="fr-FR" smtClean="0"/>
              <a:pPr/>
              <a:t>17</a:t>
            </a:fld>
            <a:endParaRPr lang="fr-FR" dirty="0"/>
          </a:p>
        </p:txBody>
      </p:sp>
    </p:spTree>
    <p:extLst>
      <p:ext uri="{BB962C8B-B14F-4D97-AF65-F5344CB8AC3E}">
        <p14:creationId xmlns:p14="http://schemas.microsoft.com/office/powerpoint/2010/main" val="3789339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Challenge 2</a:t>
            </a:r>
            <a:r>
              <a:rPr lang="fr-FR" baseline="30000" dirty="0" smtClean="0"/>
              <a:t>nde</a:t>
            </a:r>
            <a:endParaRPr lang="fr-FR" dirty="0"/>
          </a:p>
        </p:txBody>
      </p:sp>
      <p:sp>
        <p:nvSpPr>
          <p:cNvPr id="4" name="Espace réservé du contenu 3"/>
          <p:cNvSpPr>
            <a:spLocks noGrp="1"/>
          </p:cNvSpPr>
          <p:nvPr>
            <p:ph idx="1"/>
          </p:nvPr>
        </p:nvSpPr>
        <p:spPr/>
        <p:txBody>
          <a:bodyPr>
            <a:normAutofit/>
          </a:bodyPr>
          <a:lstStyle/>
          <a:p>
            <a:pPr algn="ctr"/>
            <a:r>
              <a:rPr lang="fr-FR" sz="3200" b="1" dirty="0" err="1" smtClean="0"/>
              <a:t>Mbot</a:t>
            </a:r>
            <a:r>
              <a:rPr lang="fr-FR" sz="3200" b="1" dirty="0" smtClean="0"/>
              <a:t> </a:t>
            </a:r>
            <a:r>
              <a:rPr lang="fr-FR" sz="3200" b="1" dirty="0" err="1" smtClean="0"/>
              <a:t>Pictionnary</a:t>
            </a:r>
            <a:endParaRPr lang="fr-FR" sz="3200" b="1" dirty="0"/>
          </a:p>
          <a:p>
            <a:pPr algn="ctr"/>
            <a:r>
              <a:rPr lang="fr-FR" sz="3200" i="1" dirty="0" smtClean="0"/>
              <a:t>M. STANISLAWSKI, lycée du Haut Barr de SAVERNE</a:t>
            </a:r>
            <a:endParaRPr lang="fr-FR" sz="3200" dirty="0"/>
          </a:p>
        </p:txBody>
      </p:sp>
      <p:sp>
        <p:nvSpPr>
          <p:cNvPr id="3" name="Espace réservé du numéro de diapositive 2"/>
          <p:cNvSpPr>
            <a:spLocks noGrp="1"/>
          </p:cNvSpPr>
          <p:nvPr>
            <p:ph type="sldNum" sz="quarter" idx="4294967295"/>
          </p:nvPr>
        </p:nvSpPr>
        <p:spPr>
          <a:xfrm>
            <a:off x="8740775" y="6391275"/>
            <a:ext cx="403225" cy="365125"/>
          </a:xfrm>
        </p:spPr>
        <p:txBody>
          <a:bodyPr/>
          <a:lstStyle/>
          <a:p>
            <a:fld id="{1FC8907D-B208-DC44-82F5-2940ECA1C9FA}" type="slidenum">
              <a:rPr lang="fr-FR" smtClean="0"/>
              <a:pPr/>
              <a:t>18</a:t>
            </a:fld>
            <a:endParaRPr lang="fr-FR" dirty="0"/>
          </a:p>
        </p:txBody>
      </p:sp>
    </p:spTree>
    <p:extLst>
      <p:ext uri="{BB962C8B-B14F-4D97-AF65-F5344CB8AC3E}">
        <p14:creationId xmlns:p14="http://schemas.microsoft.com/office/powerpoint/2010/main" val="22287377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mini entreprise</a:t>
            </a:r>
            <a:endParaRPr lang="fr-FR" dirty="0"/>
          </a:p>
        </p:txBody>
      </p:sp>
      <p:sp>
        <p:nvSpPr>
          <p:cNvPr id="4" name="Espace réservé du contenu 3"/>
          <p:cNvSpPr>
            <a:spLocks noGrp="1"/>
          </p:cNvSpPr>
          <p:nvPr>
            <p:ph idx="1"/>
          </p:nvPr>
        </p:nvSpPr>
        <p:spPr>
          <a:xfrm>
            <a:off x="719500" y="1363980"/>
            <a:ext cx="7589313" cy="4817126"/>
          </a:xfrm>
        </p:spPr>
        <p:txBody>
          <a:bodyPr/>
          <a:lstStyle/>
          <a:p>
            <a:pPr algn="ctr"/>
            <a:r>
              <a:rPr lang="fr-FR" sz="3200" b="1" dirty="0"/>
              <a:t>Mini entreprise</a:t>
            </a:r>
          </a:p>
          <a:p>
            <a:pPr algn="ctr"/>
            <a:r>
              <a:rPr lang="fr-FR" sz="3200" i="1" dirty="0"/>
              <a:t>Mrs BACHSCHMIDT et DE </a:t>
            </a:r>
            <a:r>
              <a:rPr lang="fr-FR" sz="3200" i="1" dirty="0" smtClean="0"/>
              <a:t>CARVALHO, lycée Pascal de COLMAR</a:t>
            </a:r>
            <a:endParaRPr lang="fr-FR" sz="3200" i="1" dirty="0"/>
          </a:p>
        </p:txBody>
      </p:sp>
      <p:sp>
        <p:nvSpPr>
          <p:cNvPr id="3" name="Espace réservé du numéro de diapositive 2"/>
          <p:cNvSpPr>
            <a:spLocks noGrp="1"/>
          </p:cNvSpPr>
          <p:nvPr>
            <p:ph type="sldNum" sz="quarter" idx="4294967295"/>
          </p:nvPr>
        </p:nvSpPr>
        <p:spPr>
          <a:xfrm>
            <a:off x="8740775" y="6391275"/>
            <a:ext cx="403225" cy="365125"/>
          </a:xfrm>
        </p:spPr>
        <p:txBody>
          <a:bodyPr/>
          <a:lstStyle/>
          <a:p>
            <a:fld id="{1FC8907D-B208-DC44-82F5-2940ECA1C9FA}" type="slidenum">
              <a:rPr lang="fr-FR" smtClean="0"/>
              <a:pPr/>
              <a:t>19</a:t>
            </a:fld>
            <a:endParaRPr lang="fr-FR" dirty="0"/>
          </a:p>
        </p:txBody>
      </p:sp>
    </p:spTree>
    <p:extLst>
      <p:ext uri="{BB962C8B-B14F-4D97-AF65-F5344CB8AC3E}">
        <p14:creationId xmlns:p14="http://schemas.microsoft.com/office/powerpoint/2010/main" val="49697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22"/>
          <p:cNvSpPr>
            <a:spLocks noGrp="1"/>
          </p:cNvSpPr>
          <p:nvPr>
            <p:ph type="ctrTitle"/>
          </p:nvPr>
        </p:nvSpPr>
        <p:spPr/>
        <p:txBody>
          <a:bodyPr/>
          <a:lstStyle/>
          <a:p>
            <a:r>
              <a:rPr lang="fr-FR" smtClean="0"/>
              <a:t>ORDRE DU JOUR</a:t>
            </a:r>
            <a:endParaRPr lang="fr-FR" dirty="0"/>
          </a:p>
        </p:txBody>
      </p:sp>
      <p:sp>
        <p:nvSpPr>
          <p:cNvPr id="39" name="Sous-titre 38"/>
          <p:cNvSpPr>
            <a:spLocks noGrp="1"/>
          </p:cNvSpPr>
          <p:nvPr>
            <p:ph type="subTitle" idx="1"/>
          </p:nvPr>
        </p:nvSpPr>
        <p:spPr>
          <a:xfrm>
            <a:off x="706742" y="1384300"/>
            <a:ext cx="8428037" cy="5006610"/>
          </a:xfrm>
        </p:spPr>
        <p:txBody>
          <a:bodyPr>
            <a:normAutofit fontScale="77500" lnSpcReduction="20000"/>
          </a:bodyPr>
          <a:lstStyle/>
          <a:p>
            <a:pPr marL="742950" indent="-742950" algn="just">
              <a:buFont typeface="+mj-lt"/>
              <a:buAutoNum type="arabicPeriod"/>
            </a:pPr>
            <a:r>
              <a:rPr lang="fr-FR" sz="3600" dirty="0" smtClean="0"/>
              <a:t>Enseignement du tronc commun SNT en 2</a:t>
            </a:r>
            <a:r>
              <a:rPr lang="fr-FR" sz="3600" baseline="30000" dirty="0" smtClean="0"/>
              <a:t>nde</a:t>
            </a:r>
            <a:endParaRPr lang="fr-FR" sz="3600" dirty="0" smtClean="0"/>
          </a:p>
          <a:p>
            <a:pPr marL="742950" indent="-742950" algn="just">
              <a:buFont typeface="+mj-lt"/>
              <a:buAutoNum type="arabicPeriod"/>
            </a:pPr>
            <a:r>
              <a:rPr lang="fr-FR" sz="3600" dirty="0" smtClean="0"/>
              <a:t>Enseignement optionnel SI et CIT</a:t>
            </a:r>
          </a:p>
          <a:p>
            <a:pPr marL="742950" indent="-742950" algn="just">
              <a:buFont typeface="+mj-lt"/>
              <a:buAutoNum type="arabicPeriod"/>
            </a:pPr>
            <a:r>
              <a:rPr lang="fr-FR" sz="3600" dirty="0" smtClean="0"/>
              <a:t>Présentation d’activités de projets en 2</a:t>
            </a:r>
            <a:r>
              <a:rPr lang="fr-FR" sz="3600" baseline="30000" dirty="0" smtClean="0"/>
              <a:t>nde</a:t>
            </a:r>
            <a:r>
              <a:rPr lang="fr-FR" sz="3600" dirty="0" smtClean="0"/>
              <a:t> </a:t>
            </a:r>
          </a:p>
          <a:p>
            <a:pPr marL="1887538" lvl="3" indent="-515938" algn="just">
              <a:buFont typeface="+mj-lt"/>
              <a:buAutoNum type="alphaLcParenR"/>
            </a:pPr>
            <a:r>
              <a:rPr lang="fr-FR" sz="2600" dirty="0" smtClean="0"/>
              <a:t>Défi en 2</a:t>
            </a:r>
            <a:r>
              <a:rPr lang="fr-FR" sz="2600" baseline="30000" dirty="0" smtClean="0"/>
              <a:t>nde</a:t>
            </a:r>
            <a:r>
              <a:rPr lang="fr-FR" sz="2600" dirty="0" smtClean="0"/>
              <a:t> </a:t>
            </a:r>
          </a:p>
          <a:p>
            <a:pPr marL="1887538" lvl="3" indent="-515938" algn="just">
              <a:buFont typeface="+mj-lt"/>
              <a:buAutoNum type="alphaLcParenR"/>
            </a:pPr>
            <a:r>
              <a:rPr lang="fr-FR" sz="2600" dirty="0" smtClean="0"/>
              <a:t>Mini entreprise</a:t>
            </a:r>
          </a:p>
          <a:p>
            <a:pPr marL="1887538" lvl="3" indent="-515938" algn="just">
              <a:buFont typeface="+mj-lt"/>
              <a:buAutoNum type="alphaLcParenR"/>
            </a:pPr>
            <a:r>
              <a:rPr lang="fr-FR" sz="2600" dirty="0" smtClean="0"/>
              <a:t>Course en cours</a:t>
            </a:r>
          </a:p>
          <a:p>
            <a:pPr marL="742950" indent="-742950" algn="just">
              <a:buFont typeface="+mj-lt"/>
              <a:buAutoNum type="arabicPeriod"/>
            </a:pPr>
            <a:r>
              <a:rPr lang="fr-FR" sz="3600" dirty="0"/>
              <a:t>Enseignement de </a:t>
            </a:r>
            <a:r>
              <a:rPr lang="fr-FR" sz="3600" dirty="0" smtClean="0"/>
              <a:t>spécialités – Sciences de l’Ingénieur</a:t>
            </a:r>
            <a:endParaRPr lang="fr-FR" sz="3600" dirty="0"/>
          </a:p>
          <a:p>
            <a:pPr marL="1887538" lvl="1" indent="-538163" algn="just">
              <a:buFont typeface="+mj-lt"/>
              <a:buAutoNum type="alphaLcParenR"/>
            </a:pPr>
            <a:r>
              <a:rPr lang="fr-FR" sz="2600" dirty="0"/>
              <a:t>Volumes horaires, STEM, démarche scientifique…</a:t>
            </a:r>
          </a:p>
          <a:p>
            <a:pPr marL="1887538" lvl="1" indent="-538163" algn="just">
              <a:buFont typeface="+mj-lt"/>
              <a:buAutoNum type="alphaLcParenR"/>
            </a:pPr>
            <a:r>
              <a:rPr lang="fr-FR" sz="2600" dirty="0"/>
              <a:t>Progression pédagogique</a:t>
            </a:r>
          </a:p>
          <a:p>
            <a:pPr marL="1887538" lvl="1" indent="-538163" algn="just">
              <a:buFont typeface="+mj-lt"/>
              <a:buAutoNum type="alphaLcParenR"/>
            </a:pPr>
            <a:r>
              <a:rPr lang="fr-FR" sz="2600" dirty="0"/>
              <a:t>Projet de </a:t>
            </a:r>
            <a:r>
              <a:rPr lang="fr-FR" sz="2600" dirty="0" smtClean="0"/>
              <a:t>1</a:t>
            </a:r>
            <a:r>
              <a:rPr lang="fr-FR" sz="2600" baseline="30000" dirty="0" smtClean="0"/>
              <a:t>ère</a:t>
            </a:r>
            <a:r>
              <a:rPr lang="fr-FR" sz="2600" dirty="0" smtClean="0"/>
              <a:t> : </a:t>
            </a:r>
            <a:r>
              <a:rPr lang="fr-FR" sz="2600" dirty="0"/>
              <a:t>CDC et projet 0</a:t>
            </a:r>
          </a:p>
          <a:p>
            <a:pPr marL="742950" indent="-742950" algn="just">
              <a:buFont typeface="+mj-lt"/>
              <a:buAutoNum type="arabicPeriod"/>
            </a:pPr>
            <a:r>
              <a:rPr lang="fr-FR" sz="3600" dirty="0" smtClean="0"/>
              <a:t>Points divers</a:t>
            </a:r>
          </a:p>
          <a:p>
            <a:pPr marL="742950" indent="-742950" algn="just">
              <a:buFont typeface="+mj-lt"/>
              <a:buAutoNum type="arabicPeriod"/>
            </a:pPr>
            <a:r>
              <a:rPr lang="fr-FR" sz="3600" dirty="0" smtClean="0"/>
              <a:t>Ateliers de l’après-midi</a:t>
            </a:r>
            <a:endParaRPr lang="fr-FR" sz="4400" dirty="0"/>
          </a:p>
        </p:txBody>
      </p:sp>
      <p:sp>
        <p:nvSpPr>
          <p:cNvPr id="8" name="Espace réservé du numéro de diapositive 4"/>
          <p:cNvSpPr>
            <a:spLocks noGrp="1"/>
          </p:cNvSpPr>
          <p:nvPr>
            <p:ph type="sldNum" sz="quarter" idx="12"/>
          </p:nvPr>
        </p:nvSpPr>
        <p:spPr/>
        <p:txBody>
          <a:bodyPr/>
          <a:lstStyle/>
          <a:p>
            <a:fld id="{C6B7B3CB-E3BA-F74C-AB76-86EFC5843CD6}" type="slidenum">
              <a:rPr lang="fr-FR" smtClean="0"/>
              <a:pPr/>
              <a:t>2</a:t>
            </a:fld>
            <a:endParaRPr lang="fr-FR" dirty="0"/>
          </a:p>
        </p:txBody>
      </p:sp>
    </p:spTree>
    <p:extLst>
      <p:ext uri="{BB962C8B-B14F-4D97-AF65-F5344CB8AC3E}">
        <p14:creationId xmlns:p14="http://schemas.microsoft.com/office/powerpoint/2010/main" val="1229110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a:t>
            </a:r>
            <a:r>
              <a:rPr lang="fr-FR" i="1" dirty="0"/>
              <a:t> Course en cours </a:t>
            </a:r>
            <a:r>
              <a:rPr lang="fr-FR" i="1" dirty="0" smtClean="0"/>
              <a:t>»</a:t>
            </a:r>
            <a:endParaRPr lang="fr-FR" dirty="0"/>
          </a:p>
        </p:txBody>
      </p:sp>
      <p:sp>
        <p:nvSpPr>
          <p:cNvPr id="4" name="Espace réservé du contenu 3"/>
          <p:cNvSpPr>
            <a:spLocks noGrp="1"/>
          </p:cNvSpPr>
          <p:nvPr>
            <p:ph idx="1"/>
          </p:nvPr>
        </p:nvSpPr>
        <p:spPr/>
        <p:txBody>
          <a:bodyPr>
            <a:normAutofit/>
          </a:bodyPr>
          <a:lstStyle/>
          <a:p>
            <a:pPr algn="ctr"/>
            <a:r>
              <a:rPr lang="fr-FR" sz="3200" b="1" dirty="0" smtClean="0"/>
              <a:t>Course en cours</a:t>
            </a:r>
            <a:endParaRPr lang="fr-FR" sz="3200" b="1" dirty="0"/>
          </a:p>
          <a:p>
            <a:pPr algn="ctr"/>
            <a:r>
              <a:rPr lang="fr-FR" sz="3200" i="1" dirty="0" smtClean="0"/>
              <a:t>Mrs </a:t>
            </a:r>
            <a:r>
              <a:rPr lang="fr-FR" sz="3200" i="1" dirty="0" smtClean="0"/>
              <a:t>HENRY, BOESCH </a:t>
            </a:r>
            <a:r>
              <a:rPr lang="fr-FR" sz="3200" i="1" dirty="0" smtClean="0"/>
              <a:t>et VERNEIN, lycée </a:t>
            </a:r>
            <a:r>
              <a:rPr lang="fr-FR" sz="3200" i="1" dirty="0" err="1" smtClean="0"/>
              <a:t>Couffignal</a:t>
            </a:r>
            <a:r>
              <a:rPr lang="fr-FR" sz="3200" i="1" dirty="0" smtClean="0"/>
              <a:t> de STRASBOURG</a:t>
            </a:r>
            <a:endParaRPr lang="fr-FR" sz="3200" i="1" dirty="0"/>
          </a:p>
          <a:p>
            <a:endParaRPr lang="fr-FR" sz="3200" dirty="0"/>
          </a:p>
        </p:txBody>
      </p:sp>
      <p:sp>
        <p:nvSpPr>
          <p:cNvPr id="3" name="Espace réservé du numéro de diapositive 2"/>
          <p:cNvSpPr>
            <a:spLocks noGrp="1"/>
          </p:cNvSpPr>
          <p:nvPr>
            <p:ph type="sldNum" sz="quarter" idx="4294967295"/>
          </p:nvPr>
        </p:nvSpPr>
        <p:spPr>
          <a:xfrm>
            <a:off x="8740775" y="6391275"/>
            <a:ext cx="403225" cy="365125"/>
          </a:xfrm>
        </p:spPr>
        <p:txBody>
          <a:bodyPr/>
          <a:lstStyle/>
          <a:p>
            <a:fld id="{1FC8907D-B208-DC44-82F5-2940ECA1C9FA}" type="slidenum">
              <a:rPr lang="fr-FR" smtClean="0"/>
              <a:pPr/>
              <a:t>20</a:t>
            </a:fld>
            <a:endParaRPr lang="fr-FR" dirty="0"/>
          </a:p>
        </p:txBody>
      </p:sp>
    </p:spTree>
    <p:extLst>
      <p:ext uri="{BB962C8B-B14F-4D97-AF65-F5344CB8AC3E}">
        <p14:creationId xmlns:p14="http://schemas.microsoft.com/office/powerpoint/2010/main" val="1413779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a:t>
            </a:r>
            <a:r>
              <a:rPr lang="fr-FR" i="1" dirty="0"/>
              <a:t> Course en cours </a:t>
            </a:r>
            <a:r>
              <a:rPr lang="fr-FR" i="1" dirty="0" smtClean="0"/>
              <a:t>»</a:t>
            </a:r>
            <a:endParaRPr lang="fr-FR" dirty="0"/>
          </a:p>
        </p:txBody>
      </p:sp>
      <p:sp>
        <p:nvSpPr>
          <p:cNvPr id="4" name="Espace réservé du contenu 3"/>
          <p:cNvSpPr>
            <a:spLocks noGrp="1"/>
          </p:cNvSpPr>
          <p:nvPr>
            <p:ph idx="1"/>
          </p:nvPr>
        </p:nvSpPr>
        <p:spPr/>
        <p:txBody>
          <a:bodyPr>
            <a:normAutofit/>
          </a:bodyPr>
          <a:lstStyle/>
          <a:p>
            <a:pPr algn="ctr"/>
            <a:r>
              <a:rPr lang="fr-FR" sz="3200" b="1" dirty="0" smtClean="0"/>
              <a:t>Course en cours</a:t>
            </a:r>
            <a:endParaRPr lang="fr-FR" sz="3200" b="1" dirty="0"/>
          </a:p>
          <a:p>
            <a:pPr algn="ctr"/>
            <a:r>
              <a:rPr lang="fr-FR" sz="3200" i="1" dirty="0" smtClean="0"/>
              <a:t>Mrs HENRY, BOESCH et VERNEIN, lycée </a:t>
            </a:r>
            <a:r>
              <a:rPr lang="fr-FR" sz="3200" i="1" dirty="0" err="1" smtClean="0"/>
              <a:t>Couffignal</a:t>
            </a:r>
            <a:r>
              <a:rPr lang="fr-FR" sz="3200" i="1" dirty="0" smtClean="0"/>
              <a:t> de STRASBOURG</a:t>
            </a:r>
            <a:endParaRPr lang="fr-FR" sz="3200" i="1" dirty="0"/>
          </a:p>
          <a:p>
            <a:endParaRPr lang="fr-FR" sz="3200" dirty="0"/>
          </a:p>
        </p:txBody>
      </p:sp>
      <p:sp>
        <p:nvSpPr>
          <p:cNvPr id="3" name="Espace réservé du numéro de diapositive 2"/>
          <p:cNvSpPr>
            <a:spLocks noGrp="1"/>
          </p:cNvSpPr>
          <p:nvPr>
            <p:ph type="sldNum" sz="quarter" idx="4294967295"/>
          </p:nvPr>
        </p:nvSpPr>
        <p:spPr>
          <a:xfrm>
            <a:off x="8740775" y="6391275"/>
            <a:ext cx="403225" cy="365125"/>
          </a:xfrm>
        </p:spPr>
        <p:txBody>
          <a:bodyPr/>
          <a:lstStyle/>
          <a:p>
            <a:fld id="{1FC8907D-B208-DC44-82F5-2940ECA1C9FA}" type="slidenum">
              <a:rPr lang="fr-FR" smtClean="0"/>
              <a:pPr/>
              <a:t>21</a:t>
            </a:fld>
            <a:endParaRPr lang="fr-FR" dirty="0"/>
          </a:p>
        </p:txBody>
      </p:sp>
    </p:spTree>
    <p:extLst>
      <p:ext uri="{BB962C8B-B14F-4D97-AF65-F5344CB8AC3E}">
        <p14:creationId xmlns:p14="http://schemas.microsoft.com/office/powerpoint/2010/main" val="774911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Enseignement de spécialité – Sciences de l’Ingénieur</a:t>
            </a:r>
            <a:endParaRPr lang="fr-FR" dirty="0"/>
          </a:p>
        </p:txBody>
      </p:sp>
      <p:sp>
        <p:nvSpPr>
          <p:cNvPr id="3" name="Espace réservé du numéro de diapositive 2"/>
          <p:cNvSpPr>
            <a:spLocks noGrp="1"/>
          </p:cNvSpPr>
          <p:nvPr>
            <p:ph type="sldNum" sz="quarter" idx="10"/>
          </p:nvPr>
        </p:nvSpPr>
        <p:spPr/>
        <p:txBody>
          <a:bodyPr/>
          <a:lstStyle/>
          <a:p>
            <a:fld id="{1FC8907D-B208-DC44-82F5-2940ECA1C9FA}" type="slidenum">
              <a:rPr lang="fr-FR" smtClean="0"/>
              <a:pPr/>
              <a:t>22</a:t>
            </a:fld>
            <a:endParaRPr lang="fr-FR" dirty="0"/>
          </a:p>
        </p:txBody>
      </p:sp>
    </p:spTree>
    <p:extLst>
      <p:ext uri="{BB962C8B-B14F-4D97-AF65-F5344CB8AC3E}">
        <p14:creationId xmlns:p14="http://schemas.microsoft.com/office/powerpoint/2010/main" val="2628467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Volumes horaires</a:t>
            </a:r>
            <a:endParaRPr lang="fr-FR" dirty="0"/>
          </a:p>
        </p:txBody>
      </p:sp>
      <p:sp>
        <p:nvSpPr>
          <p:cNvPr id="4" name="Sous-titre 3"/>
          <p:cNvSpPr>
            <a:spLocks noGrp="1"/>
          </p:cNvSpPr>
          <p:nvPr>
            <p:ph type="subTitle" idx="1"/>
          </p:nvPr>
        </p:nvSpPr>
        <p:spPr>
          <a:xfrm>
            <a:off x="706743" y="1384300"/>
            <a:ext cx="7596190" cy="3434443"/>
          </a:xfrm>
        </p:spPr>
        <p:txBody>
          <a:bodyPr>
            <a:normAutofit/>
          </a:bodyPr>
          <a:lstStyle/>
          <a:p>
            <a:r>
              <a:rPr lang="fr-FR" dirty="0" smtClean="0"/>
              <a:t>Les moyens horaires principaux alloués à chaque division sont définis dans l’arrêté du 16 juillet 2018, à savoir :</a:t>
            </a:r>
          </a:p>
          <a:p>
            <a:pPr lvl="0">
              <a:buFont typeface="Arial" pitchFamily="34" charset="0"/>
              <a:buChar char="•"/>
            </a:pPr>
            <a:r>
              <a:rPr lang="fr-FR" dirty="0" smtClean="0"/>
              <a:t> tronc commun 15h30 en 1</a:t>
            </a:r>
            <a:r>
              <a:rPr lang="fr-FR" baseline="30000" dirty="0" smtClean="0"/>
              <a:t>ère</a:t>
            </a:r>
            <a:r>
              <a:rPr lang="fr-FR" dirty="0" smtClean="0"/>
              <a:t>, 15h en Terminale ;</a:t>
            </a:r>
          </a:p>
          <a:p>
            <a:pPr lvl="0">
              <a:buFont typeface="Arial" pitchFamily="34" charset="0"/>
              <a:buChar char="•"/>
            </a:pPr>
            <a:r>
              <a:rPr lang="fr-FR" dirty="0" smtClean="0"/>
              <a:t> enseignements optionnels :</a:t>
            </a:r>
          </a:p>
          <a:p>
            <a:pPr lvl="1"/>
            <a:r>
              <a:rPr lang="fr-FR" sz="1900" dirty="0" smtClean="0"/>
              <a:t>3h en classe de première pour 1 enseignement optionnel ;</a:t>
            </a:r>
            <a:endParaRPr lang="fr-FR" dirty="0" smtClean="0"/>
          </a:p>
          <a:p>
            <a:pPr lvl="1"/>
            <a:r>
              <a:rPr lang="fr-FR" sz="1900" dirty="0" smtClean="0"/>
              <a:t>3h en classe de terminale pour chacun des enseignements optionnels ;</a:t>
            </a:r>
          </a:p>
          <a:p>
            <a:pPr lvl="0">
              <a:buFont typeface="Arial" pitchFamily="34" charset="0"/>
              <a:buChar char="•"/>
            </a:pPr>
            <a:r>
              <a:rPr lang="fr-FR" sz="1900" dirty="0" smtClean="0"/>
              <a:t> </a:t>
            </a:r>
            <a:r>
              <a:rPr lang="fr-FR" sz="2100" dirty="0" smtClean="0"/>
              <a:t>enseignements</a:t>
            </a:r>
            <a:r>
              <a:rPr lang="fr-FR" dirty="0" smtClean="0"/>
              <a:t> de spécialités :</a:t>
            </a:r>
          </a:p>
          <a:p>
            <a:pPr lvl="1"/>
            <a:r>
              <a:rPr lang="fr-FR" sz="1900" dirty="0" smtClean="0"/>
              <a:t>4h en classe de première par enseignement ;</a:t>
            </a:r>
          </a:p>
          <a:p>
            <a:pPr lvl="1"/>
            <a:r>
              <a:rPr lang="fr-FR" sz="2000" dirty="0" smtClean="0"/>
              <a:t>6h en classe de terminale par enseignement. </a:t>
            </a:r>
            <a:endParaRPr lang="fr-FR" dirty="0"/>
          </a:p>
        </p:txBody>
      </p:sp>
      <p:sp>
        <p:nvSpPr>
          <p:cNvPr id="3" name="Espace réservé du numéro de diapositive 2"/>
          <p:cNvSpPr>
            <a:spLocks noGrp="1"/>
          </p:cNvSpPr>
          <p:nvPr>
            <p:ph type="sldNum" sz="quarter" idx="12"/>
          </p:nvPr>
        </p:nvSpPr>
        <p:spPr/>
        <p:txBody>
          <a:bodyPr/>
          <a:lstStyle/>
          <a:p>
            <a:fld id="{1FC8907D-B208-DC44-82F5-2940ECA1C9FA}" type="slidenum">
              <a:rPr lang="fr-FR" smtClean="0"/>
              <a:pPr/>
              <a:t>23</a:t>
            </a:fld>
            <a:endParaRPr lang="fr-FR" dirty="0"/>
          </a:p>
        </p:txBody>
      </p:sp>
      <p:sp>
        <p:nvSpPr>
          <p:cNvPr id="5" name="Rectangle 4"/>
          <p:cNvSpPr/>
          <p:nvPr/>
        </p:nvSpPr>
        <p:spPr>
          <a:xfrm>
            <a:off x="0" y="4868808"/>
            <a:ext cx="9134780" cy="1477328"/>
          </a:xfrm>
          <a:prstGeom prst="rect">
            <a:avLst/>
          </a:prstGeom>
        </p:spPr>
        <p:txBody>
          <a:bodyPr wrap="square">
            <a:spAutoFit/>
          </a:bodyPr>
          <a:lstStyle/>
          <a:p>
            <a:pPr algn="ctr"/>
            <a:r>
              <a:rPr lang="fr-FR" b="1" i="1" u="sng" dirty="0" smtClean="0"/>
              <a:t>Enveloppe complémentaire de 8h par semaine et par division :</a:t>
            </a:r>
            <a:endParaRPr lang="fr-FR" dirty="0" smtClean="0"/>
          </a:p>
          <a:p>
            <a:pPr lvl="0" algn="ctr">
              <a:buFont typeface="Arial" pitchFamily="34" charset="0"/>
              <a:buChar char="•"/>
            </a:pPr>
            <a:r>
              <a:rPr lang="fr-FR" dirty="0" smtClean="0"/>
              <a:t>Accompagnement personnalisé dont l’accompagnement au choix de l’orientation (54 h) </a:t>
            </a:r>
          </a:p>
          <a:p>
            <a:pPr lvl="0" algn="ctr">
              <a:buFont typeface="Arial" pitchFamily="34" charset="0"/>
              <a:buChar char="•"/>
            </a:pPr>
            <a:r>
              <a:rPr lang="fr-FR" dirty="0" smtClean="0"/>
              <a:t>Heures de vie de classe</a:t>
            </a:r>
          </a:p>
          <a:p>
            <a:pPr lvl="0" algn="ctr">
              <a:buFont typeface="Arial" pitchFamily="34" charset="0"/>
              <a:buChar char="•"/>
            </a:pPr>
            <a:r>
              <a:rPr lang="fr-FR" dirty="0" smtClean="0"/>
              <a:t>Groupes à effectif réduits</a:t>
            </a:r>
          </a:p>
          <a:p>
            <a:pPr lvl="0" algn="ctr">
              <a:buFont typeface="Arial" pitchFamily="34" charset="0"/>
              <a:buChar char="•"/>
            </a:pPr>
            <a:r>
              <a:rPr lang="fr-FR" dirty="0" smtClean="0"/>
              <a:t>Enseignements optionnels</a:t>
            </a:r>
          </a:p>
        </p:txBody>
      </p:sp>
    </p:spTree>
    <p:extLst>
      <p:ext uri="{BB962C8B-B14F-4D97-AF65-F5344CB8AC3E}">
        <p14:creationId xmlns:p14="http://schemas.microsoft.com/office/powerpoint/2010/main" val="3633636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à coins arrondis 95"/>
          <p:cNvSpPr/>
          <p:nvPr/>
        </p:nvSpPr>
        <p:spPr>
          <a:xfrm>
            <a:off x="397592" y="1248046"/>
            <a:ext cx="1416689" cy="5167266"/>
          </a:xfrm>
          <a:prstGeom prst="roundRect">
            <a:avLst>
              <a:gd name="adj" fmla="val 2956"/>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2" name="Groupe 8"/>
          <p:cNvGrpSpPr/>
          <p:nvPr/>
        </p:nvGrpSpPr>
        <p:grpSpPr>
          <a:xfrm>
            <a:off x="481769" y="4436593"/>
            <a:ext cx="1332512" cy="867094"/>
            <a:chOff x="246063" y="1530948"/>
            <a:chExt cx="1036245" cy="867094"/>
          </a:xfrm>
        </p:grpSpPr>
        <p:sp>
          <p:nvSpPr>
            <p:cNvPr id="71" name="Ellipse 70"/>
            <p:cNvSpPr/>
            <p:nvPr>
              <p:custDataLst>
                <p:tags r:id="rId5"/>
              </p:custDataLst>
            </p:nvPr>
          </p:nvSpPr>
          <p:spPr>
            <a:xfrm>
              <a:off x="323774" y="1530948"/>
              <a:ext cx="867094" cy="867094"/>
            </a:xfrm>
            <a:prstGeom prst="ellipse">
              <a:avLst/>
            </a:prstGeom>
            <a:solidFill>
              <a:srgbClr val="FFFFCC"/>
            </a:solid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1000" b="1" dirty="0">
                <a:solidFill>
                  <a:schemeClr val="bg1"/>
                </a:solidFill>
              </a:endParaRPr>
            </a:p>
          </p:txBody>
        </p:sp>
        <p:sp>
          <p:nvSpPr>
            <p:cNvPr id="64" name="Rectangle 63">
              <a:extLst>
                <a:ext uri="{FF2B5EF4-FFF2-40B4-BE49-F238E27FC236}">
                  <a16:creationId xmlns:a16="http://schemas.microsoft.com/office/drawing/2014/main" id="{69477DC1-F597-174C-875B-3431886A9718}"/>
                </a:ext>
              </a:extLst>
            </p:cNvPr>
            <p:cNvSpPr/>
            <p:nvPr/>
          </p:nvSpPr>
          <p:spPr>
            <a:xfrm>
              <a:off x="246063" y="1723651"/>
              <a:ext cx="1036245" cy="600164"/>
            </a:xfrm>
            <a:prstGeom prst="rect">
              <a:avLst/>
            </a:prstGeom>
          </p:spPr>
          <p:txBody>
            <a:bodyPr wrap="square" lIns="0" tIns="0" rIns="0" bIns="0">
              <a:spAutoFit/>
            </a:bodyPr>
            <a:lstStyle/>
            <a:p>
              <a:pPr algn="ctr"/>
              <a:r>
                <a:rPr lang="fr-FR" sz="1300" b="1" dirty="0" smtClean="0">
                  <a:latin typeface="Calibri" panose="020F0502020204030204" pitchFamily="34" charset="0"/>
                  <a:cs typeface="Times New Roman" panose="02020603050405020304" pitchFamily="18" charset="0"/>
                </a:rPr>
                <a:t>Expérimenter</a:t>
              </a:r>
            </a:p>
            <a:p>
              <a:pPr algn="ctr"/>
              <a:r>
                <a:rPr lang="fr-FR" sz="1300" b="1" dirty="0" smtClean="0">
                  <a:latin typeface="Calibri" panose="020F0502020204030204" pitchFamily="34" charset="0"/>
                  <a:cs typeface="Times New Roman" panose="02020603050405020304" pitchFamily="18" charset="0"/>
                </a:rPr>
                <a:t>&amp;</a:t>
              </a:r>
            </a:p>
            <a:p>
              <a:pPr algn="ctr"/>
              <a:r>
                <a:rPr lang="fr-FR" sz="1300" b="1" dirty="0" smtClean="0">
                  <a:latin typeface="Calibri" panose="020F0502020204030204" pitchFamily="34" charset="0"/>
                  <a:cs typeface="Times New Roman" panose="02020603050405020304" pitchFamily="18" charset="0"/>
                </a:rPr>
                <a:t>Simuler</a:t>
              </a:r>
            </a:p>
          </p:txBody>
        </p:sp>
      </p:grpSp>
      <p:grpSp>
        <p:nvGrpSpPr>
          <p:cNvPr id="3" name="Groupe 30"/>
          <p:cNvGrpSpPr/>
          <p:nvPr/>
        </p:nvGrpSpPr>
        <p:grpSpPr>
          <a:xfrm>
            <a:off x="456839" y="1575016"/>
            <a:ext cx="1342928" cy="867094"/>
            <a:chOff x="1306327" y="1567889"/>
            <a:chExt cx="1036245" cy="867094"/>
          </a:xfrm>
        </p:grpSpPr>
        <p:sp>
          <p:nvSpPr>
            <p:cNvPr id="72" name="Ellipse 71"/>
            <p:cNvSpPr/>
            <p:nvPr>
              <p:custDataLst>
                <p:tags r:id="rId4"/>
              </p:custDataLst>
            </p:nvPr>
          </p:nvSpPr>
          <p:spPr>
            <a:xfrm>
              <a:off x="1384038" y="1567889"/>
              <a:ext cx="867094" cy="867094"/>
            </a:xfrm>
            <a:prstGeom prst="ellipse">
              <a:avLst/>
            </a:prstGeom>
            <a:solidFill>
              <a:srgbClr val="F4E8DF"/>
            </a:solidFill>
            <a:ln w="12700">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b="1" dirty="0">
                <a:solidFill>
                  <a:schemeClr val="bg1"/>
                </a:solidFill>
              </a:endParaRPr>
            </a:p>
          </p:txBody>
        </p:sp>
        <p:sp>
          <p:nvSpPr>
            <p:cNvPr id="73" name="Rectangle 72">
              <a:extLst>
                <a:ext uri="{FF2B5EF4-FFF2-40B4-BE49-F238E27FC236}">
                  <a16:creationId xmlns:a16="http://schemas.microsoft.com/office/drawing/2014/main" id="{69477DC1-F597-174C-875B-3431886A9718}"/>
                </a:ext>
              </a:extLst>
            </p:cNvPr>
            <p:cNvSpPr/>
            <p:nvPr/>
          </p:nvSpPr>
          <p:spPr>
            <a:xfrm>
              <a:off x="1306327" y="1847596"/>
              <a:ext cx="1036245" cy="292388"/>
            </a:xfrm>
            <a:prstGeom prst="rect">
              <a:avLst/>
            </a:prstGeom>
          </p:spPr>
          <p:txBody>
            <a:bodyPr wrap="square">
              <a:spAutoFit/>
            </a:bodyPr>
            <a:lstStyle/>
            <a:p>
              <a:pPr algn="ctr"/>
              <a:r>
                <a:rPr lang="fr-FR" sz="1300" b="1" dirty="0" smtClean="0">
                  <a:latin typeface="Calibri" panose="020F0502020204030204" pitchFamily="34" charset="0"/>
                  <a:cs typeface="Times New Roman" panose="02020603050405020304" pitchFamily="18" charset="0"/>
                </a:rPr>
                <a:t>Innover</a:t>
              </a:r>
            </a:p>
          </p:txBody>
        </p:sp>
      </p:grpSp>
      <p:grpSp>
        <p:nvGrpSpPr>
          <p:cNvPr id="4" name="Groupe 34"/>
          <p:cNvGrpSpPr/>
          <p:nvPr/>
        </p:nvGrpSpPr>
        <p:grpSpPr>
          <a:xfrm>
            <a:off x="451819" y="5416690"/>
            <a:ext cx="1362462" cy="867094"/>
            <a:chOff x="1277158" y="2566442"/>
            <a:chExt cx="1036245" cy="867094"/>
          </a:xfrm>
        </p:grpSpPr>
        <p:sp>
          <p:nvSpPr>
            <p:cNvPr id="74" name="Ellipse 73"/>
            <p:cNvSpPr/>
            <p:nvPr>
              <p:custDataLst>
                <p:tags r:id="rId3"/>
              </p:custDataLst>
            </p:nvPr>
          </p:nvSpPr>
          <p:spPr>
            <a:xfrm>
              <a:off x="1380817" y="2566442"/>
              <a:ext cx="867094" cy="867094"/>
            </a:xfrm>
            <a:prstGeom prst="ellipse">
              <a:avLst/>
            </a:prstGeom>
            <a:solidFill>
              <a:srgbClr val="F4E8DF"/>
            </a:solidFill>
            <a:ln w="12700">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1000" b="1" dirty="0">
                <a:solidFill>
                  <a:schemeClr val="bg1"/>
                </a:solidFill>
              </a:endParaRPr>
            </a:p>
          </p:txBody>
        </p:sp>
        <p:sp>
          <p:nvSpPr>
            <p:cNvPr id="75" name="Rectangle 74">
              <a:extLst>
                <a:ext uri="{FF2B5EF4-FFF2-40B4-BE49-F238E27FC236}">
                  <a16:creationId xmlns:a16="http://schemas.microsoft.com/office/drawing/2014/main" id="{69477DC1-F597-174C-875B-3431886A9718}"/>
                </a:ext>
              </a:extLst>
            </p:cNvPr>
            <p:cNvSpPr/>
            <p:nvPr/>
          </p:nvSpPr>
          <p:spPr>
            <a:xfrm>
              <a:off x="1277158" y="2832945"/>
              <a:ext cx="1036245" cy="292388"/>
            </a:xfrm>
            <a:prstGeom prst="rect">
              <a:avLst/>
            </a:prstGeom>
          </p:spPr>
          <p:txBody>
            <a:bodyPr wrap="square" lIns="0" rIns="0">
              <a:spAutoFit/>
            </a:bodyPr>
            <a:lstStyle/>
            <a:p>
              <a:pPr algn="ctr"/>
              <a:r>
                <a:rPr lang="fr-FR" sz="1300" b="1" dirty="0" smtClean="0">
                  <a:latin typeface="Calibri" panose="020F0502020204030204" pitchFamily="34" charset="0"/>
                  <a:cs typeface="Times New Roman" panose="02020603050405020304" pitchFamily="18" charset="0"/>
                </a:rPr>
                <a:t>Communiquer</a:t>
              </a:r>
            </a:p>
          </p:txBody>
        </p:sp>
      </p:grpSp>
      <p:grpSp>
        <p:nvGrpSpPr>
          <p:cNvPr id="5" name="Groupe 17"/>
          <p:cNvGrpSpPr/>
          <p:nvPr/>
        </p:nvGrpSpPr>
        <p:grpSpPr>
          <a:xfrm>
            <a:off x="483142" y="2526457"/>
            <a:ext cx="1331139" cy="867094"/>
            <a:chOff x="250491" y="2432577"/>
            <a:chExt cx="1036245" cy="867094"/>
          </a:xfrm>
        </p:grpSpPr>
        <p:sp>
          <p:nvSpPr>
            <p:cNvPr id="77" name="Ellipse 76"/>
            <p:cNvSpPr/>
            <p:nvPr>
              <p:custDataLst>
                <p:tags r:id="rId2"/>
              </p:custDataLst>
            </p:nvPr>
          </p:nvSpPr>
          <p:spPr>
            <a:xfrm>
              <a:off x="318345" y="2432577"/>
              <a:ext cx="867094" cy="867094"/>
            </a:xfrm>
            <a:prstGeom prst="ellipse">
              <a:avLst/>
            </a:prstGeom>
            <a:solidFill>
              <a:schemeClr val="accent3">
                <a:lumMod val="60000"/>
                <a:lumOff val="40000"/>
              </a:schemeClr>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1000" b="1" dirty="0">
                <a:solidFill>
                  <a:schemeClr val="bg1"/>
                </a:solidFill>
              </a:endParaRPr>
            </a:p>
          </p:txBody>
        </p:sp>
        <p:sp>
          <p:nvSpPr>
            <p:cNvPr id="78" name="Rectangle 77">
              <a:extLst>
                <a:ext uri="{FF2B5EF4-FFF2-40B4-BE49-F238E27FC236}">
                  <a16:creationId xmlns:a16="http://schemas.microsoft.com/office/drawing/2014/main" id="{69477DC1-F597-174C-875B-3431886A9718}"/>
                </a:ext>
              </a:extLst>
            </p:cNvPr>
            <p:cNvSpPr/>
            <p:nvPr/>
          </p:nvSpPr>
          <p:spPr>
            <a:xfrm>
              <a:off x="250491" y="2740645"/>
              <a:ext cx="1036245" cy="292388"/>
            </a:xfrm>
            <a:prstGeom prst="rect">
              <a:avLst/>
            </a:prstGeom>
          </p:spPr>
          <p:txBody>
            <a:bodyPr wrap="square">
              <a:spAutoFit/>
            </a:bodyPr>
            <a:lstStyle/>
            <a:p>
              <a:pPr algn="ctr"/>
              <a:r>
                <a:rPr lang="fr-FR" sz="1300" b="1" dirty="0" smtClean="0">
                  <a:latin typeface="Calibri" panose="020F0502020204030204" pitchFamily="34" charset="0"/>
                  <a:cs typeface="Times New Roman" panose="02020603050405020304" pitchFamily="18" charset="0"/>
                </a:rPr>
                <a:t>Analyser</a:t>
              </a:r>
            </a:p>
          </p:txBody>
        </p:sp>
      </p:grpSp>
      <p:grpSp>
        <p:nvGrpSpPr>
          <p:cNvPr id="6" name="Groupe 36"/>
          <p:cNvGrpSpPr/>
          <p:nvPr/>
        </p:nvGrpSpPr>
        <p:grpSpPr>
          <a:xfrm>
            <a:off x="483774" y="3486302"/>
            <a:ext cx="1330507" cy="867094"/>
            <a:chOff x="616147" y="4749270"/>
            <a:chExt cx="1036245" cy="867094"/>
          </a:xfrm>
        </p:grpSpPr>
        <p:sp>
          <p:nvSpPr>
            <p:cNvPr id="79" name="Ellipse 78"/>
            <p:cNvSpPr/>
            <p:nvPr>
              <p:custDataLst>
                <p:tags r:id="rId1"/>
              </p:custDataLst>
            </p:nvPr>
          </p:nvSpPr>
          <p:spPr>
            <a:xfrm>
              <a:off x="687075" y="4749270"/>
              <a:ext cx="867094" cy="867094"/>
            </a:xfrm>
            <a:prstGeom prst="ellipse">
              <a:avLst/>
            </a:prstGeom>
            <a:solidFill>
              <a:schemeClr val="accent4">
                <a:lumMod val="60000"/>
                <a:lumOff val="40000"/>
              </a:schemeClr>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b="1" dirty="0"/>
            </a:p>
          </p:txBody>
        </p:sp>
        <p:sp>
          <p:nvSpPr>
            <p:cNvPr id="80" name="Rectangle 79">
              <a:extLst>
                <a:ext uri="{FF2B5EF4-FFF2-40B4-BE49-F238E27FC236}">
                  <a16:creationId xmlns:a16="http://schemas.microsoft.com/office/drawing/2014/main" id="{69477DC1-F597-174C-875B-3431886A9718}"/>
                </a:ext>
              </a:extLst>
            </p:cNvPr>
            <p:cNvSpPr/>
            <p:nvPr/>
          </p:nvSpPr>
          <p:spPr>
            <a:xfrm>
              <a:off x="616147" y="4851126"/>
              <a:ext cx="1036245" cy="492443"/>
            </a:xfrm>
            <a:prstGeom prst="rect">
              <a:avLst/>
            </a:prstGeom>
          </p:spPr>
          <p:txBody>
            <a:bodyPr wrap="square">
              <a:spAutoFit/>
            </a:bodyPr>
            <a:lstStyle/>
            <a:p>
              <a:pPr algn="ctr"/>
              <a:r>
                <a:rPr lang="fr-FR" sz="1300" b="1" dirty="0" smtClean="0">
                  <a:latin typeface="Calibri" panose="020F0502020204030204" pitchFamily="34" charset="0"/>
                  <a:cs typeface="Times New Roman" panose="02020603050405020304" pitchFamily="18" charset="0"/>
                </a:rPr>
                <a:t>Modéliser</a:t>
              </a:r>
            </a:p>
            <a:p>
              <a:pPr algn="ctr"/>
              <a:r>
                <a:rPr lang="fr-FR" sz="1300" b="1" dirty="0" smtClean="0">
                  <a:latin typeface="Calibri" panose="020F0502020204030204" pitchFamily="34" charset="0"/>
                  <a:cs typeface="Times New Roman" panose="02020603050405020304" pitchFamily="18" charset="0"/>
                </a:rPr>
                <a:t>&amp; Résoudre</a:t>
              </a:r>
            </a:p>
          </p:txBody>
        </p:sp>
      </p:grpSp>
      <p:sp>
        <p:nvSpPr>
          <p:cNvPr id="104" name="Rectangle à coins arrondis 103"/>
          <p:cNvSpPr/>
          <p:nvPr/>
        </p:nvSpPr>
        <p:spPr>
          <a:xfrm>
            <a:off x="1985784" y="1743459"/>
            <a:ext cx="6618922" cy="664526"/>
          </a:xfrm>
          <a:prstGeom prst="roundRect">
            <a:avLst>
              <a:gd name="adj" fmla="val 21607"/>
            </a:avLst>
          </a:prstGeom>
          <a:solidFill>
            <a:srgbClr val="F4E8DF"/>
          </a:solidFill>
          <a:ln w="25400">
            <a:solidFill>
              <a:srgbClr val="EB9998"/>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171450" indent="-171450">
              <a:lnSpc>
                <a:spcPct val="115000"/>
              </a:lnSpc>
              <a:buClr>
                <a:srgbClr val="0062AC"/>
              </a:buClr>
              <a:buSzPts val="1200"/>
              <a:buFont typeface="Arial" panose="020B0604020202020204" pitchFamily="34" charset="0"/>
              <a:buChar char="•"/>
            </a:pPr>
            <a:r>
              <a:rPr lang="fr-FR" kern="100" dirty="0" smtClean="0">
                <a:solidFill>
                  <a:srgbClr val="000000"/>
                </a:solidFill>
                <a:latin typeface="Calibri" panose="020F0502020204030204" pitchFamily="34" charset="0"/>
                <a:ea typeface="Arial" panose="020B0604020202020204" pitchFamily="34" charset="0"/>
                <a:cs typeface="Calibri" panose="020F0502020204030204" pitchFamily="34" charset="0"/>
              </a:rPr>
              <a:t>Créer </a:t>
            </a:r>
            <a:r>
              <a:rPr lang="fr-FR" kern="100" dirty="0">
                <a:solidFill>
                  <a:srgbClr val="000000"/>
                </a:solidFill>
                <a:latin typeface="Calibri" panose="020F0502020204030204" pitchFamily="34" charset="0"/>
                <a:ea typeface="Arial" panose="020B0604020202020204" pitchFamily="34" charset="0"/>
                <a:cs typeface="Calibri" panose="020F0502020204030204" pitchFamily="34" charset="0"/>
              </a:rPr>
              <a:t>des produits innovants</a:t>
            </a:r>
          </a:p>
        </p:txBody>
      </p:sp>
      <p:sp>
        <p:nvSpPr>
          <p:cNvPr id="110" name="Rectangle à coins arrondis 109"/>
          <p:cNvSpPr/>
          <p:nvPr/>
        </p:nvSpPr>
        <p:spPr>
          <a:xfrm>
            <a:off x="1985783" y="2665988"/>
            <a:ext cx="6618923" cy="719954"/>
          </a:xfrm>
          <a:prstGeom prst="roundRect">
            <a:avLst/>
          </a:prstGeom>
          <a:solidFill>
            <a:schemeClr val="accent3">
              <a:lumMod val="60000"/>
              <a:lumOff val="40000"/>
            </a:schemeClr>
          </a:solid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171450" indent="-171450">
              <a:lnSpc>
                <a:spcPct val="115000"/>
              </a:lnSpc>
              <a:buClr>
                <a:srgbClr val="0062AC"/>
              </a:buClr>
              <a:buSzPts val="1200"/>
              <a:buFont typeface="Arial" panose="020B0604020202020204" pitchFamily="34" charset="0"/>
              <a:buChar char="•"/>
            </a:pPr>
            <a:r>
              <a:rPr lang="fr-FR" kern="100" dirty="0" smtClean="0">
                <a:solidFill>
                  <a:schemeClr val="tx1">
                    <a:lumMod val="95000"/>
                    <a:lumOff val="5000"/>
                  </a:schemeClr>
                </a:solidFill>
                <a:latin typeface="Calibri" panose="020F0502020204030204" pitchFamily="34" charset="0"/>
                <a:ea typeface="Arial" panose="020B0604020202020204" pitchFamily="34" charset="0"/>
                <a:cs typeface="Calibri" panose="020F0502020204030204" pitchFamily="34" charset="0"/>
              </a:rPr>
              <a:t>Analyser </a:t>
            </a:r>
            <a:r>
              <a:rPr lang="fr-FR" kern="100" dirty="0">
                <a:solidFill>
                  <a:schemeClr val="tx1">
                    <a:lumMod val="95000"/>
                    <a:lumOff val="5000"/>
                  </a:schemeClr>
                </a:solidFill>
                <a:latin typeface="Calibri" panose="020F0502020204030204" pitchFamily="34" charset="0"/>
                <a:ea typeface="Arial" panose="020B0604020202020204" pitchFamily="34" charset="0"/>
                <a:cs typeface="Calibri" panose="020F0502020204030204" pitchFamily="34" charset="0"/>
              </a:rPr>
              <a:t>les produits existants pour appréhender leur </a:t>
            </a:r>
            <a:r>
              <a:rPr lang="fr-FR" kern="100" dirty="0" smtClean="0">
                <a:solidFill>
                  <a:schemeClr val="tx1">
                    <a:lumMod val="95000"/>
                    <a:lumOff val="5000"/>
                  </a:schemeClr>
                </a:solidFill>
                <a:latin typeface="Calibri" panose="020F0502020204030204" pitchFamily="34" charset="0"/>
                <a:ea typeface="Arial" panose="020B0604020202020204" pitchFamily="34" charset="0"/>
                <a:cs typeface="Calibri" panose="020F0502020204030204" pitchFamily="34" charset="0"/>
              </a:rPr>
              <a:t>complexité</a:t>
            </a:r>
            <a:r>
              <a:rPr lang="fr-FR" sz="1000" kern="100" dirty="0">
                <a:solidFill>
                  <a:srgbClr val="000000"/>
                </a:solidFill>
                <a:latin typeface="Calibri" panose="020F0502020204030204" pitchFamily="34" charset="0"/>
                <a:ea typeface="Arial" panose="020B0604020202020204" pitchFamily="34" charset="0"/>
                <a:cs typeface="Calibri" panose="020F0502020204030204" pitchFamily="34" charset="0"/>
              </a:rPr>
              <a:t>.</a:t>
            </a:r>
          </a:p>
        </p:txBody>
      </p:sp>
      <p:sp>
        <p:nvSpPr>
          <p:cNvPr id="113" name="Rectangle à coins arrondis 112"/>
          <p:cNvSpPr/>
          <p:nvPr/>
        </p:nvSpPr>
        <p:spPr>
          <a:xfrm>
            <a:off x="1985782" y="3558871"/>
            <a:ext cx="6618923" cy="765493"/>
          </a:xfrm>
          <a:prstGeom prst="roundRect">
            <a:avLst/>
          </a:prstGeom>
          <a:solidFill>
            <a:schemeClr val="accent4">
              <a:lumMod val="60000"/>
              <a:lumOff val="40000"/>
            </a:schemeClr>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nSpc>
                <a:spcPct val="115000"/>
              </a:lnSpc>
              <a:buClr>
                <a:srgbClr val="0062AC"/>
              </a:buClr>
              <a:buSzPts val="1200"/>
              <a:buFont typeface="Arial" panose="020B0604020202020204" pitchFamily="34" charset="0"/>
              <a:buChar char="•"/>
            </a:pPr>
            <a:r>
              <a:rPr lang="fr-FR" b="1" kern="100" dirty="0" smtClean="0">
                <a:solidFill>
                  <a:schemeClr val="bg1"/>
                </a:solidFill>
                <a:latin typeface="Calibri" panose="020F0502020204030204" pitchFamily="34" charset="0"/>
                <a:ea typeface="Arial" panose="020B0604020202020204" pitchFamily="34" charset="0"/>
                <a:cs typeface="Calibri" panose="020F0502020204030204" pitchFamily="34" charset="0"/>
              </a:rPr>
              <a:t>Modéliser </a:t>
            </a:r>
            <a:r>
              <a:rPr lang="fr-FR" b="1" kern="100" dirty="0">
                <a:solidFill>
                  <a:schemeClr val="bg1"/>
                </a:solidFill>
                <a:latin typeface="Calibri" panose="020F0502020204030204" pitchFamily="34" charset="0"/>
                <a:ea typeface="Arial" panose="020B0604020202020204" pitchFamily="34" charset="0"/>
                <a:cs typeface="Calibri" panose="020F0502020204030204" pitchFamily="34" charset="0"/>
              </a:rPr>
              <a:t>les produits pour prévoir leurs performances</a:t>
            </a:r>
          </a:p>
        </p:txBody>
      </p:sp>
      <p:sp>
        <p:nvSpPr>
          <p:cNvPr id="114" name="Rectangle à coins arrondis 113"/>
          <p:cNvSpPr/>
          <p:nvPr/>
        </p:nvSpPr>
        <p:spPr>
          <a:xfrm>
            <a:off x="1985783" y="4498670"/>
            <a:ext cx="6618923" cy="892036"/>
          </a:xfrm>
          <a:prstGeom prst="roundRect">
            <a:avLst/>
          </a:prstGeom>
          <a:solidFill>
            <a:srgbClr val="FFFFCC"/>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171450" indent="-171450">
              <a:lnSpc>
                <a:spcPct val="115000"/>
              </a:lnSpc>
              <a:buClr>
                <a:srgbClr val="0062AC"/>
              </a:buClr>
              <a:buSzPts val="1200"/>
              <a:buFont typeface="Arial" panose="020B0604020202020204" pitchFamily="34" charset="0"/>
              <a:buChar char="•"/>
            </a:pPr>
            <a:r>
              <a:rPr lang="fr-FR" kern="100" dirty="0" smtClean="0">
                <a:solidFill>
                  <a:srgbClr val="000000"/>
                </a:solidFill>
                <a:latin typeface="Calibri" panose="020F0502020204030204" pitchFamily="34" charset="0"/>
                <a:ea typeface="Arial" panose="020B0604020202020204" pitchFamily="34" charset="0"/>
                <a:cs typeface="Calibri" panose="020F0502020204030204" pitchFamily="34" charset="0"/>
              </a:rPr>
              <a:t>Valider </a:t>
            </a:r>
            <a:r>
              <a:rPr lang="fr-FR" kern="100" dirty="0">
                <a:solidFill>
                  <a:srgbClr val="000000"/>
                </a:solidFill>
                <a:latin typeface="Calibri" panose="020F0502020204030204" pitchFamily="34" charset="0"/>
                <a:ea typeface="Arial" panose="020B0604020202020204" pitchFamily="34" charset="0"/>
                <a:cs typeface="Calibri" panose="020F0502020204030204" pitchFamily="34" charset="0"/>
              </a:rPr>
              <a:t>les performances d’un produit par les </a:t>
            </a:r>
            <a:r>
              <a:rPr lang="fr-FR" kern="100" dirty="0" smtClean="0">
                <a:solidFill>
                  <a:srgbClr val="000000"/>
                </a:solidFill>
                <a:latin typeface="Calibri" panose="020F0502020204030204" pitchFamily="34" charset="0"/>
                <a:ea typeface="Arial" panose="020B0604020202020204" pitchFamily="34" charset="0"/>
                <a:cs typeface="Calibri" panose="020F0502020204030204" pitchFamily="34" charset="0"/>
              </a:rPr>
              <a:t>expérimentations </a:t>
            </a:r>
            <a:r>
              <a:rPr lang="fr-FR" kern="100" dirty="0">
                <a:solidFill>
                  <a:srgbClr val="000000"/>
                </a:solidFill>
                <a:latin typeface="Calibri" panose="020F0502020204030204" pitchFamily="34" charset="0"/>
                <a:ea typeface="Arial" panose="020B0604020202020204" pitchFamily="34" charset="0"/>
                <a:cs typeface="Calibri" panose="020F0502020204030204" pitchFamily="34" charset="0"/>
              </a:rPr>
              <a:t>et les simulations numériques</a:t>
            </a:r>
          </a:p>
        </p:txBody>
      </p:sp>
      <p:sp>
        <p:nvSpPr>
          <p:cNvPr id="116" name="Rectangle à coins arrondis 115"/>
          <p:cNvSpPr/>
          <p:nvPr/>
        </p:nvSpPr>
        <p:spPr>
          <a:xfrm>
            <a:off x="1985783" y="5485238"/>
            <a:ext cx="6618921" cy="825217"/>
          </a:xfrm>
          <a:prstGeom prst="roundRect">
            <a:avLst/>
          </a:prstGeom>
          <a:solidFill>
            <a:srgbClr val="F4E8DF"/>
          </a:solidFill>
          <a:ln w="25400">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171450" lvl="0" indent="-171450">
              <a:lnSpc>
                <a:spcPct val="115000"/>
              </a:lnSpc>
              <a:spcAft>
                <a:spcPts val="0"/>
              </a:spcAft>
              <a:buClr>
                <a:srgbClr val="0062AC"/>
              </a:buClr>
              <a:buSzPts val="1200"/>
              <a:buFont typeface="Arial" panose="020B0604020202020204" pitchFamily="34" charset="0"/>
              <a:buChar char="•"/>
            </a:pPr>
            <a:r>
              <a:rPr lang="fr-FR" kern="100" dirty="0" smtClean="0">
                <a:solidFill>
                  <a:srgbClr val="000000"/>
                </a:solidFill>
                <a:latin typeface="Calibri" panose="020F0502020204030204" pitchFamily="34" charset="0"/>
                <a:ea typeface="Arial" panose="020B0604020202020204" pitchFamily="34" charset="0"/>
                <a:cs typeface="Calibri" panose="020F0502020204030204" pitchFamily="34" charset="0"/>
              </a:rPr>
              <a:t>S’informer</a:t>
            </a:r>
            <a:r>
              <a:rPr lang="fr-FR" kern="100" dirty="0">
                <a:solidFill>
                  <a:srgbClr val="000000"/>
                </a:solidFill>
                <a:latin typeface="Calibri" panose="020F0502020204030204" pitchFamily="34" charset="0"/>
                <a:ea typeface="Arial" panose="020B0604020202020204" pitchFamily="34" charset="0"/>
                <a:cs typeface="Calibri" panose="020F0502020204030204" pitchFamily="34" charset="0"/>
              </a:rPr>
              <a:t>, choisir, produire de l’information pour </a:t>
            </a:r>
            <a:r>
              <a:rPr lang="fr-FR" kern="100" dirty="0" smtClean="0">
                <a:solidFill>
                  <a:srgbClr val="000000"/>
                </a:solidFill>
                <a:latin typeface="Calibri" panose="020F0502020204030204" pitchFamily="34" charset="0"/>
                <a:ea typeface="Arial" panose="020B0604020202020204" pitchFamily="34" charset="0"/>
                <a:cs typeface="Calibri" panose="020F0502020204030204" pitchFamily="34" charset="0"/>
              </a:rPr>
              <a:t>communiquer </a:t>
            </a:r>
            <a:r>
              <a:rPr lang="fr-FR" kern="100" dirty="0">
                <a:solidFill>
                  <a:srgbClr val="000000"/>
                </a:solidFill>
                <a:latin typeface="Calibri" panose="020F0502020204030204" pitchFamily="34" charset="0"/>
                <a:ea typeface="Arial" panose="020B0604020202020204" pitchFamily="34" charset="0"/>
                <a:cs typeface="Calibri" panose="020F0502020204030204" pitchFamily="34" charset="0"/>
              </a:rPr>
              <a:t>au sein d’une équipe ou avec des intervenants </a:t>
            </a:r>
            <a:r>
              <a:rPr lang="fr-FR" kern="100" dirty="0" smtClean="0">
                <a:solidFill>
                  <a:srgbClr val="000000"/>
                </a:solidFill>
                <a:latin typeface="Calibri" panose="020F0502020204030204" pitchFamily="34" charset="0"/>
                <a:ea typeface="Arial" panose="020B0604020202020204" pitchFamily="34" charset="0"/>
                <a:cs typeface="Calibri" panose="020F0502020204030204" pitchFamily="34" charset="0"/>
              </a:rPr>
              <a:t>extérieurs</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38" name="ZoneTexte 37"/>
          <p:cNvSpPr txBox="1"/>
          <p:nvPr/>
        </p:nvSpPr>
        <p:spPr>
          <a:xfrm>
            <a:off x="364735" y="1201668"/>
            <a:ext cx="1582057" cy="369332"/>
          </a:xfrm>
          <a:prstGeom prst="rect">
            <a:avLst/>
          </a:prstGeom>
          <a:noFill/>
        </p:spPr>
        <p:txBody>
          <a:bodyPr wrap="square" rtlCol="0">
            <a:spAutoFit/>
          </a:bodyPr>
          <a:lstStyle/>
          <a:p>
            <a:r>
              <a:rPr lang="fr-FR" b="1" dirty="0" smtClean="0">
                <a:solidFill>
                  <a:schemeClr val="accent1">
                    <a:lumMod val="75000"/>
                  </a:schemeClr>
                </a:solidFill>
              </a:rPr>
              <a:t>Compétences</a:t>
            </a:r>
            <a:endParaRPr lang="fr-FR" b="1" dirty="0">
              <a:solidFill>
                <a:schemeClr val="accent1">
                  <a:lumMod val="75000"/>
                </a:schemeClr>
              </a:solidFill>
            </a:endParaRPr>
          </a:p>
        </p:txBody>
      </p:sp>
      <p:sp>
        <p:nvSpPr>
          <p:cNvPr id="63" name="Rectangle à coins arrondis 62"/>
          <p:cNvSpPr/>
          <p:nvPr/>
        </p:nvSpPr>
        <p:spPr>
          <a:xfrm>
            <a:off x="1903250" y="1232152"/>
            <a:ext cx="6877889" cy="5167266"/>
          </a:xfrm>
          <a:prstGeom prst="roundRect">
            <a:avLst>
              <a:gd name="adj" fmla="val 2956"/>
            </a:avLst>
          </a:prstGeom>
          <a:noFill/>
          <a:ln w="2540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5" name="ZoneTexte 64"/>
          <p:cNvSpPr txBox="1"/>
          <p:nvPr/>
        </p:nvSpPr>
        <p:spPr>
          <a:xfrm>
            <a:off x="1870393" y="1229316"/>
            <a:ext cx="7680735" cy="369332"/>
          </a:xfrm>
          <a:prstGeom prst="rect">
            <a:avLst/>
          </a:prstGeom>
          <a:noFill/>
        </p:spPr>
        <p:txBody>
          <a:bodyPr wrap="square" rtlCol="0">
            <a:spAutoFit/>
          </a:bodyPr>
          <a:lstStyle/>
          <a:p>
            <a:r>
              <a:rPr lang="fr-FR" b="1" dirty="0" smtClean="0">
                <a:solidFill>
                  <a:schemeClr val="accent1">
                    <a:lumMod val="75000"/>
                  </a:schemeClr>
                </a:solidFill>
              </a:rPr>
              <a:t>  </a:t>
            </a:r>
            <a:r>
              <a:rPr lang="fr-FR" b="1" dirty="0" smtClean="0">
                <a:solidFill>
                  <a:srgbClr val="A2127F"/>
                </a:solidFill>
              </a:rPr>
              <a:t>Objectifs de formation</a:t>
            </a:r>
            <a:endParaRPr lang="fr-FR" b="1" dirty="0">
              <a:solidFill>
                <a:srgbClr val="A2127F"/>
              </a:solidFill>
            </a:endParaRPr>
          </a:p>
        </p:txBody>
      </p:sp>
      <p:sp>
        <p:nvSpPr>
          <p:cNvPr id="28" name="Titre 27"/>
          <p:cNvSpPr>
            <a:spLocks noGrp="1"/>
          </p:cNvSpPr>
          <p:nvPr>
            <p:ph type="ctrTitle"/>
          </p:nvPr>
        </p:nvSpPr>
        <p:spPr/>
        <p:txBody>
          <a:bodyPr/>
          <a:lstStyle/>
          <a:p>
            <a:r>
              <a:rPr lang="fr-FR" dirty="0" smtClean="0"/>
              <a:t>Compétences mobilisées</a:t>
            </a:r>
            <a:endParaRPr lang="fr-FR" dirty="0"/>
          </a:p>
        </p:txBody>
      </p:sp>
      <p:sp>
        <p:nvSpPr>
          <p:cNvPr id="30" name="Rectangle à coins arrondis 29"/>
          <p:cNvSpPr/>
          <p:nvPr/>
        </p:nvSpPr>
        <p:spPr>
          <a:xfrm>
            <a:off x="0" y="1454888"/>
            <a:ext cx="9144000" cy="1094988"/>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84317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amond(in)">
                                      <p:cBhvr>
                                        <p:cTn id="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contribution des STEM</a:t>
            </a:r>
            <a:endParaRPr lang="fr-FR" dirty="0"/>
          </a:p>
        </p:txBody>
      </p:sp>
      <p:sp>
        <p:nvSpPr>
          <p:cNvPr id="4" name="Sous-titre 3"/>
          <p:cNvSpPr>
            <a:spLocks noGrp="1"/>
          </p:cNvSpPr>
          <p:nvPr>
            <p:ph type="subTitle" idx="1"/>
          </p:nvPr>
        </p:nvSpPr>
        <p:spPr/>
        <p:txBody>
          <a:bodyPr>
            <a:normAutofit lnSpcReduction="10000"/>
          </a:bodyPr>
          <a:lstStyle/>
          <a:p>
            <a:pPr algn="ctr"/>
            <a:r>
              <a:rPr lang="fr-FR" b="1" dirty="0" smtClean="0"/>
              <a:t>enseignement de spécialité SI</a:t>
            </a:r>
          </a:p>
          <a:p>
            <a:pPr algn="ctr"/>
            <a:r>
              <a:rPr lang="fr-FR" b="1" dirty="0" smtClean="0"/>
              <a:t>=</a:t>
            </a:r>
          </a:p>
          <a:p>
            <a:pPr algn="ctr"/>
            <a:r>
              <a:rPr lang="fr-FR" b="1" dirty="0" smtClean="0"/>
              <a:t>enseignement scientifique ambitieux pour préparer à l’enseignement supérieur</a:t>
            </a:r>
          </a:p>
          <a:p>
            <a:pPr algn="just"/>
            <a:endParaRPr lang="fr-FR" dirty="0" smtClean="0"/>
          </a:p>
          <a:p>
            <a:pPr algn="just"/>
            <a:r>
              <a:rPr lang="fr-FR" dirty="0" smtClean="0"/>
              <a:t>STEM (Science, </a:t>
            </a:r>
            <a:r>
              <a:rPr lang="fr-FR" dirty="0" err="1" smtClean="0"/>
              <a:t>Technology</a:t>
            </a:r>
            <a:r>
              <a:rPr lang="fr-FR" dirty="0" smtClean="0"/>
              <a:t>, Engineering and </a:t>
            </a:r>
            <a:r>
              <a:rPr lang="fr-FR" dirty="0" err="1" smtClean="0"/>
              <a:t>Mathematics</a:t>
            </a:r>
            <a:r>
              <a:rPr lang="fr-FR" dirty="0" smtClean="0"/>
              <a:t>) permet une appropriation des concepts scientifiques et technologiques par l’interdisciplinarité.</a:t>
            </a:r>
          </a:p>
          <a:p>
            <a:pPr algn="just"/>
            <a:endParaRPr lang="fr-FR" dirty="0" smtClean="0"/>
          </a:p>
          <a:p>
            <a:pPr algn="just"/>
            <a:r>
              <a:rPr lang="fr-FR" dirty="0" smtClean="0"/>
              <a:t>L’enseignement de Sciences de l’ingénieur intègre des contenus propres aux sciences physiques. De plus, en classe terminale, les élèves ayant choisi l’enseignement de spécialité sciences de l’ingénieur bénéficient de deux heures de sciences physiques enseignées par un professeur de physique-chimie. Ces deux heures sont dédiées aux aspects fondamentaux de sciences physiques.</a:t>
            </a:r>
            <a:endParaRPr lang="fr-FR" dirty="0"/>
          </a:p>
        </p:txBody>
      </p:sp>
      <p:sp>
        <p:nvSpPr>
          <p:cNvPr id="3" name="Espace réservé du numéro de diapositive 2"/>
          <p:cNvSpPr>
            <a:spLocks noGrp="1"/>
          </p:cNvSpPr>
          <p:nvPr>
            <p:ph type="sldNum" sz="quarter" idx="12"/>
          </p:nvPr>
        </p:nvSpPr>
        <p:spPr/>
        <p:txBody>
          <a:bodyPr/>
          <a:lstStyle/>
          <a:p>
            <a:fld id="{1FC8907D-B208-DC44-82F5-2940ECA1C9FA}" type="slidenum">
              <a:rPr lang="fr-FR" smtClean="0"/>
              <a:pPr/>
              <a:t>25</a:t>
            </a:fld>
            <a:endParaRPr lang="fr-FR" dirty="0"/>
          </a:p>
        </p:txBody>
      </p:sp>
    </p:spTree>
    <p:extLst>
      <p:ext uri="{BB962C8B-B14F-4D97-AF65-F5344CB8AC3E}">
        <p14:creationId xmlns:p14="http://schemas.microsoft.com/office/powerpoint/2010/main" val="3633636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Ellipse 49"/>
          <p:cNvSpPr/>
          <p:nvPr>
            <p:custDataLst>
              <p:tags r:id="rId1"/>
            </p:custDataLst>
          </p:nvPr>
        </p:nvSpPr>
        <p:spPr>
          <a:xfrm>
            <a:off x="1544688" y="1482948"/>
            <a:ext cx="6913511" cy="4828952"/>
          </a:xfrm>
          <a:prstGeom prst="ellipse">
            <a:avLst/>
          </a:prstGeom>
          <a:solidFill>
            <a:schemeClr val="accent6">
              <a:alpha val="1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1" name="Ellipse 10"/>
          <p:cNvSpPr/>
          <p:nvPr>
            <p:custDataLst>
              <p:tags r:id="rId2"/>
            </p:custDataLst>
          </p:nvPr>
        </p:nvSpPr>
        <p:spPr>
          <a:xfrm>
            <a:off x="3425915" y="2553088"/>
            <a:ext cx="3020268" cy="3020268"/>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0" name="Forme libre 9"/>
          <p:cNvSpPr/>
          <p:nvPr>
            <p:custDataLst>
              <p:tags r:id="rId3"/>
            </p:custDataLst>
          </p:nvPr>
        </p:nvSpPr>
        <p:spPr>
          <a:xfrm>
            <a:off x="2398035" y="2362813"/>
            <a:ext cx="5836748" cy="3792922"/>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1720163 w 3902048"/>
              <a:gd name="connsiteY0" fmla="*/ 3268302 h 3268302"/>
              <a:gd name="connsiteX1" fmla="*/ 6 w 3902048"/>
              <a:gd name="connsiteY1" fmla="*/ 1955550 h 3268302"/>
              <a:gd name="connsiteX2" fmla="*/ 1738271 w 3902048"/>
              <a:gd name="connsiteY2" fmla="*/ 570369 h 3268302"/>
              <a:gd name="connsiteX3" fmla="*/ 3902048 w 3902048"/>
              <a:gd name="connsiteY3" fmla="*/ 0 h 3268302"/>
              <a:gd name="connsiteX0" fmla="*/ 0 w 3902042"/>
              <a:gd name="connsiteY0" fmla="*/ 1955550 h 1955550"/>
              <a:gd name="connsiteX1" fmla="*/ 1738265 w 3902042"/>
              <a:gd name="connsiteY1" fmla="*/ 570369 h 1955550"/>
              <a:gd name="connsiteX2" fmla="*/ 3902042 w 3902042"/>
              <a:gd name="connsiteY2" fmla="*/ 0 h 1955550"/>
              <a:gd name="connsiteX0" fmla="*/ 0 w 4327927"/>
              <a:gd name="connsiteY0" fmla="*/ 1454534 h 3169110"/>
              <a:gd name="connsiteX1" fmla="*/ 1738265 w 4327927"/>
              <a:gd name="connsiteY1" fmla="*/ 69353 h 3169110"/>
              <a:gd name="connsiteX2" fmla="*/ 4327927 w 4327927"/>
              <a:gd name="connsiteY2" fmla="*/ 3169110 h 3169110"/>
              <a:gd name="connsiteX0" fmla="*/ 0 w 7368737"/>
              <a:gd name="connsiteY0" fmla="*/ 215382 h 2606158"/>
              <a:gd name="connsiteX1" fmla="*/ 7274769 w 7368737"/>
              <a:gd name="connsiteY1" fmla="*/ 2550431 h 2606158"/>
              <a:gd name="connsiteX2" fmla="*/ 4327927 w 7368737"/>
              <a:gd name="connsiteY2" fmla="*/ 1929958 h 2606158"/>
              <a:gd name="connsiteX0" fmla="*/ 2862012 w 3139449"/>
              <a:gd name="connsiteY0" fmla="*/ 201563 h 2921945"/>
              <a:gd name="connsiteX1" fmla="*/ 2946842 w 3139449"/>
              <a:gd name="connsiteY1" fmla="*/ 2849762 h 2921945"/>
              <a:gd name="connsiteX2" fmla="*/ 0 w 3139449"/>
              <a:gd name="connsiteY2" fmla="*/ 2229289 h 2921945"/>
              <a:gd name="connsiteX0" fmla="*/ 2862012 w 3509671"/>
              <a:gd name="connsiteY0" fmla="*/ 0 h 2720382"/>
              <a:gd name="connsiteX1" fmla="*/ 2946842 w 3509671"/>
              <a:gd name="connsiteY1" fmla="*/ 2648199 h 2720382"/>
              <a:gd name="connsiteX2" fmla="*/ 0 w 3509671"/>
              <a:gd name="connsiteY2" fmla="*/ 2027726 h 2720382"/>
              <a:gd name="connsiteX0" fmla="*/ 2862012 w 3236682"/>
              <a:gd name="connsiteY0" fmla="*/ 0 h 3886574"/>
              <a:gd name="connsiteX1" fmla="*/ 1844551 w 3236682"/>
              <a:gd name="connsiteY1" fmla="*/ 3850698 h 3886574"/>
              <a:gd name="connsiteX2" fmla="*/ 0 w 3236682"/>
              <a:gd name="connsiteY2" fmla="*/ 2027726 h 3886574"/>
              <a:gd name="connsiteX0" fmla="*/ 4264927 w 4673220"/>
              <a:gd name="connsiteY0" fmla="*/ 0 h 3901184"/>
              <a:gd name="connsiteX1" fmla="*/ 3247466 w 4673220"/>
              <a:gd name="connsiteY1" fmla="*/ 3850698 h 3901184"/>
              <a:gd name="connsiteX2" fmla="*/ 0 w 4673220"/>
              <a:gd name="connsiteY2" fmla="*/ 2303299 h 3901184"/>
              <a:gd name="connsiteX0" fmla="*/ 4264927 w 4517363"/>
              <a:gd name="connsiteY0" fmla="*/ 0 h 4023714"/>
              <a:gd name="connsiteX1" fmla="*/ 1819499 w 4517363"/>
              <a:gd name="connsiteY1" fmla="*/ 3975958 h 4023714"/>
              <a:gd name="connsiteX2" fmla="*/ 0 w 4517363"/>
              <a:gd name="connsiteY2" fmla="*/ 2303299 h 4023714"/>
              <a:gd name="connsiteX0" fmla="*/ 4264927 w 4609764"/>
              <a:gd name="connsiteY0" fmla="*/ 0 h 3976013"/>
              <a:gd name="connsiteX1" fmla="*/ 1819499 w 4609764"/>
              <a:gd name="connsiteY1" fmla="*/ 3975958 h 3976013"/>
              <a:gd name="connsiteX2" fmla="*/ 0 w 4609764"/>
              <a:gd name="connsiteY2" fmla="*/ 2303299 h 3976013"/>
              <a:gd name="connsiteX0" fmla="*/ 4051985 w 4317324"/>
              <a:gd name="connsiteY0" fmla="*/ 0 h 4088600"/>
              <a:gd name="connsiteX1" fmla="*/ 1819499 w 4317324"/>
              <a:gd name="connsiteY1" fmla="*/ 4038589 h 4088600"/>
              <a:gd name="connsiteX2" fmla="*/ 0 w 4317324"/>
              <a:gd name="connsiteY2" fmla="*/ 2365930 h 4088600"/>
              <a:gd name="connsiteX0" fmla="*/ 4051985 w 4051985"/>
              <a:gd name="connsiteY0" fmla="*/ 0 h 4088600"/>
              <a:gd name="connsiteX1" fmla="*/ 3653055 w 4051985"/>
              <a:gd name="connsiteY1" fmla="*/ 1810466 h 4088600"/>
              <a:gd name="connsiteX2" fmla="*/ 1819499 w 4051985"/>
              <a:gd name="connsiteY2" fmla="*/ 4038589 h 4088600"/>
              <a:gd name="connsiteX3" fmla="*/ 0 w 4051985"/>
              <a:gd name="connsiteY3" fmla="*/ 2365930 h 4088600"/>
              <a:gd name="connsiteX0" fmla="*/ 4051985 w 4949147"/>
              <a:gd name="connsiteY0" fmla="*/ 0 h 4040504"/>
              <a:gd name="connsiteX1" fmla="*/ 4880606 w 4949147"/>
              <a:gd name="connsiteY1" fmla="*/ 1960779 h 4040504"/>
              <a:gd name="connsiteX2" fmla="*/ 1819499 w 4949147"/>
              <a:gd name="connsiteY2" fmla="*/ 4038589 h 4040504"/>
              <a:gd name="connsiteX3" fmla="*/ 0 w 4949147"/>
              <a:gd name="connsiteY3" fmla="*/ 2365930 h 4040504"/>
              <a:gd name="connsiteX0" fmla="*/ 4051985 w 5286988"/>
              <a:gd name="connsiteY0" fmla="*/ 0 h 4041956"/>
              <a:gd name="connsiteX1" fmla="*/ 5231335 w 5286988"/>
              <a:gd name="connsiteY1" fmla="*/ 1822993 h 4041956"/>
              <a:gd name="connsiteX2" fmla="*/ 1819499 w 5286988"/>
              <a:gd name="connsiteY2" fmla="*/ 4038589 h 4041956"/>
              <a:gd name="connsiteX3" fmla="*/ 0 w 5286988"/>
              <a:gd name="connsiteY3" fmla="*/ 2365930 h 4041956"/>
              <a:gd name="connsiteX0" fmla="*/ 4051985 w 5231996"/>
              <a:gd name="connsiteY0" fmla="*/ 0 h 4041956"/>
              <a:gd name="connsiteX1" fmla="*/ 5231335 w 5231996"/>
              <a:gd name="connsiteY1" fmla="*/ 1822993 h 4041956"/>
              <a:gd name="connsiteX2" fmla="*/ 1819499 w 5231996"/>
              <a:gd name="connsiteY2" fmla="*/ 4038589 h 4041956"/>
              <a:gd name="connsiteX3" fmla="*/ 0 w 5231996"/>
              <a:gd name="connsiteY3" fmla="*/ 2365930 h 4041956"/>
              <a:gd name="connsiteX0" fmla="*/ 4051985 w 5233774"/>
              <a:gd name="connsiteY0" fmla="*/ 58939 h 4100895"/>
              <a:gd name="connsiteX1" fmla="*/ 5231335 w 5233774"/>
              <a:gd name="connsiteY1" fmla="*/ 1881932 h 4100895"/>
              <a:gd name="connsiteX2" fmla="*/ 1819499 w 5233774"/>
              <a:gd name="connsiteY2" fmla="*/ 4097528 h 4100895"/>
              <a:gd name="connsiteX3" fmla="*/ 0 w 5233774"/>
              <a:gd name="connsiteY3" fmla="*/ 2424869 h 4100895"/>
              <a:gd name="connsiteX0" fmla="*/ 4051985 w 5233774"/>
              <a:gd name="connsiteY0" fmla="*/ 58939 h 4100895"/>
              <a:gd name="connsiteX1" fmla="*/ 5231335 w 5233774"/>
              <a:gd name="connsiteY1" fmla="*/ 1881932 h 4100895"/>
              <a:gd name="connsiteX2" fmla="*/ 1819499 w 5233774"/>
              <a:gd name="connsiteY2" fmla="*/ 4097528 h 4100895"/>
              <a:gd name="connsiteX3" fmla="*/ 0 w 5233774"/>
              <a:gd name="connsiteY3" fmla="*/ 2424869 h 4100895"/>
              <a:gd name="connsiteX0" fmla="*/ 4051985 w 5233774"/>
              <a:gd name="connsiteY0" fmla="*/ 58939 h 4098121"/>
              <a:gd name="connsiteX1" fmla="*/ 5231335 w 5233774"/>
              <a:gd name="connsiteY1" fmla="*/ 1881932 h 4098121"/>
              <a:gd name="connsiteX2" fmla="*/ 1819499 w 5233774"/>
              <a:gd name="connsiteY2" fmla="*/ 4097528 h 4098121"/>
              <a:gd name="connsiteX3" fmla="*/ 0 w 5233774"/>
              <a:gd name="connsiteY3" fmla="*/ 2424869 h 4098121"/>
              <a:gd name="connsiteX0" fmla="*/ 4064511 w 5246300"/>
              <a:gd name="connsiteY0" fmla="*/ 58939 h 4101627"/>
              <a:gd name="connsiteX1" fmla="*/ 5243861 w 5246300"/>
              <a:gd name="connsiteY1" fmla="*/ 1881932 h 4101627"/>
              <a:gd name="connsiteX2" fmla="*/ 1832025 w 5246300"/>
              <a:gd name="connsiteY2" fmla="*/ 4097528 h 4101627"/>
              <a:gd name="connsiteX3" fmla="*/ 0 w 5246300"/>
              <a:gd name="connsiteY3" fmla="*/ 2474973 h 4101627"/>
              <a:gd name="connsiteX0" fmla="*/ 4064511 w 5246300"/>
              <a:gd name="connsiteY0" fmla="*/ 58939 h 4101627"/>
              <a:gd name="connsiteX1" fmla="*/ 5243861 w 5246300"/>
              <a:gd name="connsiteY1" fmla="*/ 1881932 h 4101627"/>
              <a:gd name="connsiteX2" fmla="*/ 1832025 w 5246300"/>
              <a:gd name="connsiteY2" fmla="*/ 4097528 h 4101627"/>
              <a:gd name="connsiteX3" fmla="*/ 0 w 5246300"/>
              <a:gd name="connsiteY3" fmla="*/ 2474973 h 4101627"/>
              <a:gd name="connsiteX0" fmla="*/ 4064511 w 5246300"/>
              <a:gd name="connsiteY0" fmla="*/ 58939 h 4110118"/>
              <a:gd name="connsiteX1" fmla="*/ 5243861 w 5246300"/>
              <a:gd name="connsiteY1" fmla="*/ 1881932 h 4110118"/>
              <a:gd name="connsiteX2" fmla="*/ 1832025 w 5246300"/>
              <a:gd name="connsiteY2" fmla="*/ 4097528 h 4110118"/>
              <a:gd name="connsiteX3" fmla="*/ 208398 w 5246300"/>
              <a:gd name="connsiteY3" fmla="*/ 2771280 h 4110118"/>
              <a:gd name="connsiteX4" fmla="*/ 0 w 5246300"/>
              <a:gd name="connsiteY4" fmla="*/ 2474973 h 4110118"/>
              <a:gd name="connsiteX0" fmla="*/ 3856113 w 5037902"/>
              <a:gd name="connsiteY0" fmla="*/ 58939 h 4110118"/>
              <a:gd name="connsiteX1" fmla="*/ 5035463 w 5037902"/>
              <a:gd name="connsiteY1" fmla="*/ 1881932 h 4110118"/>
              <a:gd name="connsiteX2" fmla="*/ 1623627 w 5037902"/>
              <a:gd name="connsiteY2" fmla="*/ 4097528 h 4110118"/>
              <a:gd name="connsiteX3" fmla="*/ 0 w 5037902"/>
              <a:gd name="connsiteY3" fmla="*/ 2771280 h 4110118"/>
              <a:gd name="connsiteX0" fmla="*/ 3881360 w 5063149"/>
              <a:gd name="connsiteY0" fmla="*/ 58939 h 4117436"/>
              <a:gd name="connsiteX1" fmla="*/ 5060710 w 5063149"/>
              <a:gd name="connsiteY1" fmla="*/ 1881932 h 4117436"/>
              <a:gd name="connsiteX2" fmla="*/ 1648874 w 5063149"/>
              <a:gd name="connsiteY2" fmla="*/ 4097528 h 4117436"/>
              <a:gd name="connsiteX3" fmla="*/ 25247 w 5063149"/>
              <a:gd name="connsiteY3" fmla="*/ 2771280 h 4117436"/>
              <a:gd name="connsiteX0" fmla="*/ 3979872 w 5161661"/>
              <a:gd name="connsiteY0" fmla="*/ 58939 h 4101528"/>
              <a:gd name="connsiteX1" fmla="*/ 5159222 w 5161661"/>
              <a:gd name="connsiteY1" fmla="*/ 1881932 h 4101528"/>
              <a:gd name="connsiteX2" fmla="*/ 1747386 w 5161661"/>
              <a:gd name="connsiteY2" fmla="*/ 4097528 h 4101528"/>
              <a:gd name="connsiteX3" fmla="*/ 23550 w 5161661"/>
              <a:gd name="connsiteY3" fmla="*/ 2345396 h 4101528"/>
              <a:gd name="connsiteX0" fmla="*/ 3981115 w 5162904"/>
              <a:gd name="connsiteY0" fmla="*/ 58939 h 4151461"/>
              <a:gd name="connsiteX1" fmla="*/ 5160465 w 5162904"/>
              <a:gd name="connsiteY1" fmla="*/ 1881932 h 4151461"/>
              <a:gd name="connsiteX2" fmla="*/ 1685999 w 5162904"/>
              <a:gd name="connsiteY2" fmla="*/ 4147632 h 4151461"/>
              <a:gd name="connsiteX3" fmla="*/ 24793 w 5162904"/>
              <a:gd name="connsiteY3" fmla="*/ 2345396 h 4151461"/>
              <a:gd name="connsiteX0" fmla="*/ 3980865 w 5162654"/>
              <a:gd name="connsiteY0" fmla="*/ 58939 h 4147635"/>
              <a:gd name="connsiteX1" fmla="*/ 5160215 w 5162654"/>
              <a:gd name="connsiteY1" fmla="*/ 1881932 h 4147635"/>
              <a:gd name="connsiteX2" fmla="*/ 1685749 w 5162654"/>
              <a:gd name="connsiteY2" fmla="*/ 4147632 h 4147635"/>
              <a:gd name="connsiteX3" fmla="*/ 24543 w 5162654"/>
              <a:gd name="connsiteY3" fmla="*/ 2345396 h 4147635"/>
              <a:gd name="connsiteX0" fmla="*/ 3980659 w 5026065"/>
              <a:gd name="connsiteY0" fmla="*/ 43315 h 4132008"/>
              <a:gd name="connsiteX1" fmla="*/ 5022222 w 5026065"/>
              <a:gd name="connsiteY1" fmla="*/ 2329771 h 4132008"/>
              <a:gd name="connsiteX2" fmla="*/ 1685543 w 5026065"/>
              <a:gd name="connsiteY2" fmla="*/ 4132008 h 4132008"/>
              <a:gd name="connsiteX3" fmla="*/ 24337 w 5026065"/>
              <a:gd name="connsiteY3" fmla="*/ 2329772 h 4132008"/>
              <a:gd name="connsiteX0" fmla="*/ 3980781 w 5063254"/>
              <a:gd name="connsiteY0" fmla="*/ 55716 h 4147149"/>
              <a:gd name="connsiteX1" fmla="*/ 5059922 w 5063254"/>
              <a:gd name="connsiteY1" fmla="*/ 1953866 h 4147149"/>
              <a:gd name="connsiteX2" fmla="*/ 1685665 w 5063254"/>
              <a:gd name="connsiteY2" fmla="*/ 4144409 h 4147149"/>
              <a:gd name="connsiteX3" fmla="*/ 24459 w 5063254"/>
              <a:gd name="connsiteY3" fmla="*/ 2342173 h 4147149"/>
              <a:gd name="connsiteX0" fmla="*/ 3980781 w 5063254"/>
              <a:gd name="connsiteY0" fmla="*/ 46327 h 4135268"/>
              <a:gd name="connsiteX1" fmla="*/ 5059922 w 5063254"/>
              <a:gd name="connsiteY1" fmla="*/ 2220049 h 4135268"/>
              <a:gd name="connsiteX2" fmla="*/ 1685665 w 5063254"/>
              <a:gd name="connsiteY2" fmla="*/ 4135020 h 4135268"/>
              <a:gd name="connsiteX3" fmla="*/ 24459 w 5063254"/>
              <a:gd name="connsiteY3" fmla="*/ 2332784 h 4135268"/>
              <a:gd name="connsiteX0" fmla="*/ 3980781 w 5065943"/>
              <a:gd name="connsiteY0" fmla="*/ 924 h 4089865"/>
              <a:gd name="connsiteX1" fmla="*/ 5059922 w 5065943"/>
              <a:gd name="connsiteY1" fmla="*/ 2174646 h 4089865"/>
              <a:gd name="connsiteX2" fmla="*/ 1685665 w 5065943"/>
              <a:gd name="connsiteY2" fmla="*/ 4089617 h 4089865"/>
              <a:gd name="connsiteX3" fmla="*/ 24459 w 5065943"/>
              <a:gd name="connsiteY3" fmla="*/ 2287381 h 4089865"/>
              <a:gd name="connsiteX0" fmla="*/ 3981157 w 5176644"/>
              <a:gd name="connsiteY0" fmla="*/ 1164 h 4091963"/>
              <a:gd name="connsiteX1" fmla="*/ 5173033 w 5176644"/>
              <a:gd name="connsiteY1" fmla="*/ 1949418 h 4091963"/>
              <a:gd name="connsiteX2" fmla="*/ 1686041 w 5176644"/>
              <a:gd name="connsiteY2" fmla="*/ 4089857 h 4091963"/>
              <a:gd name="connsiteX3" fmla="*/ 24835 w 5176644"/>
              <a:gd name="connsiteY3" fmla="*/ 2287621 h 4091963"/>
              <a:gd name="connsiteX0" fmla="*/ 3981157 w 5176644"/>
              <a:gd name="connsiteY0" fmla="*/ 1164 h 4091963"/>
              <a:gd name="connsiteX1" fmla="*/ 5173033 w 5176644"/>
              <a:gd name="connsiteY1" fmla="*/ 1949418 h 4091963"/>
              <a:gd name="connsiteX2" fmla="*/ 1686041 w 5176644"/>
              <a:gd name="connsiteY2" fmla="*/ 4089857 h 4091963"/>
              <a:gd name="connsiteX3" fmla="*/ 24835 w 5176644"/>
              <a:gd name="connsiteY3" fmla="*/ 2287621 h 4091963"/>
              <a:gd name="connsiteX0" fmla="*/ 3981157 w 5176644"/>
              <a:gd name="connsiteY0" fmla="*/ 1164 h 4097554"/>
              <a:gd name="connsiteX1" fmla="*/ 5173033 w 5176644"/>
              <a:gd name="connsiteY1" fmla="*/ 1949418 h 4097554"/>
              <a:gd name="connsiteX2" fmla="*/ 1686041 w 5176644"/>
              <a:gd name="connsiteY2" fmla="*/ 4089857 h 4097554"/>
              <a:gd name="connsiteX3" fmla="*/ 24835 w 5176644"/>
              <a:gd name="connsiteY3" fmla="*/ 2287621 h 4097554"/>
              <a:gd name="connsiteX0" fmla="*/ 3981943 w 5177430"/>
              <a:gd name="connsiteY0" fmla="*/ 1164 h 4118845"/>
              <a:gd name="connsiteX1" fmla="*/ 5173819 w 5177430"/>
              <a:gd name="connsiteY1" fmla="*/ 1949418 h 4118845"/>
              <a:gd name="connsiteX2" fmla="*/ 1686827 w 5177430"/>
              <a:gd name="connsiteY2" fmla="*/ 4089857 h 4118845"/>
              <a:gd name="connsiteX3" fmla="*/ 25621 w 5177430"/>
              <a:gd name="connsiteY3" fmla="*/ 2287621 h 4118845"/>
              <a:gd name="connsiteX0" fmla="*/ 3956322 w 5151809"/>
              <a:gd name="connsiteY0" fmla="*/ 1164 h 4118845"/>
              <a:gd name="connsiteX1" fmla="*/ 5148198 w 5151809"/>
              <a:gd name="connsiteY1" fmla="*/ 1949418 h 4118845"/>
              <a:gd name="connsiteX2" fmla="*/ 1661206 w 5151809"/>
              <a:gd name="connsiteY2" fmla="*/ 4089857 h 4118845"/>
              <a:gd name="connsiteX3" fmla="*/ 0 w 5151809"/>
              <a:gd name="connsiteY3" fmla="*/ 2287621 h 4118845"/>
              <a:gd name="connsiteX0" fmla="*/ 3956322 w 5151809"/>
              <a:gd name="connsiteY0" fmla="*/ 1164 h 4145763"/>
              <a:gd name="connsiteX1" fmla="*/ 5148198 w 5151809"/>
              <a:gd name="connsiteY1" fmla="*/ 1949418 h 4145763"/>
              <a:gd name="connsiteX2" fmla="*/ 1661206 w 5151809"/>
              <a:gd name="connsiteY2" fmla="*/ 4089857 h 4145763"/>
              <a:gd name="connsiteX3" fmla="*/ 0 w 5151809"/>
              <a:gd name="connsiteY3" fmla="*/ 2287621 h 4145763"/>
              <a:gd name="connsiteX0" fmla="*/ 3956322 w 5151809"/>
              <a:gd name="connsiteY0" fmla="*/ 1164 h 4149852"/>
              <a:gd name="connsiteX1" fmla="*/ 5148198 w 5151809"/>
              <a:gd name="connsiteY1" fmla="*/ 1949418 h 4149852"/>
              <a:gd name="connsiteX2" fmla="*/ 1661206 w 5151809"/>
              <a:gd name="connsiteY2" fmla="*/ 4089857 h 4149852"/>
              <a:gd name="connsiteX3" fmla="*/ 0 w 5151809"/>
              <a:gd name="connsiteY3" fmla="*/ 2287621 h 4149852"/>
              <a:gd name="connsiteX0" fmla="*/ 3981374 w 5176861"/>
              <a:gd name="connsiteY0" fmla="*/ 1164 h 4099419"/>
              <a:gd name="connsiteX1" fmla="*/ 5173250 w 5176861"/>
              <a:gd name="connsiteY1" fmla="*/ 1949418 h 4099419"/>
              <a:gd name="connsiteX2" fmla="*/ 1686258 w 5176861"/>
              <a:gd name="connsiteY2" fmla="*/ 4089857 h 4099419"/>
              <a:gd name="connsiteX3" fmla="*/ 0 w 5176861"/>
              <a:gd name="connsiteY3" fmla="*/ 2312674 h 4099419"/>
              <a:gd name="connsiteX0" fmla="*/ 3981374 w 5176861"/>
              <a:gd name="connsiteY0" fmla="*/ 1164 h 4148038"/>
              <a:gd name="connsiteX1" fmla="*/ 5173250 w 5176861"/>
              <a:gd name="connsiteY1" fmla="*/ 1949418 h 4148038"/>
              <a:gd name="connsiteX2" fmla="*/ 1686258 w 5176861"/>
              <a:gd name="connsiteY2" fmla="*/ 4089857 h 4148038"/>
              <a:gd name="connsiteX3" fmla="*/ 0 w 5176861"/>
              <a:gd name="connsiteY3" fmla="*/ 2312674 h 4148038"/>
              <a:gd name="connsiteX0" fmla="*/ 3918744 w 5114231"/>
              <a:gd name="connsiteY0" fmla="*/ 1164 h 4094756"/>
              <a:gd name="connsiteX1" fmla="*/ 5110620 w 5114231"/>
              <a:gd name="connsiteY1" fmla="*/ 1949418 h 4094756"/>
              <a:gd name="connsiteX2" fmla="*/ 1623628 w 5114231"/>
              <a:gd name="connsiteY2" fmla="*/ 4089857 h 4094756"/>
              <a:gd name="connsiteX3" fmla="*/ 0 w 5114231"/>
              <a:gd name="connsiteY3" fmla="*/ 2437934 h 4094756"/>
              <a:gd name="connsiteX0" fmla="*/ 3918744 w 5114231"/>
              <a:gd name="connsiteY0" fmla="*/ 1164 h 4171664"/>
              <a:gd name="connsiteX1" fmla="*/ 5110620 w 5114231"/>
              <a:gd name="connsiteY1" fmla="*/ 1949418 h 4171664"/>
              <a:gd name="connsiteX2" fmla="*/ 1623628 w 5114231"/>
              <a:gd name="connsiteY2" fmla="*/ 4089857 h 4171664"/>
              <a:gd name="connsiteX3" fmla="*/ 0 w 5114231"/>
              <a:gd name="connsiteY3" fmla="*/ 2437934 h 4171664"/>
              <a:gd name="connsiteX0" fmla="*/ 3918744 w 5114231"/>
              <a:gd name="connsiteY0" fmla="*/ 1164 h 4213124"/>
              <a:gd name="connsiteX1" fmla="*/ 5110620 w 5114231"/>
              <a:gd name="connsiteY1" fmla="*/ 1949418 h 4213124"/>
              <a:gd name="connsiteX2" fmla="*/ 4183694 w 5114231"/>
              <a:gd name="connsiteY2" fmla="*/ 3853371 h 4213124"/>
              <a:gd name="connsiteX3" fmla="*/ 1623628 w 5114231"/>
              <a:gd name="connsiteY3" fmla="*/ 4089857 h 4213124"/>
              <a:gd name="connsiteX4" fmla="*/ 0 w 5114231"/>
              <a:gd name="connsiteY4" fmla="*/ 2437934 h 4213124"/>
              <a:gd name="connsiteX0" fmla="*/ 3918744 w 5114231"/>
              <a:gd name="connsiteY0" fmla="*/ 1164 h 4329636"/>
              <a:gd name="connsiteX1" fmla="*/ 5110620 w 5114231"/>
              <a:gd name="connsiteY1" fmla="*/ 1949418 h 4329636"/>
              <a:gd name="connsiteX2" fmla="*/ 4183694 w 5114231"/>
              <a:gd name="connsiteY2" fmla="*/ 3853371 h 4329636"/>
              <a:gd name="connsiteX3" fmla="*/ 1222795 w 5114231"/>
              <a:gd name="connsiteY3" fmla="*/ 4240170 h 4329636"/>
              <a:gd name="connsiteX4" fmla="*/ 0 w 5114231"/>
              <a:gd name="connsiteY4" fmla="*/ 2437934 h 4329636"/>
              <a:gd name="connsiteX0" fmla="*/ 3918744 w 5114231"/>
              <a:gd name="connsiteY0" fmla="*/ 1164 h 4240173"/>
              <a:gd name="connsiteX1" fmla="*/ 5110620 w 5114231"/>
              <a:gd name="connsiteY1" fmla="*/ 1949418 h 4240173"/>
              <a:gd name="connsiteX2" fmla="*/ 4183694 w 5114231"/>
              <a:gd name="connsiteY2" fmla="*/ 3853371 h 4240173"/>
              <a:gd name="connsiteX3" fmla="*/ 1222795 w 5114231"/>
              <a:gd name="connsiteY3" fmla="*/ 4240170 h 4240173"/>
              <a:gd name="connsiteX4" fmla="*/ 0 w 5114231"/>
              <a:gd name="connsiteY4" fmla="*/ 2437934 h 4240173"/>
              <a:gd name="connsiteX0" fmla="*/ 3918744 w 5114582"/>
              <a:gd name="connsiteY0" fmla="*/ 1164 h 4409796"/>
              <a:gd name="connsiteX1" fmla="*/ 5110620 w 5114582"/>
              <a:gd name="connsiteY1" fmla="*/ 1949418 h 4409796"/>
              <a:gd name="connsiteX2" fmla="*/ 4246324 w 5114582"/>
              <a:gd name="connsiteY2" fmla="*/ 4091365 h 4409796"/>
              <a:gd name="connsiteX3" fmla="*/ 1222795 w 5114582"/>
              <a:gd name="connsiteY3" fmla="*/ 4240170 h 4409796"/>
              <a:gd name="connsiteX4" fmla="*/ 0 w 5114582"/>
              <a:gd name="connsiteY4" fmla="*/ 2437934 h 4409796"/>
              <a:gd name="connsiteX0" fmla="*/ 3918744 w 5114582"/>
              <a:gd name="connsiteY0" fmla="*/ 1164 h 4298011"/>
              <a:gd name="connsiteX1" fmla="*/ 5110620 w 5114582"/>
              <a:gd name="connsiteY1" fmla="*/ 1949418 h 4298011"/>
              <a:gd name="connsiteX2" fmla="*/ 4246324 w 5114582"/>
              <a:gd name="connsiteY2" fmla="*/ 4091365 h 4298011"/>
              <a:gd name="connsiteX3" fmla="*/ 1247847 w 5114582"/>
              <a:gd name="connsiteY3" fmla="*/ 4014701 h 4298011"/>
              <a:gd name="connsiteX4" fmla="*/ 0 w 5114582"/>
              <a:gd name="connsiteY4" fmla="*/ 2437934 h 4298011"/>
              <a:gd name="connsiteX0" fmla="*/ 3918744 w 5115542"/>
              <a:gd name="connsiteY0" fmla="*/ 1164 h 4162746"/>
              <a:gd name="connsiteX1" fmla="*/ 5110620 w 5115542"/>
              <a:gd name="connsiteY1" fmla="*/ 1949418 h 4162746"/>
              <a:gd name="connsiteX2" fmla="*/ 4321480 w 5115542"/>
              <a:gd name="connsiteY2" fmla="*/ 3853371 h 4162746"/>
              <a:gd name="connsiteX3" fmla="*/ 1247847 w 5115542"/>
              <a:gd name="connsiteY3" fmla="*/ 4014701 h 4162746"/>
              <a:gd name="connsiteX4" fmla="*/ 0 w 5115542"/>
              <a:gd name="connsiteY4" fmla="*/ 2437934 h 4162746"/>
              <a:gd name="connsiteX0" fmla="*/ 3918744 w 5114231"/>
              <a:gd name="connsiteY0" fmla="*/ 1164 h 4162746"/>
              <a:gd name="connsiteX1" fmla="*/ 5110620 w 5114231"/>
              <a:gd name="connsiteY1" fmla="*/ 1949418 h 4162746"/>
              <a:gd name="connsiteX2" fmla="*/ 4321480 w 5114231"/>
              <a:gd name="connsiteY2" fmla="*/ 3853371 h 4162746"/>
              <a:gd name="connsiteX3" fmla="*/ 1247847 w 5114231"/>
              <a:gd name="connsiteY3" fmla="*/ 4014701 h 4162746"/>
              <a:gd name="connsiteX4" fmla="*/ 0 w 5114231"/>
              <a:gd name="connsiteY4" fmla="*/ 2437934 h 4162746"/>
              <a:gd name="connsiteX0" fmla="*/ 3918744 w 5114231"/>
              <a:gd name="connsiteY0" fmla="*/ 1164 h 4162746"/>
              <a:gd name="connsiteX1" fmla="*/ 5110620 w 5114231"/>
              <a:gd name="connsiteY1" fmla="*/ 1949418 h 4162746"/>
              <a:gd name="connsiteX2" fmla="*/ 4321480 w 5114231"/>
              <a:gd name="connsiteY2" fmla="*/ 3853371 h 4162746"/>
              <a:gd name="connsiteX3" fmla="*/ 1247847 w 5114231"/>
              <a:gd name="connsiteY3" fmla="*/ 4014701 h 4162746"/>
              <a:gd name="connsiteX4" fmla="*/ 0 w 5114231"/>
              <a:gd name="connsiteY4" fmla="*/ 2437934 h 4162746"/>
              <a:gd name="connsiteX0" fmla="*/ 3918744 w 5116699"/>
              <a:gd name="connsiteY0" fmla="*/ 1274 h 4162856"/>
              <a:gd name="connsiteX1" fmla="*/ 5110620 w 5116699"/>
              <a:gd name="connsiteY1" fmla="*/ 1949528 h 4162856"/>
              <a:gd name="connsiteX2" fmla="*/ 4321480 w 5116699"/>
              <a:gd name="connsiteY2" fmla="*/ 3853481 h 4162856"/>
              <a:gd name="connsiteX3" fmla="*/ 1247847 w 5116699"/>
              <a:gd name="connsiteY3" fmla="*/ 4014811 h 4162856"/>
              <a:gd name="connsiteX4" fmla="*/ 0 w 5116699"/>
              <a:gd name="connsiteY4" fmla="*/ 2438044 h 4162856"/>
              <a:gd name="connsiteX0" fmla="*/ 3787867 w 4985822"/>
              <a:gd name="connsiteY0" fmla="*/ 1274 h 4162856"/>
              <a:gd name="connsiteX1" fmla="*/ 4979743 w 4985822"/>
              <a:gd name="connsiteY1" fmla="*/ 1949528 h 4162856"/>
              <a:gd name="connsiteX2" fmla="*/ 4190603 w 4985822"/>
              <a:gd name="connsiteY2" fmla="*/ 3853481 h 4162856"/>
              <a:gd name="connsiteX3" fmla="*/ 1116970 w 4985822"/>
              <a:gd name="connsiteY3" fmla="*/ 4014811 h 4162856"/>
              <a:gd name="connsiteX4" fmla="*/ 0 w 4985822"/>
              <a:gd name="connsiteY4" fmla="*/ 3092952 h 4162856"/>
              <a:gd name="connsiteX0" fmla="*/ 3787867 w 4985822"/>
              <a:gd name="connsiteY0" fmla="*/ 1274 h 4073384"/>
              <a:gd name="connsiteX1" fmla="*/ 4979743 w 4985822"/>
              <a:gd name="connsiteY1" fmla="*/ 1949528 h 4073384"/>
              <a:gd name="connsiteX2" fmla="*/ 4190603 w 4985822"/>
              <a:gd name="connsiteY2" fmla="*/ 3853481 h 4073384"/>
              <a:gd name="connsiteX3" fmla="*/ 1116970 w 4985822"/>
              <a:gd name="connsiteY3" fmla="*/ 4014811 h 4073384"/>
              <a:gd name="connsiteX4" fmla="*/ 371894 w 4985822"/>
              <a:gd name="connsiteY4" fmla="*/ 3718235 h 4073384"/>
              <a:gd name="connsiteX5" fmla="*/ 0 w 4985822"/>
              <a:gd name="connsiteY5" fmla="*/ 3092952 h 4073384"/>
              <a:gd name="connsiteX0" fmla="*/ 3787867 w 4985822"/>
              <a:gd name="connsiteY0" fmla="*/ 1274 h 4015249"/>
              <a:gd name="connsiteX1" fmla="*/ 4979743 w 4985822"/>
              <a:gd name="connsiteY1" fmla="*/ 1949528 h 4015249"/>
              <a:gd name="connsiteX2" fmla="*/ 3856140 w 4985822"/>
              <a:gd name="connsiteY2" fmla="*/ 3334498 h 4015249"/>
              <a:gd name="connsiteX3" fmla="*/ 1116970 w 4985822"/>
              <a:gd name="connsiteY3" fmla="*/ 4014811 h 4015249"/>
              <a:gd name="connsiteX4" fmla="*/ 371894 w 4985822"/>
              <a:gd name="connsiteY4" fmla="*/ 3718235 h 4015249"/>
              <a:gd name="connsiteX5" fmla="*/ 0 w 4985822"/>
              <a:gd name="connsiteY5" fmla="*/ 3092952 h 4015249"/>
              <a:gd name="connsiteX0" fmla="*/ 3787867 w 4653532"/>
              <a:gd name="connsiteY0" fmla="*/ 1337 h 4015304"/>
              <a:gd name="connsiteX1" fmla="*/ 4616198 w 4653532"/>
              <a:gd name="connsiteY1" fmla="*/ 1912521 h 4015304"/>
              <a:gd name="connsiteX2" fmla="*/ 3856140 w 4653532"/>
              <a:gd name="connsiteY2" fmla="*/ 3334561 h 4015304"/>
              <a:gd name="connsiteX3" fmla="*/ 1116970 w 4653532"/>
              <a:gd name="connsiteY3" fmla="*/ 4014874 h 4015304"/>
              <a:gd name="connsiteX4" fmla="*/ 371894 w 4653532"/>
              <a:gd name="connsiteY4" fmla="*/ 3718298 h 4015304"/>
              <a:gd name="connsiteX5" fmla="*/ 0 w 4653532"/>
              <a:gd name="connsiteY5" fmla="*/ 3093015 h 4015304"/>
              <a:gd name="connsiteX0" fmla="*/ 4674920 w 5540584"/>
              <a:gd name="connsiteY0" fmla="*/ 1337 h 4015304"/>
              <a:gd name="connsiteX1" fmla="*/ 5503251 w 5540584"/>
              <a:gd name="connsiteY1" fmla="*/ 1912521 h 4015304"/>
              <a:gd name="connsiteX2" fmla="*/ 4743193 w 5540584"/>
              <a:gd name="connsiteY2" fmla="*/ 3334561 h 4015304"/>
              <a:gd name="connsiteX3" fmla="*/ 2004023 w 5540584"/>
              <a:gd name="connsiteY3" fmla="*/ 4014874 h 4015304"/>
              <a:gd name="connsiteX4" fmla="*/ 1258947 w 5540584"/>
              <a:gd name="connsiteY4" fmla="*/ 3718298 h 4015304"/>
              <a:gd name="connsiteX5" fmla="*/ 0 w 5540584"/>
              <a:gd name="connsiteY5" fmla="*/ 2697599 h 4015304"/>
              <a:gd name="connsiteX0" fmla="*/ 4674920 w 5540584"/>
              <a:gd name="connsiteY0" fmla="*/ 1337 h 4015304"/>
              <a:gd name="connsiteX1" fmla="*/ 5503251 w 5540584"/>
              <a:gd name="connsiteY1" fmla="*/ 1912521 h 4015304"/>
              <a:gd name="connsiteX2" fmla="*/ 4743193 w 5540584"/>
              <a:gd name="connsiteY2" fmla="*/ 3334561 h 4015304"/>
              <a:gd name="connsiteX3" fmla="*/ 2004023 w 5540584"/>
              <a:gd name="connsiteY3" fmla="*/ 4014874 h 4015304"/>
              <a:gd name="connsiteX4" fmla="*/ 997194 w 5540584"/>
              <a:gd name="connsiteY4" fmla="*/ 3767725 h 4015304"/>
              <a:gd name="connsiteX5" fmla="*/ 0 w 5540584"/>
              <a:gd name="connsiteY5" fmla="*/ 2697599 h 4015304"/>
              <a:gd name="connsiteX0" fmla="*/ 4674920 w 5540584"/>
              <a:gd name="connsiteY0" fmla="*/ 1337 h 4015304"/>
              <a:gd name="connsiteX1" fmla="*/ 5503251 w 5540584"/>
              <a:gd name="connsiteY1" fmla="*/ 1912521 h 4015304"/>
              <a:gd name="connsiteX2" fmla="*/ 4743193 w 5540584"/>
              <a:gd name="connsiteY2" fmla="*/ 3334561 h 4015304"/>
              <a:gd name="connsiteX3" fmla="*/ 2004023 w 5540584"/>
              <a:gd name="connsiteY3" fmla="*/ 4014874 h 4015304"/>
              <a:gd name="connsiteX4" fmla="*/ 997194 w 5540584"/>
              <a:gd name="connsiteY4" fmla="*/ 3767725 h 4015304"/>
              <a:gd name="connsiteX5" fmla="*/ 0 w 5540584"/>
              <a:gd name="connsiteY5" fmla="*/ 2697599 h 4015304"/>
              <a:gd name="connsiteX0" fmla="*/ 4674920 w 5540584"/>
              <a:gd name="connsiteY0" fmla="*/ 1337 h 4015304"/>
              <a:gd name="connsiteX1" fmla="*/ 5503251 w 5540584"/>
              <a:gd name="connsiteY1" fmla="*/ 1912521 h 4015304"/>
              <a:gd name="connsiteX2" fmla="*/ 4743193 w 5540584"/>
              <a:gd name="connsiteY2" fmla="*/ 3334561 h 4015304"/>
              <a:gd name="connsiteX3" fmla="*/ 2004023 w 5540584"/>
              <a:gd name="connsiteY3" fmla="*/ 4014874 h 4015304"/>
              <a:gd name="connsiteX4" fmla="*/ 997194 w 5540584"/>
              <a:gd name="connsiteY4" fmla="*/ 3767725 h 4015304"/>
              <a:gd name="connsiteX5" fmla="*/ 0 w 5540584"/>
              <a:gd name="connsiteY5" fmla="*/ 2697599 h 4015304"/>
              <a:gd name="connsiteX0" fmla="*/ 4674920 w 5540584"/>
              <a:gd name="connsiteY0" fmla="*/ 1337 h 3990617"/>
              <a:gd name="connsiteX1" fmla="*/ 5503251 w 5540584"/>
              <a:gd name="connsiteY1" fmla="*/ 1912521 h 3990617"/>
              <a:gd name="connsiteX2" fmla="*/ 4743193 w 5540584"/>
              <a:gd name="connsiteY2" fmla="*/ 3334561 h 3990617"/>
              <a:gd name="connsiteX3" fmla="*/ 2585696 w 5540584"/>
              <a:gd name="connsiteY3" fmla="*/ 3990160 h 3990617"/>
              <a:gd name="connsiteX4" fmla="*/ 997194 w 5540584"/>
              <a:gd name="connsiteY4" fmla="*/ 3767725 h 3990617"/>
              <a:gd name="connsiteX5" fmla="*/ 0 w 5540584"/>
              <a:gd name="connsiteY5" fmla="*/ 2697599 h 3990617"/>
              <a:gd name="connsiteX0" fmla="*/ 4674920 w 5540584"/>
              <a:gd name="connsiteY0" fmla="*/ 1337 h 3990617"/>
              <a:gd name="connsiteX1" fmla="*/ 5503251 w 5540584"/>
              <a:gd name="connsiteY1" fmla="*/ 1912521 h 3990617"/>
              <a:gd name="connsiteX2" fmla="*/ 4743193 w 5540584"/>
              <a:gd name="connsiteY2" fmla="*/ 3334561 h 3990617"/>
              <a:gd name="connsiteX3" fmla="*/ 2585696 w 5540584"/>
              <a:gd name="connsiteY3" fmla="*/ 3990160 h 3990617"/>
              <a:gd name="connsiteX4" fmla="*/ 633648 w 5540584"/>
              <a:gd name="connsiteY4" fmla="*/ 3359952 h 3990617"/>
              <a:gd name="connsiteX5" fmla="*/ 0 w 5540584"/>
              <a:gd name="connsiteY5" fmla="*/ 2697599 h 3990617"/>
              <a:gd name="connsiteX0" fmla="*/ 4674920 w 5540584"/>
              <a:gd name="connsiteY0" fmla="*/ 1337 h 3990617"/>
              <a:gd name="connsiteX1" fmla="*/ 5503251 w 5540584"/>
              <a:gd name="connsiteY1" fmla="*/ 1912521 h 3990617"/>
              <a:gd name="connsiteX2" fmla="*/ 4743193 w 5540584"/>
              <a:gd name="connsiteY2" fmla="*/ 3334561 h 3990617"/>
              <a:gd name="connsiteX3" fmla="*/ 2585696 w 5540584"/>
              <a:gd name="connsiteY3" fmla="*/ 3990160 h 3990617"/>
              <a:gd name="connsiteX4" fmla="*/ 619106 w 5540584"/>
              <a:gd name="connsiteY4" fmla="*/ 3347596 h 3990617"/>
              <a:gd name="connsiteX5" fmla="*/ 0 w 5540584"/>
              <a:gd name="connsiteY5" fmla="*/ 2697599 h 3990617"/>
              <a:gd name="connsiteX0" fmla="*/ 4799134 w 5664798"/>
              <a:gd name="connsiteY0" fmla="*/ 1337 h 3990617"/>
              <a:gd name="connsiteX1" fmla="*/ 5627465 w 5664798"/>
              <a:gd name="connsiteY1" fmla="*/ 1912521 h 3990617"/>
              <a:gd name="connsiteX2" fmla="*/ 4867407 w 5664798"/>
              <a:gd name="connsiteY2" fmla="*/ 3334561 h 3990617"/>
              <a:gd name="connsiteX3" fmla="*/ 2709910 w 5664798"/>
              <a:gd name="connsiteY3" fmla="*/ 3990160 h 3990617"/>
              <a:gd name="connsiteX4" fmla="*/ 743320 w 5664798"/>
              <a:gd name="connsiteY4" fmla="*/ 3347596 h 3990617"/>
              <a:gd name="connsiteX5" fmla="*/ 0 w 5664798"/>
              <a:gd name="connsiteY5" fmla="*/ 2289826 h 3990617"/>
              <a:gd name="connsiteX0" fmla="*/ 4799134 w 5664798"/>
              <a:gd name="connsiteY0" fmla="*/ 1337 h 3990617"/>
              <a:gd name="connsiteX1" fmla="*/ 5627465 w 5664798"/>
              <a:gd name="connsiteY1" fmla="*/ 1912521 h 3990617"/>
              <a:gd name="connsiteX2" fmla="*/ 4867407 w 5664798"/>
              <a:gd name="connsiteY2" fmla="*/ 3334561 h 3990617"/>
              <a:gd name="connsiteX3" fmla="*/ 2709910 w 5664798"/>
              <a:gd name="connsiteY3" fmla="*/ 3990160 h 3990617"/>
              <a:gd name="connsiteX4" fmla="*/ 536297 w 5664798"/>
              <a:gd name="connsiteY4" fmla="*/ 3532947 h 3990617"/>
              <a:gd name="connsiteX5" fmla="*/ 0 w 5664798"/>
              <a:gd name="connsiteY5" fmla="*/ 2289826 h 3990617"/>
              <a:gd name="connsiteX0" fmla="*/ 4703956 w 5569620"/>
              <a:gd name="connsiteY0" fmla="*/ 1337 h 3990617"/>
              <a:gd name="connsiteX1" fmla="*/ 5532287 w 5569620"/>
              <a:gd name="connsiteY1" fmla="*/ 1912521 h 3990617"/>
              <a:gd name="connsiteX2" fmla="*/ 4772229 w 5569620"/>
              <a:gd name="connsiteY2" fmla="*/ 3334561 h 3990617"/>
              <a:gd name="connsiteX3" fmla="*/ 2614732 w 5569620"/>
              <a:gd name="connsiteY3" fmla="*/ 3990160 h 3990617"/>
              <a:gd name="connsiteX4" fmla="*/ 441119 w 5569620"/>
              <a:gd name="connsiteY4" fmla="*/ 3532947 h 3990617"/>
              <a:gd name="connsiteX5" fmla="*/ 0 w 5569620"/>
              <a:gd name="connsiteY5" fmla="*/ 1758586 h 3990617"/>
              <a:gd name="connsiteX0" fmla="*/ 4703956 w 5569620"/>
              <a:gd name="connsiteY0" fmla="*/ 1337 h 3990617"/>
              <a:gd name="connsiteX1" fmla="*/ 5532287 w 5569620"/>
              <a:gd name="connsiteY1" fmla="*/ 1912521 h 3990617"/>
              <a:gd name="connsiteX2" fmla="*/ 4772229 w 5569620"/>
              <a:gd name="connsiteY2" fmla="*/ 3334561 h 3990617"/>
              <a:gd name="connsiteX3" fmla="*/ 2614732 w 5569620"/>
              <a:gd name="connsiteY3" fmla="*/ 3990160 h 3990617"/>
              <a:gd name="connsiteX4" fmla="*/ 441119 w 5569620"/>
              <a:gd name="connsiteY4" fmla="*/ 3532947 h 3990617"/>
              <a:gd name="connsiteX5" fmla="*/ 0 w 5569620"/>
              <a:gd name="connsiteY5" fmla="*/ 1758586 h 3990617"/>
              <a:gd name="connsiteX0" fmla="*/ 4703956 w 5569620"/>
              <a:gd name="connsiteY0" fmla="*/ 1337 h 3990617"/>
              <a:gd name="connsiteX1" fmla="*/ 5532287 w 5569620"/>
              <a:gd name="connsiteY1" fmla="*/ 1912521 h 3990617"/>
              <a:gd name="connsiteX2" fmla="*/ 4772229 w 5569620"/>
              <a:gd name="connsiteY2" fmla="*/ 3334561 h 3990617"/>
              <a:gd name="connsiteX3" fmla="*/ 2614732 w 5569620"/>
              <a:gd name="connsiteY3" fmla="*/ 3990160 h 3990617"/>
              <a:gd name="connsiteX4" fmla="*/ 441119 w 5569620"/>
              <a:gd name="connsiteY4" fmla="*/ 3532947 h 3990617"/>
              <a:gd name="connsiteX5" fmla="*/ 0 w 5569620"/>
              <a:gd name="connsiteY5" fmla="*/ 1758586 h 3990617"/>
              <a:gd name="connsiteX0" fmla="*/ 4703956 w 5577094"/>
              <a:gd name="connsiteY0" fmla="*/ 1336 h 3990616"/>
              <a:gd name="connsiteX1" fmla="*/ 5532287 w 5577094"/>
              <a:gd name="connsiteY1" fmla="*/ 1912520 h 3990616"/>
              <a:gd name="connsiteX2" fmla="*/ 4772229 w 5577094"/>
              <a:gd name="connsiteY2" fmla="*/ 3334560 h 3990616"/>
              <a:gd name="connsiteX3" fmla="*/ 2614732 w 5577094"/>
              <a:gd name="connsiteY3" fmla="*/ 3990159 h 3990616"/>
              <a:gd name="connsiteX4" fmla="*/ 441119 w 5577094"/>
              <a:gd name="connsiteY4" fmla="*/ 3532946 h 3990616"/>
              <a:gd name="connsiteX5" fmla="*/ 0 w 5577094"/>
              <a:gd name="connsiteY5" fmla="*/ 1758585 h 3990616"/>
              <a:gd name="connsiteX0" fmla="*/ 4161443 w 5549041"/>
              <a:gd name="connsiteY0" fmla="*/ 769 h 3843766"/>
              <a:gd name="connsiteX1" fmla="*/ 5532287 w 5549041"/>
              <a:gd name="connsiteY1" fmla="*/ 1765670 h 3843766"/>
              <a:gd name="connsiteX2" fmla="*/ 4772229 w 5549041"/>
              <a:gd name="connsiteY2" fmla="*/ 3187710 h 3843766"/>
              <a:gd name="connsiteX3" fmla="*/ 2614732 w 5549041"/>
              <a:gd name="connsiteY3" fmla="*/ 3843309 h 3843766"/>
              <a:gd name="connsiteX4" fmla="*/ 441119 w 5549041"/>
              <a:gd name="connsiteY4" fmla="*/ 3386096 h 3843766"/>
              <a:gd name="connsiteX5" fmla="*/ 0 w 5549041"/>
              <a:gd name="connsiteY5" fmla="*/ 1611735 h 3843766"/>
              <a:gd name="connsiteX0" fmla="*/ 4161443 w 5549041"/>
              <a:gd name="connsiteY0" fmla="*/ 0 h 3842997"/>
              <a:gd name="connsiteX1" fmla="*/ 5532287 w 5549041"/>
              <a:gd name="connsiteY1" fmla="*/ 1764901 h 3842997"/>
              <a:gd name="connsiteX2" fmla="*/ 4772229 w 5549041"/>
              <a:gd name="connsiteY2" fmla="*/ 3186941 h 3842997"/>
              <a:gd name="connsiteX3" fmla="*/ 2614732 w 5549041"/>
              <a:gd name="connsiteY3" fmla="*/ 3842540 h 3842997"/>
              <a:gd name="connsiteX4" fmla="*/ 441119 w 5549041"/>
              <a:gd name="connsiteY4" fmla="*/ 3385327 h 3842997"/>
              <a:gd name="connsiteX5" fmla="*/ 0 w 5549041"/>
              <a:gd name="connsiteY5" fmla="*/ 1610966 h 3842997"/>
              <a:gd name="connsiteX0" fmla="*/ 4161443 w 5549041"/>
              <a:gd name="connsiteY0" fmla="*/ 0 h 3842997"/>
              <a:gd name="connsiteX1" fmla="*/ 5532287 w 5549041"/>
              <a:gd name="connsiteY1" fmla="*/ 1764901 h 3842997"/>
              <a:gd name="connsiteX2" fmla="*/ 4772229 w 5549041"/>
              <a:gd name="connsiteY2" fmla="*/ 3186941 h 3842997"/>
              <a:gd name="connsiteX3" fmla="*/ 2614732 w 5549041"/>
              <a:gd name="connsiteY3" fmla="*/ 3842540 h 3842997"/>
              <a:gd name="connsiteX4" fmla="*/ 441119 w 5549041"/>
              <a:gd name="connsiteY4" fmla="*/ 3385327 h 3842997"/>
              <a:gd name="connsiteX5" fmla="*/ 0 w 5549041"/>
              <a:gd name="connsiteY5" fmla="*/ 1610966 h 3842997"/>
              <a:gd name="connsiteX0" fmla="*/ 4161443 w 5791443"/>
              <a:gd name="connsiteY0" fmla="*/ 0 h 3843014"/>
              <a:gd name="connsiteX1" fmla="*/ 5779750 w 5791443"/>
              <a:gd name="connsiteY1" fmla="*/ 1687909 h 3843014"/>
              <a:gd name="connsiteX2" fmla="*/ 4772229 w 5791443"/>
              <a:gd name="connsiteY2" fmla="*/ 3186941 h 3843014"/>
              <a:gd name="connsiteX3" fmla="*/ 2614732 w 5791443"/>
              <a:gd name="connsiteY3" fmla="*/ 3842540 h 3843014"/>
              <a:gd name="connsiteX4" fmla="*/ 441119 w 5791443"/>
              <a:gd name="connsiteY4" fmla="*/ 3385327 h 3843014"/>
              <a:gd name="connsiteX5" fmla="*/ 0 w 5791443"/>
              <a:gd name="connsiteY5" fmla="*/ 1610966 h 3843014"/>
              <a:gd name="connsiteX0" fmla="*/ 4161443 w 5791443"/>
              <a:gd name="connsiteY0" fmla="*/ 0 h 3842793"/>
              <a:gd name="connsiteX1" fmla="*/ 5779750 w 5791443"/>
              <a:gd name="connsiteY1" fmla="*/ 1687909 h 3842793"/>
              <a:gd name="connsiteX2" fmla="*/ 4772229 w 5791443"/>
              <a:gd name="connsiteY2" fmla="*/ 3186941 h 3842793"/>
              <a:gd name="connsiteX3" fmla="*/ 2614732 w 5791443"/>
              <a:gd name="connsiteY3" fmla="*/ 3842540 h 3842793"/>
              <a:gd name="connsiteX4" fmla="*/ 602922 w 5791443"/>
              <a:gd name="connsiteY4" fmla="*/ 3246744 h 3842793"/>
              <a:gd name="connsiteX5" fmla="*/ 0 w 5791443"/>
              <a:gd name="connsiteY5" fmla="*/ 1610966 h 3842793"/>
              <a:gd name="connsiteX0" fmla="*/ 4161443 w 5792323"/>
              <a:gd name="connsiteY0" fmla="*/ 0 h 3719879"/>
              <a:gd name="connsiteX1" fmla="*/ 5779750 w 5792323"/>
              <a:gd name="connsiteY1" fmla="*/ 1687909 h 3719879"/>
              <a:gd name="connsiteX2" fmla="*/ 4772229 w 5792323"/>
              <a:gd name="connsiteY2" fmla="*/ 3186941 h 3719879"/>
              <a:gd name="connsiteX3" fmla="*/ 2319681 w 5792323"/>
              <a:gd name="connsiteY3" fmla="*/ 3719355 h 3719879"/>
              <a:gd name="connsiteX4" fmla="*/ 602922 w 5792323"/>
              <a:gd name="connsiteY4" fmla="*/ 3246744 h 3719879"/>
              <a:gd name="connsiteX5" fmla="*/ 0 w 5792323"/>
              <a:gd name="connsiteY5" fmla="*/ 1610966 h 3719879"/>
              <a:gd name="connsiteX0" fmla="*/ 4161443 w 5379141"/>
              <a:gd name="connsiteY0" fmla="*/ 0 h 3719879"/>
              <a:gd name="connsiteX1" fmla="*/ 5351449 w 5379141"/>
              <a:gd name="connsiteY1" fmla="*/ 1387644 h 3719879"/>
              <a:gd name="connsiteX2" fmla="*/ 4772229 w 5379141"/>
              <a:gd name="connsiteY2" fmla="*/ 3186941 h 3719879"/>
              <a:gd name="connsiteX3" fmla="*/ 2319681 w 5379141"/>
              <a:gd name="connsiteY3" fmla="*/ 3719355 h 3719879"/>
              <a:gd name="connsiteX4" fmla="*/ 602922 w 5379141"/>
              <a:gd name="connsiteY4" fmla="*/ 3246744 h 3719879"/>
              <a:gd name="connsiteX5" fmla="*/ 0 w 5379141"/>
              <a:gd name="connsiteY5" fmla="*/ 1610966 h 3719879"/>
              <a:gd name="connsiteX0" fmla="*/ 4161443 w 5379141"/>
              <a:gd name="connsiteY0" fmla="*/ 0 h 3719879"/>
              <a:gd name="connsiteX1" fmla="*/ 5351449 w 5379141"/>
              <a:gd name="connsiteY1" fmla="*/ 1387644 h 3719879"/>
              <a:gd name="connsiteX2" fmla="*/ 4772229 w 5379141"/>
              <a:gd name="connsiteY2" fmla="*/ 3186941 h 3719879"/>
              <a:gd name="connsiteX3" fmla="*/ 2319681 w 5379141"/>
              <a:gd name="connsiteY3" fmla="*/ 3719355 h 3719879"/>
              <a:gd name="connsiteX4" fmla="*/ 602922 w 5379141"/>
              <a:gd name="connsiteY4" fmla="*/ 3246744 h 3719879"/>
              <a:gd name="connsiteX5" fmla="*/ 0 w 5379141"/>
              <a:gd name="connsiteY5" fmla="*/ 1610966 h 3719879"/>
              <a:gd name="connsiteX0" fmla="*/ 4066265 w 5384993"/>
              <a:gd name="connsiteY0" fmla="*/ 0 h 3689082"/>
              <a:gd name="connsiteX1" fmla="*/ 5351449 w 5384993"/>
              <a:gd name="connsiteY1" fmla="*/ 1356847 h 3689082"/>
              <a:gd name="connsiteX2" fmla="*/ 4772229 w 5384993"/>
              <a:gd name="connsiteY2" fmla="*/ 3156144 h 3689082"/>
              <a:gd name="connsiteX3" fmla="*/ 2319681 w 5384993"/>
              <a:gd name="connsiteY3" fmla="*/ 3688558 h 3689082"/>
              <a:gd name="connsiteX4" fmla="*/ 602922 w 5384993"/>
              <a:gd name="connsiteY4" fmla="*/ 3215947 h 3689082"/>
              <a:gd name="connsiteX5" fmla="*/ 0 w 5384993"/>
              <a:gd name="connsiteY5" fmla="*/ 1580169 h 3689082"/>
              <a:gd name="connsiteX0" fmla="*/ 4066265 w 5384993"/>
              <a:gd name="connsiteY0" fmla="*/ 0 h 3688614"/>
              <a:gd name="connsiteX1" fmla="*/ 5351449 w 5384993"/>
              <a:gd name="connsiteY1" fmla="*/ 1356847 h 3688614"/>
              <a:gd name="connsiteX2" fmla="*/ 4772229 w 5384993"/>
              <a:gd name="connsiteY2" fmla="*/ 3156144 h 3688614"/>
              <a:gd name="connsiteX3" fmla="*/ 2319681 w 5384993"/>
              <a:gd name="connsiteY3" fmla="*/ 3688558 h 3688614"/>
              <a:gd name="connsiteX4" fmla="*/ 669547 w 5384993"/>
              <a:gd name="connsiteY4" fmla="*/ 3177452 h 3688614"/>
              <a:gd name="connsiteX5" fmla="*/ 0 w 5384993"/>
              <a:gd name="connsiteY5" fmla="*/ 1580169 h 3688614"/>
              <a:gd name="connsiteX0" fmla="*/ 4366234 w 5684962"/>
              <a:gd name="connsiteY0" fmla="*/ 0 h 3688603"/>
              <a:gd name="connsiteX1" fmla="*/ 5651418 w 5684962"/>
              <a:gd name="connsiteY1" fmla="*/ 1356847 h 3688603"/>
              <a:gd name="connsiteX2" fmla="*/ 5072198 w 5684962"/>
              <a:gd name="connsiteY2" fmla="*/ 3156144 h 3688603"/>
              <a:gd name="connsiteX3" fmla="*/ 2619650 w 5684962"/>
              <a:gd name="connsiteY3" fmla="*/ 3688558 h 3688603"/>
              <a:gd name="connsiteX4" fmla="*/ 969516 w 5684962"/>
              <a:gd name="connsiteY4" fmla="*/ 3177452 h 3688603"/>
              <a:gd name="connsiteX5" fmla="*/ 0 w 5684962"/>
              <a:gd name="connsiteY5" fmla="*/ 1838475 h 3688603"/>
              <a:gd name="connsiteX0" fmla="*/ 4134000 w 5452728"/>
              <a:gd name="connsiteY0" fmla="*/ 0 h 3688610"/>
              <a:gd name="connsiteX1" fmla="*/ 5419184 w 5452728"/>
              <a:gd name="connsiteY1" fmla="*/ 1356847 h 3688610"/>
              <a:gd name="connsiteX2" fmla="*/ 4839964 w 5452728"/>
              <a:gd name="connsiteY2" fmla="*/ 3156144 h 3688610"/>
              <a:gd name="connsiteX3" fmla="*/ 2387416 w 5452728"/>
              <a:gd name="connsiteY3" fmla="*/ 3688558 h 3688610"/>
              <a:gd name="connsiteX4" fmla="*/ 737282 w 5452728"/>
              <a:gd name="connsiteY4" fmla="*/ 3177452 h 3688610"/>
              <a:gd name="connsiteX5" fmla="*/ 0 w 5452728"/>
              <a:gd name="connsiteY5" fmla="*/ 1658444 h 3688610"/>
              <a:gd name="connsiteX0" fmla="*/ 4134000 w 5452728"/>
              <a:gd name="connsiteY0" fmla="*/ 0 h 3688610"/>
              <a:gd name="connsiteX1" fmla="*/ 5419184 w 5452728"/>
              <a:gd name="connsiteY1" fmla="*/ 1356847 h 3688610"/>
              <a:gd name="connsiteX2" fmla="*/ 4839964 w 5452728"/>
              <a:gd name="connsiteY2" fmla="*/ 3156144 h 3688610"/>
              <a:gd name="connsiteX3" fmla="*/ 2387416 w 5452728"/>
              <a:gd name="connsiteY3" fmla="*/ 3688558 h 3688610"/>
              <a:gd name="connsiteX4" fmla="*/ 737282 w 5452728"/>
              <a:gd name="connsiteY4" fmla="*/ 3177452 h 3688610"/>
              <a:gd name="connsiteX5" fmla="*/ 0 w 5452728"/>
              <a:gd name="connsiteY5" fmla="*/ 1658444 h 3688610"/>
              <a:gd name="connsiteX0" fmla="*/ 4134000 w 5452728"/>
              <a:gd name="connsiteY0" fmla="*/ 0 h 3688613"/>
              <a:gd name="connsiteX1" fmla="*/ 5419184 w 5452728"/>
              <a:gd name="connsiteY1" fmla="*/ 1356847 h 3688613"/>
              <a:gd name="connsiteX2" fmla="*/ 4839964 w 5452728"/>
              <a:gd name="connsiteY2" fmla="*/ 3156144 h 3688613"/>
              <a:gd name="connsiteX3" fmla="*/ 2387416 w 5452728"/>
              <a:gd name="connsiteY3" fmla="*/ 3688558 h 3688613"/>
              <a:gd name="connsiteX4" fmla="*/ 737282 w 5452728"/>
              <a:gd name="connsiteY4" fmla="*/ 3177452 h 3688613"/>
              <a:gd name="connsiteX5" fmla="*/ 0 w 5452728"/>
              <a:gd name="connsiteY5" fmla="*/ 1595824 h 3688613"/>
              <a:gd name="connsiteX0" fmla="*/ 4134641 w 5453369"/>
              <a:gd name="connsiteY0" fmla="*/ 0 h 3688613"/>
              <a:gd name="connsiteX1" fmla="*/ 5419825 w 5453369"/>
              <a:gd name="connsiteY1" fmla="*/ 1356847 h 3688613"/>
              <a:gd name="connsiteX2" fmla="*/ 4840605 w 5453369"/>
              <a:gd name="connsiteY2" fmla="*/ 3156144 h 3688613"/>
              <a:gd name="connsiteX3" fmla="*/ 2388057 w 5453369"/>
              <a:gd name="connsiteY3" fmla="*/ 3688558 h 3688613"/>
              <a:gd name="connsiteX4" fmla="*/ 737923 w 5453369"/>
              <a:gd name="connsiteY4" fmla="*/ 3177452 h 3688613"/>
              <a:gd name="connsiteX5" fmla="*/ 641 w 5453369"/>
              <a:gd name="connsiteY5" fmla="*/ 1595824 h 3688613"/>
              <a:gd name="connsiteX0" fmla="*/ 4347522 w 5440545"/>
              <a:gd name="connsiteY0" fmla="*/ 0 h 3532064"/>
              <a:gd name="connsiteX1" fmla="*/ 5419825 w 5440545"/>
              <a:gd name="connsiteY1" fmla="*/ 1200298 h 3532064"/>
              <a:gd name="connsiteX2" fmla="*/ 4840605 w 5440545"/>
              <a:gd name="connsiteY2" fmla="*/ 2999595 h 3532064"/>
              <a:gd name="connsiteX3" fmla="*/ 2388057 w 5440545"/>
              <a:gd name="connsiteY3" fmla="*/ 3532009 h 3532064"/>
              <a:gd name="connsiteX4" fmla="*/ 737923 w 5440545"/>
              <a:gd name="connsiteY4" fmla="*/ 3020903 h 3532064"/>
              <a:gd name="connsiteX5" fmla="*/ 641 w 5440545"/>
              <a:gd name="connsiteY5" fmla="*/ 1439275 h 3532064"/>
              <a:gd name="connsiteX0" fmla="*/ 4347522 w 5486267"/>
              <a:gd name="connsiteY0" fmla="*/ 0 h 3532064"/>
              <a:gd name="connsiteX1" fmla="*/ 5468208 w 5486267"/>
              <a:gd name="connsiteY1" fmla="*/ 1724737 h 3532064"/>
              <a:gd name="connsiteX2" fmla="*/ 4840605 w 5486267"/>
              <a:gd name="connsiteY2" fmla="*/ 2999595 h 3532064"/>
              <a:gd name="connsiteX3" fmla="*/ 2388057 w 5486267"/>
              <a:gd name="connsiteY3" fmla="*/ 3532009 h 3532064"/>
              <a:gd name="connsiteX4" fmla="*/ 737923 w 5486267"/>
              <a:gd name="connsiteY4" fmla="*/ 3020903 h 3532064"/>
              <a:gd name="connsiteX5" fmla="*/ 641 w 5486267"/>
              <a:gd name="connsiteY5" fmla="*/ 1439275 h 3532064"/>
              <a:gd name="connsiteX0" fmla="*/ 4347522 w 5483803"/>
              <a:gd name="connsiteY0" fmla="*/ 0 h 3532064"/>
              <a:gd name="connsiteX1" fmla="*/ 5468208 w 5483803"/>
              <a:gd name="connsiteY1" fmla="*/ 1724737 h 3532064"/>
              <a:gd name="connsiteX2" fmla="*/ 4840605 w 5483803"/>
              <a:gd name="connsiteY2" fmla="*/ 2999595 h 3532064"/>
              <a:gd name="connsiteX3" fmla="*/ 2388057 w 5483803"/>
              <a:gd name="connsiteY3" fmla="*/ 3532009 h 3532064"/>
              <a:gd name="connsiteX4" fmla="*/ 737923 w 5483803"/>
              <a:gd name="connsiteY4" fmla="*/ 3020903 h 3532064"/>
              <a:gd name="connsiteX5" fmla="*/ 641 w 5483803"/>
              <a:gd name="connsiteY5" fmla="*/ 1439275 h 3532064"/>
              <a:gd name="connsiteX0" fmla="*/ 4347522 w 5469272"/>
              <a:gd name="connsiteY0" fmla="*/ 0 h 3532064"/>
              <a:gd name="connsiteX1" fmla="*/ 5468208 w 5469272"/>
              <a:gd name="connsiteY1" fmla="*/ 1724737 h 3532064"/>
              <a:gd name="connsiteX2" fmla="*/ 4840605 w 5469272"/>
              <a:gd name="connsiteY2" fmla="*/ 2999595 h 3532064"/>
              <a:gd name="connsiteX3" fmla="*/ 2388057 w 5469272"/>
              <a:gd name="connsiteY3" fmla="*/ 3532009 h 3532064"/>
              <a:gd name="connsiteX4" fmla="*/ 737923 w 5469272"/>
              <a:gd name="connsiteY4" fmla="*/ 3020903 h 3532064"/>
              <a:gd name="connsiteX5" fmla="*/ 641 w 5469272"/>
              <a:gd name="connsiteY5" fmla="*/ 1439275 h 3532064"/>
              <a:gd name="connsiteX0" fmla="*/ 4347522 w 5613946"/>
              <a:gd name="connsiteY0" fmla="*/ 0 h 3532064"/>
              <a:gd name="connsiteX1" fmla="*/ 5613354 w 5613946"/>
              <a:gd name="connsiteY1" fmla="*/ 1896940 h 3532064"/>
              <a:gd name="connsiteX2" fmla="*/ 4840605 w 5613946"/>
              <a:gd name="connsiteY2" fmla="*/ 2999595 h 3532064"/>
              <a:gd name="connsiteX3" fmla="*/ 2388057 w 5613946"/>
              <a:gd name="connsiteY3" fmla="*/ 3532009 h 3532064"/>
              <a:gd name="connsiteX4" fmla="*/ 737923 w 5613946"/>
              <a:gd name="connsiteY4" fmla="*/ 3020903 h 3532064"/>
              <a:gd name="connsiteX5" fmla="*/ 641 w 5613946"/>
              <a:gd name="connsiteY5" fmla="*/ 1439275 h 3532064"/>
              <a:gd name="connsiteX0" fmla="*/ 4347522 w 5613946"/>
              <a:gd name="connsiteY0" fmla="*/ 0 h 3532064"/>
              <a:gd name="connsiteX1" fmla="*/ 5613354 w 5613946"/>
              <a:gd name="connsiteY1" fmla="*/ 1709082 h 3532064"/>
              <a:gd name="connsiteX2" fmla="*/ 4840605 w 5613946"/>
              <a:gd name="connsiteY2" fmla="*/ 2999595 h 3532064"/>
              <a:gd name="connsiteX3" fmla="*/ 2388057 w 5613946"/>
              <a:gd name="connsiteY3" fmla="*/ 3532009 h 3532064"/>
              <a:gd name="connsiteX4" fmla="*/ 737923 w 5613946"/>
              <a:gd name="connsiteY4" fmla="*/ 3020903 h 3532064"/>
              <a:gd name="connsiteX5" fmla="*/ 641 w 5613946"/>
              <a:gd name="connsiteY5" fmla="*/ 1439275 h 3532064"/>
              <a:gd name="connsiteX0" fmla="*/ 4347522 w 5719006"/>
              <a:gd name="connsiteY0" fmla="*/ 0 h 3596320"/>
              <a:gd name="connsiteX1" fmla="*/ 5613354 w 5719006"/>
              <a:gd name="connsiteY1" fmla="*/ 1709082 h 3596320"/>
              <a:gd name="connsiteX2" fmla="*/ 2388057 w 5719006"/>
              <a:gd name="connsiteY2" fmla="*/ 3532009 h 3596320"/>
              <a:gd name="connsiteX3" fmla="*/ 737923 w 5719006"/>
              <a:gd name="connsiteY3" fmla="*/ 3020903 h 3596320"/>
              <a:gd name="connsiteX4" fmla="*/ 641 w 5719006"/>
              <a:gd name="connsiteY4" fmla="*/ 1439275 h 3596320"/>
              <a:gd name="connsiteX0" fmla="*/ 4347505 w 5723496"/>
              <a:gd name="connsiteY0" fmla="*/ 0 h 3733714"/>
              <a:gd name="connsiteX1" fmla="*/ 5613337 w 5723496"/>
              <a:gd name="connsiteY1" fmla="*/ 1709082 h 3733714"/>
              <a:gd name="connsiteX2" fmla="*/ 2320306 w 5723496"/>
              <a:gd name="connsiteY2" fmla="*/ 3680730 h 3733714"/>
              <a:gd name="connsiteX3" fmla="*/ 737906 w 5723496"/>
              <a:gd name="connsiteY3" fmla="*/ 3020903 h 3733714"/>
              <a:gd name="connsiteX4" fmla="*/ 624 w 5723496"/>
              <a:gd name="connsiteY4" fmla="*/ 1439275 h 3733714"/>
              <a:gd name="connsiteX0" fmla="*/ 4347505 w 5723496"/>
              <a:gd name="connsiteY0" fmla="*/ 0 h 3680776"/>
              <a:gd name="connsiteX1" fmla="*/ 5613337 w 5723496"/>
              <a:gd name="connsiteY1" fmla="*/ 1709082 h 3680776"/>
              <a:gd name="connsiteX2" fmla="*/ 2320306 w 5723496"/>
              <a:gd name="connsiteY2" fmla="*/ 3680730 h 3680776"/>
              <a:gd name="connsiteX3" fmla="*/ 737906 w 5723496"/>
              <a:gd name="connsiteY3" fmla="*/ 3020903 h 3680776"/>
              <a:gd name="connsiteX4" fmla="*/ 624 w 5723496"/>
              <a:gd name="connsiteY4" fmla="*/ 1439275 h 3680776"/>
              <a:gd name="connsiteX0" fmla="*/ 4347505 w 5613380"/>
              <a:gd name="connsiteY0" fmla="*/ 0 h 3680776"/>
              <a:gd name="connsiteX1" fmla="*/ 5613337 w 5613380"/>
              <a:gd name="connsiteY1" fmla="*/ 1709082 h 3680776"/>
              <a:gd name="connsiteX2" fmla="*/ 2320306 w 5613380"/>
              <a:gd name="connsiteY2" fmla="*/ 3680730 h 3680776"/>
              <a:gd name="connsiteX3" fmla="*/ 737906 w 5613380"/>
              <a:gd name="connsiteY3" fmla="*/ 3020903 h 3680776"/>
              <a:gd name="connsiteX4" fmla="*/ 624 w 5613380"/>
              <a:gd name="connsiteY4" fmla="*/ 1439275 h 3680776"/>
              <a:gd name="connsiteX0" fmla="*/ 4347505 w 5613380"/>
              <a:gd name="connsiteY0" fmla="*/ 134 h 3680910"/>
              <a:gd name="connsiteX1" fmla="*/ 5613337 w 5613380"/>
              <a:gd name="connsiteY1" fmla="*/ 1709216 h 3680910"/>
              <a:gd name="connsiteX2" fmla="*/ 2320306 w 5613380"/>
              <a:gd name="connsiteY2" fmla="*/ 3680864 h 3680910"/>
              <a:gd name="connsiteX3" fmla="*/ 737906 w 5613380"/>
              <a:gd name="connsiteY3" fmla="*/ 3021037 h 3680910"/>
              <a:gd name="connsiteX4" fmla="*/ 624 w 5613380"/>
              <a:gd name="connsiteY4" fmla="*/ 1439409 h 3680910"/>
              <a:gd name="connsiteX0" fmla="*/ 4347505 w 5613380"/>
              <a:gd name="connsiteY0" fmla="*/ 329 h 3681105"/>
              <a:gd name="connsiteX1" fmla="*/ 5613337 w 5613380"/>
              <a:gd name="connsiteY1" fmla="*/ 1709411 h 3681105"/>
              <a:gd name="connsiteX2" fmla="*/ 2320306 w 5613380"/>
              <a:gd name="connsiteY2" fmla="*/ 3681059 h 3681105"/>
              <a:gd name="connsiteX3" fmla="*/ 737906 w 5613380"/>
              <a:gd name="connsiteY3" fmla="*/ 3021232 h 3681105"/>
              <a:gd name="connsiteX4" fmla="*/ 624 w 5613380"/>
              <a:gd name="connsiteY4" fmla="*/ 1439604 h 3681105"/>
              <a:gd name="connsiteX0" fmla="*/ 4347505 w 5613380"/>
              <a:gd name="connsiteY0" fmla="*/ 605 h 3681381"/>
              <a:gd name="connsiteX1" fmla="*/ 5613337 w 5613380"/>
              <a:gd name="connsiteY1" fmla="*/ 1709687 h 3681381"/>
              <a:gd name="connsiteX2" fmla="*/ 2320306 w 5613380"/>
              <a:gd name="connsiteY2" fmla="*/ 3681335 h 3681381"/>
              <a:gd name="connsiteX3" fmla="*/ 737906 w 5613380"/>
              <a:gd name="connsiteY3" fmla="*/ 3021508 h 3681381"/>
              <a:gd name="connsiteX4" fmla="*/ 624 w 5613380"/>
              <a:gd name="connsiteY4" fmla="*/ 1439880 h 3681381"/>
              <a:gd name="connsiteX0" fmla="*/ 4347505 w 5613380"/>
              <a:gd name="connsiteY0" fmla="*/ 3050 h 3683826"/>
              <a:gd name="connsiteX1" fmla="*/ 5613337 w 5613380"/>
              <a:gd name="connsiteY1" fmla="*/ 1712132 h 3683826"/>
              <a:gd name="connsiteX2" fmla="*/ 2320306 w 5613380"/>
              <a:gd name="connsiteY2" fmla="*/ 3683780 h 3683826"/>
              <a:gd name="connsiteX3" fmla="*/ 737906 w 5613380"/>
              <a:gd name="connsiteY3" fmla="*/ 3023953 h 3683826"/>
              <a:gd name="connsiteX4" fmla="*/ 624 w 5613380"/>
              <a:gd name="connsiteY4" fmla="*/ 1442325 h 3683826"/>
              <a:gd name="connsiteX0" fmla="*/ 4708907 w 5974782"/>
              <a:gd name="connsiteY0" fmla="*/ 3050 h 3683822"/>
              <a:gd name="connsiteX1" fmla="*/ 5974739 w 5974782"/>
              <a:gd name="connsiteY1" fmla="*/ 1712132 h 3683822"/>
              <a:gd name="connsiteX2" fmla="*/ 2681708 w 5974782"/>
              <a:gd name="connsiteY2" fmla="*/ 3683780 h 3683822"/>
              <a:gd name="connsiteX3" fmla="*/ 1099308 w 5974782"/>
              <a:gd name="connsiteY3" fmla="*/ 3023953 h 3683822"/>
              <a:gd name="connsiteX4" fmla="*/ 349 w 5974782"/>
              <a:gd name="connsiteY4" fmla="*/ 1627104 h 3683822"/>
              <a:gd name="connsiteX0" fmla="*/ 4708970 w 5974835"/>
              <a:gd name="connsiteY0" fmla="*/ 3050 h 3755365"/>
              <a:gd name="connsiteX1" fmla="*/ 5974802 w 5974835"/>
              <a:gd name="connsiteY1" fmla="*/ 1712132 h 3755365"/>
              <a:gd name="connsiteX2" fmla="*/ 2681771 w 5974835"/>
              <a:gd name="connsiteY2" fmla="*/ 3683780 h 3755365"/>
              <a:gd name="connsiteX3" fmla="*/ 994675 w 5974835"/>
              <a:gd name="connsiteY3" fmla="*/ 3162537 h 3755365"/>
              <a:gd name="connsiteX4" fmla="*/ 412 w 5974835"/>
              <a:gd name="connsiteY4" fmla="*/ 1627104 h 3755365"/>
              <a:gd name="connsiteX0" fmla="*/ 4709307 w 5982723"/>
              <a:gd name="connsiteY0" fmla="*/ 2804 h 3679249"/>
              <a:gd name="connsiteX1" fmla="*/ 5975139 w 5982723"/>
              <a:gd name="connsiteY1" fmla="*/ 1711886 h 3679249"/>
              <a:gd name="connsiteX2" fmla="*/ 4271581 w 5982723"/>
              <a:gd name="connsiteY2" fmla="*/ 3598843 h 3679249"/>
              <a:gd name="connsiteX3" fmla="*/ 995012 w 5982723"/>
              <a:gd name="connsiteY3" fmla="*/ 3162291 h 3679249"/>
              <a:gd name="connsiteX4" fmla="*/ 749 w 5982723"/>
              <a:gd name="connsiteY4" fmla="*/ 1626858 h 3679249"/>
              <a:gd name="connsiteX0" fmla="*/ 4708864 w 5982281"/>
              <a:gd name="connsiteY0" fmla="*/ 2804 h 3781913"/>
              <a:gd name="connsiteX1" fmla="*/ 5974696 w 5982281"/>
              <a:gd name="connsiteY1" fmla="*/ 1711886 h 3781913"/>
              <a:gd name="connsiteX2" fmla="*/ 4271138 w 5982281"/>
              <a:gd name="connsiteY2" fmla="*/ 3598843 h 3781913"/>
              <a:gd name="connsiteX3" fmla="*/ 1460941 w 5982281"/>
              <a:gd name="connsiteY3" fmla="*/ 3485654 h 3781913"/>
              <a:gd name="connsiteX4" fmla="*/ 306 w 5982281"/>
              <a:gd name="connsiteY4" fmla="*/ 1626858 h 3781913"/>
              <a:gd name="connsiteX0" fmla="*/ 4708879 w 5982296"/>
              <a:gd name="connsiteY0" fmla="*/ 2804 h 3807993"/>
              <a:gd name="connsiteX1" fmla="*/ 5974711 w 5982296"/>
              <a:gd name="connsiteY1" fmla="*/ 1711886 h 3807993"/>
              <a:gd name="connsiteX2" fmla="*/ 4271153 w 5982296"/>
              <a:gd name="connsiteY2" fmla="*/ 3598843 h 3807993"/>
              <a:gd name="connsiteX3" fmla="*/ 1422885 w 5982296"/>
              <a:gd name="connsiteY3" fmla="*/ 3539548 h 3807993"/>
              <a:gd name="connsiteX4" fmla="*/ 321 w 5982296"/>
              <a:gd name="connsiteY4" fmla="*/ 1626858 h 3807993"/>
              <a:gd name="connsiteX0" fmla="*/ 4708879 w 6095197"/>
              <a:gd name="connsiteY0" fmla="*/ 2350 h 3791777"/>
              <a:gd name="connsiteX1" fmla="*/ 6088925 w 6095197"/>
              <a:gd name="connsiteY1" fmla="*/ 1950104 h 3791777"/>
              <a:gd name="connsiteX2" fmla="*/ 4271153 w 6095197"/>
              <a:gd name="connsiteY2" fmla="*/ 3598389 h 3791777"/>
              <a:gd name="connsiteX3" fmla="*/ 1422885 w 6095197"/>
              <a:gd name="connsiteY3" fmla="*/ 3539094 h 3791777"/>
              <a:gd name="connsiteX4" fmla="*/ 321 w 6095197"/>
              <a:gd name="connsiteY4" fmla="*/ 1626404 h 3791777"/>
              <a:gd name="connsiteX0" fmla="*/ 4585147 w 6091781"/>
              <a:gd name="connsiteY0" fmla="*/ 2260 h 3860979"/>
              <a:gd name="connsiteX1" fmla="*/ 6088925 w 6091781"/>
              <a:gd name="connsiteY1" fmla="*/ 2019306 h 3860979"/>
              <a:gd name="connsiteX2" fmla="*/ 4271153 w 6091781"/>
              <a:gd name="connsiteY2" fmla="*/ 3667591 h 3860979"/>
              <a:gd name="connsiteX3" fmla="*/ 1422885 w 6091781"/>
              <a:gd name="connsiteY3" fmla="*/ 3608296 h 3860979"/>
              <a:gd name="connsiteX4" fmla="*/ 321 w 6091781"/>
              <a:gd name="connsiteY4" fmla="*/ 1695606 h 3860979"/>
              <a:gd name="connsiteX0" fmla="*/ 4585147 w 5892974"/>
              <a:gd name="connsiteY0" fmla="*/ 2980 h 3886249"/>
              <a:gd name="connsiteX1" fmla="*/ 5889051 w 5892974"/>
              <a:gd name="connsiteY1" fmla="*/ 1650468 h 3886249"/>
              <a:gd name="connsiteX2" fmla="*/ 4271153 w 5892974"/>
              <a:gd name="connsiteY2" fmla="*/ 3668311 h 3886249"/>
              <a:gd name="connsiteX3" fmla="*/ 1422885 w 5892974"/>
              <a:gd name="connsiteY3" fmla="*/ 3609016 h 3886249"/>
              <a:gd name="connsiteX4" fmla="*/ 321 w 5892974"/>
              <a:gd name="connsiteY4" fmla="*/ 1696326 h 3886249"/>
              <a:gd name="connsiteX0" fmla="*/ 4585147 w 5808051"/>
              <a:gd name="connsiteY0" fmla="*/ 2942 h 3885172"/>
              <a:gd name="connsiteX1" fmla="*/ 5803392 w 5808051"/>
              <a:gd name="connsiteY1" fmla="*/ 1665829 h 3885172"/>
              <a:gd name="connsiteX2" fmla="*/ 4271153 w 5808051"/>
              <a:gd name="connsiteY2" fmla="*/ 3668273 h 3885172"/>
              <a:gd name="connsiteX3" fmla="*/ 1422885 w 5808051"/>
              <a:gd name="connsiteY3" fmla="*/ 3608978 h 3885172"/>
              <a:gd name="connsiteX4" fmla="*/ 321 w 5808051"/>
              <a:gd name="connsiteY4" fmla="*/ 1696288 h 3885172"/>
              <a:gd name="connsiteX0" fmla="*/ 4585147 w 5808051"/>
              <a:gd name="connsiteY0" fmla="*/ 2942 h 3851702"/>
              <a:gd name="connsiteX1" fmla="*/ 5803392 w 5808051"/>
              <a:gd name="connsiteY1" fmla="*/ 1665829 h 3851702"/>
              <a:gd name="connsiteX2" fmla="*/ 4271153 w 5808051"/>
              <a:gd name="connsiteY2" fmla="*/ 3668273 h 3851702"/>
              <a:gd name="connsiteX3" fmla="*/ 1422885 w 5808051"/>
              <a:gd name="connsiteY3" fmla="*/ 3608978 h 3851702"/>
              <a:gd name="connsiteX4" fmla="*/ 321 w 5808051"/>
              <a:gd name="connsiteY4" fmla="*/ 1696288 h 3851702"/>
              <a:gd name="connsiteX0" fmla="*/ 4585147 w 5808051"/>
              <a:gd name="connsiteY0" fmla="*/ 2942 h 3852266"/>
              <a:gd name="connsiteX1" fmla="*/ 5803392 w 5808051"/>
              <a:gd name="connsiteY1" fmla="*/ 1665829 h 3852266"/>
              <a:gd name="connsiteX2" fmla="*/ 4271153 w 5808051"/>
              <a:gd name="connsiteY2" fmla="*/ 3668273 h 3852266"/>
              <a:gd name="connsiteX3" fmla="*/ 1422885 w 5808051"/>
              <a:gd name="connsiteY3" fmla="*/ 3608978 h 3852266"/>
              <a:gd name="connsiteX4" fmla="*/ 321 w 5808051"/>
              <a:gd name="connsiteY4" fmla="*/ 1696288 h 3852266"/>
              <a:gd name="connsiteX0" fmla="*/ 4585147 w 5874083"/>
              <a:gd name="connsiteY0" fmla="*/ 3357 h 3895499"/>
              <a:gd name="connsiteX1" fmla="*/ 5870016 w 5874083"/>
              <a:gd name="connsiteY1" fmla="*/ 1519962 h 3895499"/>
              <a:gd name="connsiteX2" fmla="*/ 4271153 w 5874083"/>
              <a:gd name="connsiteY2" fmla="*/ 3668688 h 3895499"/>
              <a:gd name="connsiteX3" fmla="*/ 1422885 w 5874083"/>
              <a:gd name="connsiteY3" fmla="*/ 3609393 h 3895499"/>
              <a:gd name="connsiteX4" fmla="*/ 321 w 5874083"/>
              <a:gd name="connsiteY4" fmla="*/ 1696703 h 3895499"/>
              <a:gd name="connsiteX0" fmla="*/ 4585147 w 5874083"/>
              <a:gd name="connsiteY0" fmla="*/ 3314 h 3845239"/>
              <a:gd name="connsiteX1" fmla="*/ 5870016 w 5874083"/>
              <a:gd name="connsiteY1" fmla="*/ 1519919 h 3845239"/>
              <a:gd name="connsiteX2" fmla="*/ 4271154 w 5874083"/>
              <a:gd name="connsiteY2" fmla="*/ 3583955 h 3845239"/>
              <a:gd name="connsiteX3" fmla="*/ 1422885 w 5874083"/>
              <a:gd name="connsiteY3" fmla="*/ 3609350 h 3845239"/>
              <a:gd name="connsiteX4" fmla="*/ 321 w 5874083"/>
              <a:gd name="connsiteY4" fmla="*/ 1696660 h 3845239"/>
              <a:gd name="connsiteX0" fmla="*/ 4585147 w 5871247"/>
              <a:gd name="connsiteY0" fmla="*/ 3318 h 3845243"/>
              <a:gd name="connsiteX1" fmla="*/ 5870016 w 5871247"/>
              <a:gd name="connsiteY1" fmla="*/ 1519923 h 3845243"/>
              <a:gd name="connsiteX2" fmla="*/ 4271154 w 5871247"/>
              <a:gd name="connsiteY2" fmla="*/ 3583959 h 3845243"/>
              <a:gd name="connsiteX3" fmla="*/ 1422885 w 5871247"/>
              <a:gd name="connsiteY3" fmla="*/ 3609354 h 3845243"/>
              <a:gd name="connsiteX4" fmla="*/ 321 w 5871247"/>
              <a:gd name="connsiteY4" fmla="*/ 1696664 h 3845243"/>
              <a:gd name="connsiteX0" fmla="*/ 4585147 w 5871145"/>
              <a:gd name="connsiteY0" fmla="*/ 3318 h 3845243"/>
              <a:gd name="connsiteX1" fmla="*/ 5870016 w 5871145"/>
              <a:gd name="connsiteY1" fmla="*/ 1519923 h 3845243"/>
              <a:gd name="connsiteX2" fmla="*/ 4271154 w 5871145"/>
              <a:gd name="connsiteY2" fmla="*/ 3583959 h 3845243"/>
              <a:gd name="connsiteX3" fmla="*/ 1422885 w 5871145"/>
              <a:gd name="connsiteY3" fmla="*/ 3609354 h 3845243"/>
              <a:gd name="connsiteX4" fmla="*/ 321 w 5871145"/>
              <a:gd name="connsiteY4" fmla="*/ 1696664 h 3845243"/>
              <a:gd name="connsiteX0" fmla="*/ 4566119 w 5852119"/>
              <a:gd name="connsiteY0" fmla="*/ 3318 h 3836546"/>
              <a:gd name="connsiteX1" fmla="*/ 5850988 w 5852119"/>
              <a:gd name="connsiteY1" fmla="*/ 1519923 h 3836546"/>
              <a:gd name="connsiteX2" fmla="*/ 4252126 w 5852119"/>
              <a:gd name="connsiteY2" fmla="*/ 3583959 h 3836546"/>
              <a:gd name="connsiteX3" fmla="*/ 1403857 w 5852119"/>
              <a:gd name="connsiteY3" fmla="*/ 3609354 h 3836546"/>
              <a:gd name="connsiteX4" fmla="*/ 329 w 5852119"/>
              <a:gd name="connsiteY4" fmla="*/ 1835248 h 3836546"/>
              <a:gd name="connsiteX0" fmla="*/ 4566119 w 5851550"/>
              <a:gd name="connsiteY0" fmla="*/ 1015 h 3834242"/>
              <a:gd name="connsiteX1" fmla="*/ 5850988 w 5851550"/>
              <a:gd name="connsiteY1" fmla="*/ 1517620 h 3834242"/>
              <a:gd name="connsiteX2" fmla="*/ 4252126 w 5851550"/>
              <a:gd name="connsiteY2" fmla="*/ 3581656 h 3834242"/>
              <a:gd name="connsiteX3" fmla="*/ 1403857 w 5851550"/>
              <a:gd name="connsiteY3" fmla="*/ 3607051 h 3834242"/>
              <a:gd name="connsiteX4" fmla="*/ 329 w 5851550"/>
              <a:gd name="connsiteY4" fmla="*/ 1832945 h 3834242"/>
              <a:gd name="connsiteX0" fmla="*/ 4566119 w 5850987"/>
              <a:gd name="connsiteY0" fmla="*/ 1215 h 3834442"/>
              <a:gd name="connsiteX1" fmla="*/ 5850988 w 5850987"/>
              <a:gd name="connsiteY1" fmla="*/ 1517820 h 3834442"/>
              <a:gd name="connsiteX2" fmla="*/ 4252126 w 5850987"/>
              <a:gd name="connsiteY2" fmla="*/ 3581856 h 3834442"/>
              <a:gd name="connsiteX3" fmla="*/ 1403857 w 5850987"/>
              <a:gd name="connsiteY3" fmla="*/ 3607251 h 3834442"/>
              <a:gd name="connsiteX4" fmla="*/ 329 w 5850987"/>
              <a:gd name="connsiteY4" fmla="*/ 1833145 h 3834442"/>
              <a:gd name="connsiteX0" fmla="*/ 4566119 w 5857294"/>
              <a:gd name="connsiteY0" fmla="*/ 1215 h 3834442"/>
              <a:gd name="connsiteX1" fmla="*/ 5850988 w 5857294"/>
              <a:gd name="connsiteY1" fmla="*/ 1517820 h 3834442"/>
              <a:gd name="connsiteX2" fmla="*/ 4252126 w 5857294"/>
              <a:gd name="connsiteY2" fmla="*/ 3581856 h 3834442"/>
              <a:gd name="connsiteX3" fmla="*/ 1403857 w 5857294"/>
              <a:gd name="connsiteY3" fmla="*/ 3607251 h 3834442"/>
              <a:gd name="connsiteX4" fmla="*/ 329 w 5857294"/>
              <a:gd name="connsiteY4" fmla="*/ 1833145 h 3834442"/>
              <a:gd name="connsiteX0" fmla="*/ 4566102 w 5857241"/>
              <a:gd name="connsiteY0" fmla="*/ 1215 h 3805286"/>
              <a:gd name="connsiteX1" fmla="*/ 5850971 w 5857241"/>
              <a:gd name="connsiteY1" fmla="*/ 1517820 h 3805286"/>
              <a:gd name="connsiteX2" fmla="*/ 4252109 w 5857241"/>
              <a:gd name="connsiteY2" fmla="*/ 3581856 h 3805286"/>
              <a:gd name="connsiteX3" fmla="*/ 1442546 w 5857241"/>
              <a:gd name="connsiteY3" fmla="*/ 3552459 h 3805286"/>
              <a:gd name="connsiteX4" fmla="*/ 312 w 5857241"/>
              <a:gd name="connsiteY4" fmla="*/ 1833145 h 3805286"/>
              <a:gd name="connsiteX0" fmla="*/ 4566035 w 5857172"/>
              <a:gd name="connsiteY0" fmla="*/ 1215 h 3802620"/>
              <a:gd name="connsiteX1" fmla="*/ 5850904 w 5857172"/>
              <a:gd name="connsiteY1" fmla="*/ 1517820 h 3802620"/>
              <a:gd name="connsiteX2" fmla="*/ 4252042 w 5857172"/>
              <a:gd name="connsiteY2" fmla="*/ 3581856 h 3802620"/>
              <a:gd name="connsiteX3" fmla="*/ 1442479 w 5857172"/>
              <a:gd name="connsiteY3" fmla="*/ 3552459 h 3802620"/>
              <a:gd name="connsiteX4" fmla="*/ 245 w 5857172"/>
              <a:gd name="connsiteY4" fmla="*/ 1833145 h 3802620"/>
              <a:gd name="connsiteX0" fmla="*/ 4566361 w 5857500"/>
              <a:gd name="connsiteY0" fmla="*/ 1215 h 3802620"/>
              <a:gd name="connsiteX1" fmla="*/ 5851230 w 5857500"/>
              <a:gd name="connsiteY1" fmla="*/ 1517820 h 3802620"/>
              <a:gd name="connsiteX2" fmla="*/ 4252368 w 5857500"/>
              <a:gd name="connsiteY2" fmla="*/ 3581856 h 3802620"/>
              <a:gd name="connsiteX3" fmla="*/ 1442805 w 5857500"/>
              <a:gd name="connsiteY3" fmla="*/ 3552459 h 3802620"/>
              <a:gd name="connsiteX4" fmla="*/ 571 w 5857500"/>
              <a:gd name="connsiteY4" fmla="*/ 1833145 h 3802620"/>
              <a:gd name="connsiteX0" fmla="*/ 4568084 w 5859222"/>
              <a:gd name="connsiteY0" fmla="*/ 1215 h 3802620"/>
              <a:gd name="connsiteX1" fmla="*/ 5852953 w 5859222"/>
              <a:gd name="connsiteY1" fmla="*/ 1517820 h 3802620"/>
              <a:gd name="connsiteX2" fmla="*/ 4254091 w 5859222"/>
              <a:gd name="connsiteY2" fmla="*/ 3581856 h 3802620"/>
              <a:gd name="connsiteX3" fmla="*/ 1444528 w 5859222"/>
              <a:gd name="connsiteY3" fmla="*/ 3552459 h 3802620"/>
              <a:gd name="connsiteX4" fmla="*/ 2294 w 5859222"/>
              <a:gd name="connsiteY4" fmla="*/ 1833145 h 3802620"/>
              <a:gd name="connsiteX0" fmla="*/ 4568084 w 5859222"/>
              <a:gd name="connsiteY0" fmla="*/ 1215 h 3765525"/>
              <a:gd name="connsiteX1" fmla="*/ 5852953 w 5859222"/>
              <a:gd name="connsiteY1" fmla="*/ 1517820 h 3765525"/>
              <a:gd name="connsiteX2" fmla="*/ 4254091 w 5859222"/>
              <a:gd name="connsiteY2" fmla="*/ 3581856 h 3765525"/>
              <a:gd name="connsiteX3" fmla="*/ 1444528 w 5859222"/>
              <a:gd name="connsiteY3" fmla="*/ 3552459 h 3765525"/>
              <a:gd name="connsiteX4" fmla="*/ 2294 w 5859222"/>
              <a:gd name="connsiteY4" fmla="*/ 1833145 h 3765525"/>
              <a:gd name="connsiteX0" fmla="*/ 4568084 w 5859222"/>
              <a:gd name="connsiteY0" fmla="*/ 1215 h 3818622"/>
              <a:gd name="connsiteX1" fmla="*/ 5852953 w 5859222"/>
              <a:gd name="connsiteY1" fmla="*/ 1517820 h 3818622"/>
              <a:gd name="connsiteX2" fmla="*/ 4254091 w 5859222"/>
              <a:gd name="connsiteY2" fmla="*/ 3581856 h 3818622"/>
              <a:gd name="connsiteX3" fmla="*/ 1444528 w 5859222"/>
              <a:gd name="connsiteY3" fmla="*/ 3552459 h 3818622"/>
              <a:gd name="connsiteX4" fmla="*/ 2294 w 5859222"/>
              <a:gd name="connsiteY4" fmla="*/ 1833145 h 3818622"/>
              <a:gd name="connsiteX0" fmla="*/ 4568084 w 5855236"/>
              <a:gd name="connsiteY0" fmla="*/ 1215 h 3818622"/>
              <a:gd name="connsiteX1" fmla="*/ 5852953 w 5855236"/>
              <a:gd name="connsiteY1" fmla="*/ 1517820 h 3818622"/>
              <a:gd name="connsiteX2" fmla="*/ 4254091 w 5855236"/>
              <a:gd name="connsiteY2" fmla="*/ 3581856 h 3818622"/>
              <a:gd name="connsiteX3" fmla="*/ 1444528 w 5855236"/>
              <a:gd name="connsiteY3" fmla="*/ 3552459 h 3818622"/>
              <a:gd name="connsiteX4" fmla="*/ 2294 w 5855236"/>
              <a:gd name="connsiteY4" fmla="*/ 1833145 h 3818622"/>
              <a:gd name="connsiteX0" fmla="*/ 4568664 w 5855839"/>
              <a:gd name="connsiteY0" fmla="*/ 1215 h 3831246"/>
              <a:gd name="connsiteX1" fmla="*/ 5853533 w 5855839"/>
              <a:gd name="connsiteY1" fmla="*/ 1517820 h 3831246"/>
              <a:gd name="connsiteX2" fmla="*/ 4264347 w 5855839"/>
              <a:gd name="connsiteY2" fmla="*/ 3597511 h 3831246"/>
              <a:gd name="connsiteX3" fmla="*/ 1445108 w 5855839"/>
              <a:gd name="connsiteY3" fmla="*/ 3552459 h 3831246"/>
              <a:gd name="connsiteX4" fmla="*/ 2874 w 5855839"/>
              <a:gd name="connsiteY4" fmla="*/ 1833145 h 3831246"/>
              <a:gd name="connsiteX0" fmla="*/ 4433194 w 5855839"/>
              <a:gd name="connsiteY0" fmla="*/ 1081 h 3932869"/>
              <a:gd name="connsiteX1" fmla="*/ 5853533 w 5855839"/>
              <a:gd name="connsiteY1" fmla="*/ 1619443 h 3932869"/>
              <a:gd name="connsiteX2" fmla="*/ 4264347 w 5855839"/>
              <a:gd name="connsiteY2" fmla="*/ 3699134 h 3932869"/>
              <a:gd name="connsiteX3" fmla="*/ 1445108 w 5855839"/>
              <a:gd name="connsiteY3" fmla="*/ 3654082 h 3932869"/>
              <a:gd name="connsiteX4" fmla="*/ 2874 w 5855839"/>
              <a:gd name="connsiteY4" fmla="*/ 1934768 h 3932869"/>
              <a:gd name="connsiteX0" fmla="*/ 4433194 w 5855839"/>
              <a:gd name="connsiteY0" fmla="*/ 144 h 3931932"/>
              <a:gd name="connsiteX1" fmla="*/ 5853533 w 5855839"/>
              <a:gd name="connsiteY1" fmla="*/ 1618506 h 3931932"/>
              <a:gd name="connsiteX2" fmla="*/ 4264347 w 5855839"/>
              <a:gd name="connsiteY2" fmla="*/ 3698197 h 3931932"/>
              <a:gd name="connsiteX3" fmla="*/ 1445108 w 5855839"/>
              <a:gd name="connsiteY3" fmla="*/ 3653145 h 3931932"/>
              <a:gd name="connsiteX4" fmla="*/ 2874 w 5855839"/>
              <a:gd name="connsiteY4" fmla="*/ 1933831 h 3931932"/>
              <a:gd name="connsiteX0" fmla="*/ 4433194 w 6701443"/>
              <a:gd name="connsiteY0" fmla="*/ 122 h 3931910"/>
              <a:gd name="connsiteX1" fmla="*/ 6700220 w 6701443"/>
              <a:gd name="connsiteY1" fmla="*/ 1775033 h 3931910"/>
              <a:gd name="connsiteX2" fmla="*/ 4264347 w 6701443"/>
              <a:gd name="connsiteY2" fmla="*/ 3698175 h 3931910"/>
              <a:gd name="connsiteX3" fmla="*/ 1445108 w 6701443"/>
              <a:gd name="connsiteY3" fmla="*/ 3653123 h 3931910"/>
              <a:gd name="connsiteX4" fmla="*/ 2874 w 6701443"/>
              <a:gd name="connsiteY4" fmla="*/ 1933809 h 3931910"/>
              <a:gd name="connsiteX0" fmla="*/ 4433194 w 6700931"/>
              <a:gd name="connsiteY0" fmla="*/ 122 h 4094982"/>
              <a:gd name="connsiteX1" fmla="*/ 6700220 w 6700931"/>
              <a:gd name="connsiteY1" fmla="*/ 1775033 h 4094982"/>
              <a:gd name="connsiteX2" fmla="*/ 2970126 w 6700931"/>
              <a:gd name="connsiteY2" fmla="*/ 3932998 h 4094982"/>
              <a:gd name="connsiteX3" fmla="*/ 1445108 w 6700931"/>
              <a:gd name="connsiteY3" fmla="*/ 3653123 h 4094982"/>
              <a:gd name="connsiteX4" fmla="*/ 2874 w 6700931"/>
              <a:gd name="connsiteY4" fmla="*/ 1933809 h 4094982"/>
              <a:gd name="connsiteX0" fmla="*/ 4433194 w 6700928"/>
              <a:gd name="connsiteY0" fmla="*/ 122 h 4094982"/>
              <a:gd name="connsiteX1" fmla="*/ 6700220 w 6700928"/>
              <a:gd name="connsiteY1" fmla="*/ 1775033 h 4094982"/>
              <a:gd name="connsiteX2" fmla="*/ 2970126 w 6700928"/>
              <a:gd name="connsiteY2" fmla="*/ 3932998 h 4094982"/>
              <a:gd name="connsiteX3" fmla="*/ 1445108 w 6700928"/>
              <a:gd name="connsiteY3" fmla="*/ 3653123 h 4094982"/>
              <a:gd name="connsiteX4" fmla="*/ 2874 w 6700928"/>
              <a:gd name="connsiteY4" fmla="*/ 1933809 h 4094982"/>
              <a:gd name="connsiteX0" fmla="*/ 4433194 w 6701071"/>
              <a:gd name="connsiteY0" fmla="*/ 122 h 3939094"/>
              <a:gd name="connsiteX1" fmla="*/ 6700220 w 6701071"/>
              <a:gd name="connsiteY1" fmla="*/ 1775033 h 3939094"/>
              <a:gd name="connsiteX2" fmla="*/ 2970126 w 6701071"/>
              <a:gd name="connsiteY2" fmla="*/ 3932998 h 3939094"/>
              <a:gd name="connsiteX3" fmla="*/ 1445108 w 6701071"/>
              <a:gd name="connsiteY3" fmla="*/ 3653123 h 3939094"/>
              <a:gd name="connsiteX4" fmla="*/ 2874 w 6701071"/>
              <a:gd name="connsiteY4" fmla="*/ 1933809 h 3939094"/>
              <a:gd name="connsiteX0" fmla="*/ 4433194 w 6701071"/>
              <a:gd name="connsiteY0" fmla="*/ 122 h 3939094"/>
              <a:gd name="connsiteX1" fmla="*/ 6700220 w 6701071"/>
              <a:gd name="connsiteY1" fmla="*/ 1775033 h 3939094"/>
              <a:gd name="connsiteX2" fmla="*/ 2970126 w 6701071"/>
              <a:gd name="connsiteY2" fmla="*/ 3932998 h 3939094"/>
              <a:gd name="connsiteX3" fmla="*/ 1445108 w 6701071"/>
              <a:gd name="connsiteY3" fmla="*/ 3653123 h 3939094"/>
              <a:gd name="connsiteX4" fmla="*/ 2874 w 6701071"/>
              <a:gd name="connsiteY4" fmla="*/ 1933809 h 3939094"/>
              <a:gd name="connsiteX0" fmla="*/ 4433194 w 6700254"/>
              <a:gd name="connsiteY0" fmla="*/ 225 h 3939197"/>
              <a:gd name="connsiteX1" fmla="*/ 6700220 w 6700254"/>
              <a:gd name="connsiteY1" fmla="*/ 1775136 h 3939197"/>
              <a:gd name="connsiteX2" fmla="*/ 2970126 w 6700254"/>
              <a:gd name="connsiteY2" fmla="*/ 3933101 h 3939197"/>
              <a:gd name="connsiteX3" fmla="*/ 1445108 w 6700254"/>
              <a:gd name="connsiteY3" fmla="*/ 3653226 h 3939197"/>
              <a:gd name="connsiteX4" fmla="*/ 2874 w 6700254"/>
              <a:gd name="connsiteY4" fmla="*/ 1933912 h 3939197"/>
              <a:gd name="connsiteX0" fmla="*/ 4433194 w 6700254"/>
              <a:gd name="connsiteY0" fmla="*/ 225 h 3939197"/>
              <a:gd name="connsiteX1" fmla="*/ 6700220 w 6700254"/>
              <a:gd name="connsiteY1" fmla="*/ 1775136 h 3939197"/>
              <a:gd name="connsiteX2" fmla="*/ 2970126 w 6700254"/>
              <a:gd name="connsiteY2" fmla="*/ 3933101 h 3939197"/>
              <a:gd name="connsiteX3" fmla="*/ 1445108 w 6700254"/>
              <a:gd name="connsiteY3" fmla="*/ 3653226 h 3939197"/>
              <a:gd name="connsiteX4" fmla="*/ 2874 w 6700254"/>
              <a:gd name="connsiteY4" fmla="*/ 1933912 h 3939197"/>
              <a:gd name="connsiteX0" fmla="*/ 4430320 w 6697378"/>
              <a:gd name="connsiteY0" fmla="*/ 225 h 3933423"/>
              <a:gd name="connsiteX1" fmla="*/ 6697346 w 6697378"/>
              <a:gd name="connsiteY1" fmla="*/ 1775136 h 3933423"/>
              <a:gd name="connsiteX2" fmla="*/ 2967252 w 6697378"/>
              <a:gd name="connsiteY2" fmla="*/ 3933101 h 3933423"/>
              <a:gd name="connsiteX3" fmla="*/ 0 w 6697378"/>
              <a:gd name="connsiteY3" fmla="*/ 1933912 h 3933423"/>
              <a:gd name="connsiteX0" fmla="*/ 4437694 w 6704752"/>
              <a:gd name="connsiteY0" fmla="*/ 225 h 3933691"/>
              <a:gd name="connsiteX1" fmla="*/ 6704720 w 6704752"/>
              <a:gd name="connsiteY1" fmla="*/ 1775136 h 3933691"/>
              <a:gd name="connsiteX2" fmla="*/ 2974626 w 6704752"/>
              <a:gd name="connsiteY2" fmla="*/ 3933101 h 3933691"/>
              <a:gd name="connsiteX3" fmla="*/ 7374 w 6704752"/>
              <a:gd name="connsiteY3" fmla="*/ 1933912 h 3933691"/>
              <a:gd name="connsiteX0" fmla="*/ 4444862 w 6711943"/>
              <a:gd name="connsiteY0" fmla="*/ 225 h 3934186"/>
              <a:gd name="connsiteX1" fmla="*/ 6711888 w 6711943"/>
              <a:gd name="connsiteY1" fmla="*/ 1775136 h 3934186"/>
              <a:gd name="connsiteX2" fmla="*/ 2981794 w 6711943"/>
              <a:gd name="connsiteY2" fmla="*/ 3933101 h 3934186"/>
              <a:gd name="connsiteX3" fmla="*/ 14542 w 6711943"/>
              <a:gd name="connsiteY3" fmla="*/ 1933912 h 3934186"/>
              <a:gd name="connsiteX0" fmla="*/ 4430319 w 6697400"/>
              <a:gd name="connsiteY0" fmla="*/ 225 h 3933891"/>
              <a:gd name="connsiteX1" fmla="*/ 6697345 w 6697400"/>
              <a:gd name="connsiteY1" fmla="*/ 1775136 h 3933891"/>
              <a:gd name="connsiteX2" fmla="*/ 2967251 w 6697400"/>
              <a:gd name="connsiteY2" fmla="*/ 3933101 h 3933891"/>
              <a:gd name="connsiteX3" fmla="*/ -1 w 6697400"/>
              <a:gd name="connsiteY3" fmla="*/ 1933912 h 3933891"/>
              <a:gd name="connsiteX0" fmla="*/ 4439799 w 6706880"/>
              <a:gd name="connsiteY0" fmla="*/ 225 h 3933924"/>
              <a:gd name="connsiteX1" fmla="*/ 6706825 w 6706880"/>
              <a:gd name="connsiteY1" fmla="*/ 1775136 h 3933924"/>
              <a:gd name="connsiteX2" fmla="*/ 2976731 w 6706880"/>
              <a:gd name="connsiteY2" fmla="*/ 3933101 h 3933924"/>
              <a:gd name="connsiteX3" fmla="*/ 9479 w 6706880"/>
              <a:gd name="connsiteY3" fmla="*/ 1933912 h 3933924"/>
              <a:gd name="connsiteX0" fmla="*/ 4469106 w 6736187"/>
              <a:gd name="connsiteY0" fmla="*/ 225 h 3933891"/>
              <a:gd name="connsiteX1" fmla="*/ 6736132 w 6736187"/>
              <a:gd name="connsiteY1" fmla="*/ 1775136 h 3933891"/>
              <a:gd name="connsiteX2" fmla="*/ 3006038 w 6736187"/>
              <a:gd name="connsiteY2" fmla="*/ 3933101 h 3933891"/>
              <a:gd name="connsiteX3" fmla="*/ 38786 w 6736187"/>
              <a:gd name="connsiteY3" fmla="*/ 1933912 h 3933891"/>
              <a:gd name="connsiteX0" fmla="*/ 4482835 w 6749893"/>
              <a:gd name="connsiteY0" fmla="*/ 225 h 3933528"/>
              <a:gd name="connsiteX1" fmla="*/ 6749861 w 6749893"/>
              <a:gd name="connsiteY1" fmla="*/ 1775136 h 3933528"/>
              <a:gd name="connsiteX2" fmla="*/ 3019767 w 6749893"/>
              <a:gd name="connsiteY2" fmla="*/ 3933101 h 3933528"/>
              <a:gd name="connsiteX3" fmla="*/ 21412 w 6749893"/>
              <a:gd name="connsiteY3" fmla="*/ 1933912 h 3933528"/>
              <a:gd name="connsiteX0" fmla="*/ 4505432 w 6772521"/>
              <a:gd name="connsiteY0" fmla="*/ 225 h 3940695"/>
              <a:gd name="connsiteX1" fmla="*/ 6772458 w 6772521"/>
              <a:gd name="connsiteY1" fmla="*/ 1775136 h 3940695"/>
              <a:gd name="connsiteX2" fmla="*/ 3042364 w 6772521"/>
              <a:gd name="connsiteY2" fmla="*/ 3933101 h 3940695"/>
              <a:gd name="connsiteX3" fmla="*/ 44009 w 6772521"/>
              <a:gd name="connsiteY3" fmla="*/ 1933912 h 3940695"/>
              <a:gd name="connsiteX0" fmla="*/ 4462260 w 6729319"/>
              <a:gd name="connsiteY0" fmla="*/ 225 h 3933439"/>
              <a:gd name="connsiteX1" fmla="*/ 6729286 w 6729319"/>
              <a:gd name="connsiteY1" fmla="*/ 1775136 h 3933439"/>
              <a:gd name="connsiteX2" fmla="*/ 2999192 w 6729319"/>
              <a:gd name="connsiteY2" fmla="*/ 3933101 h 3933439"/>
              <a:gd name="connsiteX3" fmla="*/ 21572 w 6729319"/>
              <a:gd name="connsiteY3" fmla="*/ 1917138 h 3933439"/>
              <a:gd name="connsiteX0" fmla="*/ 4462260 w 6748664"/>
              <a:gd name="connsiteY0" fmla="*/ 111 h 3933325"/>
              <a:gd name="connsiteX1" fmla="*/ 6729286 w 6748664"/>
              <a:gd name="connsiteY1" fmla="*/ 1775022 h 3933325"/>
              <a:gd name="connsiteX2" fmla="*/ 2999192 w 6748664"/>
              <a:gd name="connsiteY2" fmla="*/ 3932987 h 3933325"/>
              <a:gd name="connsiteX3" fmla="*/ 21572 w 6748664"/>
              <a:gd name="connsiteY3" fmla="*/ 1917024 h 3933325"/>
              <a:gd name="connsiteX0" fmla="*/ 4535780 w 6822184"/>
              <a:gd name="connsiteY0" fmla="*/ 111 h 3936074"/>
              <a:gd name="connsiteX1" fmla="*/ 6802806 w 6822184"/>
              <a:gd name="connsiteY1" fmla="*/ 1775022 h 3936074"/>
              <a:gd name="connsiteX2" fmla="*/ 3072712 w 6822184"/>
              <a:gd name="connsiteY2" fmla="*/ 3932987 h 3936074"/>
              <a:gd name="connsiteX3" fmla="*/ 95092 w 6822184"/>
              <a:gd name="connsiteY3" fmla="*/ 1917024 h 3936074"/>
              <a:gd name="connsiteX0" fmla="*/ 4481949 w 6768353"/>
              <a:gd name="connsiteY0" fmla="*/ 111 h 3933325"/>
              <a:gd name="connsiteX1" fmla="*/ 6748975 w 6768353"/>
              <a:gd name="connsiteY1" fmla="*/ 1775022 h 3933325"/>
              <a:gd name="connsiteX2" fmla="*/ 3018881 w 6768353"/>
              <a:gd name="connsiteY2" fmla="*/ 3932987 h 3933325"/>
              <a:gd name="connsiteX3" fmla="*/ 41261 w 6768353"/>
              <a:gd name="connsiteY3" fmla="*/ 1917024 h 3933325"/>
              <a:gd name="connsiteX0" fmla="*/ 4481949 w 6749092"/>
              <a:gd name="connsiteY0" fmla="*/ 114 h 3933328"/>
              <a:gd name="connsiteX1" fmla="*/ 6748975 w 6749092"/>
              <a:gd name="connsiteY1" fmla="*/ 1775025 h 3933328"/>
              <a:gd name="connsiteX2" fmla="*/ 3018881 w 6749092"/>
              <a:gd name="connsiteY2" fmla="*/ 3932990 h 3933328"/>
              <a:gd name="connsiteX3" fmla="*/ 41261 w 6749092"/>
              <a:gd name="connsiteY3" fmla="*/ 1917027 h 3933328"/>
              <a:gd name="connsiteX0" fmla="*/ 4481949 w 6749783"/>
              <a:gd name="connsiteY0" fmla="*/ 114 h 3933328"/>
              <a:gd name="connsiteX1" fmla="*/ 6748975 w 6749783"/>
              <a:gd name="connsiteY1" fmla="*/ 1775025 h 3933328"/>
              <a:gd name="connsiteX2" fmla="*/ 3018881 w 6749783"/>
              <a:gd name="connsiteY2" fmla="*/ 3932990 h 3933328"/>
              <a:gd name="connsiteX3" fmla="*/ 41261 w 6749783"/>
              <a:gd name="connsiteY3" fmla="*/ 1917027 h 3933328"/>
              <a:gd name="connsiteX0" fmla="*/ 4481949 w 6749128"/>
              <a:gd name="connsiteY0" fmla="*/ 229 h 3933443"/>
              <a:gd name="connsiteX1" fmla="*/ 6748975 w 6749128"/>
              <a:gd name="connsiteY1" fmla="*/ 1775140 h 3933443"/>
              <a:gd name="connsiteX2" fmla="*/ 3018881 w 6749128"/>
              <a:gd name="connsiteY2" fmla="*/ 3933105 h 3933443"/>
              <a:gd name="connsiteX3" fmla="*/ 41261 w 6749128"/>
              <a:gd name="connsiteY3" fmla="*/ 1917142 h 3933443"/>
            </a:gdLst>
            <a:ahLst/>
            <a:cxnLst>
              <a:cxn ang="0">
                <a:pos x="connsiteX0" y="connsiteY0"/>
              </a:cxn>
              <a:cxn ang="0">
                <a:pos x="connsiteX1" y="connsiteY1"/>
              </a:cxn>
              <a:cxn ang="0">
                <a:pos x="connsiteX2" y="connsiteY2"/>
              </a:cxn>
              <a:cxn ang="0">
                <a:pos x="connsiteX3" y="connsiteY3"/>
              </a:cxn>
            </a:cxnLst>
            <a:rect l="l" t="t" r="r" b="b"/>
            <a:pathLst>
              <a:path w="6749128" h="3933443">
                <a:moveTo>
                  <a:pt x="4481949" y="229"/>
                </a:moveTo>
                <a:cubicBezTo>
                  <a:pt x="4861977" y="-12746"/>
                  <a:pt x="6716672" y="523565"/>
                  <a:pt x="6748975" y="1775140"/>
                </a:cubicBezTo>
                <a:cubicBezTo>
                  <a:pt x="6759849" y="2196441"/>
                  <a:pt x="6200675" y="3900215"/>
                  <a:pt x="3018881" y="3933105"/>
                </a:cubicBezTo>
                <a:cubicBezTo>
                  <a:pt x="729390" y="3956771"/>
                  <a:pt x="-216624" y="2734796"/>
                  <a:pt x="41261" y="1917142"/>
                </a:cubicBezTo>
              </a:path>
            </a:pathLst>
          </a:custGeom>
          <a:noFill/>
          <a:ln w="38100">
            <a:solidFill>
              <a:srgbClr val="00B050"/>
            </a:solidFill>
            <a:prstDash val="solid"/>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0" name="Rectangle 19"/>
          <p:cNvSpPr/>
          <p:nvPr>
            <p:custDataLst>
              <p:tags r:id="rId4"/>
            </p:custDataLst>
          </p:nvPr>
        </p:nvSpPr>
        <p:spPr>
          <a:xfrm>
            <a:off x="7798713" y="1373741"/>
            <a:ext cx="872140" cy="276999"/>
          </a:xfrm>
          <a:prstGeom prst="rect">
            <a:avLst/>
          </a:prstGeom>
          <a:noFill/>
        </p:spPr>
        <p:txBody>
          <a:bodyPr wrap="square">
            <a:spAutoFit/>
          </a:bodyPr>
          <a:lstStyle/>
          <a:p>
            <a:pPr algn="ctr"/>
            <a:r>
              <a:rPr lang="fr-FR" sz="1200" dirty="0">
                <a:solidFill>
                  <a:srgbClr val="58585A"/>
                </a:solidFill>
                <a:latin typeface="Arial"/>
                <a:cs typeface="Times New Roman"/>
              </a:rPr>
              <a:t>Validation</a:t>
            </a:r>
            <a:endParaRPr lang="fr-FR" dirty="0">
              <a:solidFill>
                <a:srgbClr val="58585A"/>
              </a:solidFill>
            </a:endParaRPr>
          </a:p>
        </p:txBody>
      </p:sp>
      <p:sp>
        <p:nvSpPr>
          <p:cNvPr id="13" name="Ellipse 12"/>
          <p:cNvSpPr/>
          <p:nvPr>
            <p:custDataLst>
              <p:tags r:id="rId5"/>
            </p:custDataLst>
          </p:nvPr>
        </p:nvSpPr>
        <p:spPr>
          <a:xfrm>
            <a:off x="4368864" y="5099883"/>
            <a:ext cx="867094" cy="867094"/>
          </a:xfrm>
          <a:prstGeom prst="ellipse">
            <a:avLst/>
          </a:prstGeom>
          <a:solidFill>
            <a:srgbClr val="31859C"/>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800" b="1" dirty="0">
              <a:solidFill>
                <a:prstClr val="white"/>
              </a:solidFill>
              <a:latin typeface="Arial"/>
              <a:ea typeface="Calibri"/>
              <a:cs typeface="Times New Roman"/>
            </a:endParaRPr>
          </a:p>
        </p:txBody>
      </p:sp>
      <p:sp>
        <p:nvSpPr>
          <p:cNvPr id="15" name="Ellipse 14"/>
          <p:cNvSpPr/>
          <p:nvPr>
            <p:custDataLst>
              <p:tags r:id="rId6"/>
            </p:custDataLst>
          </p:nvPr>
        </p:nvSpPr>
        <p:spPr>
          <a:xfrm>
            <a:off x="2129856" y="3304864"/>
            <a:ext cx="867094" cy="867094"/>
          </a:xfrm>
          <a:prstGeom prst="ellipse">
            <a:avLst/>
          </a:prstGeom>
          <a:solidFill>
            <a:schemeClr val="accent4">
              <a:lumMod val="60000"/>
              <a:lumOff val="4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b="1" dirty="0">
              <a:solidFill>
                <a:prstClr val="white"/>
              </a:solidFill>
            </a:endParaRPr>
          </a:p>
        </p:txBody>
      </p:sp>
      <p:sp>
        <p:nvSpPr>
          <p:cNvPr id="21" name="Ellipse 20"/>
          <p:cNvSpPr/>
          <p:nvPr>
            <p:custDataLst>
              <p:tags r:id="rId7"/>
            </p:custDataLst>
          </p:nvPr>
        </p:nvSpPr>
        <p:spPr>
          <a:xfrm>
            <a:off x="3006577" y="1916253"/>
            <a:ext cx="867094" cy="867094"/>
          </a:xfrm>
          <a:prstGeom prst="ellipse">
            <a:avLst/>
          </a:prstGeom>
          <a:solidFill>
            <a:srgbClr val="FFFFCC"/>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1000" b="1" dirty="0">
              <a:solidFill>
                <a:prstClr val="white"/>
              </a:solidFill>
            </a:endParaRPr>
          </a:p>
        </p:txBody>
      </p:sp>
      <p:sp>
        <p:nvSpPr>
          <p:cNvPr id="17" name="Rectangle 16"/>
          <p:cNvSpPr/>
          <p:nvPr>
            <p:custDataLst>
              <p:tags r:id="rId8"/>
            </p:custDataLst>
          </p:nvPr>
        </p:nvSpPr>
        <p:spPr>
          <a:xfrm rot="19548632">
            <a:off x="4596323" y="3007011"/>
            <a:ext cx="3713741" cy="2727547"/>
          </a:xfrm>
          <a:prstGeom prst="rect">
            <a:avLst/>
          </a:prstGeom>
          <a:noFill/>
        </p:spPr>
        <p:txBody>
          <a:bodyPr wrap="none">
            <a:prstTxWarp prst="textArchDown">
              <a:avLst>
                <a:gd name="adj" fmla="val 2781773"/>
              </a:avLst>
            </a:prstTxWarp>
            <a:spAutoFit/>
          </a:bodyPr>
          <a:lstStyle/>
          <a:p>
            <a:pPr algn="ctr"/>
            <a:r>
              <a:rPr lang="fr-FR" dirty="0">
                <a:solidFill>
                  <a:srgbClr val="00B050"/>
                </a:solidFill>
                <a:latin typeface="Arial"/>
                <a:ea typeface="Calibri"/>
                <a:cs typeface="Times New Roman"/>
              </a:rPr>
              <a:t>Affiner le modèle</a:t>
            </a:r>
            <a:endParaRPr lang="fr-FR" dirty="0">
              <a:solidFill>
                <a:srgbClr val="00B050"/>
              </a:solidFill>
            </a:endParaRPr>
          </a:p>
        </p:txBody>
      </p:sp>
      <p:sp>
        <p:nvSpPr>
          <p:cNvPr id="14" name="Ellipse 13"/>
          <p:cNvSpPr/>
          <p:nvPr>
            <p:custDataLst>
              <p:tags r:id="rId9"/>
            </p:custDataLst>
          </p:nvPr>
        </p:nvSpPr>
        <p:spPr>
          <a:xfrm>
            <a:off x="3069749" y="3309608"/>
            <a:ext cx="867094" cy="867094"/>
          </a:xfrm>
          <a:prstGeom prst="ellipse">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800" dirty="0">
              <a:solidFill>
                <a:prstClr val="white"/>
              </a:solidFill>
            </a:endParaRPr>
          </a:p>
        </p:txBody>
      </p:sp>
      <p:sp>
        <p:nvSpPr>
          <p:cNvPr id="25" name="Rectangle 24"/>
          <p:cNvSpPr/>
          <p:nvPr>
            <p:custDataLst>
              <p:tags r:id="rId10"/>
            </p:custDataLst>
          </p:nvPr>
        </p:nvSpPr>
        <p:spPr>
          <a:xfrm>
            <a:off x="4768560" y="741903"/>
            <a:ext cx="1691641" cy="577081"/>
          </a:xfrm>
          <a:prstGeom prst="rect">
            <a:avLst/>
          </a:prstGeom>
        </p:spPr>
        <p:txBody>
          <a:bodyPr wrap="square">
            <a:spAutoFit/>
          </a:bodyPr>
          <a:lstStyle/>
          <a:p>
            <a:r>
              <a:rPr lang="fr-FR" sz="1050" b="1" dirty="0" smtClean="0">
                <a:solidFill>
                  <a:prstClr val="black"/>
                </a:solidFill>
              </a:rPr>
              <a:t>Identification </a:t>
            </a:r>
            <a:r>
              <a:rPr lang="fr-FR" sz="1050" b="1" smtClean="0">
                <a:solidFill>
                  <a:prstClr val="black"/>
                </a:solidFill>
              </a:rPr>
              <a:t>des besoins</a:t>
            </a:r>
          </a:p>
          <a:p>
            <a:r>
              <a:rPr lang="fr-FR" sz="1050" b="1" dirty="0" smtClean="0">
                <a:solidFill>
                  <a:prstClr val="black"/>
                </a:solidFill>
              </a:rPr>
              <a:t>Définition </a:t>
            </a:r>
            <a:r>
              <a:rPr lang="fr-FR" sz="1050" b="1" dirty="0">
                <a:solidFill>
                  <a:prstClr val="black"/>
                </a:solidFill>
              </a:rPr>
              <a:t>des performances attendues</a:t>
            </a:r>
          </a:p>
        </p:txBody>
      </p:sp>
      <p:sp>
        <p:nvSpPr>
          <p:cNvPr id="24" name="Forme libre 23"/>
          <p:cNvSpPr/>
          <p:nvPr>
            <p:custDataLst>
              <p:tags r:id="rId11"/>
            </p:custDataLst>
          </p:nvPr>
        </p:nvSpPr>
        <p:spPr>
          <a:xfrm>
            <a:off x="4601479" y="1344474"/>
            <a:ext cx="243612" cy="471372"/>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7698944 w 7698945"/>
              <a:gd name="connsiteY0" fmla="*/ 1499676 h 2494151"/>
              <a:gd name="connsiteX1" fmla="*/ 253202 w 7698945"/>
              <a:gd name="connsiteY1" fmla="*/ 2491590 h 2494151"/>
              <a:gd name="connsiteX2" fmla="*/ 1991467 w 7698945"/>
              <a:gd name="connsiteY2" fmla="*/ 1106409 h 2494151"/>
              <a:gd name="connsiteX3" fmla="*/ 3461104 w 7698945"/>
              <a:gd name="connsiteY3" fmla="*/ 0 h 2494151"/>
              <a:gd name="connsiteX0" fmla="*/ 7545680 w 7545679"/>
              <a:gd name="connsiteY0" fmla="*/ 1499676 h 2521561"/>
              <a:gd name="connsiteX1" fmla="*/ 99938 w 7545679"/>
              <a:gd name="connsiteY1" fmla="*/ 2491590 h 2521561"/>
              <a:gd name="connsiteX2" fmla="*/ 3307840 w 7545679"/>
              <a:gd name="connsiteY2" fmla="*/ 0 h 2521561"/>
              <a:gd name="connsiteX0" fmla="*/ 4363675 w 4363675"/>
              <a:gd name="connsiteY0" fmla="*/ 1499676 h 1499676"/>
              <a:gd name="connsiteX1" fmla="*/ 2341558 w 4363675"/>
              <a:gd name="connsiteY1" fmla="*/ 932834 h 1499676"/>
              <a:gd name="connsiteX2" fmla="*/ 125835 w 4363675"/>
              <a:gd name="connsiteY2" fmla="*/ 0 h 1499676"/>
              <a:gd name="connsiteX0" fmla="*/ 4237840 w 4237840"/>
              <a:gd name="connsiteY0" fmla="*/ 1499676 h 1499676"/>
              <a:gd name="connsiteX1" fmla="*/ 2215723 w 4237840"/>
              <a:gd name="connsiteY1" fmla="*/ 932834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0 w 4237840"/>
              <a:gd name="connsiteY1" fmla="*/ 0 h 1499676"/>
              <a:gd name="connsiteX0" fmla="*/ 4237840 w 4237840"/>
              <a:gd name="connsiteY0" fmla="*/ 1499676 h 1501728"/>
              <a:gd name="connsiteX1" fmla="*/ 0 w 4237840"/>
              <a:gd name="connsiteY1" fmla="*/ 0 h 1501728"/>
              <a:gd name="connsiteX0" fmla="*/ 4237840 w 4237840"/>
              <a:gd name="connsiteY0" fmla="*/ 1499676 h 1501364"/>
              <a:gd name="connsiteX1" fmla="*/ 0 w 4237840"/>
              <a:gd name="connsiteY1" fmla="*/ 0 h 1501364"/>
              <a:gd name="connsiteX0" fmla="*/ 2867417 w 2867417"/>
              <a:gd name="connsiteY0" fmla="*/ 1155411 h 1157686"/>
              <a:gd name="connsiteX1" fmla="*/ 0 w 2867417"/>
              <a:gd name="connsiteY1" fmla="*/ 0 h 1157686"/>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46"/>
              <a:gd name="connsiteY0" fmla="*/ 1155411 h 1155411"/>
              <a:gd name="connsiteX1" fmla="*/ 0 w 2867446"/>
              <a:gd name="connsiteY1" fmla="*/ 0 h 1155411"/>
              <a:gd name="connsiteX0" fmla="*/ 2891031 w 2891059"/>
              <a:gd name="connsiteY0" fmla="*/ 1155411 h 1155411"/>
              <a:gd name="connsiteX1" fmla="*/ 0 w 2891059"/>
              <a:gd name="connsiteY1" fmla="*/ 0 h 1155411"/>
              <a:gd name="connsiteX0" fmla="*/ 2891031 w 2891031"/>
              <a:gd name="connsiteY0" fmla="*/ 1155411 h 1155411"/>
              <a:gd name="connsiteX1" fmla="*/ 0 w 2891031"/>
              <a:gd name="connsiteY1" fmla="*/ 0 h 1155411"/>
              <a:gd name="connsiteX0" fmla="*/ 1840180 w 1840180"/>
              <a:gd name="connsiteY0" fmla="*/ 1038743 h 1038743"/>
              <a:gd name="connsiteX1" fmla="*/ 0 w 1840180"/>
              <a:gd name="connsiteY1" fmla="*/ 0 h 1038743"/>
              <a:gd name="connsiteX0" fmla="*/ 1840180 w 1840180"/>
              <a:gd name="connsiteY0" fmla="*/ 1038743 h 1038743"/>
              <a:gd name="connsiteX1" fmla="*/ 0 w 1840180"/>
              <a:gd name="connsiteY1" fmla="*/ 0 h 1038743"/>
              <a:gd name="connsiteX0" fmla="*/ 1946446 w 1946446"/>
              <a:gd name="connsiteY0" fmla="*/ 1019298 h 1019298"/>
              <a:gd name="connsiteX1" fmla="*/ 0 w 1946446"/>
              <a:gd name="connsiteY1" fmla="*/ 0 h 1019298"/>
              <a:gd name="connsiteX0" fmla="*/ 446916 w 491370"/>
              <a:gd name="connsiteY0" fmla="*/ 747074 h 747074"/>
              <a:gd name="connsiteX1" fmla="*/ 0 w 491370"/>
              <a:gd name="connsiteY1" fmla="*/ 0 h 747074"/>
              <a:gd name="connsiteX0" fmla="*/ 446916 w 446916"/>
              <a:gd name="connsiteY0" fmla="*/ 747074 h 747074"/>
              <a:gd name="connsiteX1" fmla="*/ 0 w 446916"/>
              <a:gd name="connsiteY1" fmla="*/ 0 h 747074"/>
              <a:gd name="connsiteX0" fmla="*/ 234384 w 234384"/>
              <a:gd name="connsiteY0" fmla="*/ 883186 h 883186"/>
              <a:gd name="connsiteX1" fmla="*/ 0 w 234384"/>
              <a:gd name="connsiteY1" fmla="*/ 0 h 883186"/>
              <a:gd name="connsiteX0" fmla="*/ 234384 w 234384"/>
              <a:gd name="connsiteY0" fmla="*/ 883186 h 883186"/>
              <a:gd name="connsiteX1" fmla="*/ 0 w 234384"/>
              <a:gd name="connsiteY1" fmla="*/ 0 h 883186"/>
              <a:gd name="connsiteX0" fmla="*/ 420205 w 420205"/>
              <a:gd name="connsiteY0" fmla="*/ 586735 h 586735"/>
              <a:gd name="connsiteX1" fmla="*/ 0 w 420205"/>
              <a:gd name="connsiteY1" fmla="*/ 0 h 586735"/>
              <a:gd name="connsiteX0" fmla="*/ 222772 w 222772"/>
              <a:gd name="connsiteY0" fmla="*/ 519795 h 519795"/>
              <a:gd name="connsiteX1" fmla="*/ 0 w 222772"/>
              <a:gd name="connsiteY1" fmla="*/ 0 h 519795"/>
              <a:gd name="connsiteX0" fmla="*/ 222772 w 222772"/>
              <a:gd name="connsiteY0" fmla="*/ 519795 h 519795"/>
              <a:gd name="connsiteX1" fmla="*/ 0 w 222772"/>
              <a:gd name="connsiteY1" fmla="*/ 0 h 519795"/>
              <a:gd name="connsiteX0" fmla="*/ 222772 w 222772"/>
              <a:gd name="connsiteY0" fmla="*/ 519795 h 519795"/>
              <a:gd name="connsiteX1" fmla="*/ 0 w 222772"/>
              <a:gd name="connsiteY1" fmla="*/ 0 h 519795"/>
              <a:gd name="connsiteX0" fmla="*/ 222772 w 222772"/>
              <a:gd name="connsiteY0" fmla="*/ 519795 h 519795"/>
              <a:gd name="connsiteX1" fmla="*/ 0 w 222772"/>
              <a:gd name="connsiteY1" fmla="*/ 0 h 519795"/>
              <a:gd name="connsiteX0" fmla="*/ 222772 w 222772"/>
              <a:gd name="connsiteY0" fmla="*/ 519795 h 519795"/>
              <a:gd name="connsiteX1" fmla="*/ 0 w 222772"/>
              <a:gd name="connsiteY1" fmla="*/ 0 h 519795"/>
              <a:gd name="connsiteX0" fmla="*/ 13165 w 38673"/>
              <a:gd name="connsiteY0" fmla="*/ 538921 h 538921"/>
              <a:gd name="connsiteX1" fmla="*/ 11055 w 38673"/>
              <a:gd name="connsiteY1" fmla="*/ 0 h 538921"/>
              <a:gd name="connsiteX0" fmla="*/ 48565 w 48565"/>
              <a:gd name="connsiteY0" fmla="*/ 538921 h 538921"/>
              <a:gd name="connsiteX1" fmla="*/ 1 w 48565"/>
              <a:gd name="connsiteY1" fmla="*/ 0 h 538921"/>
              <a:gd name="connsiteX0" fmla="*/ 314228 w 314228"/>
              <a:gd name="connsiteY0" fmla="*/ 538921 h 538921"/>
              <a:gd name="connsiteX1" fmla="*/ 0 w 314228"/>
              <a:gd name="connsiteY1" fmla="*/ 0 h 538921"/>
              <a:gd name="connsiteX0" fmla="*/ 314228 w 314228"/>
              <a:gd name="connsiteY0" fmla="*/ 538921 h 538921"/>
              <a:gd name="connsiteX1" fmla="*/ 0 w 314228"/>
              <a:gd name="connsiteY1" fmla="*/ 0 h 538921"/>
              <a:gd name="connsiteX0" fmla="*/ 377481 w 377481"/>
              <a:gd name="connsiteY0" fmla="*/ 601421 h 601421"/>
              <a:gd name="connsiteX1" fmla="*/ 0 w 377481"/>
              <a:gd name="connsiteY1" fmla="*/ 0 h 601421"/>
            </a:gdLst>
            <a:ahLst/>
            <a:cxnLst>
              <a:cxn ang="0">
                <a:pos x="connsiteX0" y="connsiteY0"/>
              </a:cxn>
              <a:cxn ang="0">
                <a:pos x="connsiteX1" y="connsiteY1"/>
              </a:cxn>
            </a:cxnLst>
            <a:rect l="l" t="t" r="r" b="b"/>
            <a:pathLst>
              <a:path w="377481" h="601421">
                <a:moveTo>
                  <a:pt x="377481" y="601421"/>
                </a:moveTo>
                <a:cubicBezTo>
                  <a:pt x="323595" y="217537"/>
                  <a:pt x="171198" y="133131"/>
                  <a:pt x="0" y="0"/>
                </a:cubicBezTo>
              </a:path>
            </a:pathLst>
          </a:custGeom>
          <a:noFill/>
          <a:ln w="38100">
            <a:solidFill>
              <a:schemeClr val="accent5">
                <a:lumMod val="75000"/>
              </a:schemeClr>
            </a:solidFill>
            <a:headEnd type="arrow"/>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38" name="Forme libre 37"/>
          <p:cNvSpPr/>
          <p:nvPr>
            <p:custDataLst>
              <p:tags r:id="rId12"/>
            </p:custDataLst>
          </p:nvPr>
        </p:nvSpPr>
        <p:spPr>
          <a:xfrm>
            <a:off x="5426227" y="1841782"/>
            <a:ext cx="1790582" cy="521030"/>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7698944 w 7698945"/>
              <a:gd name="connsiteY0" fmla="*/ 1499676 h 2494151"/>
              <a:gd name="connsiteX1" fmla="*/ 253202 w 7698945"/>
              <a:gd name="connsiteY1" fmla="*/ 2491590 h 2494151"/>
              <a:gd name="connsiteX2" fmla="*/ 1991467 w 7698945"/>
              <a:gd name="connsiteY2" fmla="*/ 1106409 h 2494151"/>
              <a:gd name="connsiteX3" fmla="*/ 3461104 w 7698945"/>
              <a:gd name="connsiteY3" fmla="*/ 0 h 2494151"/>
              <a:gd name="connsiteX0" fmla="*/ 7545680 w 7545679"/>
              <a:gd name="connsiteY0" fmla="*/ 1499676 h 2521561"/>
              <a:gd name="connsiteX1" fmla="*/ 99938 w 7545679"/>
              <a:gd name="connsiteY1" fmla="*/ 2491590 h 2521561"/>
              <a:gd name="connsiteX2" fmla="*/ 3307840 w 7545679"/>
              <a:gd name="connsiteY2" fmla="*/ 0 h 2521561"/>
              <a:gd name="connsiteX0" fmla="*/ 4363675 w 4363675"/>
              <a:gd name="connsiteY0" fmla="*/ 1499676 h 1499676"/>
              <a:gd name="connsiteX1" fmla="*/ 2341558 w 4363675"/>
              <a:gd name="connsiteY1" fmla="*/ 932834 h 1499676"/>
              <a:gd name="connsiteX2" fmla="*/ 125835 w 4363675"/>
              <a:gd name="connsiteY2" fmla="*/ 0 h 1499676"/>
              <a:gd name="connsiteX0" fmla="*/ 4237840 w 4237840"/>
              <a:gd name="connsiteY0" fmla="*/ 1499676 h 1499676"/>
              <a:gd name="connsiteX1" fmla="*/ 2215723 w 4237840"/>
              <a:gd name="connsiteY1" fmla="*/ 932834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0 w 4237840"/>
              <a:gd name="connsiteY1" fmla="*/ 0 h 1499676"/>
              <a:gd name="connsiteX0" fmla="*/ 4237840 w 4237840"/>
              <a:gd name="connsiteY0" fmla="*/ 1499676 h 1501728"/>
              <a:gd name="connsiteX1" fmla="*/ 0 w 4237840"/>
              <a:gd name="connsiteY1" fmla="*/ 0 h 1501728"/>
              <a:gd name="connsiteX0" fmla="*/ 4237840 w 4237840"/>
              <a:gd name="connsiteY0" fmla="*/ 1499676 h 1501364"/>
              <a:gd name="connsiteX1" fmla="*/ 0 w 4237840"/>
              <a:gd name="connsiteY1" fmla="*/ 0 h 1501364"/>
              <a:gd name="connsiteX0" fmla="*/ 2867417 w 2867417"/>
              <a:gd name="connsiteY0" fmla="*/ 1155411 h 1157686"/>
              <a:gd name="connsiteX1" fmla="*/ 0 w 2867417"/>
              <a:gd name="connsiteY1" fmla="*/ 0 h 1157686"/>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46"/>
              <a:gd name="connsiteY0" fmla="*/ 1155411 h 1155411"/>
              <a:gd name="connsiteX1" fmla="*/ 0 w 2867446"/>
              <a:gd name="connsiteY1" fmla="*/ 0 h 1155411"/>
              <a:gd name="connsiteX0" fmla="*/ 2891031 w 2891059"/>
              <a:gd name="connsiteY0" fmla="*/ 1155411 h 1155411"/>
              <a:gd name="connsiteX1" fmla="*/ 0 w 2891059"/>
              <a:gd name="connsiteY1" fmla="*/ 0 h 1155411"/>
              <a:gd name="connsiteX0" fmla="*/ 2891031 w 2891031"/>
              <a:gd name="connsiteY0" fmla="*/ 1155411 h 1155411"/>
              <a:gd name="connsiteX1" fmla="*/ 0 w 2891031"/>
              <a:gd name="connsiteY1" fmla="*/ 0 h 1155411"/>
              <a:gd name="connsiteX0" fmla="*/ 1840180 w 1840180"/>
              <a:gd name="connsiteY0" fmla="*/ 1038743 h 1038743"/>
              <a:gd name="connsiteX1" fmla="*/ 0 w 1840180"/>
              <a:gd name="connsiteY1" fmla="*/ 0 h 1038743"/>
              <a:gd name="connsiteX0" fmla="*/ 1840180 w 1840180"/>
              <a:gd name="connsiteY0" fmla="*/ 1038743 h 1038743"/>
              <a:gd name="connsiteX1" fmla="*/ 0 w 1840180"/>
              <a:gd name="connsiteY1" fmla="*/ 0 h 1038743"/>
              <a:gd name="connsiteX0" fmla="*/ 1946446 w 1946446"/>
              <a:gd name="connsiteY0" fmla="*/ 1019298 h 1019298"/>
              <a:gd name="connsiteX1" fmla="*/ 0 w 1946446"/>
              <a:gd name="connsiteY1" fmla="*/ 0 h 1019298"/>
              <a:gd name="connsiteX0" fmla="*/ 446916 w 491370"/>
              <a:gd name="connsiteY0" fmla="*/ 747074 h 747074"/>
              <a:gd name="connsiteX1" fmla="*/ 0 w 491370"/>
              <a:gd name="connsiteY1" fmla="*/ 0 h 747074"/>
              <a:gd name="connsiteX0" fmla="*/ 446916 w 446916"/>
              <a:gd name="connsiteY0" fmla="*/ 747074 h 747074"/>
              <a:gd name="connsiteX1" fmla="*/ 0 w 446916"/>
              <a:gd name="connsiteY1" fmla="*/ 0 h 747074"/>
              <a:gd name="connsiteX0" fmla="*/ 234384 w 234384"/>
              <a:gd name="connsiteY0" fmla="*/ 883186 h 883186"/>
              <a:gd name="connsiteX1" fmla="*/ 0 w 234384"/>
              <a:gd name="connsiteY1" fmla="*/ 0 h 883186"/>
              <a:gd name="connsiteX0" fmla="*/ 234384 w 234384"/>
              <a:gd name="connsiteY0" fmla="*/ 883186 h 883186"/>
              <a:gd name="connsiteX1" fmla="*/ 0 w 234384"/>
              <a:gd name="connsiteY1" fmla="*/ 0 h 883186"/>
              <a:gd name="connsiteX0" fmla="*/ 2288852 w 2288852"/>
              <a:gd name="connsiteY0" fmla="*/ 271967 h 393969"/>
              <a:gd name="connsiteX1" fmla="*/ 0 w 2288852"/>
              <a:gd name="connsiteY1" fmla="*/ 322122 h 393969"/>
              <a:gd name="connsiteX0" fmla="*/ 2288852 w 2288852"/>
              <a:gd name="connsiteY0" fmla="*/ 393885 h 444040"/>
              <a:gd name="connsiteX1" fmla="*/ 0 w 2288852"/>
              <a:gd name="connsiteY1" fmla="*/ 444040 h 444040"/>
              <a:gd name="connsiteX0" fmla="*/ 2088128 w 2088128"/>
              <a:gd name="connsiteY0" fmla="*/ 312842 h 683833"/>
              <a:gd name="connsiteX1" fmla="*/ 0 w 2088128"/>
              <a:gd name="connsiteY1" fmla="*/ 683833 h 683833"/>
              <a:gd name="connsiteX0" fmla="*/ 2088128 w 2088128"/>
              <a:gd name="connsiteY0" fmla="*/ 1 h 370992"/>
              <a:gd name="connsiteX1" fmla="*/ 0 w 2088128"/>
              <a:gd name="connsiteY1" fmla="*/ 370992 h 370992"/>
              <a:gd name="connsiteX0" fmla="*/ 2099935 w 2099935"/>
              <a:gd name="connsiteY0" fmla="*/ 0 h 351546"/>
              <a:gd name="connsiteX1" fmla="*/ 0 w 2099935"/>
              <a:gd name="connsiteY1" fmla="*/ 351546 h 351546"/>
              <a:gd name="connsiteX0" fmla="*/ 2099935 w 2099935"/>
              <a:gd name="connsiteY0" fmla="*/ 0 h 351546"/>
              <a:gd name="connsiteX1" fmla="*/ 0 w 2099935"/>
              <a:gd name="connsiteY1" fmla="*/ 351546 h 351546"/>
              <a:gd name="connsiteX0" fmla="*/ 2577809 w 2577809"/>
              <a:gd name="connsiteY0" fmla="*/ 0 h 246460"/>
              <a:gd name="connsiteX1" fmla="*/ 0 w 2577809"/>
              <a:gd name="connsiteY1" fmla="*/ 246460 h 246460"/>
              <a:gd name="connsiteX0" fmla="*/ 2577809 w 2577809"/>
              <a:gd name="connsiteY0" fmla="*/ 0 h 271080"/>
              <a:gd name="connsiteX1" fmla="*/ 0 w 2577809"/>
              <a:gd name="connsiteY1" fmla="*/ 246460 h 271080"/>
              <a:gd name="connsiteX0" fmla="*/ 2550861 w 2550861"/>
              <a:gd name="connsiteY0" fmla="*/ 0 h 259602"/>
              <a:gd name="connsiteX1" fmla="*/ 0 w 2550861"/>
              <a:gd name="connsiteY1" fmla="*/ 225349 h 259602"/>
              <a:gd name="connsiteX0" fmla="*/ 2550861 w 2550861"/>
              <a:gd name="connsiteY0" fmla="*/ 0 h 251572"/>
              <a:gd name="connsiteX1" fmla="*/ 0 w 2550861"/>
              <a:gd name="connsiteY1" fmla="*/ 225349 h 251572"/>
              <a:gd name="connsiteX0" fmla="*/ 2955078 w 2955078"/>
              <a:gd name="connsiteY0" fmla="*/ 0 h 408311"/>
              <a:gd name="connsiteX1" fmla="*/ 0 w 2955078"/>
              <a:gd name="connsiteY1" fmla="*/ 408312 h 408311"/>
              <a:gd name="connsiteX0" fmla="*/ 2955078 w 2955078"/>
              <a:gd name="connsiteY0" fmla="*/ 0 h 408312"/>
              <a:gd name="connsiteX1" fmla="*/ 0 w 2955078"/>
              <a:gd name="connsiteY1" fmla="*/ 408312 h 408312"/>
              <a:gd name="connsiteX0" fmla="*/ 2955078 w 2955078"/>
              <a:gd name="connsiteY0" fmla="*/ 0 h 428457"/>
              <a:gd name="connsiteX1" fmla="*/ 0 w 2955078"/>
              <a:gd name="connsiteY1" fmla="*/ 408312 h 428457"/>
              <a:gd name="connsiteX0" fmla="*/ 2955078 w 2955078"/>
              <a:gd name="connsiteY0" fmla="*/ 0 h 408312"/>
              <a:gd name="connsiteX1" fmla="*/ 0 w 2955078"/>
              <a:gd name="connsiteY1" fmla="*/ 408312 h 408312"/>
              <a:gd name="connsiteX0" fmla="*/ 2955078 w 2955078"/>
              <a:gd name="connsiteY0" fmla="*/ 0 h 425077"/>
              <a:gd name="connsiteX1" fmla="*/ 0 w 2955078"/>
              <a:gd name="connsiteY1" fmla="*/ 408312 h 425077"/>
              <a:gd name="connsiteX0" fmla="*/ 2955078 w 2955078"/>
              <a:gd name="connsiteY0" fmla="*/ 0 h 429675"/>
              <a:gd name="connsiteX1" fmla="*/ 0 w 2955078"/>
              <a:gd name="connsiteY1" fmla="*/ 408312 h 429675"/>
              <a:gd name="connsiteX0" fmla="*/ 2955078 w 2955078"/>
              <a:gd name="connsiteY0" fmla="*/ 0 h 449088"/>
              <a:gd name="connsiteX1" fmla="*/ 0 w 2955078"/>
              <a:gd name="connsiteY1" fmla="*/ 408312 h 449088"/>
            </a:gdLst>
            <a:ahLst/>
            <a:cxnLst>
              <a:cxn ang="0">
                <a:pos x="connsiteX0" y="connsiteY0"/>
              </a:cxn>
              <a:cxn ang="0">
                <a:pos x="connsiteX1" y="connsiteY1"/>
              </a:cxn>
            </a:cxnLst>
            <a:rect l="l" t="t" r="r" b="b"/>
            <a:pathLst>
              <a:path w="2955078" h="449088">
                <a:moveTo>
                  <a:pt x="2955078" y="0"/>
                </a:moveTo>
                <a:cubicBezTo>
                  <a:pt x="1887158" y="705872"/>
                  <a:pt x="1308841" y="354315"/>
                  <a:pt x="0" y="408312"/>
                </a:cubicBezTo>
              </a:path>
            </a:pathLst>
          </a:custGeom>
          <a:noFill/>
          <a:ln w="50800">
            <a:solidFill>
              <a:schemeClr val="accent5">
                <a:lumMod val="75000"/>
              </a:schemeClr>
            </a:solidFill>
            <a:headEnd type="arrow"/>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9" name="Forme libre 38"/>
          <p:cNvSpPr/>
          <p:nvPr>
            <p:custDataLst>
              <p:tags r:id="rId13"/>
            </p:custDataLst>
          </p:nvPr>
        </p:nvSpPr>
        <p:spPr>
          <a:xfrm>
            <a:off x="5214276" y="4314024"/>
            <a:ext cx="1208969" cy="1261086"/>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7698944 w 7698945"/>
              <a:gd name="connsiteY0" fmla="*/ 1499676 h 2494151"/>
              <a:gd name="connsiteX1" fmla="*/ 253202 w 7698945"/>
              <a:gd name="connsiteY1" fmla="*/ 2491590 h 2494151"/>
              <a:gd name="connsiteX2" fmla="*/ 1991467 w 7698945"/>
              <a:gd name="connsiteY2" fmla="*/ 1106409 h 2494151"/>
              <a:gd name="connsiteX3" fmla="*/ 3461104 w 7698945"/>
              <a:gd name="connsiteY3" fmla="*/ 0 h 2494151"/>
              <a:gd name="connsiteX0" fmla="*/ 7545680 w 7545679"/>
              <a:gd name="connsiteY0" fmla="*/ 1499676 h 2521561"/>
              <a:gd name="connsiteX1" fmla="*/ 99938 w 7545679"/>
              <a:gd name="connsiteY1" fmla="*/ 2491590 h 2521561"/>
              <a:gd name="connsiteX2" fmla="*/ 3307840 w 7545679"/>
              <a:gd name="connsiteY2" fmla="*/ 0 h 2521561"/>
              <a:gd name="connsiteX0" fmla="*/ 4363675 w 4363675"/>
              <a:gd name="connsiteY0" fmla="*/ 1499676 h 1499676"/>
              <a:gd name="connsiteX1" fmla="*/ 2341558 w 4363675"/>
              <a:gd name="connsiteY1" fmla="*/ 932834 h 1499676"/>
              <a:gd name="connsiteX2" fmla="*/ 125835 w 4363675"/>
              <a:gd name="connsiteY2" fmla="*/ 0 h 1499676"/>
              <a:gd name="connsiteX0" fmla="*/ 4237840 w 4237840"/>
              <a:gd name="connsiteY0" fmla="*/ 1499676 h 1499676"/>
              <a:gd name="connsiteX1" fmla="*/ 2215723 w 4237840"/>
              <a:gd name="connsiteY1" fmla="*/ 932834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0 w 4237840"/>
              <a:gd name="connsiteY1" fmla="*/ 0 h 1499676"/>
              <a:gd name="connsiteX0" fmla="*/ 4237840 w 4237840"/>
              <a:gd name="connsiteY0" fmla="*/ 1499676 h 1501728"/>
              <a:gd name="connsiteX1" fmla="*/ 0 w 4237840"/>
              <a:gd name="connsiteY1" fmla="*/ 0 h 1501728"/>
              <a:gd name="connsiteX0" fmla="*/ 4237840 w 4237840"/>
              <a:gd name="connsiteY0" fmla="*/ 1499676 h 1501364"/>
              <a:gd name="connsiteX1" fmla="*/ 0 w 4237840"/>
              <a:gd name="connsiteY1" fmla="*/ 0 h 1501364"/>
              <a:gd name="connsiteX0" fmla="*/ 2867417 w 2867417"/>
              <a:gd name="connsiteY0" fmla="*/ 1155411 h 1157686"/>
              <a:gd name="connsiteX1" fmla="*/ 0 w 2867417"/>
              <a:gd name="connsiteY1" fmla="*/ 0 h 1157686"/>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46"/>
              <a:gd name="connsiteY0" fmla="*/ 1155411 h 1155411"/>
              <a:gd name="connsiteX1" fmla="*/ 0 w 2867446"/>
              <a:gd name="connsiteY1" fmla="*/ 0 h 1155411"/>
              <a:gd name="connsiteX0" fmla="*/ 2891031 w 2891059"/>
              <a:gd name="connsiteY0" fmla="*/ 1155411 h 1155411"/>
              <a:gd name="connsiteX1" fmla="*/ 0 w 2891059"/>
              <a:gd name="connsiteY1" fmla="*/ 0 h 1155411"/>
              <a:gd name="connsiteX0" fmla="*/ 2891031 w 2891031"/>
              <a:gd name="connsiteY0" fmla="*/ 1155411 h 1155411"/>
              <a:gd name="connsiteX1" fmla="*/ 0 w 2891031"/>
              <a:gd name="connsiteY1" fmla="*/ 0 h 1155411"/>
              <a:gd name="connsiteX0" fmla="*/ 1840180 w 1840180"/>
              <a:gd name="connsiteY0" fmla="*/ 1038743 h 1038743"/>
              <a:gd name="connsiteX1" fmla="*/ 0 w 1840180"/>
              <a:gd name="connsiteY1" fmla="*/ 0 h 1038743"/>
              <a:gd name="connsiteX0" fmla="*/ 1840180 w 1840180"/>
              <a:gd name="connsiteY0" fmla="*/ 1038743 h 1038743"/>
              <a:gd name="connsiteX1" fmla="*/ 0 w 1840180"/>
              <a:gd name="connsiteY1" fmla="*/ 0 h 1038743"/>
              <a:gd name="connsiteX0" fmla="*/ 1946446 w 1946446"/>
              <a:gd name="connsiteY0" fmla="*/ 1019298 h 1019298"/>
              <a:gd name="connsiteX1" fmla="*/ 0 w 1946446"/>
              <a:gd name="connsiteY1" fmla="*/ 0 h 1019298"/>
              <a:gd name="connsiteX0" fmla="*/ 446916 w 491370"/>
              <a:gd name="connsiteY0" fmla="*/ 747074 h 747074"/>
              <a:gd name="connsiteX1" fmla="*/ 0 w 491370"/>
              <a:gd name="connsiteY1" fmla="*/ 0 h 747074"/>
              <a:gd name="connsiteX0" fmla="*/ 446916 w 446916"/>
              <a:gd name="connsiteY0" fmla="*/ 747074 h 747074"/>
              <a:gd name="connsiteX1" fmla="*/ 0 w 446916"/>
              <a:gd name="connsiteY1" fmla="*/ 0 h 747074"/>
              <a:gd name="connsiteX0" fmla="*/ 234384 w 234384"/>
              <a:gd name="connsiteY0" fmla="*/ 883186 h 883186"/>
              <a:gd name="connsiteX1" fmla="*/ 0 w 234384"/>
              <a:gd name="connsiteY1" fmla="*/ 0 h 883186"/>
              <a:gd name="connsiteX0" fmla="*/ 234384 w 234384"/>
              <a:gd name="connsiteY0" fmla="*/ 883186 h 883186"/>
              <a:gd name="connsiteX1" fmla="*/ 0 w 234384"/>
              <a:gd name="connsiteY1" fmla="*/ 0 h 883186"/>
              <a:gd name="connsiteX0" fmla="*/ 2288852 w 2288852"/>
              <a:gd name="connsiteY0" fmla="*/ 271967 h 393969"/>
              <a:gd name="connsiteX1" fmla="*/ 0 w 2288852"/>
              <a:gd name="connsiteY1" fmla="*/ 322122 h 393969"/>
              <a:gd name="connsiteX0" fmla="*/ 2288852 w 2288852"/>
              <a:gd name="connsiteY0" fmla="*/ 393885 h 444040"/>
              <a:gd name="connsiteX1" fmla="*/ 0 w 2288852"/>
              <a:gd name="connsiteY1" fmla="*/ 444040 h 444040"/>
              <a:gd name="connsiteX0" fmla="*/ 2088128 w 2088128"/>
              <a:gd name="connsiteY0" fmla="*/ 312842 h 683833"/>
              <a:gd name="connsiteX1" fmla="*/ 0 w 2088128"/>
              <a:gd name="connsiteY1" fmla="*/ 683833 h 683833"/>
              <a:gd name="connsiteX0" fmla="*/ 2088128 w 2088128"/>
              <a:gd name="connsiteY0" fmla="*/ 1 h 370992"/>
              <a:gd name="connsiteX1" fmla="*/ 0 w 2088128"/>
              <a:gd name="connsiteY1" fmla="*/ 370992 h 370992"/>
              <a:gd name="connsiteX0" fmla="*/ 2099935 w 2099935"/>
              <a:gd name="connsiteY0" fmla="*/ 0 h 351546"/>
              <a:gd name="connsiteX1" fmla="*/ 0 w 2099935"/>
              <a:gd name="connsiteY1" fmla="*/ 351546 h 351546"/>
              <a:gd name="connsiteX0" fmla="*/ 2099935 w 2099935"/>
              <a:gd name="connsiteY0" fmla="*/ 0 h 351546"/>
              <a:gd name="connsiteX1" fmla="*/ 0 w 2099935"/>
              <a:gd name="connsiteY1" fmla="*/ 351546 h 351546"/>
              <a:gd name="connsiteX0" fmla="*/ 126780 w 1924966"/>
              <a:gd name="connsiteY0" fmla="*/ 1582959 h 1636634"/>
              <a:gd name="connsiteX1" fmla="*/ 1836146 w 1924966"/>
              <a:gd name="connsiteY1" fmla="*/ 2793 h 1636634"/>
              <a:gd name="connsiteX0" fmla="*/ 0 w 1863945"/>
              <a:gd name="connsiteY0" fmla="*/ 1583776 h 1583775"/>
              <a:gd name="connsiteX1" fmla="*/ 1709366 w 1863945"/>
              <a:gd name="connsiteY1" fmla="*/ 3610 h 1583775"/>
              <a:gd name="connsiteX0" fmla="*/ 0 w 1709366"/>
              <a:gd name="connsiteY0" fmla="*/ 1580166 h 1580167"/>
              <a:gd name="connsiteX1" fmla="*/ 1709366 w 1709366"/>
              <a:gd name="connsiteY1" fmla="*/ 0 h 1580167"/>
              <a:gd name="connsiteX0" fmla="*/ 0 w 1709366"/>
              <a:gd name="connsiteY0" fmla="*/ 1580166 h 1580166"/>
              <a:gd name="connsiteX1" fmla="*/ 1709366 w 1709366"/>
              <a:gd name="connsiteY1" fmla="*/ 0 h 1580166"/>
              <a:gd name="connsiteX0" fmla="*/ 0 w 1709366"/>
              <a:gd name="connsiteY0" fmla="*/ 1580166 h 1580166"/>
              <a:gd name="connsiteX1" fmla="*/ 1709366 w 1709366"/>
              <a:gd name="connsiteY1" fmla="*/ 0 h 1580166"/>
              <a:gd name="connsiteX0" fmla="*/ 0 w 1790663"/>
              <a:gd name="connsiteY0" fmla="*/ 1599292 h 1599292"/>
              <a:gd name="connsiteX1" fmla="*/ 1790663 w 1790663"/>
              <a:gd name="connsiteY1" fmla="*/ 0 h 1599292"/>
              <a:gd name="connsiteX0" fmla="*/ 0 w 1790663"/>
              <a:gd name="connsiteY0" fmla="*/ 1599292 h 1599292"/>
              <a:gd name="connsiteX1" fmla="*/ 1790663 w 1790663"/>
              <a:gd name="connsiteY1" fmla="*/ 0 h 1599292"/>
              <a:gd name="connsiteX0" fmla="*/ 0 w 1873314"/>
              <a:gd name="connsiteY0" fmla="*/ 1609014 h 1609014"/>
              <a:gd name="connsiteX1" fmla="*/ 1873314 w 1873314"/>
              <a:gd name="connsiteY1" fmla="*/ 0 h 1609014"/>
            </a:gdLst>
            <a:ahLst/>
            <a:cxnLst>
              <a:cxn ang="0">
                <a:pos x="connsiteX0" y="connsiteY0"/>
              </a:cxn>
              <a:cxn ang="0">
                <a:pos x="connsiteX1" y="connsiteY1"/>
              </a:cxn>
            </a:cxnLst>
            <a:rect l="l" t="t" r="r" b="b"/>
            <a:pathLst>
              <a:path w="1873314" h="1609014">
                <a:moveTo>
                  <a:pt x="0" y="1609014"/>
                </a:moveTo>
                <a:cubicBezTo>
                  <a:pt x="817723" y="1483805"/>
                  <a:pt x="1813498" y="723668"/>
                  <a:pt x="1873314" y="0"/>
                </a:cubicBezTo>
              </a:path>
            </a:pathLst>
          </a:custGeom>
          <a:noFill/>
          <a:ln w="50800">
            <a:solidFill>
              <a:srgbClr val="9E004F"/>
            </a:solidFill>
            <a:headEnd type="arrow"/>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2" name="Forme libre 21"/>
          <p:cNvSpPr/>
          <p:nvPr>
            <p:custDataLst>
              <p:tags r:id="rId14"/>
            </p:custDataLst>
          </p:nvPr>
        </p:nvSpPr>
        <p:spPr>
          <a:xfrm>
            <a:off x="3624314" y="2670776"/>
            <a:ext cx="753067" cy="663884"/>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1585582 w 3208268"/>
              <a:gd name="connsiteY0" fmla="*/ 3271004 h 3271004"/>
              <a:gd name="connsiteX1" fmla="*/ 366 w 3208268"/>
              <a:gd name="connsiteY1" fmla="*/ 2491590 h 3271004"/>
              <a:gd name="connsiteX2" fmla="*/ 1738631 w 3208268"/>
              <a:gd name="connsiteY2" fmla="*/ 1106409 h 3271004"/>
              <a:gd name="connsiteX3" fmla="*/ 3208268 w 3208268"/>
              <a:gd name="connsiteY3" fmla="*/ 0 h 3271004"/>
              <a:gd name="connsiteX0" fmla="*/ 1140461 w 2763147"/>
              <a:gd name="connsiteY0" fmla="*/ 3271004 h 3271004"/>
              <a:gd name="connsiteX1" fmla="*/ 550 w 2763147"/>
              <a:gd name="connsiteY1" fmla="*/ 1913807 h 3271004"/>
              <a:gd name="connsiteX2" fmla="*/ 1293510 w 2763147"/>
              <a:gd name="connsiteY2" fmla="*/ 1106409 h 3271004"/>
              <a:gd name="connsiteX3" fmla="*/ 2763147 w 2763147"/>
              <a:gd name="connsiteY3" fmla="*/ 0 h 3271004"/>
              <a:gd name="connsiteX0" fmla="*/ 1152812 w 2775498"/>
              <a:gd name="connsiteY0" fmla="*/ 3271004 h 3271004"/>
              <a:gd name="connsiteX1" fmla="*/ 12901 w 2775498"/>
              <a:gd name="connsiteY1" fmla="*/ 1913807 h 3271004"/>
              <a:gd name="connsiteX2" fmla="*/ 1305861 w 2775498"/>
              <a:gd name="connsiteY2" fmla="*/ 1106409 h 3271004"/>
              <a:gd name="connsiteX3" fmla="*/ 2775498 w 2775498"/>
              <a:gd name="connsiteY3" fmla="*/ 0 h 3271004"/>
              <a:gd name="connsiteX0" fmla="*/ 1161523 w 2784209"/>
              <a:gd name="connsiteY0" fmla="*/ 3271004 h 3271004"/>
              <a:gd name="connsiteX1" fmla="*/ 21612 w 2784209"/>
              <a:gd name="connsiteY1" fmla="*/ 1913807 h 3271004"/>
              <a:gd name="connsiteX2" fmla="*/ 1449512 w 2784209"/>
              <a:gd name="connsiteY2" fmla="*/ 861962 h 3271004"/>
              <a:gd name="connsiteX3" fmla="*/ 2784209 w 2784209"/>
              <a:gd name="connsiteY3" fmla="*/ 0 h 3271004"/>
              <a:gd name="connsiteX0" fmla="*/ 1260365 w 2883051"/>
              <a:gd name="connsiteY0" fmla="*/ 3271004 h 3271004"/>
              <a:gd name="connsiteX1" fmla="*/ 12503 w 2883051"/>
              <a:gd name="connsiteY1" fmla="*/ 1913807 h 3271004"/>
              <a:gd name="connsiteX2" fmla="*/ 1548354 w 2883051"/>
              <a:gd name="connsiteY2" fmla="*/ 861962 h 3271004"/>
              <a:gd name="connsiteX3" fmla="*/ 2883051 w 2883051"/>
              <a:gd name="connsiteY3" fmla="*/ 0 h 3271004"/>
              <a:gd name="connsiteX0" fmla="*/ 1236662 w 2886336"/>
              <a:gd name="connsiteY0" fmla="*/ 3326559 h 3326559"/>
              <a:gd name="connsiteX1" fmla="*/ 15788 w 2886336"/>
              <a:gd name="connsiteY1" fmla="*/ 1913807 h 3326559"/>
              <a:gd name="connsiteX2" fmla="*/ 1551639 w 2886336"/>
              <a:gd name="connsiteY2" fmla="*/ 861962 h 3326559"/>
              <a:gd name="connsiteX3" fmla="*/ 2886336 w 2886336"/>
              <a:gd name="connsiteY3" fmla="*/ 0 h 3326559"/>
              <a:gd name="connsiteX0" fmla="*/ 1246317 w 2895991"/>
              <a:gd name="connsiteY0" fmla="*/ 3326559 h 3326559"/>
              <a:gd name="connsiteX1" fmla="*/ 25443 w 2895991"/>
              <a:gd name="connsiteY1" fmla="*/ 1913807 h 3326559"/>
              <a:gd name="connsiteX2" fmla="*/ 1561294 w 2895991"/>
              <a:gd name="connsiteY2" fmla="*/ 861962 h 3326559"/>
              <a:gd name="connsiteX3" fmla="*/ 2895991 w 2895991"/>
              <a:gd name="connsiteY3" fmla="*/ 0 h 3326559"/>
              <a:gd name="connsiteX0" fmla="*/ 1227791 w 2877465"/>
              <a:gd name="connsiteY0" fmla="*/ 3326559 h 3326559"/>
              <a:gd name="connsiteX1" fmla="*/ 6917 w 2877465"/>
              <a:gd name="connsiteY1" fmla="*/ 1913807 h 3326559"/>
              <a:gd name="connsiteX2" fmla="*/ 1542768 w 2877465"/>
              <a:gd name="connsiteY2" fmla="*/ 861962 h 3326559"/>
              <a:gd name="connsiteX3" fmla="*/ 2877465 w 2877465"/>
              <a:gd name="connsiteY3" fmla="*/ 0 h 3326559"/>
              <a:gd name="connsiteX0" fmla="*/ 1309182 w 2877893"/>
              <a:gd name="connsiteY0" fmla="*/ 3326559 h 3326559"/>
              <a:gd name="connsiteX1" fmla="*/ 7345 w 2877893"/>
              <a:gd name="connsiteY1" fmla="*/ 1913807 h 3326559"/>
              <a:gd name="connsiteX2" fmla="*/ 1543196 w 2877893"/>
              <a:gd name="connsiteY2" fmla="*/ 861962 h 3326559"/>
              <a:gd name="connsiteX3" fmla="*/ 2877893 w 2877893"/>
              <a:gd name="connsiteY3" fmla="*/ 0 h 3326559"/>
              <a:gd name="connsiteX0" fmla="*/ 1302256 w 2870967"/>
              <a:gd name="connsiteY0" fmla="*/ 3326559 h 3326559"/>
              <a:gd name="connsiteX1" fmla="*/ 419 w 2870967"/>
              <a:gd name="connsiteY1" fmla="*/ 1913807 h 3326559"/>
              <a:gd name="connsiteX2" fmla="*/ 1199472 w 2870967"/>
              <a:gd name="connsiteY2" fmla="*/ 469881 h 3326559"/>
              <a:gd name="connsiteX3" fmla="*/ 2870967 w 2870967"/>
              <a:gd name="connsiteY3" fmla="*/ 0 h 3326559"/>
              <a:gd name="connsiteX0" fmla="*/ 1302098 w 2870809"/>
              <a:gd name="connsiteY0" fmla="*/ 3326559 h 3326559"/>
              <a:gd name="connsiteX1" fmla="*/ 261 w 2870809"/>
              <a:gd name="connsiteY1" fmla="*/ 1913807 h 3326559"/>
              <a:gd name="connsiteX2" fmla="*/ 1199314 w 2870809"/>
              <a:gd name="connsiteY2" fmla="*/ 469881 h 3326559"/>
              <a:gd name="connsiteX3" fmla="*/ 2301048 w 2870809"/>
              <a:gd name="connsiteY3" fmla="*/ 157506 h 3326559"/>
              <a:gd name="connsiteX4" fmla="*/ 2870809 w 2870809"/>
              <a:gd name="connsiteY4" fmla="*/ 0 h 3326559"/>
              <a:gd name="connsiteX0" fmla="*/ 1302098 w 2301048"/>
              <a:gd name="connsiteY0" fmla="*/ 3169053 h 3169053"/>
              <a:gd name="connsiteX1" fmla="*/ 261 w 2301048"/>
              <a:gd name="connsiteY1" fmla="*/ 1756301 h 3169053"/>
              <a:gd name="connsiteX2" fmla="*/ 1199314 w 2301048"/>
              <a:gd name="connsiteY2" fmla="*/ 312375 h 3169053"/>
              <a:gd name="connsiteX3" fmla="*/ 2301048 w 2301048"/>
              <a:gd name="connsiteY3" fmla="*/ 0 h 3169053"/>
              <a:gd name="connsiteX0" fmla="*/ 1302098 w 3032714"/>
              <a:gd name="connsiteY0" fmla="*/ 3235994 h 3235994"/>
              <a:gd name="connsiteX1" fmla="*/ 261 w 3032714"/>
              <a:gd name="connsiteY1" fmla="*/ 1823242 h 3235994"/>
              <a:gd name="connsiteX2" fmla="*/ 1199314 w 3032714"/>
              <a:gd name="connsiteY2" fmla="*/ 379316 h 3235994"/>
              <a:gd name="connsiteX3" fmla="*/ 3032714 w 3032714"/>
              <a:gd name="connsiteY3" fmla="*/ 0 h 3235994"/>
              <a:gd name="connsiteX0" fmla="*/ 1302098 w 3032714"/>
              <a:gd name="connsiteY0" fmla="*/ 3235994 h 3235994"/>
              <a:gd name="connsiteX1" fmla="*/ 261 w 3032714"/>
              <a:gd name="connsiteY1" fmla="*/ 1823242 h 3235994"/>
              <a:gd name="connsiteX2" fmla="*/ 1199314 w 3032714"/>
              <a:gd name="connsiteY2" fmla="*/ 379316 h 3235994"/>
              <a:gd name="connsiteX3" fmla="*/ 3032714 w 3032714"/>
              <a:gd name="connsiteY3" fmla="*/ 0 h 3235994"/>
              <a:gd name="connsiteX0" fmla="*/ 1302098 w 2812054"/>
              <a:gd name="connsiteY0" fmla="*/ 3274245 h 3274245"/>
              <a:gd name="connsiteX1" fmla="*/ 261 w 2812054"/>
              <a:gd name="connsiteY1" fmla="*/ 1861493 h 3274245"/>
              <a:gd name="connsiteX2" fmla="*/ 1199314 w 2812054"/>
              <a:gd name="connsiteY2" fmla="*/ 417567 h 3274245"/>
              <a:gd name="connsiteX3" fmla="*/ 2812054 w 2812054"/>
              <a:gd name="connsiteY3" fmla="*/ 0 h 3274245"/>
              <a:gd name="connsiteX0" fmla="*/ 1322648 w 2832604"/>
              <a:gd name="connsiteY0" fmla="*/ 3274245 h 3274245"/>
              <a:gd name="connsiteX1" fmla="*/ 20811 w 2832604"/>
              <a:gd name="connsiteY1" fmla="*/ 1861493 h 3274245"/>
              <a:gd name="connsiteX2" fmla="*/ 650790 w 2832604"/>
              <a:gd name="connsiteY2" fmla="*/ 647077 h 3274245"/>
              <a:gd name="connsiteX3" fmla="*/ 2832604 w 2832604"/>
              <a:gd name="connsiteY3" fmla="*/ 0 h 3274245"/>
              <a:gd name="connsiteX0" fmla="*/ 1322648 w 2832604"/>
              <a:gd name="connsiteY0" fmla="*/ 3274245 h 3274245"/>
              <a:gd name="connsiteX1" fmla="*/ 20811 w 2832604"/>
              <a:gd name="connsiteY1" fmla="*/ 1861493 h 3274245"/>
              <a:gd name="connsiteX2" fmla="*/ 650790 w 2832604"/>
              <a:gd name="connsiteY2" fmla="*/ 647077 h 3274245"/>
              <a:gd name="connsiteX3" fmla="*/ 2832604 w 2832604"/>
              <a:gd name="connsiteY3" fmla="*/ 0 h 3274245"/>
              <a:gd name="connsiteX0" fmla="*/ 1326867 w 2836823"/>
              <a:gd name="connsiteY0" fmla="*/ 3274245 h 3274245"/>
              <a:gd name="connsiteX1" fmla="*/ 25030 w 2836823"/>
              <a:gd name="connsiteY1" fmla="*/ 1861493 h 3274245"/>
              <a:gd name="connsiteX2" fmla="*/ 655009 w 2836823"/>
              <a:gd name="connsiteY2" fmla="*/ 647077 h 3274245"/>
              <a:gd name="connsiteX3" fmla="*/ 2836823 w 2836823"/>
              <a:gd name="connsiteY3" fmla="*/ 0 h 3274245"/>
              <a:gd name="connsiteX0" fmla="*/ 1356675 w 2866631"/>
              <a:gd name="connsiteY0" fmla="*/ 3274245 h 3274245"/>
              <a:gd name="connsiteX1" fmla="*/ 54838 w 2866631"/>
              <a:gd name="connsiteY1" fmla="*/ 1861493 h 3274245"/>
              <a:gd name="connsiteX2" fmla="*/ 684817 w 2866631"/>
              <a:gd name="connsiteY2" fmla="*/ 647077 h 3274245"/>
              <a:gd name="connsiteX3" fmla="*/ 2866631 w 2866631"/>
              <a:gd name="connsiteY3" fmla="*/ 0 h 3274245"/>
              <a:gd name="connsiteX0" fmla="*/ 1356675 w 2866631"/>
              <a:gd name="connsiteY0" fmla="*/ 3274245 h 3274245"/>
              <a:gd name="connsiteX1" fmla="*/ 54838 w 2866631"/>
              <a:gd name="connsiteY1" fmla="*/ 1861493 h 3274245"/>
              <a:gd name="connsiteX2" fmla="*/ 684817 w 2866631"/>
              <a:gd name="connsiteY2" fmla="*/ 647077 h 3274245"/>
              <a:gd name="connsiteX3" fmla="*/ 2866631 w 2866631"/>
              <a:gd name="connsiteY3" fmla="*/ 0 h 3274245"/>
              <a:gd name="connsiteX0" fmla="*/ 1030647 w 2540603"/>
              <a:gd name="connsiteY0" fmla="*/ 3274245 h 3274245"/>
              <a:gd name="connsiteX1" fmla="*/ 65608 w 2540603"/>
              <a:gd name="connsiteY1" fmla="*/ 2119692 h 3274245"/>
              <a:gd name="connsiteX2" fmla="*/ 358789 w 2540603"/>
              <a:gd name="connsiteY2" fmla="*/ 647077 h 3274245"/>
              <a:gd name="connsiteX3" fmla="*/ 2540603 w 2540603"/>
              <a:gd name="connsiteY3" fmla="*/ 0 h 3274245"/>
              <a:gd name="connsiteX0" fmla="*/ 1030647 w 2540603"/>
              <a:gd name="connsiteY0" fmla="*/ 3274245 h 3274420"/>
              <a:gd name="connsiteX1" fmla="*/ 65608 w 2540603"/>
              <a:gd name="connsiteY1" fmla="*/ 2119692 h 3274420"/>
              <a:gd name="connsiteX2" fmla="*/ 358789 w 2540603"/>
              <a:gd name="connsiteY2" fmla="*/ 647077 h 3274420"/>
              <a:gd name="connsiteX3" fmla="*/ 2540603 w 2540603"/>
              <a:gd name="connsiteY3" fmla="*/ 0 h 3274420"/>
              <a:gd name="connsiteX0" fmla="*/ 1006241 w 1738074"/>
              <a:gd name="connsiteY0" fmla="*/ 3436816 h 3436991"/>
              <a:gd name="connsiteX1" fmla="*/ 41202 w 1738074"/>
              <a:gd name="connsiteY1" fmla="*/ 2282263 h 3436991"/>
              <a:gd name="connsiteX2" fmla="*/ 334383 w 1738074"/>
              <a:gd name="connsiteY2" fmla="*/ 809648 h 3436991"/>
              <a:gd name="connsiteX3" fmla="*/ 1738075 w 1738074"/>
              <a:gd name="connsiteY3" fmla="*/ 0 h 3436991"/>
              <a:gd name="connsiteX0" fmla="*/ 1006241 w 1738076"/>
              <a:gd name="connsiteY0" fmla="*/ 3436816 h 3436991"/>
              <a:gd name="connsiteX1" fmla="*/ 41202 w 1738076"/>
              <a:gd name="connsiteY1" fmla="*/ 2282263 h 3436991"/>
              <a:gd name="connsiteX2" fmla="*/ 334383 w 1738076"/>
              <a:gd name="connsiteY2" fmla="*/ 809648 h 3436991"/>
              <a:gd name="connsiteX3" fmla="*/ 1738075 w 1738076"/>
              <a:gd name="connsiteY3" fmla="*/ 0 h 3436991"/>
              <a:gd name="connsiteX0" fmla="*/ 1140198 w 1872032"/>
              <a:gd name="connsiteY0" fmla="*/ 3436816 h 3436988"/>
              <a:gd name="connsiteX1" fmla="*/ 175159 w 1872032"/>
              <a:gd name="connsiteY1" fmla="*/ 2282263 h 3436988"/>
              <a:gd name="connsiteX2" fmla="*/ 166382 w 1872032"/>
              <a:gd name="connsiteY2" fmla="*/ 886152 h 3436988"/>
              <a:gd name="connsiteX3" fmla="*/ 1872032 w 1872032"/>
              <a:gd name="connsiteY3" fmla="*/ 0 h 3436988"/>
              <a:gd name="connsiteX0" fmla="*/ 1140200 w 1872034"/>
              <a:gd name="connsiteY0" fmla="*/ 3522883 h 3523055"/>
              <a:gd name="connsiteX1" fmla="*/ 175161 w 1872034"/>
              <a:gd name="connsiteY1" fmla="*/ 2368330 h 3523055"/>
              <a:gd name="connsiteX2" fmla="*/ 166384 w 1872034"/>
              <a:gd name="connsiteY2" fmla="*/ 972219 h 3523055"/>
              <a:gd name="connsiteX3" fmla="*/ 1872034 w 1872034"/>
              <a:gd name="connsiteY3" fmla="*/ 0 h 3523055"/>
              <a:gd name="connsiteX0" fmla="*/ 1140200 w 1872034"/>
              <a:gd name="connsiteY0" fmla="*/ 3522883 h 3523055"/>
              <a:gd name="connsiteX1" fmla="*/ 175161 w 1872034"/>
              <a:gd name="connsiteY1" fmla="*/ 2368330 h 3523055"/>
              <a:gd name="connsiteX2" fmla="*/ 166384 w 1872034"/>
              <a:gd name="connsiteY2" fmla="*/ 972219 h 3523055"/>
              <a:gd name="connsiteX3" fmla="*/ 1872034 w 1872034"/>
              <a:gd name="connsiteY3" fmla="*/ 0 h 3523055"/>
              <a:gd name="connsiteX0" fmla="*/ 1240943 w 1972777"/>
              <a:gd name="connsiteY0" fmla="*/ 3522883 h 3523086"/>
              <a:gd name="connsiteX1" fmla="*/ 101698 w 1972777"/>
              <a:gd name="connsiteY1" fmla="*/ 2483086 h 3523086"/>
              <a:gd name="connsiteX2" fmla="*/ 267127 w 1972777"/>
              <a:gd name="connsiteY2" fmla="*/ 972219 h 3523086"/>
              <a:gd name="connsiteX3" fmla="*/ 1972777 w 1972777"/>
              <a:gd name="connsiteY3" fmla="*/ 0 h 3523086"/>
              <a:gd name="connsiteX0" fmla="*/ 1440163 w 1986177"/>
              <a:gd name="connsiteY0" fmla="*/ 3608950 h 3609132"/>
              <a:gd name="connsiteX1" fmla="*/ 115098 w 1986177"/>
              <a:gd name="connsiteY1" fmla="*/ 2483086 h 3609132"/>
              <a:gd name="connsiteX2" fmla="*/ 280527 w 1986177"/>
              <a:gd name="connsiteY2" fmla="*/ 972219 h 3609132"/>
              <a:gd name="connsiteX3" fmla="*/ 1986177 w 1986177"/>
              <a:gd name="connsiteY3" fmla="*/ 0 h 3609132"/>
              <a:gd name="connsiteX0" fmla="*/ 1415256 w 1984497"/>
              <a:gd name="connsiteY0" fmla="*/ 3695016 h 3695181"/>
              <a:gd name="connsiteX1" fmla="*/ 113418 w 1984497"/>
              <a:gd name="connsiteY1" fmla="*/ 2483086 h 3695181"/>
              <a:gd name="connsiteX2" fmla="*/ 278847 w 1984497"/>
              <a:gd name="connsiteY2" fmla="*/ 972219 h 3695181"/>
              <a:gd name="connsiteX3" fmla="*/ 1984497 w 1984497"/>
              <a:gd name="connsiteY3" fmla="*/ 0 h 3695181"/>
              <a:gd name="connsiteX0" fmla="*/ 1415256 w 1984497"/>
              <a:gd name="connsiteY0" fmla="*/ 3695016 h 3695016"/>
              <a:gd name="connsiteX1" fmla="*/ 113418 w 1984497"/>
              <a:gd name="connsiteY1" fmla="*/ 2483086 h 3695016"/>
              <a:gd name="connsiteX2" fmla="*/ 278847 w 1984497"/>
              <a:gd name="connsiteY2" fmla="*/ 972219 h 3695016"/>
              <a:gd name="connsiteX3" fmla="*/ 1984497 w 1984497"/>
              <a:gd name="connsiteY3" fmla="*/ 0 h 3695016"/>
              <a:gd name="connsiteX0" fmla="*/ 1402804 w 1983659"/>
              <a:gd name="connsiteY0" fmla="*/ 3647202 h 3647202"/>
              <a:gd name="connsiteX1" fmla="*/ 112580 w 1983659"/>
              <a:gd name="connsiteY1" fmla="*/ 2483086 h 3647202"/>
              <a:gd name="connsiteX2" fmla="*/ 278009 w 1983659"/>
              <a:gd name="connsiteY2" fmla="*/ 972219 h 3647202"/>
              <a:gd name="connsiteX3" fmla="*/ 1983659 w 1983659"/>
              <a:gd name="connsiteY3" fmla="*/ 0 h 3647202"/>
              <a:gd name="connsiteX0" fmla="*/ 1402804 w 1983659"/>
              <a:gd name="connsiteY0" fmla="*/ 3647202 h 3647202"/>
              <a:gd name="connsiteX1" fmla="*/ 112580 w 1983659"/>
              <a:gd name="connsiteY1" fmla="*/ 2483086 h 3647202"/>
              <a:gd name="connsiteX2" fmla="*/ 278009 w 1983659"/>
              <a:gd name="connsiteY2" fmla="*/ 972219 h 3647202"/>
              <a:gd name="connsiteX3" fmla="*/ 1983659 w 1983659"/>
              <a:gd name="connsiteY3" fmla="*/ 0 h 3647202"/>
              <a:gd name="connsiteX0" fmla="*/ 112580 w 1983659"/>
              <a:gd name="connsiteY0" fmla="*/ 2483086 h 2483086"/>
              <a:gd name="connsiteX1" fmla="*/ 278009 w 1983659"/>
              <a:gd name="connsiteY1" fmla="*/ 972219 h 2483086"/>
              <a:gd name="connsiteX2" fmla="*/ 1983659 w 1983659"/>
              <a:gd name="connsiteY2" fmla="*/ 0 h 2483086"/>
              <a:gd name="connsiteX0" fmla="*/ -1 w 1705649"/>
              <a:gd name="connsiteY0" fmla="*/ 972219 h 972218"/>
              <a:gd name="connsiteX1" fmla="*/ 1705649 w 1705649"/>
              <a:gd name="connsiteY1" fmla="*/ 0 h 972218"/>
              <a:gd name="connsiteX0" fmla="*/ 0 w 1624354"/>
              <a:gd name="connsiteY0" fmla="*/ 886153 h 886153"/>
              <a:gd name="connsiteX1" fmla="*/ 1624354 w 1624354"/>
              <a:gd name="connsiteY1" fmla="*/ 0 h 886153"/>
              <a:gd name="connsiteX0" fmla="*/ 0 w 1392080"/>
              <a:gd name="connsiteY0" fmla="*/ 847902 h 847902"/>
              <a:gd name="connsiteX1" fmla="*/ 1392080 w 1392080"/>
              <a:gd name="connsiteY1" fmla="*/ 0 h 847902"/>
              <a:gd name="connsiteX0" fmla="*/ 0 w 1438535"/>
              <a:gd name="connsiteY0" fmla="*/ 857465 h 857465"/>
              <a:gd name="connsiteX1" fmla="*/ 1438535 w 1438535"/>
              <a:gd name="connsiteY1" fmla="*/ 0 h 857465"/>
              <a:gd name="connsiteX0" fmla="*/ 0 w 1461762"/>
              <a:gd name="connsiteY0" fmla="*/ 819214 h 819214"/>
              <a:gd name="connsiteX1" fmla="*/ 1461762 w 1461762"/>
              <a:gd name="connsiteY1" fmla="*/ 0 h 819214"/>
              <a:gd name="connsiteX0" fmla="*/ 0 w 1206259"/>
              <a:gd name="connsiteY0" fmla="*/ 780963 h 780963"/>
              <a:gd name="connsiteX1" fmla="*/ 1206259 w 1206259"/>
              <a:gd name="connsiteY1" fmla="*/ 0 h 780963"/>
              <a:gd name="connsiteX0" fmla="*/ 0 w 1206259"/>
              <a:gd name="connsiteY0" fmla="*/ 780963 h 780963"/>
              <a:gd name="connsiteX1" fmla="*/ 1206259 w 1206259"/>
              <a:gd name="connsiteY1" fmla="*/ 0 h 780963"/>
              <a:gd name="connsiteX0" fmla="*/ 0 w 1206259"/>
              <a:gd name="connsiteY0" fmla="*/ 780963 h 780963"/>
              <a:gd name="connsiteX1" fmla="*/ 1206259 w 1206259"/>
              <a:gd name="connsiteY1" fmla="*/ 0 h 780963"/>
              <a:gd name="connsiteX0" fmla="*/ 0 w 1206259"/>
              <a:gd name="connsiteY0" fmla="*/ 780963 h 780963"/>
              <a:gd name="connsiteX1" fmla="*/ 1206259 w 1206259"/>
              <a:gd name="connsiteY1" fmla="*/ 0 h 780963"/>
              <a:gd name="connsiteX0" fmla="*/ 0 w 1206259"/>
              <a:gd name="connsiteY0" fmla="*/ 780963 h 780963"/>
              <a:gd name="connsiteX1" fmla="*/ 1206259 w 1206259"/>
              <a:gd name="connsiteY1" fmla="*/ 0 h 780963"/>
              <a:gd name="connsiteX0" fmla="*/ 0 w 1206259"/>
              <a:gd name="connsiteY0" fmla="*/ 780963 h 780963"/>
              <a:gd name="connsiteX1" fmla="*/ 1206259 w 1206259"/>
              <a:gd name="connsiteY1" fmla="*/ 0 h 780963"/>
              <a:gd name="connsiteX0" fmla="*/ 0 w 1229486"/>
              <a:gd name="connsiteY0" fmla="*/ 771399 h 771399"/>
              <a:gd name="connsiteX1" fmla="*/ 1229486 w 1229486"/>
              <a:gd name="connsiteY1" fmla="*/ 0 h 771399"/>
              <a:gd name="connsiteX0" fmla="*/ 0 w 1229486"/>
              <a:gd name="connsiteY0" fmla="*/ 771399 h 771399"/>
              <a:gd name="connsiteX1" fmla="*/ 1229486 w 1229486"/>
              <a:gd name="connsiteY1" fmla="*/ 0 h 771399"/>
              <a:gd name="connsiteX0" fmla="*/ 0 w 1382981"/>
              <a:gd name="connsiteY0" fmla="*/ 888067 h 888067"/>
              <a:gd name="connsiteX1" fmla="*/ 1382981 w 1382981"/>
              <a:gd name="connsiteY1" fmla="*/ 0 h 888067"/>
              <a:gd name="connsiteX0" fmla="*/ 0 w 1382981"/>
              <a:gd name="connsiteY0" fmla="*/ 888067 h 888067"/>
              <a:gd name="connsiteX1" fmla="*/ 1382981 w 1382981"/>
              <a:gd name="connsiteY1" fmla="*/ 0 h 888067"/>
              <a:gd name="connsiteX0" fmla="*/ 0 w 1382981"/>
              <a:gd name="connsiteY0" fmla="*/ 888067 h 888067"/>
              <a:gd name="connsiteX1" fmla="*/ 1382981 w 1382981"/>
              <a:gd name="connsiteY1" fmla="*/ 0 h 888067"/>
              <a:gd name="connsiteX0" fmla="*/ 0 w 1453825"/>
              <a:gd name="connsiteY0" fmla="*/ 926956 h 926956"/>
              <a:gd name="connsiteX1" fmla="*/ 1453825 w 1453825"/>
              <a:gd name="connsiteY1" fmla="*/ 0 h 926956"/>
              <a:gd name="connsiteX0" fmla="*/ 0 w 1453825"/>
              <a:gd name="connsiteY0" fmla="*/ 926956 h 926956"/>
              <a:gd name="connsiteX1" fmla="*/ 1453825 w 1453825"/>
              <a:gd name="connsiteY1" fmla="*/ 0 h 926956"/>
              <a:gd name="connsiteX0" fmla="*/ 0 w 1453825"/>
              <a:gd name="connsiteY0" fmla="*/ 926956 h 926956"/>
              <a:gd name="connsiteX1" fmla="*/ 1453825 w 1453825"/>
              <a:gd name="connsiteY1" fmla="*/ 0 h 926956"/>
              <a:gd name="connsiteX0" fmla="*/ 0 w 1453825"/>
              <a:gd name="connsiteY0" fmla="*/ 926956 h 926956"/>
              <a:gd name="connsiteX1" fmla="*/ 1453825 w 1453825"/>
              <a:gd name="connsiteY1" fmla="*/ 0 h 926956"/>
              <a:gd name="connsiteX0" fmla="*/ 0 w 1477440"/>
              <a:gd name="connsiteY0" fmla="*/ 926956 h 926956"/>
              <a:gd name="connsiteX1" fmla="*/ 1477440 w 1477440"/>
              <a:gd name="connsiteY1" fmla="*/ 0 h 926956"/>
              <a:gd name="connsiteX0" fmla="*/ 0 w 1166890"/>
              <a:gd name="connsiteY0" fmla="*/ 847047 h 847047"/>
              <a:gd name="connsiteX1" fmla="*/ 1166890 w 1166890"/>
              <a:gd name="connsiteY1" fmla="*/ 0 h 847047"/>
              <a:gd name="connsiteX0" fmla="*/ 0 w 1166890"/>
              <a:gd name="connsiteY0" fmla="*/ 847047 h 847047"/>
              <a:gd name="connsiteX1" fmla="*/ 1166890 w 1166890"/>
              <a:gd name="connsiteY1" fmla="*/ 0 h 847047"/>
              <a:gd name="connsiteX0" fmla="*/ 0 w 1166890"/>
              <a:gd name="connsiteY0" fmla="*/ 847047 h 847047"/>
              <a:gd name="connsiteX1" fmla="*/ 1166890 w 1166890"/>
              <a:gd name="connsiteY1" fmla="*/ 0 h 847047"/>
            </a:gdLst>
            <a:ahLst/>
            <a:cxnLst>
              <a:cxn ang="0">
                <a:pos x="connsiteX0" y="connsiteY0"/>
              </a:cxn>
              <a:cxn ang="0">
                <a:pos x="connsiteX1" y="connsiteY1"/>
              </a:cxn>
            </a:cxnLst>
            <a:rect l="l" t="t" r="r" b="b"/>
            <a:pathLst>
              <a:path w="1166890" h="847047">
                <a:moveTo>
                  <a:pt x="0" y="847047"/>
                </a:moveTo>
                <a:cubicBezTo>
                  <a:pt x="276425" y="345698"/>
                  <a:pt x="689679" y="122795"/>
                  <a:pt x="1166890" y="0"/>
                </a:cubicBezTo>
              </a:path>
            </a:pathLst>
          </a:custGeom>
          <a:noFill/>
          <a:ln w="50800">
            <a:solidFill>
              <a:srgbClr val="9E004F"/>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40" name="Forme libre 39"/>
          <p:cNvSpPr/>
          <p:nvPr>
            <p:custDataLst>
              <p:tags r:id="rId15"/>
            </p:custDataLst>
          </p:nvPr>
        </p:nvSpPr>
        <p:spPr>
          <a:xfrm>
            <a:off x="3443459" y="4182887"/>
            <a:ext cx="925405" cy="1265007"/>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7698944 w 7698945"/>
              <a:gd name="connsiteY0" fmla="*/ 1499676 h 2494151"/>
              <a:gd name="connsiteX1" fmla="*/ 253202 w 7698945"/>
              <a:gd name="connsiteY1" fmla="*/ 2491590 h 2494151"/>
              <a:gd name="connsiteX2" fmla="*/ 1991467 w 7698945"/>
              <a:gd name="connsiteY2" fmla="*/ 1106409 h 2494151"/>
              <a:gd name="connsiteX3" fmla="*/ 3461104 w 7698945"/>
              <a:gd name="connsiteY3" fmla="*/ 0 h 2494151"/>
              <a:gd name="connsiteX0" fmla="*/ 7545680 w 7545679"/>
              <a:gd name="connsiteY0" fmla="*/ 1499676 h 2521561"/>
              <a:gd name="connsiteX1" fmla="*/ 99938 w 7545679"/>
              <a:gd name="connsiteY1" fmla="*/ 2491590 h 2521561"/>
              <a:gd name="connsiteX2" fmla="*/ 3307840 w 7545679"/>
              <a:gd name="connsiteY2" fmla="*/ 0 h 2521561"/>
              <a:gd name="connsiteX0" fmla="*/ 4363675 w 4363675"/>
              <a:gd name="connsiteY0" fmla="*/ 1499676 h 1499676"/>
              <a:gd name="connsiteX1" fmla="*/ 2341558 w 4363675"/>
              <a:gd name="connsiteY1" fmla="*/ 932834 h 1499676"/>
              <a:gd name="connsiteX2" fmla="*/ 125835 w 4363675"/>
              <a:gd name="connsiteY2" fmla="*/ 0 h 1499676"/>
              <a:gd name="connsiteX0" fmla="*/ 4237840 w 4237840"/>
              <a:gd name="connsiteY0" fmla="*/ 1499676 h 1499676"/>
              <a:gd name="connsiteX1" fmla="*/ 2215723 w 4237840"/>
              <a:gd name="connsiteY1" fmla="*/ 932834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0 w 4237840"/>
              <a:gd name="connsiteY1" fmla="*/ 0 h 1499676"/>
              <a:gd name="connsiteX0" fmla="*/ 4237840 w 4237840"/>
              <a:gd name="connsiteY0" fmla="*/ 1499676 h 1501728"/>
              <a:gd name="connsiteX1" fmla="*/ 0 w 4237840"/>
              <a:gd name="connsiteY1" fmla="*/ 0 h 1501728"/>
              <a:gd name="connsiteX0" fmla="*/ 4237840 w 4237840"/>
              <a:gd name="connsiteY0" fmla="*/ 1499676 h 1501364"/>
              <a:gd name="connsiteX1" fmla="*/ 0 w 4237840"/>
              <a:gd name="connsiteY1" fmla="*/ 0 h 1501364"/>
              <a:gd name="connsiteX0" fmla="*/ 2867417 w 2867417"/>
              <a:gd name="connsiteY0" fmla="*/ 1155411 h 1157686"/>
              <a:gd name="connsiteX1" fmla="*/ 0 w 2867417"/>
              <a:gd name="connsiteY1" fmla="*/ 0 h 1157686"/>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46"/>
              <a:gd name="connsiteY0" fmla="*/ 1155411 h 1155411"/>
              <a:gd name="connsiteX1" fmla="*/ 0 w 2867446"/>
              <a:gd name="connsiteY1" fmla="*/ 0 h 1155411"/>
              <a:gd name="connsiteX0" fmla="*/ 2891031 w 2891059"/>
              <a:gd name="connsiteY0" fmla="*/ 1155411 h 1155411"/>
              <a:gd name="connsiteX1" fmla="*/ 0 w 2891059"/>
              <a:gd name="connsiteY1" fmla="*/ 0 h 1155411"/>
              <a:gd name="connsiteX0" fmla="*/ 2891031 w 2891031"/>
              <a:gd name="connsiteY0" fmla="*/ 1155411 h 1155411"/>
              <a:gd name="connsiteX1" fmla="*/ 0 w 2891031"/>
              <a:gd name="connsiteY1" fmla="*/ 0 h 1155411"/>
              <a:gd name="connsiteX0" fmla="*/ 1840180 w 1840180"/>
              <a:gd name="connsiteY0" fmla="*/ 1038743 h 1038743"/>
              <a:gd name="connsiteX1" fmla="*/ 0 w 1840180"/>
              <a:gd name="connsiteY1" fmla="*/ 0 h 1038743"/>
              <a:gd name="connsiteX0" fmla="*/ 1840180 w 1840180"/>
              <a:gd name="connsiteY0" fmla="*/ 1038743 h 1038743"/>
              <a:gd name="connsiteX1" fmla="*/ 0 w 1840180"/>
              <a:gd name="connsiteY1" fmla="*/ 0 h 1038743"/>
              <a:gd name="connsiteX0" fmla="*/ 1946446 w 1946446"/>
              <a:gd name="connsiteY0" fmla="*/ 1019298 h 1019298"/>
              <a:gd name="connsiteX1" fmla="*/ 0 w 1946446"/>
              <a:gd name="connsiteY1" fmla="*/ 0 h 1019298"/>
              <a:gd name="connsiteX0" fmla="*/ 446916 w 491370"/>
              <a:gd name="connsiteY0" fmla="*/ 747074 h 747074"/>
              <a:gd name="connsiteX1" fmla="*/ 0 w 491370"/>
              <a:gd name="connsiteY1" fmla="*/ 0 h 747074"/>
              <a:gd name="connsiteX0" fmla="*/ 446916 w 446916"/>
              <a:gd name="connsiteY0" fmla="*/ 747074 h 747074"/>
              <a:gd name="connsiteX1" fmla="*/ 0 w 446916"/>
              <a:gd name="connsiteY1" fmla="*/ 0 h 747074"/>
              <a:gd name="connsiteX0" fmla="*/ 234384 w 234384"/>
              <a:gd name="connsiteY0" fmla="*/ 883186 h 883186"/>
              <a:gd name="connsiteX1" fmla="*/ 0 w 234384"/>
              <a:gd name="connsiteY1" fmla="*/ 0 h 883186"/>
              <a:gd name="connsiteX0" fmla="*/ 234384 w 234384"/>
              <a:gd name="connsiteY0" fmla="*/ 883186 h 883186"/>
              <a:gd name="connsiteX1" fmla="*/ 0 w 234384"/>
              <a:gd name="connsiteY1" fmla="*/ 0 h 883186"/>
              <a:gd name="connsiteX0" fmla="*/ 2288852 w 2288852"/>
              <a:gd name="connsiteY0" fmla="*/ 271967 h 393969"/>
              <a:gd name="connsiteX1" fmla="*/ 0 w 2288852"/>
              <a:gd name="connsiteY1" fmla="*/ 322122 h 393969"/>
              <a:gd name="connsiteX0" fmla="*/ 2288852 w 2288852"/>
              <a:gd name="connsiteY0" fmla="*/ 393885 h 444040"/>
              <a:gd name="connsiteX1" fmla="*/ 0 w 2288852"/>
              <a:gd name="connsiteY1" fmla="*/ 444040 h 444040"/>
              <a:gd name="connsiteX0" fmla="*/ 2088128 w 2088128"/>
              <a:gd name="connsiteY0" fmla="*/ 312842 h 683833"/>
              <a:gd name="connsiteX1" fmla="*/ 0 w 2088128"/>
              <a:gd name="connsiteY1" fmla="*/ 683833 h 683833"/>
              <a:gd name="connsiteX0" fmla="*/ 2088128 w 2088128"/>
              <a:gd name="connsiteY0" fmla="*/ 1 h 370992"/>
              <a:gd name="connsiteX1" fmla="*/ 0 w 2088128"/>
              <a:gd name="connsiteY1" fmla="*/ 370992 h 370992"/>
              <a:gd name="connsiteX0" fmla="*/ 2099935 w 2099935"/>
              <a:gd name="connsiteY0" fmla="*/ 0 h 351546"/>
              <a:gd name="connsiteX1" fmla="*/ 0 w 2099935"/>
              <a:gd name="connsiteY1" fmla="*/ 351546 h 351546"/>
              <a:gd name="connsiteX0" fmla="*/ 2099935 w 2099935"/>
              <a:gd name="connsiteY0" fmla="*/ 0 h 351546"/>
              <a:gd name="connsiteX1" fmla="*/ 0 w 2099935"/>
              <a:gd name="connsiteY1" fmla="*/ 351546 h 351546"/>
              <a:gd name="connsiteX0" fmla="*/ 126780 w 1924966"/>
              <a:gd name="connsiteY0" fmla="*/ 1582959 h 1636634"/>
              <a:gd name="connsiteX1" fmla="*/ 1836146 w 1924966"/>
              <a:gd name="connsiteY1" fmla="*/ 2793 h 1636634"/>
              <a:gd name="connsiteX0" fmla="*/ 0 w 1863945"/>
              <a:gd name="connsiteY0" fmla="*/ 1583776 h 1583775"/>
              <a:gd name="connsiteX1" fmla="*/ 1709366 w 1863945"/>
              <a:gd name="connsiteY1" fmla="*/ 3610 h 1583775"/>
              <a:gd name="connsiteX0" fmla="*/ 0 w 1709366"/>
              <a:gd name="connsiteY0" fmla="*/ 1580166 h 1580167"/>
              <a:gd name="connsiteX1" fmla="*/ 1709366 w 1709366"/>
              <a:gd name="connsiteY1" fmla="*/ 0 h 1580167"/>
              <a:gd name="connsiteX0" fmla="*/ 0 w 1709366"/>
              <a:gd name="connsiteY0" fmla="*/ 1580166 h 1580166"/>
              <a:gd name="connsiteX1" fmla="*/ 1709366 w 1709366"/>
              <a:gd name="connsiteY1" fmla="*/ 0 h 1580166"/>
              <a:gd name="connsiteX0" fmla="*/ 0 w 1709366"/>
              <a:gd name="connsiteY0" fmla="*/ 1580166 h 1580166"/>
              <a:gd name="connsiteX1" fmla="*/ 1709366 w 1709366"/>
              <a:gd name="connsiteY1" fmla="*/ 0 h 1580166"/>
              <a:gd name="connsiteX0" fmla="*/ 0 w 1790663"/>
              <a:gd name="connsiteY0" fmla="*/ 1599292 h 1599292"/>
              <a:gd name="connsiteX1" fmla="*/ 1790663 w 1790663"/>
              <a:gd name="connsiteY1" fmla="*/ 0 h 1599292"/>
              <a:gd name="connsiteX0" fmla="*/ 0 w 1790663"/>
              <a:gd name="connsiteY0" fmla="*/ 1599292 h 1599292"/>
              <a:gd name="connsiteX1" fmla="*/ 1790663 w 1790663"/>
              <a:gd name="connsiteY1" fmla="*/ 0 h 1599292"/>
              <a:gd name="connsiteX0" fmla="*/ 0 w 1233204"/>
              <a:gd name="connsiteY0" fmla="*/ 4646 h 1742756"/>
              <a:gd name="connsiteX1" fmla="*/ 1233204 w 1233204"/>
              <a:gd name="connsiteY1" fmla="*/ 1608940 h 1742756"/>
              <a:gd name="connsiteX0" fmla="*/ 0 w 1233204"/>
              <a:gd name="connsiteY0" fmla="*/ 0 h 1817264"/>
              <a:gd name="connsiteX1" fmla="*/ 1233204 w 1233204"/>
              <a:gd name="connsiteY1" fmla="*/ 1604294 h 1817264"/>
              <a:gd name="connsiteX0" fmla="*/ 0 w 1233204"/>
              <a:gd name="connsiteY0" fmla="*/ 0 h 1604294"/>
              <a:gd name="connsiteX1" fmla="*/ 1233204 w 1233204"/>
              <a:gd name="connsiteY1" fmla="*/ 1604294 h 1604294"/>
              <a:gd name="connsiteX0" fmla="*/ 0 w 1233204"/>
              <a:gd name="connsiteY0" fmla="*/ 0 h 1604294"/>
              <a:gd name="connsiteX1" fmla="*/ 1233204 w 1233204"/>
              <a:gd name="connsiteY1" fmla="*/ 1604294 h 1604294"/>
              <a:gd name="connsiteX0" fmla="*/ 0 w 1233204"/>
              <a:gd name="connsiteY0" fmla="*/ 0 h 1604294"/>
              <a:gd name="connsiteX1" fmla="*/ 1233204 w 1233204"/>
              <a:gd name="connsiteY1" fmla="*/ 1604294 h 1604294"/>
              <a:gd name="connsiteX0" fmla="*/ 0 w 1433928"/>
              <a:gd name="connsiteY0" fmla="*/ 0 h 1614016"/>
              <a:gd name="connsiteX1" fmla="*/ 1433928 w 1433928"/>
              <a:gd name="connsiteY1" fmla="*/ 1614016 h 1614016"/>
            </a:gdLst>
            <a:ahLst/>
            <a:cxnLst>
              <a:cxn ang="0">
                <a:pos x="connsiteX0" y="connsiteY0"/>
              </a:cxn>
              <a:cxn ang="0">
                <a:pos x="connsiteX1" y="connsiteY1"/>
              </a:cxn>
            </a:cxnLst>
            <a:rect l="l" t="t" r="r" b="b"/>
            <a:pathLst>
              <a:path w="1433928" h="1614016">
                <a:moveTo>
                  <a:pt x="0" y="0"/>
                </a:moveTo>
                <a:cubicBezTo>
                  <a:pt x="27990" y="888462"/>
                  <a:pt x="735357" y="1381388"/>
                  <a:pt x="1433928" y="1614016"/>
                </a:cubicBezTo>
              </a:path>
            </a:pathLst>
          </a:custGeom>
          <a:noFill/>
          <a:ln w="50800">
            <a:solidFill>
              <a:srgbClr val="9E004F"/>
            </a:solidFill>
            <a:headEnd type="arrow"/>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41" name="Forme libre 40"/>
          <p:cNvSpPr/>
          <p:nvPr>
            <p:custDataLst>
              <p:tags r:id="rId16"/>
            </p:custDataLst>
          </p:nvPr>
        </p:nvSpPr>
        <p:spPr>
          <a:xfrm>
            <a:off x="2578441" y="4210429"/>
            <a:ext cx="1815196" cy="1460952"/>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7698944 w 7698945"/>
              <a:gd name="connsiteY0" fmla="*/ 1499676 h 2494151"/>
              <a:gd name="connsiteX1" fmla="*/ 253202 w 7698945"/>
              <a:gd name="connsiteY1" fmla="*/ 2491590 h 2494151"/>
              <a:gd name="connsiteX2" fmla="*/ 1991467 w 7698945"/>
              <a:gd name="connsiteY2" fmla="*/ 1106409 h 2494151"/>
              <a:gd name="connsiteX3" fmla="*/ 3461104 w 7698945"/>
              <a:gd name="connsiteY3" fmla="*/ 0 h 2494151"/>
              <a:gd name="connsiteX0" fmla="*/ 7545680 w 7545679"/>
              <a:gd name="connsiteY0" fmla="*/ 1499676 h 2521561"/>
              <a:gd name="connsiteX1" fmla="*/ 99938 w 7545679"/>
              <a:gd name="connsiteY1" fmla="*/ 2491590 h 2521561"/>
              <a:gd name="connsiteX2" fmla="*/ 3307840 w 7545679"/>
              <a:gd name="connsiteY2" fmla="*/ 0 h 2521561"/>
              <a:gd name="connsiteX0" fmla="*/ 4363675 w 4363675"/>
              <a:gd name="connsiteY0" fmla="*/ 1499676 h 1499676"/>
              <a:gd name="connsiteX1" fmla="*/ 2341558 w 4363675"/>
              <a:gd name="connsiteY1" fmla="*/ 932834 h 1499676"/>
              <a:gd name="connsiteX2" fmla="*/ 125835 w 4363675"/>
              <a:gd name="connsiteY2" fmla="*/ 0 h 1499676"/>
              <a:gd name="connsiteX0" fmla="*/ 4237840 w 4237840"/>
              <a:gd name="connsiteY0" fmla="*/ 1499676 h 1499676"/>
              <a:gd name="connsiteX1" fmla="*/ 2215723 w 4237840"/>
              <a:gd name="connsiteY1" fmla="*/ 932834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0 w 4237840"/>
              <a:gd name="connsiteY1" fmla="*/ 0 h 1499676"/>
              <a:gd name="connsiteX0" fmla="*/ 4237840 w 4237840"/>
              <a:gd name="connsiteY0" fmla="*/ 1499676 h 1501728"/>
              <a:gd name="connsiteX1" fmla="*/ 0 w 4237840"/>
              <a:gd name="connsiteY1" fmla="*/ 0 h 1501728"/>
              <a:gd name="connsiteX0" fmla="*/ 4237840 w 4237840"/>
              <a:gd name="connsiteY0" fmla="*/ 1499676 h 1501364"/>
              <a:gd name="connsiteX1" fmla="*/ 0 w 4237840"/>
              <a:gd name="connsiteY1" fmla="*/ 0 h 1501364"/>
              <a:gd name="connsiteX0" fmla="*/ 2867417 w 2867417"/>
              <a:gd name="connsiteY0" fmla="*/ 1155411 h 1157686"/>
              <a:gd name="connsiteX1" fmla="*/ 0 w 2867417"/>
              <a:gd name="connsiteY1" fmla="*/ 0 h 1157686"/>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46"/>
              <a:gd name="connsiteY0" fmla="*/ 1155411 h 1155411"/>
              <a:gd name="connsiteX1" fmla="*/ 0 w 2867446"/>
              <a:gd name="connsiteY1" fmla="*/ 0 h 1155411"/>
              <a:gd name="connsiteX0" fmla="*/ 2891031 w 2891059"/>
              <a:gd name="connsiteY0" fmla="*/ 1155411 h 1155411"/>
              <a:gd name="connsiteX1" fmla="*/ 0 w 2891059"/>
              <a:gd name="connsiteY1" fmla="*/ 0 h 1155411"/>
              <a:gd name="connsiteX0" fmla="*/ 2891031 w 2891031"/>
              <a:gd name="connsiteY0" fmla="*/ 1155411 h 1155411"/>
              <a:gd name="connsiteX1" fmla="*/ 0 w 2891031"/>
              <a:gd name="connsiteY1" fmla="*/ 0 h 1155411"/>
              <a:gd name="connsiteX0" fmla="*/ 1840180 w 1840180"/>
              <a:gd name="connsiteY0" fmla="*/ 1038743 h 1038743"/>
              <a:gd name="connsiteX1" fmla="*/ 0 w 1840180"/>
              <a:gd name="connsiteY1" fmla="*/ 0 h 1038743"/>
              <a:gd name="connsiteX0" fmla="*/ 1840180 w 1840180"/>
              <a:gd name="connsiteY0" fmla="*/ 1038743 h 1038743"/>
              <a:gd name="connsiteX1" fmla="*/ 0 w 1840180"/>
              <a:gd name="connsiteY1" fmla="*/ 0 h 1038743"/>
              <a:gd name="connsiteX0" fmla="*/ 1946446 w 1946446"/>
              <a:gd name="connsiteY0" fmla="*/ 1019298 h 1019298"/>
              <a:gd name="connsiteX1" fmla="*/ 0 w 1946446"/>
              <a:gd name="connsiteY1" fmla="*/ 0 h 1019298"/>
              <a:gd name="connsiteX0" fmla="*/ 446916 w 491370"/>
              <a:gd name="connsiteY0" fmla="*/ 747074 h 747074"/>
              <a:gd name="connsiteX1" fmla="*/ 0 w 491370"/>
              <a:gd name="connsiteY1" fmla="*/ 0 h 747074"/>
              <a:gd name="connsiteX0" fmla="*/ 446916 w 446916"/>
              <a:gd name="connsiteY0" fmla="*/ 747074 h 747074"/>
              <a:gd name="connsiteX1" fmla="*/ 0 w 446916"/>
              <a:gd name="connsiteY1" fmla="*/ 0 h 747074"/>
              <a:gd name="connsiteX0" fmla="*/ 234384 w 234384"/>
              <a:gd name="connsiteY0" fmla="*/ 883186 h 883186"/>
              <a:gd name="connsiteX1" fmla="*/ 0 w 234384"/>
              <a:gd name="connsiteY1" fmla="*/ 0 h 883186"/>
              <a:gd name="connsiteX0" fmla="*/ 234384 w 234384"/>
              <a:gd name="connsiteY0" fmla="*/ 883186 h 883186"/>
              <a:gd name="connsiteX1" fmla="*/ 0 w 234384"/>
              <a:gd name="connsiteY1" fmla="*/ 0 h 883186"/>
              <a:gd name="connsiteX0" fmla="*/ 2288852 w 2288852"/>
              <a:gd name="connsiteY0" fmla="*/ 271967 h 393969"/>
              <a:gd name="connsiteX1" fmla="*/ 0 w 2288852"/>
              <a:gd name="connsiteY1" fmla="*/ 322122 h 393969"/>
              <a:gd name="connsiteX0" fmla="*/ 2288852 w 2288852"/>
              <a:gd name="connsiteY0" fmla="*/ 393885 h 444040"/>
              <a:gd name="connsiteX1" fmla="*/ 0 w 2288852"/>
              <a:gd name="connsiteY1" fmla="*/ 444040 h 444040"/>
              <a:gd name="connsiteX0" fmla="*/ 2088128 w 2088128"/>
              <a:gd name="connsiteY0" fmla="*/ 312842 h 683833"/>
              <a:gd name="connsiteX1" fmla="*/ 0 w 2088128"/>
              <a:gd name="connsiteY1" fmla="*/ 683833 h 683833"/>
              <a:gd name="connsiteX0" fmla="*/ 2088128 w 2088128"/>
              <a:gd name="connsiteY0" fmla="*/ 1 h 370992"/>
              <a:gd name="connsiteX1" fmla="*/ 0 w 2088128"/>
              <a:gd name="connsiteY1" fmla="*/ 370992 h 370992"/>
              <a:gd name="connsiteX0" fmla="*/ 2099935 w 2099935"/>
              <a:gd name="connsiteY0" fmla="*/ 0 h 351546"/>
              <a:gd name="connsiteX1" fmla="*/ 0 w 2099935"/>
              <a:gd name="connsiteY1" fmla="*/ 351546 h 351546"/>
              <a:gd name="connsiteX0" fmla="*/ 2099935 w 2099935"/>
              <a:gd name="connsiteY0" fmla="*/ 0 h 351546"/>
              <a:gd name="connsiteX1" fmla="*/ 0 w 2099935"/>
              <a:gd name="connsiteY1" fmla="*/ 351546 h 351546"/>
              <a:gd name="connsiteX0" fmla="*/ 126780 w 1924966"/>
              <a:gd name="connsiteY0" fmla="*/ 1582959 h 1636634"/>
              <a:gd name="connsiteX1" fmla="*/ 1836146 w 1924966"/>
              <a:gd name="connsiteY1" fmla="*/ 2793 h 1636634"/>
              <a:gd name="connsiteX0" fmla="*/ 0 w 1863945"/>
              <a:gd name="connsiteY0" fmla="*/ 1583776 h 1583775"/>
              <a:gd name="connsiteX1" fmla="*/ 1709366 w 1863945"/>
              <a:gd name="connsiteY1" fmla="*/ 3610 h 1583775"/>
              <a:gd name="connsiteX0" fmla="*/ 0 w 1709366"/>
              <a:gd name="connsiteY0" fmla="*/ 1580166 h 1580167"/>
              <a:gd name="connsiteX1" fmla="*/ 1709366 w 1709366"/>
              <a:gd name="connsiteY1" fmla="*/ 0 h 1580167"/>
              <a:gd name="connsiteX0" fmla="*/ 0 w 1709366"/>
              <a:gd name="connsiteY0" fmla="*/ 1580166 h 1580166"/>
              <a:gd name="connsiteX1" fmla="*/ 1709366 w 1709366"/>
              <a:gd name="connsiteY1" fmla="*/ 0 h 1580166"/>
              <a:gd name="connsiteX0" fmla="*/ 0 w 1709366"/>
              <a:gd name="connsiteY0" fmla="*/ 1580166 h 1580166"/>
              <a:gd name="connsiteX1" fmla="*/ 1709366 w 1709366"/>
              <a:gd name="connsiteY1" fmla="*/ 0 h 1580166"/>
              <a:gd name="connsiteX0" fmla="*/ 0 w 1790663"/>
              <a:gd name="connsiteY0" fmla="*/ 1599292 h 1599292"/>
              <a:gd name="connsiteX1" fmla="*/ 1790663 w 1790663"/>
              <a:gd name="connsiteY1" fmla="*/ 0 h 1599292"/>
              <a:gd name="connsiteX0" fmla="*/ 0 w 1790663"/>
              <a:gd name="connsiteY0" fmla="*/ 1599292 h 1599292"/>
              <a:gd name="connsiteX1" fmla="*/ 1790663 w 1790663"/>
              <a:gd name="connsiteY1" fmla="*/ 0 h 1599292"/>
              <a:gd name="connsiteX0" fmla="*/ 0 w 1233204"/>
              <a:gd name="connsiteY0" fmla="*/ 4646 h 1742756"/>
              <a:gd name="connsiteX1" fmla="*/ 1233204 w 1233204"/>
              <a:gd name="connsiteY1" fmla="*/ 1608940 h 1742756"/>
              <a:gd name="connsiteX0" fmla="*/ 0 w 1233204"/>
              <a:gd name="connsiteY0" fmla="*/ 0 h 1817264"/>
              <a:gd name="connsiteX1" fmla="*/ 1233204 w 1233204"/>
              <a:gd name="connsiteY1" fmla="*/ 1604294 h 1817264"/>
              <a:gd name="connsiteX0" fmla="*/ 0 w 1233204"/>
              <a:gd name="connsiteY0" fmla="*/ 0 h 1604294"/>
              <a:gd name="connsiteX1" fmla="*/ 1233204 w 1233204"/>
              <a:gd name="connsiteY1" fmla="*/ 1604294 h 1604294"/>
              <a:gd name="connsiteX0" fmla="*/ 0 w 1233204"/>
              <a:gd name="connsiteY0" fmla="*/ 0 h 1604294"/>
              <a:gd name="connsiteX1" fmla="*/ 1233204 w 1233204"/>
              <a:gd name="connsiteY1" fmla="*/ 1604294 h 1604294"/>
              <a:gd name="connsiteX0" fmla="*/ 0 w 1233204"/>
              <a:gd name="connsiteY0" fmla="*/ 0 h 1604294"/>
              <a:gd name="connsiteX1" fmla="*/ 1233204 w 1233204"/>
              <a:gd name="connsiteY1" fmla="*/ 1604294 h 1604294"/>
              <a:gd name="connsiteX0" fmla="*/ 0 w 2812672"/>
              <a:gd name="connsiteY0" fmla="*/ 0 h 1862493"/>
              <a:gd name="connsiteX1" fmla="*/ 2812672 w 2812672"/>
              <a:gd name="connsiteY1" fmla="*/ 1862493 h 1862493"/>
              <a:gd name="connsiteX0" fmla="*/ 0 w 2812672"/>
              <a:gd name="connsiteY0" fmla="*/ 0 h 1863913"/>
              <a:gd name="connsiteX1" fmla="*/ 2812672 w 2812672"/>
              <a:gd name="connsiteY1" fmla="*/ 1862493 h 1863913"/>
              <a:gd name="connsiteX0" fmla="*/ 0 w 2812672"/>
              <a:gd name="connsiteY0" fmla="*/ 0 h 1864021"/>
              <a:gd name="connsiteX1" fmla="*/ 2812672 w 2812672"/>
              <a:gd name="connsiteY1" fmla="*/ 1862493 h 1864021"/>
            </a:gdLst>
            <a:ahLst/>
            <a:cxnLst>
              <a:cxn ang="0">
                <a:pos x="connsiteX0" y="connsiteY0"/>
              </a:cxn>
              <a:cxn ang="0">
                <a:pos x="connsiteX1" y="connsiteY1"/>
              </a:cxn>
            </a:cxnLst>
            <a:rect l="l" t="t" r="r" b="b"/>
            <a:pathLst>
              <a:path w="2812672" h="1864021">
                <a:moveTo>
                  <a:pt x="0" y="0"/>
                </a:moveTo>
                <a:cubicBezTo>
                  <a:pt x="178969" y="964966"/>
                  <a:pt x="1463732" y="1907191"/>
                  <a:pt x="2812672" y="1862493"/>
                </a:cubicBezTo>
              </a:path>
            </a:pathLst>
          </a:custGeom>
          <a:noFill/>
          <a:ln w="50800">
            <a:solidFill>
              <a:schemeClr val="accent5">
                <a:lumMod val="75000"/>
              </a:schemeClr>
            </a:solidFill>
            <a:headEnd type="arrow"/>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43" name="Forme libre 42"/>
          <p:cNvSpPr/>
          <p:nvPr>
            <p:custDataLst>
              <p:tags r:id="rId17"/>
            </p:custDataLst>
          </p:nvPr>
        </p:nvSpPr>
        <p:spPr>
          <a:xfrm>
            <a:off x="2644213" y="2623949"/>
            <a:ext cx="448690" cy="672050"/>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1585582 w 3208268"/>
              <a:gd name="connsiteY0" fmla="*/ 3271004 h 3271004"/>
              <a:gd name="connsiteX1" fmla="*/ 366 w 3208268"/>
              <a:gd name="connsiteY1" fmla="*/ 2491590 h 3271004"/>
              <a:gd name="connsiteX2" fmla="*/ 1738631 w 3208268"/>
              <a:gd name="connsiteY2" fmla="*/ 1106409 h 3271004"/>
              <a:gd name="connsiteX3" fmla="*/ 3208268 w 3208268"/>
              <a:gd name="connsiteY3" fmla="*/ 0 h 3271004"/>
              <a:gd name="connsiteX0" fmla="*/ 1140461 w 2763147"/>
              <a:gd name="connsiteY0" fmla="*/ 3271004 h 3271004"/>
              <a:gd name="connsiteX1" fmla="*/ 550 w 2763147"/>
              <a:gd name="connsiteY1" fmla="*/ 1913807 h 3271004"/>
              <a:gd name="connsiteX2" fmla="*/ 1293510 w 2763147"/>
              <a:gd name="connsiteY2" fmla="*/ 1106409 h 3271004"/>
              <a:gd name="connsiteX3" fmla="*/ 2763147 w 2763147"/>
              <a:gd name="connsiteY3" fmla="*/ 0 h 3271004"/>
              <a:gd name="connsiteX0" fmla="*/ 1152812 w 2775498"/>
              <a:gd name="connsiteY0" fmla="*/ 3271004 h 3271004"/>
              <a:gd name="connsiteX1" fmla="*/ 12901 w 2775498"/>
              <a:gd name="connsiteY1" fmla="*/ 1913807 h 3271004"/>
              <a:gd name="connsiteX2" fmla="*/ 1305861 w 2775498"/>
              <a:gd name="connsiteY2" fmla="*/ 1106409 h 3271004"/>
              <a:gd name="connsiteX3" fmla="*/ 2775498 w 2775498"/>
              <a:gd name="connsiteY3" fmla="*/ 0 h 3271004"/>
              <a:gd name="connsiteX0" fmla="*/ 1161523 w 2784209"/>
              <a:gd name="connsiteY0" fmla="*/ 3271004 h 3271004"/>
              <a:gd name="connsiteX1" fmla="*/ 21612 w 2784209"/>
              <a:gd name="connsiteY1" fmla="*/ 1913807 h 3271004"/>
              <a:gd name="connsiteX2" fmla="*/ 1449512 w 2784209"/>
              <a:gd name="connsiteY2" fmla="*/ 861962 h 3271004"/>
              <a:gd name="connsiteX3" fmla="*/ 2784209 w 2784209"/>
              <a:gd name="connsiteY3" fmla="*/ 0 h 3271004"/>
              <a:gd name="connsiteX0" fmla="*/ 1260365 w 2883051"/>
              <a:gd name="connsiteY0" fmla="*/ 3271004 h 3271004"/>
              <a:gd name="connsiteX1" fmla="*/ 12503 w 2883051"/>
              <a:gd name="connsiteY1" fmla="*/ 1913807 h 3271004"/>
              <a:gd name="connsiteX2" fmla="*/ 1548354 w 2883051"/>
              <a:gd name="connsiteY2" fmla="*/ 861962 h 3271004"/>
              <a:gd name="connsiteX3" fmla="*/ 2883051 w 2883051"/>
              <a:gd name="connsiteY3" fmla="*/ 0 h 3271004"/>
              <a:gd name="connsiteX0" fmla="*/ 1236662 w 2886336"/>
              <a:gd name="connsiteY0" fmla="*/ 3326559 h 3326559"/>
              <a:gd name="connsiteX1" fmla="*/ 15788 w 2886336"/>
              <a:gd name="connsiteY1" fmla="*/ 1913807 h 3326559"/>
              <a:gd name="connsiteX2" fmla="*/ 1551639 w 2886336"/>
              <a:gd name="connsiteY2" fmla="*/ 861962 h 3326559"/>
              <a:gd name="connsiteX3" fmla="*/ 2886336 w 2886336"/>
              <a:gd name="connsiteY3" fmla="*/ 0 h 3326559"/>
              <a:gd name="connsiteX0" fmla="*/ 1246317 w 2895991"/>
              <a:gd name="connsiteY0" fmla="*/ 3326559 h 3326559"/>
              <a:gd name="connsiteX1" fmla="*/ 25443 w 2895991"/>
              <a:gd name="connsiteY1" fmla="*/ 1913807 h 3326559"/>
              <a:gd name="connsiteX2" fmla="*/ 1561294 w 2895991"/>
              <a:gd name="connsiteY2" fmla="*/ 861962 h 3326559"/>
              <a:gd name="connsiteX3" fmla="*/ 2895991 w 2895991"/>
              <a:gd name="connsiteY3" fmla="*/ 0 h 3326559"/>
              <a:gd name="connsiteX0" fmla="*/ 1227791 w 2877465"/>
              <a:gd name="connsiteY0" fmla="*/ 3326559 h 3326559"/>
              <a:gd name="connsiteX1" fmla="*/ 6917 w 2877465"/>
              <a:gd name="connsiteY1" fmla="*/ 1913807 h 3326559"/>
              <a:gd name="connsiteX2" fmla="*/ 1542768 w 2877465"/>
              <a:gd name="connsiteY2" fmla="*/ 861962 h 3326559"/>
              <a:gd name="connsiteX3" fmla="*/ 2877465 w 2877465"/>
              <a:gd name="connsiteY3" fmla="*/ 0 h 3326559"/>
              <a:gd name="connsiteX0" fmla="*/ 1309182 w 2877893"/>
              <a:gd name="connsiteY0" fmla="*/ 3326559 h 3326559"/>
              <a:gd name="connsiteX1" fmla="*/ 7345 w 2877893"/>
              <a:gd name="connsiteY1" fmla="*/ 1913807 h 3326559"/>
              <a:gd name="connsiteX2" fmla="*/ 1543196 w 2877893"/>
              <a:gd name="connsiteY2" fmla="*/ 861962 h 3326559"/>
              <a:gd name="connsiteX3" fmla="*/ 2877893 w 2877893"/>
              <a:gd name="connsiteY3" fmla="*/ 0 h 3326559"/>
              <a:gd name="connsiteX0" fmla="*/ 1302256 w 2870967"/>
              <a:gd name="connsiteY0" fmla="*/ 3326559 h 3326559"/>
              <a:gd name="connsiteX1" fmla="*/ 419 w 2870967"/>
              <a:gd name="connsiteY1" fmla="*/ 1913807 h 3326559"/>
              <a:gd name="connsiteX2" fmla="*/ 1199472 w 2870967"/>
              <a:gd name="connsiteY2" fmla="*/ 469881 h 3326559"/>
              <a:gd name="connsiteX3" fmla="*/ 2870967 w 2870967"/>
              <a:gd name="connsiteY3" fmla="*/ 0 h 3326559"/>
              <a:gd name="connsiteX0" fmla="*/ 1302098 w 2870809"/>
              <a:gd name="connsiteY0" fmla="*/ 3326559 h 3326559"/>
              <a:gd name="connsiteX1" fmla="*/ 261 w 2870809"/>
              <a:gd name="connsiteY1" fmla="*/ 1913807 h 3326559"/>
              <a:gd name="connsiteX2" fmla="*/ 1199314 w 2870809"/>
              <a:gd name="connsiteY2" fmla="*/ 469881 h 3326559"/>
              <a:gd name="connsiteX3" fmla="*/ 2301048 w 2870809"/>
              <a:gd name="connsiteY3" fmla="*/ 157506 h 3326559"/>
              <a:gd name="connsiteX4" fmla="*/ 2870809 w 2870809"/>
              <a:gd name="connsiteY4" fmla="*/ 0 h 3326559"/>
              <a:gd name="connsiteX0" fmla="*/ 1302098 w 2301048"/>
              <a:gd name="connsiteY0" fmla="*/ 3169053 h 3169053"/>
              <a:gd name="connsiteX1" fmla="*/ 261 w 2301048"/>
              <a:gd name="connsiteY1" fmla="*/ 1756301 h 3169053"/>
              <a:gd name="connsiteX2" fmla="*/ 1199314 w 2301048"/>
              <a:gd name="connsiteY2" fmla="*/ 312375 h 3169053"/>
              <a:gd name="connsiteX3" fmla="*/ 2301048 w 2301048"/>
              <a:gd name="connsiteY3" fmla="*/ 0 h 3169053"/>
              <a:gd name="connsiteX0" fmla="*/ 1302098 w 3032714"/>
              <a:gd name="connsiteY0" fmla="*/ 3235994 h 3235994"/>
              <a:gd name="connsiteX1" fmla="*/ 261 w 3032714"/>
              <a:gd name="connsiteY1" fmla="*/ 1823242 h 3235994"/>
              <a:gd name="connsiteX2" fmla="*/ 1199314 w 3032714"/>
              <a:gd name="connsiteY2" fmla="*/ 379316 h 3235994"/>
              <a:gd name="connsiteX3" fmla="*/ 3032714 w 3032714"/>
              <a:gd name="connsiteY3" fmla="*/ 0 h 3235994"/>
              <a:gd name="connsiteX0" fmla="*/ 1302098 w 3032714"/>
              <a:gd name="connsiteY0" fmla="*/ 3235994 h 3235994"/>
              <a:gd name="connsiteX1" fmla="*/ 261 w 3032714"/>
              <a:gd name="connsiteY1" fmla="*/ 1823242 h 3235994"/>
              <a:gd name="connsiteX2" fmla="*/ 1199314 w 3032714"/>
              <a:gd name="connsiteY2" fmla="*/ 379316 h 3235994"/>
              <a:gd name="connsiteX3" fmla="*/ 3032714 w 3032714"/>
              <a:gd name="connsiteY3" fmla="*/ 0 h 3235994"/>
              <a:gd name="connsiteX0" fmla="*/ 1302098 w 2812054"/>
              <a:gd name="connsiteY0" fmla="*/ 3274245 h 3274245"/>
              <a:gd name="connsiteX1" fmla="*/ 261 w 2812054"/>
              <a:gd name="connsiteY1" fmla="*/ 1861493 h 3274245"/>
              <a:gd name="connsiteX2" fmla="*/ 1199314 w 2812054"/>
              <a:gd name="connsiteY2" fmla="*/ 417567 h 3274245"/>
              <a:gd name="connsiteX3" fmla="*/ 2812054 w 2812054"/>
              <a:gd name="connsiteY3" fmla="*/ 0 h 3274245"/>
              <a:gd name="connsiteX0" fmla="*/ 1322648 w 2832604"/>
              <a:gd name="connsiteY0" fmla="*/ 3274245 h 3274245"/>
              <a:gd name="connsiteX1" fmla="*/ 20811 w 2832604"/>
              <a:gd name="connsiteY1" fmla="*/ 1861493 h 3274245"/>
              <a:gd name="connsiteX2" fmla="*/ 650790 w 2832604"/>
              <a:gd name="connsiteY2" fmla="*/ 647077 h 3274245"/>
              <a:gd name="connsiteX3" fmla="*/ 2832604 w 2832604"/>
              <a:gd name="connsiteY3" fmla="*/ 0 h 3274245"/>
              <a:gd name="connsiteX0" fmla="*/ 1322648 w 2832604"/>
              <a:gd name="connsiteY0" fmla="*/ 3274245 h 3274245"/>
              <a:gd name="connsiteX1" fmla="*/ 20811 w 2832604"/>
              <a:gd name="connsiteY1" fmla="*/ 1861493 h 3274245"/>
              <a:gd name="connsiteX2" fmla="*/ 650790 w 2832604"/>
              <a:gd name="connsiteY2" fmla="*/ 647077 h 3274245"/>
              <a:gd name="connsiteX3" fmla="*/ 2832604 w 2832604"/>
              <a:gd name="connsiteY3" fmla="*/ 0 h 3274245"/>
              <a:gd name="connsiteX0" fmla="*/ 1326867 w 2836823"/>
              <a:gd name="connsiteY0" fmla="*/ 3274245 h 3274245"/>
              <a:gd name="connsiteX1" fmla="*/ 25030 w 2836823"/>
              <a:gd name="connsiteY1" fmla="*/ 1861493 h 3274245"/>
              <a:gd name="connsiteX2" fmla="*/ 655009 w 2836823"/>
              <a:gd name="connsiteY2" fmla="*/ 647077 h 3274245"/>
              <a:gd name="connsiteX3" fmla="*/ 2836823 w 2836823"/>
              <a:gd name="connsiteY3" fmla="*/ 0 h 3274245"/>
              <a:gd name="connsiteX0" fmla="*/ 1356675 w 2866631"/>
              <a:gd name="connsiteY0" fmla="*/ 3274245 h 3274245"/>
              <a:gd name="connsiteX1" fmla="*/ 54838 w 2866631"/>
              <a:gd name="connsiteY1" fmla="*/ 1861493 h 3274245"/>
              <a:gd name="connsiteX2" fmla="*/ 684817 w 2866631"/>
              <a:gd name="connsiteY2" fmla="*/ 647077 h 3274245"/>
              <a:gd name="connsiteX3" fmla="*/ 2866631 w 2866631"/>
              <a:gd name="connsiteY3" fmla="*/ 0 h 3274245"/>
              <a:gd name="connsiteX0" fmla="*/ 1356675 w 2866631"/>
              <a:gd name="connsiteY0" fmla="*/ 3274245 h 3274245"/>
              <a:gd name="connsiteX1" fmla="*/ 54838 w 2866631"/>
              <a:gd name="connsiteY1" fmla="*/ 1861493 h 3274245"/>
              <a:gd name="connsiteX2" fmla="*/ 684817 w 2866631"/>
              <a:gd name="connsiteY2" fmla="*/ 647077 h 3274245"/>
              <a:gd name="connsiteX3" fmla="*/ 2866631 w 2866631"/>
              <a:gd name="connsiteY3" fmla="*/ 0 h 3274245"/>
              <a:gd name="connsiteX0" fmla="*/ 1030647 w 2540603"/>
              <a:gd name="connsiteY0" fmla="*/ 3274245 h 3274245"/>
              <a:gd name="connsiteX1" fmla="*/ 65608 w 2540603"/>
              <a:gd name="connsiteY1" fmla="*/ 2119692 h 3274245"/>
              <a:gd name="connsiteX2" fmla="*/ 358789 w 2540603"/>
              <a:gd name="connsiteY2" fmla="*/ 647077 h 3274245"/>
              <a:gd name="connsiteX3" fmla="*/ 2540603 w 2540603"/>
              <a:gd name="connsiteY3" fmla="*/ 0 h 3274245"/>
              <a:gd name="connsiteX0" fmla="*/ 1030647 w 2540603"/>
              <a:gd name="connsiteY0" fmla="*/ 3274245 h 3274420"/>
              <a:gd name="connsiteX1" fmla="*/ 65608 w 2540603"/>
              <a:gd name="connsiteY1" fmla="*/ 2119692 h 3274420"/>
              <a:gd name="connsiteX2" fmla="*/ 358789 w 2540603"/>
              <a:gd name="connsiteY2" fmla="*/ 647077 h 3274420"/>
              <a:gd name="connsiteX3" fmla="*/ 2540603 w 2540603"/>
              <a:gd name="connsiteY3" fmla="*/ 0 h 3274420"/>
              <a:gd name="connsiteX0" fmla="*/ 1006241 w 1738074"/>
              <a:gd name="connsiteY0" fmla="*/ 3436816 h 3436991"/>
              <a:gd name="connsiteX1" fmla="*/ 41202 w 1738074"/>
              <a:gd name="connsiteY1" fmla="*/ 2282263 h 3436991"/>
              <a:gd name="connsiteX2" fmla="*/ 334383 w 1738074"/>
              <a:gd name="connsiteY2" fmla="*/ 809648 h 3436991"/>
              <a:gd name="connsiteX3" fmla="*/ 1738075 w 1738074"/>
              <a:gd name="connsiteY3" fmla="*/ 0 h 3436991"/>
              <a:gd name="connsiteX0" fmla="*/ 1006241 w 1738076"/>
              <a:gd name="connsiteY0" fmla="*/ 3436816 h 3436991"/>
              <a:gd name="connsiteX1" fmla="*/ 41202 w 1738076"/>
              <a:gd name="connsiteY1" fmla="*/ 2282263 h 3436991"/>
              <a:gd name="connsiteX2" fmla="*/ 334383 w 1738076"/>
              <a:gd name="connsiteY2" fmla="*/ 809648 h 3436991"/>
              <a:gd name="connsiteX3" fmla="*/ 1738075 w 1738076"/>
              <a:gd name="connsiteY3" fmla="*/ 0 h 3436991"/>
              <a:gd name="connsiteX0" fmla="*/ 1140198 w 1872032"/>
              <a:gd name="connsiteY0" fmla="*/ 3436816 h 3436988"/>
              <a:gd name="connsiteX1" fmla="*/ 175159 w 1872032"/>
              <a:gd name="connsiteY1" fmla="*/ 2282263 h 3436988"/>
              <a:gd name="connsiteX2" fmla="*/ 166382 w 1872032"/>
              <a:gd name="connsiteY2" fmla="*/ 886152 h 3436988"/>
              <a:gd name="connsiteX3" fmla="*/ 1872032 w 1872032"/>
              <a:gd name="connsiteY3" fmla="*/ 0 h 3436988"/>
              <a:gd name="connsiteX0" fmla="*/ 1140200 w 1872034"/>
              <a:gd name="connsiteY0" fmla="*/ 3522883 h 3523055"/>
              <a:gd name="connsiteX1" fmla="*/ 175161 w 1872034"/>
              <a:gd name="connsiteY1" fmla="*/ 2368330 h 3523055"/>
              <a:gd name="connsiteX2" fmla="*/ 166384 w 1872034"/>
              <a:gd name="connsiteY2" fmla="*/ 972219 h 3523055"/>
              <a:gd name="connsiteX3" fmla="*/ 1872034 w 1872034"/>
              <a:gd name="connsiteY3" fmla="*/ 0 h 3523055"/>
              <a:gd name="connsiteX0" fmla="*/ 1140200 w 1872034"/>
              <a:gd name="connsiteY0" fmla="*/ 3522883 h 3523055"/>
              <a:gd name="connsiteX1" fmla="*/ 175161 w 1872034"/>
              <a:gd name="connsiteY1" fmla="*/ 2368330 h 3523055"/>
              <a:gd name="connsiteX2" fmla="*/ 166384 w 1872034"/>
              <a:gd name="connsiteY2" fmla="*/ 972219 h 3523055"/>
              <a:gd name="connsiteX3" fmla="*/ 1872034 w 1872034"/>
              <a:gd name="connsiteY3" fmla="*/ 0 h 3523055"/>
              <a:gd name="connsiteX0" fmla="*/ 1240943 w 1972777"/>
              <a:gd name="connsiteY0" fmla="*/ 3522883 h 3523086"/>
              <a:gd name="connsiteX1" fmla="*/ 101698 w 1972777"/>
              <a:gd name="connsiteY1" fmla="*/ 2483086 h 3523086"/>
              <a:gd name="connsiteX2" fmla="*/ 267127 w 1972777"/>
              <a:gd name="connsiteY2" fmla="*/ 972219 h 3523086"/>
              <a:gd name="connsiteX3" fmla="*/ 1972777 w 1972777"/>
              <a:gd name="connsiteY3" fmla="*/ 0 h 3523086"/>
              <a:gd name="connsiteX0" fmla="*/ 1440163 w 1986177"/>
              <a:gd name="connsiteY0" fmla="*/ 3608950 h 3609132"/>
              <a:gd name="connsiteX1" fmla="*/ 115098 w 1986177"/>
              <a:gd name="connsiteY1" fmla="*/ 2483086 h 3609132"/>
              <a:gd name="connsiteX2" fmla="*/ 280527 w 1986177"/>
              <a:gd name="connsiteY2" fmla="*/ 972219 h 3609132"/>
              <a:gd name="connsiteX3" fmla="*/ 1986177 w 1986177"/>
              <a:gd name="connsiteY3" fmla="*/ 0 h 3609132"/>
              <a:gd name="connsiteX0" fmla="*/ 1415256 w 1984497"/>
              <a:gd name="connsiteY0" fmla="*/ 3695016 h 3695181"/>
              <a:gd name="connsiteX1" fmla="*/ 113418 w 1984497"/>
              <a:gd name="connsiteY1" fmla="*/ 2483086 h 3695181"/>
              <a:gd name="connsiteX2" fmla="*/ 278847 w 1984497"/>
              <a:gd name="connsiteY2" fmla="*/ 972219 h 3695181"/>
              <a:gd name="connsiteX3" fmla="*/ 1984497 w 1984497"/>
              <a:gd name="connsiteY3" fmla="*/ 0 h 3695181"/>
              <a:gd name="connsiteX0" fmla="*/ 1415256 w 1984497"/>
              <a:gd name="connsiteY0" fmla="*/ 3695016 h 3695016"/>
              <a:gd name="connsiteX1" fmla="*/ 113418 w 1984497"/>
              <a:gd name="connsiteY1" fmla="*/ 2483086 h 3695016"/>
              <a:gd name="connsiteX2" fmla="*/ 278847 w 1984497"/>
              <a:gd name="connsiteY2" fmla="*/ 972219 h 3695016"/>
              <a:gd name="connsiteX3" fmla="*/ 1984497 w 1984497"/>
              <a:gd name="connsiteY3" fmla="*/ 0 h 3695016"/>
              <a:gd name="connsiteX0" fmla="*/ 1402804 w 1983659"/>
              <a:gd name="connsiteY0" fmla="*/ 3647202 h 3647202"/>
              <a:gd name="connsiteX1" fmla="*/ 112580 w 1983659"/>
              <a:gd name="connsiteY1" fmla="*/ 2483086 h 3647202"/>
              <a:gd name="connsiteX2" fmla="*/ 278009 w 1983659"/>
              <a:gd name="connsiteY2" fmla="*/ 972219 h 3647202"/>
              <a:gd name="connsiteX3" fmla="*/ 1983659 w 1983659"/>
              <a:gd name="connsiteY3" fmla="*/ 0 h 3647202"/>
              <a:gd name="connsiteX0" fmla="*/ 1402804 w 1983659"/>
              <a:gd name="connsiteY0" fmla="*/ 3647202 h 3647202"/>
              <a:gd name="connsiteX1" fmla="*/ 112580 w 1983659"/>
              <a:gd name="connsiteY1" fmla="*/ 2483086 h 3647202"/>
              <a:gd name="connsiteX2" fmla="*/ 278009 w 1983659"/>
              <a:gd name="connsiteY2" fmla="*/ 972219 h 3647202"/>
              <a:gd name="connsiteX3" fmla="*/ 1983659 w 1983659"/>
              <a:gd name="connsiteY3" fmla="*/ 0 h 3647202"/>
              <a:gd name="connsiteX0" fmla="*/ 112580 w 1983659"/>
              <a:gd name="connsiteY0" fmla="*/ 2483086 h 2483086"/>
              <a:gd name="connsiteX1" fmla="*/ 278009 w 1983659"/>
              <a:gd name="connsiteY1" fmla="*/ 972219 h 2483086"/>
              <a:gd name="connsiteX2" fmla="*/ 1983659 w 1983659"/>
              <a:gd name="connsiteY2" fmla="*/ 0 h 2483086"/>
              <a:gd name="connsiteX0" fmla="*/ -1 w 1705649"/>
              <a:gd name="connsiteY0" fmla="*/ 972219 h 972218"/>
              <a:gd name="connsiteX1" fmla="*/ 1705649 w 1705649"/>
              <a:gd name="connsiteY1" fmla="*/ 0 h 972218"/>
              <a:gd name="connsiteX0" fmla="*/ 0 w 1624354"/>
              <a:gd name="connsiteY0" fmla="*/ 886153 h 886153"/>
              <a:gd name="connsiteX1" fmla="*/ 1624354 w 1624354"/>
              <a:gd name="connsiteY1" fmla="*/ 0 h 886153"/>
              <a:gd name="connsiteX0" fmla="*/ 0 w 1392080"/>
              <a:gd name="connsiteY0" fmla="*/ 847902 h 847902"/>
              <a:gd name="connsiteX1" fmla="*/ 1392080 w 1392080"/>
              <a:gd name="connsiteY1" fmla="*/ 0 h 847902"/>
              <a:gd name="connsiteX0" fmla="*/ 0 w 1438535"/>
              <a:gd name="connsiteY0" fmla="*/ 857465 h 857465"/>
              <a:gd name="connsiteX1" fmla="*/ 1438535 w 1438535"/>
              <a:gd name="connsiteY1" fmla="*/ 0 h 857465"/>
              <a:gd name="connsiteX0" fmla="*/ 0 w 1461762"/>
              <a:gd name="connsiteY0" fmla="*/ 819214 h 819214"/>
              <a:gd name="connsiteX1" fmla="*/ 1461762 w 1461762"/>
              <a:gd name="connsiteY1" fmla="*/ 0 h 819214"/>
              <a:gd name="connsiteX0" fmla="*/ 0 w 695253"/>
              <a:gd name="connsiteY0" fmla="*/ 857465 h 857465"/>
              <a:gd name="connsiteX1" fmla="*/ 695253 w 695253"/>
              <a:gd name="connsiteY1" fmla="*/ 0 h 857465"/>
              <a:gd name="connsiteX0" fmla="*/ 0 w 695253"/>
              <a:gd name="connsiteY0" fmla="*/ 857465 h 857465"/>
              <a:gd name="connsiteX1" fmla="*/ 695253 w 695253"/>
              <a:gd name="connsiteY1" fmla="*/ 0 h 857465"/>
              <a:gd name="connsiteX0" fmla="*/ 0 w 695253"/>
              <a:gd name="connsiteY0" fmla="*/ 857465 h 857465"/>
              <a:gd name="connsiteX1" fmla="*/ 695253 w 695253"/>
              <a:gd name="connsiteY1" fmla="*/ 0 h 857465"/>
              <a:gd name="connsiteX0" fmla="*/ 0 w 695253"/>
              <a:gd name="connsiteY0" fmla="*/ 857465 h 857465"/>
              <a:gd name="connsiteX1" fmla="*/ 695253 w 695253"/>
              <a:gd name="connsiteY1" fmla="*/ 0 h 857465"/>
              <a:gd name="connsiteX0" fmla="*/ 0 w 695253"/>
              <a:gd name="connsiteY0" fmla="*/ 857465 h 857465"/>
              <a:gd name="connsiteX1" fmla="*/ 695253 w 695253"/>
              <a:gd name="connsiteY1" fmla="*/ 0 h 857465"/>
              <a:gd name="connsiteX0" fmla="*/ 0 w 695253"/>
              <a:gd name="connsiteY0" fmla="*/ 857465 h 857465"/>
              <a:gd name="connsiteX1" fmla="*/ 695253 w 695253"/>
              <a:gd name="connsiteY1" fmla="*/ 0 h 857465"/>
            </a:gdLst>
            <a:ahLst/>
            <a:cxnLst>
              <a:cxn ang="0">
                <a:pos x="connsiteX0" y="connsiteY0"/>
              </a:cxn>
              <a:cxn ang="0">
                <a:pos x="connsiteX1" y="connsiteY1"/>
              </a:cxn>
            </a:cxnLst>
            <a:rect l="l" t="t" r="r" b="b"/>
            <a:pathLst>
              <a:path w="695253" h="857465">
                <a:moveTo>
                  <a:pt x="0" y="857465"/>
                </a:moveTo>
                <a:cubicBezTo>
                  <a:pt x="102800" y="500995"/>
                  <a:pt x="312149" y="221756"/>
                  <a:pt x="695253" y="0"/>
                </a:cubicBezTo>
              </a:path>
            </a:pathLst>
          </a:custGeom>
          <a:noFill/>
          <a:ln w="50800">
            <a:solidFill>
              <a:schemeClr val="accent5">
                <a:lumMod val="75000"/>
              </a:schemeClr>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44" name="Forme libre 43"/>
          <p:cNvSpPr/>
          <p:nvPr>
            <p:custDataLst>
              <p:tags r:id="rId18"/>
            </p:custDataLst>
          </p:nvPr>
        </p:nvSpPr>
        <p:spPr>
          <a:xfrm>
            <a:off x="3837002" y="2068814"/>
            <a:ext cx="544076" cy="126136"/>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1585582 w 3208268"/>
              <a:gd name="connsiteY0" fmla="*/ 3271004 h 3271004"/>
              <a:gd name="connsiteX1" fmla="*/ 366 w 3208268"/>
              <a:gd name="connsiteY1" fmla="*/ 2491590 h 3271004"/>
              <a:gd name="connsiteX2" fmla="*/ 1738631 w 3208268"/>
              <a:gd name="connsiteY2" fmla="*/ 1106409 h 3271004"/>
              <a:gd name="connsiteX3" fmla="*/ 3208268 w 3208268"/>
              <a:gd name="connsiteY3" fmla="*/ 0 h 3271004"/>
              <a:gd name="connsiteX0" fmla="*/ 1140461 w 2763147"/>
              <a:gd name="connsiteY0" fmla="*/ 3271004 h 3271004"/>
              <a:gd name="connsiteX1" fmla="*/ 550 w 2763147"/>
              <a:gd name="connsiteY1" fmla="*/ 1913807 h 3271004"/>
              <a:gd name="connsiteX2" fmla="*/ 1293510 w 2763147"/>
              <a:gd name="connsiteY2" fmla="*/ 1106409 h 3271004"/>
              <a:gd name="connsiteX3" fmla="*/ 2763147 w 2763147"/>
              <a:gd name="connsiteY3" fmla="*/ 0 h 3271004"/>
              <a:gd name="connsiteX0" fmla="*/ 1152812 w 2775498"/>
              <a:gd name="connsiteY0" fmla="*/ 3271004 h 3271004"/>
              <a:gd name="connsiteX1" fmla="*/ 12901 w 2775498"/>
              <a:gd name="connsiteY1" fmla="*/ 1913807 h 3271004"/>
              <a:gd name="connsiteX2" fmla="*/ 1305861 w 2775498"/>
              <a:gd name="connsiteY2" fmla="*/ 1106409 h 3271004"/>
              <a:gd name="connsiteX3" fmla="*/ 2775498 w 2775498"/>
              <a:gd name="connsiteY3" fmla="*/ 0 h 3271004"/>
              <a:gd name="connsiteX0" fmla="*/ 1161523 w 2784209"/>
              <a:gd name="connsiteY0" fmla="*/ 3271004 h 3271004"/>
              <a:gd name="connsiteX1" fmla="*/ 21612 w 2784209"/>
              <a:gd name="connsiteY1" fmla="*/ 1913807 h 3271004"/>
              <a:gd name="connsiteX2" fmla="*/ 1449512 w 2784209"/>
              <a:gd name="connsiteY2" fmla="*/ 861962 h 3271004"/>
              <a:gd name="connsiteX3" fmla="*/ 2784209 w 2784209"/>
              <a:gd name="connsiteY3" fmla="*/ 0 h 3271004"/>
              <a:gd name="connsiteX0" fmla="*/ 1260365 w 2883051"/>
              <a:gd name="connsiteY0" fmla="*/ 3271004 h 3271004"/>
              <a:gd name="connsiteX1" fmla="*/ 12503 w 2883051"/>
              <a:gd name="connsiteY1" fmla="*/ 1913807 h 3271004"/>
              <a:gd name="connsiteX2" fmla="*/ 1548354 w 2883051"/>
              <a:gd name="connsiteY2" fmla="*/ 861962 h 3271004"/>
              <a:gd name="connsiteX3" fmla="*/ 2883051 w 2883051"/>
              <a:gd name="connsiteY3" fmla="*/ 0 h 3271004"/>
              <a:gd name="connsiteX0" fmla="*/ 1236662 w 2886336"/>
              <a:gd name="connsiteY0" fmla="*/ 3326559 h 3326559"/>
              <a:gd name="connsiteX1" fmla="*/ 15788 w 2886336"/>
              <a:gd name="connsiteY1" fmla="*/ 1913807 h 3326559"/>
              <a:gd name="connsiteX2" fmla="*/ 1551639 w 2886336"/>
              <a:gd name="connsiteY2" fmla="*/ 861962 h 3326559"/>
              <a:gd name="connsiteX3" fmla="*/ 2886336 w 2886336"/>
              <a:gd name="connsiteY3" fmla="*/ 0 h 3326559"/>
              <a:gd name="connsiteX0" fmla="*/ 1246317 w 2895991"/>
              <a:gd name="connsiteY0" fmla="*/ 3326559 h 3326559"/>
              <a:gd name="connsiteX1" fmla="*/ 25443 w 2895991"/>
              <a:gd name="connsiteY1" fmla="*/ 1913807 h 3326559"/>
              <a:gd name="connsiteX2" fmla="*/ 1561294 w 2895991"/>
              <a:gd name="connsiteY2" fmla="*/ 861962 h 3326559"/>
              <a:gd name="connsiteX3" fmla="*/ 2895991 w 2895991"/>
              <a:gd name="connsiteY3" fmla="*/ 0 h 3326559"/>
              <a:gd name="connsiteX0" fmla="*/ 1227791 w 2877465"/>
              <a:gd name="connsiteY0" fmla="*/ 3326559 h 3326559"/>
              <a:gd name="connsiteX1" fmla="*/ 6917 w 2877465"/>
              <a:gd name="connsiteY1" fmla="*/ 1913807 h 3326559"/>
              <a:gd name="connsiteX2" fmla="*/ 1542768 w 2877465"/>
              <a:gd name="connsiteY2" fmla="*/ 861962 h 3326559"/>
              <a:gd name="connsiteX3" fmla="*/ 2877465 w 2877465"/>
              <a:gd name="connsiteY3" fmla="*/ 0 h 3326559"/>
              <a:gd name="connsiteX0" fmla="*/ 1309182 w 2877893"/>
              <a:gd name="connsiteY0" fmla="*/ 3326559 h 3326559"/>
              <a:gd name="connsiteX1" fmla="*/ 7345 w 2877893"/>
              <a:gd name="connsiteY1" fmla="*/ 1913807 h 3326559"/>
              <a:gd name="connsiteX2" fmla="*/ 1543196 w 2877893"/>
              <a:gd name="connsiteY2" fmla="*/ 861962 h 3326559"/>
              <a:gd name="connsiteX3" fmla="*/ 2877893 w 2877893"/>
              <a:gd name="connsiteY3" fmla="*/ 0 h 3326559"/>
              <a:gd name="connsiteX0" fmla="*/ 1302256 w 2870967"/>
              <a:gd name="connsiteY0" fmla="*/ 3326559 h 3326559"/>
              <a:gd name="connsiteX1" fmla="*/ 419 w 2870967"/>
              <a:gd name="connsiteY1" fmla="*/ 1913807 h 3326559"/>
              <a:gd name="connsiteX2" fmla="*/ 1199472 w 2870967"/>
              <a:gd name="connsiteY2" fmla="*/ 469881 h 3326559"/>
              <a:gd name="connsiteX3" fmla="*/ 2870967 w 2870967"/>
              <a:gd name="connsiteY3" fmla="*/ 0 h 3326559"/>
              <a:gd name="connsiteX0" fmla="*/ 1302098 w 2870809"/>
              <a:gd name="connsiteY0" fmla="*/ 3326559 h 3326559"/>
              <a:gd name="connsiteX1" fmla="*/ 261 w 2870809"/>
              <a:gd name="connsiteY1" fmla="*/ 1913807 h 3326559"/>
              <a:gd name="connsiteX2" fmla="*/ 1199314 w 2870809"/>
              <a:gd name="connsiteY2" fmla="*/ 469881 h 3326559"/>
              <a:gd name="connsiteX3" fmla="*/ 2301048 w 2870809"/>
              <a:gd name="connsiteY3" fmla="*/ 157506 h 3326559"/>
              <a:gd name="connsiteX4" fmla="*/ 2870809 w 2870809"/>
              <a:gd name="connsiteY4" fmla="*/ 0 h 3326559"/>
              <a:gd name="connsiteX0" fmla="*/ 1302098 w 2301048"/>
              <a:gd name="connsiteY0" fmla="*/ 3169053 h 3169053"/>
              <a:gd name="connsiteX1" fmla="*/ 261 w 2301048"/>
              <a:gd name="connsiteY1" fmla="*/ 1756301 h 3169053"/>
              <a:gd name="connsiteX2" fmla="*/ 1199314 w 2301048"/>
              <a:gd name="connsiteY2" fmla="*/ 312375 h 3169053"/>
              <a:gd name="connsiteX3" fmla="*/ 2301048 w 2301048"/>
              <a:gd name="connsiteY3" fmla="*/ 0 h 3169053"/>
              <a:gd name="connsiteX0" fmla="*/ 1302098 w 3032714"/>
              <a:gd name="connsiteY0" fmla="*/ 3235994 h 3235994"/>
              <a:gd name="connsiteX1" fmla="*/ 261 w 3032714"/>
              <a:gd name="connsiteY1" fmla="*/ 1823242 h 3235994"/>
              <a:gd name="connsiteX2" fmla="*/ 1199314 w 3032714"/>
              <a:gd name="connsiteY2" fmla="*/ 379316 h 3235994"/>
              <a:gd name="connsiteX3" fmla="*/ 3032714 w 3032714"/>
              <a:gd name="connsiteY3" fmla="*/ 0 h 3235994"/>
              <a:gd name="connsiteX0" fmla="*/ 1302098 w 3032714"/>
              <a:gd name="connsiteY0" fmla="*/ 3235994 h 3235994"/>
              <a:gd name="connsiteX1" fmla="*/ 261 w 3032714"/>
              <a:gd name="connsiteY1" fmla="*/ 1823242 h 3235994"/>
              <a:gd name="connsiteX2" fmla="*/ 1199314 w 3032714"/>
              <a:gd name="connsiteY2" fmla="*/ 379316 h 3235994"/>
              <a:gd name="connsiteX3" fmla="*/ 3032714 w 3032714"/>
              <a:gd name="connsiteY3" fmla="*/ 0 h 3235994"/>
              <a:gd name="connsiteX0" fmla="*/ 1302098 w 2812054"/>
              <a:gd name="connsiteY0" fmla="*/ 3274245 h 3274245"/>
              <a:gd name="connsiteX1" fmla="*/ 261 w 2812054"/>
              <a:gd name="connsiteY1" fmla="*/ 1861493 h 3274245"/>
              <a:gd name="connsiteX2" fmla="*/ 1199314 w 2812054"/>
              <a:gd name="connsiteY2" fmla="*/ 417567 h 3274245"/>
              <a:gd name="connsiteX3" fmla="*/ 2812054 w 2812054"/>
              <a:gd name="connsiteY3" fmla="*/ 0 h 3274245"/>
              <a:gd name="connsiteX0" fmla="*/ 1322648 w 2832604"/>
              <a:gd name="connsiteY0" fmla="*/ 3274245 h 3274245"/>
              <a:gd name="connsiteX1" fmla="*/ 20811 w 2832604"/>
              <a:gd name="connsiteY1" fmla="*/ 1861493 h 3274245"/>
              <a:gd name="connsiteX2" fmla="*/ 650790 w 2832604"/>
              <a:gd name="connsiteY2" fmla="*/ 647077 h 3274245"/>
              <a:gd name="connsiteX3" fmla="*/ 2832604 w 2832604"/>
              <a:gd name="connsiteY3" fmla="*/ 0 h 3274245"/>
              <a:gd name="connsiteX0" fmla="*/ 1322648 w 2832604"/>
              <a:gd name="connsiteY0" fmla="*/ 3274245 h 3274245"/>
              <a:gd name="connsiteX1" fmla="*/ 20811 w 2832604"/>
              <a:gd name="connsiteY1" fmla="*/ 1861493 h 3274245"/>
              <a:gd name="connsiteX2" fmla="*/ 650790 w 2832604"/>
              <a:gd name="connsiteY2" fmla="*/ 647077 h 3274245"/>
              <a:gd name="connsiteX3" fmla="*/ 2832604 w 2832604"/>
              <a:gd name="connsiteY3" fmla="*/ 0 h 3274245"/>
              <a:gd name="connsiteX0" fmla="*/ 1326867 w 2836823"/>
              <a:gd name="connsiteY0" fmla="*/ 3274245 h 3274245"/>
              <a:gd name="connsiteX1" fmla="*/ 25030 w 2836823"/>
              <a:gd name="connsiteY1" fmla="*/ 1861493 h 3274245"/>
              <a:gd name="connsiteX2" fmla="*/ 655009 w 2836823"/>
              <a:gd name="connsiteY2" fmla="*/ 647077 h 3274245"/>
              <a:gd name="connsiteX3" fmla="*/ 2836823 w 2836823"/>
              <a:gd name="connsiteY3" fmla="*/ 0 h 3274245"/>
              <a:gd name="connsiteX0" fmla="*/ 1356675 w 2866631"/>
              <a:gd name="connsiteY0" fmla="*/ 3274245 h 3274245"/>
              <a:gd name="connsiteX1" fmla="*/ 54838 w 2866631"/>
              <a:gd name="connsiteY1" fmla="*/ 1861493 h 3274245"/>
              <a:gd name="connsiteX2" fmla="*/ 684817 w 2866631"/>
              <a:gd name="connsiteY2" fmla="*/ 647077 h 3274245"/>
              <a:gd name="connsiteX3" fmla="*/ 2866631 w 2866631"/>
              <a:gd name="connsiteY3" fmla="*/ 0 h 3274245"/>
              <a:gd name="connsiteX0" fmla="*/ 1356675 w 2866631"/>
              <a:gd name="connsiteY0" fmla="*/ 3274245 h 3274245"/>
              <a:gd name="connsiteX1" fmla="*/ 54838 w 2866631"/>
              <a:gd name="connsiteY1" fmla="*/ 1861493 h 3274245"/>
              <a:gd name="connsiteX2" fmla="*/ 684817 w 2866631"/>
              <a:gd name="connsiteY2" fmla="*/ 647077 h 3274245"/>
              <a:gd name="connsiteX3" fmla="*/ 2866631 w 2866631"/>
              <a:gd name="connsiteY3" fmla="*/ 0 h 3274245"/>
              <a:gd name="connsiteX0" fmla="*/ 1030647 w 2540603"/>
              <a:gd name="connsiteY0" fmla="*/ 3274245 h 3274245"/>
              <a:gd name="connsiteX1" fmla="*/ 65608 w 2540603"/>
              <a:gd name="connsiteY1" fmla="*/ 2119692 h 3274245"/>
              <a:gd name="connsiteX2" fmla="*/ 358789 w 2540603"/>
              <a:gd name="connsiteY2" fmla="*/ 647077 h 3274245"/>
              <a:gd name="connsiteX3" fmla="*/ 2540603 w 2540603"/>
              <a:gd name="connsiteY3" fmla="*/ 0 h 3274245"/>
              <a:gd name="connsiteX0" fmla="*/ 1030647 w 2540603"/>
              <a:gd name="connsiteY0" fmla="*/ 3274245 h 3274420"/>
              <a:gd name="connsiteX1" fmla="*/ 65608 w 2540603"/>
              <a:gd name="connsiteY1" fmla="*/ 2119692 h 3274420"/>
              <a:gd name="connsiteX2" fmla="*/ 358789 w 2540603"/>
              <a:gd name="connsiteY2" fmla="*/ 647077 h 3274420"/>
              <a:gd name="connsiteX3" fmla="*/ 2540603 w 2540603"/>
              <a:gd name="connsiteY3" fmla="*/ 0 h 3274420"/>
              <a:gd name="connsiteX0" fmla="*/ 1006241 w 1738074"/>
              <a:gd name="connsiteY0" fmla="*/ 3436816 h 3436991"/>
              <a:gd name="connsiteX1" fmla="*/ 41202 w 1738074"/>
              <a:gd name="connsiteY1" fmla="*/ 2282263 h 3436991"/>
              <a:gd name="connsiteX2" fmla="*/ 334383 w 1738074"/>
              <a:gd name="connsiteY2" fmla="*/ 809648 h 3436991"/>
              <a:gd name="connsiteX3" fmla="*/ 1738075 w 1738074"/>
              <a:gd name="connsiteY3" fmla="*/ 0 h 3436991"/>
              <a:gd name="connsiteX0" fmla="*/ 1006241 w 1738076"/>
              <a:gd name="connsiteY0" fmla="*/ 3436816 h 3436991"/>
              <a:gd name="connsiteX1" fmla="*/ 41202 w 1738076"/>
              <a:gd name="connsiteY1" fmla="*/ 2282263 h 3436991"/>
              <a:gd name="connsiteX2" fmla="*/ 334383 w 1738076"/>
              <a:gd name="connsiteY2" fmla="*/ 809648 h 3436991"/>
              <a:gd name="connsiteX3" fmla="*/ 1738075 w 1738076"/>
              <a:gd name="connsiteY3" fmla="*/ 0 h 3436991"/>
              <a:gd name="connsiteX0" fmla="*/ 1140198 w 1872032"/>
              <a:gd name="connsiteY0" fmla="*/ 3436816 h 3436988"/>
              <a:gd name="connsiteX1" fmla="*/ 175159 w 1872032"/>
              <a:gd name="connsiteY1" fmla="*/ 2282263 h 3436988"/>
              <a:gd name="connsiteX2" fmla="*/ 166382 w 1872032"/>
              <a:gd name="connsiteY2" fmla="*/ 886152 h 3436988"/>
              <a:gd name="connsiteX3" fmla="*/ 1872032 w 1872032"/>
              <a:gd name="connsiteY3" fmla="*/ 0 h 3436988"/>
              <a:gd name="connsiteX0" fmla="*/ 1140200 w 1872034"/>
              <a:gd name="connsiteY0" fmla="*/ 3522883 h 3523055"/>
              <a:gd name="connsiteX1" fmla="*/ 175161 w 1872034"/>
              <a:gd name="connsiteY1" fmla="*/ 2368330 h 3523055"/>
              <a:gd name="connsiteX2" fmla="*/ 166384 w 1872034"/>
              <a:gd name="connsiteY2" fmla="*/ 972219 h 3523055"/>
              <a:gd name="connsiteX3" fmla="*/ 1872034 w 1872034"/>
              <a:gd name="connsiteY3" fmla="*/ 0 h 3523055"/>
              <a:gd name="connsiteX0" fmla="*/ 1140200 w 1872034"/>
              <a:gd name="connsiteY0" fmla="*/ 3522883 h 3523055"/>
              <a:gd name="connsiteX1" fmla="*/ 175161 w 1872034"/>
              <a:gd name="connsiteY1" fmla="*/ 2368330 h 3523055"/>
              <a:gd name="connsiteX2" fmla="*/ 166384 w 1872034"/>
              <a:gd name="connsiteY2" fmla="*/ 972219 h 3523055"/>
              <a:gd name="connsiteX3" fmla="*/ 1872034 w 1872034"/>
              <a:gd name="connsiteY3" fmla="*/ 0 h 3523055"/>
              <a:gd name="connsiteX0" fmla="*/ 1240943 w 1972777"/>
              <a:gd name="connsiteY0" fmla="*/ 3522883 h 3523086"/>
              <a:gd name="connsiteX1" fmla="*/ 101698 w 1972777"/>
              <a:gd name="connsiteY1" fmla="*/ 2483086 h 3523086"/>
              <a:gd name="connsiteX2" fmla="*/ 267127 w 1972777"/>
              <a:gd name="connsiteY2" fmla="*/ 972219 h 3523086"/>
              <a:gd name="connsiteX3" fmla="*/ 1972777 w 1972777"/>
              <a:gd name="connsiteY3" fmla="*/ 0 h 3523086"/>
              <a:gd name="connsiteX0" fmla="*/ 1440163 w 1986177"/>
              <a:gd name="connsiteY0" fmla="*/ 3608950 h 3609132"/>
              <a:gd name="connsiteX1" fmla="*/ 115098 w 1986177"/>
              <a:gd name="connsiteY1" fmla="*/ 2483086 h 3609132"/>
              <a:gd name="connsiteX2" fmla="*/ 280527 w 1986177"/>
              <a:gd name="connsiteY2" fmla="*/ 972219 h 3609132"/>
              <a:gd name="connsiteX3" fmla="*/ 1986177 w 1986177"/>
              <a:gd name="connsiteY3" fmla="*/ 0 h 3609132"/>
              <a:gd name="connsiteX0" fmla="*/ 1415256 w 1984497"/>
              <a:gd name="connsiteY0" fmla="*/ 3695016 h 3695181"/>
              <a:gd name="connsiteX1" fmla="*/ 113418 w 1984497"/>
              <a:gd name="connsiteY1" fmla="*/ 2483086 h 3695181"/>
              <a:gd name="connsiteX2" fmla="*/ 278847 w 1984497"/>
              <a:gd name="connsiteY2" fmla="*/ 972219 h 3695181"/>
              <a:gd name="connsiteX3" fmla="*/ 1984497 w 1984497"/>
              <a:gd name="connsiteY3" fmla="*/ 0 h 3695181"/>
              <a:gd name="connsiteX0" fmla="*/ 1415256 w 1984497"/>
              <a:gd name="connsiteY0" fmla="*/ 3695016 h 3695016"/>
              <a:gd name="connsiteX1" fmla="*/ 113418 w 1984497"/>
              <a:gd name="connsiteY1" fmla="*/ 2483086 h 3695016"/>
              <a:gd name="connsiteX2" fmla="*/ 278847 w 1984497"/>
              <a:gd name="connsiteY2" fmla="*/ 972219 h 3695016"/>
              <a:gd name="connsiteX3" fmla="*/ 1984497 w 1984497"/>
              <a:gd name="connsiteY3" fmla="*/ 0 h 3695016"/>
              <a:gd name="connsiteX0" fmla="*/ 1402804 w 1983659"/>
              <a:gd name="connsiteY0" fmla="*/ 3647202 h 3647202"/>
              <a:gd name="connsiteX1" fmla="*/ 112580 w 1983659"/>
              <a:gd name="connsiteY1" fmla="*/ 2483086 h 3647202"/>
              <a:gd name="connsiteX2" fmla="*/ 278009 w 1983659"/>
              <a:gd name="connsiteY2" fmla="*/ 972219 h 3647202"/>
              <a:gd name="connsiteX3" fmla="*/ 1983659 w 1983659"/>
              <a:gd name="connsiteY3" fmla="*/ 0 h 3647202"/>
              <a:gd name="connsiteX0" fmla="*/ 1402804 w 1983659"/>
              <a:gd name="connsiteY0" fmla="*/ 3647202 h 3647202"/>
              <a:gd name="connsiteX1" fmla="*/ 112580 w 1983659"/>
              <a:gd name="connsiteY1" fmla="*/ 2483086 h 3647202"/>
              <a:gd name="connsiteX2" fmla="*/ 278009 w 1983659"/>
              <a:gd name="connsiteY2" fmla="*/ 972219 h 3647202"/>
              <a:gd name="connsiteX3" fmla="*/ 1983659 w 1983659"/>
              <a:gd name="connsiteY3" fmla="*/ 0 h 3647202"/>
              <a:gd name="connsiteX0" fmla="*/ 112580 w 1983659"/>
              <a:gd name="connsiteY0" fmla="*/ 2483086 h 2483086"/>
              <a:gd name="connsiteX1" fmla="*/ 278009 w 1983659"/>
              <a:gd name="connsiteY1" fmla="*/ 972219 h 2483086"/>
              <a:gd name="connsiteX2" fmla="*/ 1983659 w 1983659"/>
              <a:gd name="connsiteY2" fmla="*/ 0 h 2483086"/>
              <a:gd name="connsiteX0" fmla="*/ -1 w 1705649"/>
              <a:gd name="connsiteY0" fmla="*/ 972219 h 972218"/>
              <a:gd name="connsiteX1" fmla="*/ 1705649 w 1705649"/>
              <a:gd name="connsiteY1" fmla="*/ 0 h 972218"/>
              <a:gd name="connsiteX0" fmla="*/ 0 w 1624354"/>
              <a:gd name="connsiteY0" fmla="*/ 886153 h 886153"/>
              <a:gd name="connsiteX1" fmla="*/ 1624354 w 1624354"/>
              <a:gd name="connsiteY1" fmla="*/ 0 h 886153"/>
              <a:gd name="connsiteX0" fmla="*/ 0 w 1392080"/>
              <a:gd name="connsiteY0" fmla="*/ 847902 h 847902"/>
              <a:gd name="connsiteX1" fmla="*/ 1392080 w 1392080"/>
              <a:gd name="connsiteY1" fmla="*/ 0 h 847902"/>
              <a:gd name="connsiteX0" fmla="*/ 0 w 1438535"/>
              <a:gd name="connsiteY0" fmla="*/ 857465 h 857465"/>
              <a:gd name="connsiteX1" fmla="*/ 1438535 w 1438535"/>
              <a:gd name="connsiteY1" fmla="*/ 0 h 857465"/>
              <a:gd name="connsiteX0" fmla="*/ 0 w 1461762"/>
              <a:gd name="connsiteY0" fmla="*/ 819214 h 819214"/>
              <a:gd name="connsiteX1" fmla="*/ 1461762 w 1461762"/>
              <a:gd name="connsiteY1" fmla="*/ 0 h 819214"/>
              <a:gd name="connsiteX0" fmla="*/ 0 w 1519832"/>
              <a:gd name="connsiteY0" fmla="*/ 134279 h 296646"/>
              <a:gd name="connsiteX1" fmla="*/ 1519832 w 1519832"/>
              <a:gd name="connsiteY1" fmla="*/ 280921 h 296646"/>
              <a:gd name="connsiteX0" fmla="*/ 0 w 1519832"/>
              <a:gd name="connsiteY0" fmla="*/ 192295 h 338937"/>
              <a:gd name="connsiteX1" fmla="*/ 1519832 w 1519832"/>
              <a:gd name="connsiteY1" fmla="*/ 338937 h 338937"/>
              <a:gd name="connsiteX0" fmla="*/ 0 w 1519832"/>
              <a:gd name="connsiteY0" fmla="*/ 128558 h 275200"/>
              <a:gd name="connsiteX1" fmla="*/ 1519832 w 1519832"/>
              <a:gd name="connsiteY1" fmla="*/ 275200 h 275200"/>
              <a:gd name="connsiteX0" fmla="*/ 0 w 1519832"/>
              <a:gd name="connsiteY0" fmla="*/ 128557 h 275199"/>
              <a:gd name="connsiteX1" fmla="*/ 1519832 w 1519832"/>
              <a:gd name="connsiteY1" fmla="*/ 275199 h 275199"/>
              <a:gd name="connsiteX0" fmla="*/ 0 w 1299170"/>
              <a:gd name="connsiteY0" fmla="*/ 152197 h 222336"/>
              <a:gd name="connsiteX1" fmla="*/ 1299170 w 1299170"/>
              <a:gd name="connsiteY1" fmla="*/ 222336 h 222336"/>
              <a:gd name="connsiteX0" fmla="*/ 0 w 1299170"/>
              <a:gd name="connsiteY0" fmla="*/ 134139 h 204278"/>
              <a:gd name="connsiteX1" fmla="*/ 1299170 w 1299170"/>
              <a:gd name="connsiteY1" fmla="*/ 204278 h 204278"/>
              <a:gd name="connsiteX0" fmla="*/ 0 w 1299170"/>
              <a:gd name="connsiteY0" fmla="*/ 75191 h 145330"/>
              <a:gd name="connsiteX1" fmla="*/ 1299170 w 1299170"/>
              <a:gd name="connsiteY1" fmla="*/ 145330 h 145330"/>
              <a:gd name="connsiteX0" fmla="*/ 0 w 1206259"/>
              <a:gd name="connsiteY0" fmla="*/ 44462 h 258045"/>
              <a:gd name="connsiteX1" fmla="*/ 1206259 w 1206259"/>
              <a:gd name="connsiteY1" fmla="*/ 258045 h 258045"/>
              <a:gd name="connsiteX0" fmla="*/ 0 w 1206259"/>
              <a:gd name="connsiteY0" fmla="*/ 40186 h 253769"/>
              <a:gd name="connsiteX1" fmla="*/ 1206259 w 1206259"/>
              <a:gd name="connsiteY1" fmla="*/ 253769 h 253769"/>
              <a:gd name="connsiteX0" fmla="*/ 0 w 1415306"/>
              <a:gd name="connsiteY0" fmla="*/ 102835 h 102835"/>
              <a:gd name="connsiteX1" fmla="*/ 1415306 w 1415306"/>
              <a:gd name="connsiteY1" fmla="*/ 77345 h 102835"/>
              <a:gd name="connsiteX0" fmla="*/ 0 w 1580609"/>
              <a:gd name="connsiteY0" fmla="*/ 160103 h 160103"/>
              <a:gd name="connsiteX1" fmla="*/ 1580609 w 1580609"/>
              <a:gd name="connsiteY1" fmla="*/ 47112 h 160103"/>
              <a:gd name="connsiteX0" fmla="*/ 0 w 1580609"/>
              <a:gd name="connsiteY0" fmla="*/ 168729 h 168729"/>
              <a:gd name="connsiteX1" fmla="*/ 1580609 w 1580609"/>
              <a:gd name="connsiteY1" fmla="*/ 55738 h 168729"/>
              <a:gd name="connsiteX0" fmla="*/ 0 w 1580609"/>
              <a:gd name="connsiteY0" fmla="*/ 173045 h 173045"/>
              <a:gd name="connsiteX1" fmla="*/ 1580609 w 1580609"/>
              <a:gd name="connsiteY1" fmla="*/ 60054 h 173045"/>
              <a:gd name="connsiteX0" fmla="*/ 0 w 1580609"/>
              <a:gd name="connsiteY0" fmla="*/ 173045 h 173045"/>
              <a:gd name="connsiteX1" fmla="*/ 1580609 w 1580609"/>
              <a:gd name="connsiteY1" fmla="*/ 60054 h 173045"/>
              <a:gd name="connsiteX0" fmla="*/ 0 w 1580609"/>
              <a:gd name="connsiteY0" fmla="*/ 173045 h 173045"/>
              <a:gd name="connsiteX1" fmla="*/ 1580609 w 1580609"/>
              <a:gd name="connsiteY1" fmla="*/ 60054 h 173045"/>
              <a:gd name="connsiteX0" fmla="*/ 0 w 1580609"/>
              <a:gd name="connsiteY0" fmla="*/ 168731 h 168731"/>
              <a:gd name="connsiteX1" fmla="*/ 1580609 w 1580609"/>
              <a:gd name="connsiteY1" fmla="*/ 55740 h 168731"/>
              <a:gd name="connsiteX0" fmla="*/ 0 w 843056"/>
              <a:gd name="connsiteY0" fmla="*/ 206916 h 206916"/>
              <a:gd name="connsiteX1" fmla="*/ 843056 w 843056"/>
              <a:gd name="connsiteY1" fmla="*/ 45979 h 206916"/>
              <a:gd name="connsiteX0" fmla="*/ 0 w 843056"/>
              <a:gd name="connsiteY0" fmla="*/ 160937 h 160937"/>
              <a:gd name="connsiteX1" fmla="*/ 843056 w 843056"/>
              <a:gd name="connsiteY1" fmla="*/ 0 h 160937"/>
              <a:gd name="connsiteX0" fmla="*/ 0 w 843056"/>
              <a:gd name="connsiteY0" fmla="*/ 160937 h 160937"/>
              <a:gd name="connsiteX1" fmla="*/ 843056 w 843056"/>
              <a:gd name="connsiteY1" fmla="*/ 0 h 160937"/>
              <a:gd name="connsiteX0" fmla="*/ 0 w 843056"/>
              <a:gd name="connsiteY0" fmla="*/ 160937 h 160937"/>
              <a:gd name="connsiteX1" fmla="*/ 843056 w 843056"/>
              <a:gd name="connsiteY1" fmla="*/ 0 h 160937"/>
              <a:gd name="connsiteX0" fmla="*/ 0 w 843056"/>
              <a:gd name="connsiteY0" fmla="*/ 160937 h 160937"/>
              <a:gd name="connsiteX1" fmla="*/ 843056 w 843056"/>
              <a:gd name="connsiteY1" fmla="*/ 0 h 160937"/>
            </a:gdLst>
            <a:ahLst/>
            <a:cxnLst>
              <a:cxn ang="0">
                <a:pos x="connsiteX0" y="connsiteY0"/>
              </a:cxn>
              <a:cxn ang="0">
                <a:pos x="connsiteX1" y="connsiteY1"/>
              </a:cxn>
            </a:cxnLst>
            <a:rect l="l" t="t" r="r" b="b"/>
            <a:pathLst>
              <a:path w="843056" h="160937">
                <a:moveTo>
                  <a:pt x="0" y="160937"/>
                </a:moveTo>
                <a:cubicBezTo>
                  <a:pt x="295393" y="63305"/>
                  <a:pt x="592775" y="24467"/>
                  <a:pt x="843056" y="0"/>
                </a:cubicBezTo>
              </a:path>
            </a:pathLst>
          </a:custGeom>
          <a:noFill/>
          <a:ln w="50800">
            <a:solidFill>
              <a:schemeClr val="accent5">
                <a:lumMod val="75000"/>
              </a:schemeClr>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45" name="Rectangle 44"/>
          <p:cNvSpPr/>
          <p:nvPr>
            <p:custDataLst>
              <p:tags r:id="rId19"/>
            </p:custDataLst>
          </p:nvPr>
        </p:nvSpPr>
        <p:spPr>
          <a:xfrm>
            <a:off x="2193433" y="3896707"/>
            <a:ext cx="748923" cy="215444"/>
          </a:xfrm>
          <a:prstGeom prst="rect">
            <a:avLst/>
          </a:prstGeom>
        </p:spPr>
        <p:txBody>
          <a:bodyPr wrap="none">
            <a:spAutoFit/>
          </a:bodyPr>
          <a:lstStyle/>
          <a:p>
            <a:pPr algn="ctr"/>
            <a:r>
              <a:rPr lang="fr-FR" sz="800" dirty="0">
                <a:solidFill>
                  <a:prstClr val="white"/>
                </a:solidFill>
              </a:rPr>
              <a:t>Modélisation</a:t>
            </a:r>
          </a:p>
        </p:txBody>
      </p:sp>
      <p:sp>
        <p:nvSpPr>
          <p:cNvPr id="47" name="Rectangle 46"/>
          <p:cNvSpPr/>
          <p:nvPr>
            <p:custDataLst>
              <p:tags r:id="rId20"/>
            </p:custDataLst>
          </p:nvPr>
        </p:nvSpPr>
        <p:spPr>
          <a:xfrm>
            <a:off x="3118561" y="2524432"/>
            <a:ext cx="643125" cy="215444"/>
          </a:xfrm>
          <a:prstGeom prst="rect">
            <a:avLst/>
          </a:prstGeom>
        </p:spPr>
        <p:txBody>
          <a:bodyPr wrap="none">
            <a:spAutoFit/>
          </a:bodyPr>
          <a:lstStyle/>
          <a:p>
            <a:pPr algn="ctr"/>
            <a:r>
              <a:rPr lang="fr-FR" sz="800" dirty="0">
                <a:solidFill>
                  <a:prstClr val="white">
                    <a:lumMod val="65000"/>
                  </a:prstClr>
                </a:solidFill>
              </a:rPr>
              <a:t>Simulation</a:t>
            </a:r>
          </a:p>
        </p:txBody>
      </p:sp>
      <p:pic>
        <p:nvPicPr>
          <p:cNvPr id="5" name="Image 4"/>
          <p:cNvPicPr>
            <a:picLocks noChangeAspect="1"/>
          </p:cNvPicPr>
          <p:nvPr>
            <p:custDataLst>
              <p:tags r:id="rId21"/>
            </p:custDataLst>
          </p:nvPr>
        </p:nvPicPr>
        <p:blipFill>
          <a:blip r:embed="rId52" cstate="print">
            <a:extLst>
              <a:ext uri="{28A0092B-C50C-407E-A947-70E740481C1C}">
                <a14:useLocalDpi xmlns:a14="http://schemas.microsoft.com/office/drawing/2010/main"/>
              </a:ext>
            </a:extLst>
          </a:blip>
          <a:stretch>
            <a:fillRect/>
          </a:stretch>
        </p:blipFill>
        <p:spPr>
          <a:xfrm flipH="1">
            <a:off x="4525242" y="5140972"/>
            <a:ext cx="526909" cy="604586"/>
          </a:xfrm>
          <a:prstGeom prst="rect">
            <a:avLst/>
          </a:prstGeom>
        </p:spPr>
      </p:pic>
      <p:pic>
        <p:nvPicPr>
          <p:cNvPr id="19" name="Image 18"/>
          <p:cNvPicPr>
            <a:picLocks noChangeAspect="1"/>
          </p:cNvPicPr>
          <p:nvPr>
            <p:custDataLst>
              <p:tags r:id="rId22"/>
            </p:custDataLst>
          </p:nvPr>
        </p:nvPicPr>
        <p:blipFill>
          <a:blip r:embed="rId53" cstate="print">
            <a:extLst>
              <a:ext uri="{28A0092B-C50C-407E-A947-70E740481C1C}">
                <a14:useLocalDpi xmlns:a14="http://schemas.microsoft.com/office/drawing/2010/main"/>
              </a:ext>
            </a:extLst>
          </a:blip>
          <a:stretch>
            <a:fillRect/>
          </a:stretch>
        </p:blipFill>
        <p:spPr>
          <a:xfrm rot="2403577" flipH="1">
            <a:off x="7327386" y="942382"/>
            <a:ext cx="500063" cy="944880"/>
          </a:xfrm>
          <a:prstGeom prst="rect">
            <a:avLst/>
          </a:prstGeom>
        </p:spPr>
      </p:pic>
      <p:sp>
        <p:nvSpPr>
          <p:cNvPr id="26" name="Rectangle 25"/>
          <p:cNvSpPr/>
          <p:nvPr>
            <p:custDataLst>
              <p:tags r:id="rId23"/>
            </p:custDataLst>
          </p:nvPr>
        </p:nvSpPr>
        <p:spPr>
          <a:xfrm>
            <a:off x="4433571" y="5693133"/>
            <a:ext cx="729687" cy="215444"/>
          </a:xfrm>
          <a:prstGeom prst="rect">
            <a:avLst/>
          </a:prstGeom>
        </p:spPr>
        <p:txBody>
          <a:bodyPr wrap="none">
            <a:spAutoFit/>
          </a:bodyPr>
          <a:lstStyle/>
          <a:p>
            <a:r>
              <a:rPr lang="fr-FR" sz="800" dirty="0">
                <a:solidFill>
                  <a:prstClr val="white"/>
                </a:solidFill>
                <a:latin typeface="Arial"/>
                <a:ea typeface="Calibri"/>
                <a:cs typeface="Times New Roman"/>
              </a:rPr>
              <a:t>Hypothèses</a:t>
            </a:r>
            <a:endParaRPr lang="fr-FR" sz="800" dirty="0">
              <a:solidFill>
                <a:prstClr val="white"/>
              </a:solidFill>
            </a:endParaRPr>
          </a:p>
        </p:txBody>
      </p:sp>
      <p:sp>
        <p:nvSpPr>
          <p:cNvPr id="46" name="Rectangle 45"/>
          <p:cNvSpPr/>
          <p:nvPr>
            <p:custDataLst>
              <p:tags r:id="rId24"/>
            </p:custDataLst>
          </p:nvPr>
        </p:nvSpPr>
        <p:spPr>
          <a:xfrm>
            <a:off x="3067249" y="3902206"/>
            <a:ext cx="930063" cy="215444"/>
          </a:xfrm>
          <a:prstGeom prst="rect">
            <a:avLst/>
          </a:prstGeom>
        </p:spPr>
        <p:txBody>
          <a:bodyPr wrap="none">
            <a:spAutoFit/>
          </a:bodyPr>
          <a:lstStyle/>
          <a:p>
            <a:pPr algn="ctr"/>
            <a:r>
              <a:rPr lang="fr-FR" sz="800" dirty="0">
                <a:solidFill>
                  <a:prstClr val="white"/>
                </a:solidFill>
                <a:effectLst>
                  <a:outerShdw blurRad="50800" dist="38100" dir="2700000" algn="tl" rotWithShape="0">
                    <a:prstClr val="black">
                      <a:alpha val="40000"/>
                    </a:prstClr>
                  </a:outerShdw>
                </a:effectLst>
                <a:latin typeface="Arial"/>
                <a:ea typeface="Calibri"/>
                <a:cs typeface="Times New Roman"/>
              </a:rPr>
              <a:t>Expérimentation</a:t>
            </a:r>
            <a:endParaRPr lang="fr-FR" sz="800" dirty="0">
              <a:solidFill>
                <a:prstClr val="white"/>
              </a:solidFill>
              <a:effectLst>
                <a:outerShdw blurRad="50800" dist="38100" dir="2700000" algn="tl" rotWithShape="0">
                  <a:prstClr val="black">
                    <a:alpha val="40000"/>
                  </a:prstClr>
                </a:outerShdw>
              </a:effectLst>
            </a:endParaRPr>
          </a:p>
        </p:txBody>
      </p:sp>
      <p:pic>
        <p:nvPicPr>
          <p:cNvPr id="30" name="Image 29"/>
          <p:cNvPicPr>
            <a:picLocks noChangeAspect="1"/>
          </p:cNvPicPr>
          <p:nvPr>
            <p:custDataLst>
              <p:tags r:id="rId25"/>
            </p:custDataLst>
          </p:nvPr>
        </p:nvPicPr>
        <p:blipFill>
          <a:blip r:embed="rId54" cstate="print">
            <a:extLst>
              <a:ext uri="{28A0092B-C50C-407E-A947-70E740481C1C}">
                <a14:useLocalDpi xmlns:a14="http://schemas.microsoft.com/office/drawing/2010/main"/>
              </a:ext>
            </a:extLst>
          </a:blip>
          <a:stretch>
            <a:fillRect/>
          </a:stretch>
        </p:blipFill>
        <p:spPr>
          <a:xfrm>
            <a:off x="2270698" y="3426558"/>
            <a:ext cx="566688" cy="512583"/>
          </a:xfrm>
          <a:prstGeom prst="rect">
            <a:avLst/>
          </a:prstGeom>
        </p:spPr>
      </p:pic>
      <p:pic>
        <p:nvPicPr>
          <p:cNvPr id="29" name="Image 28"/>
          <p:cNvPicPr>
            <a:picLocks noChangeAspect="1"/>
          </p:cNvPicPr>
          <p:nvPr>
            <p:custDataLst>
              <p:tags r:id="rId26"/>
            </p:custDataLst>
          </p:nvPr>
        </p:nvPicPr>
        <p:blipFill>
          <a:blip r:embed="rId55" cstate="print">
            <a:extLst>
              <a:ext uri="{28A0092B-C50C-407E-A947-70E740481C1C}">
                <a14:useLocalDpi xmlns:a14="http://schemas.microsoft.com/office/drawing/2010/main"/>
              </a:ext>
            </a:extLst>
          </a:blip>
          <a:stretch>
            <a:fillRect/>
          </a:stretch>
        </p:blipFill>
        <p:spPr>
          <a:xfrm>
            <a:off x="2347443" y="3494722"/>
            <a:ext cx="280216" cy="304645"/>
          </a:xfrm>
          <a:prstGeom prst="rect">
            <a:avLst/>
          </a:prstGeom>
        </p:spPr>
      </p:pic>
      <p:pic>
        <p:nvPicPr>
          <p:cNvPr id="49" name="Image 48"/>
          <p:cNvPicPr>
            <a:picLocks noChangeAspect="1"/>
          </p:cNvPicPr>
          <p:nvPr>
            <p:custDataLst>
              <p:tags r:id="rId27"/>
            </p:custDataLst>
          </p:nvPr>
        </p:nvPicPr>
        <p:blipFill>
          <a:blip r:embed="rId54" cstate="print">
            <a:extLst>
              <a:ext uri="{28A0092B-C50C-407E-A947-70E740481C1C}">
                <a14:useLocalDpi xmlns:a14="http://schemas.microsoft.com/office/drawing/2010/main"/>
              </a:ext>
            </a:extLst>
          </a:blip>
          <a:stretch>
            <a:fillRect/>
          </a:stretch>
        </p:blipFill>
        <p:spPr>
          <a:xfrm>
            <a:off x="3144863" y="2053926"/>
            <a:ext cx="566688" cy="512583"/>
          </a:xfrm>
          <a:prstGeom prst="rect">
            <a:avLst/>
          </a:prstGeom>
        </p:spPr>
      </p:pic>
      <p:pic>
        <p:nvPicPr>
          <p:cNvPr id="51" name="Image 50"/>
          <p:cNvPicPr>
            <a:picLocks noChangeAspect="1"/>
          </p:cNvPicPr>
          <p:nvPr>
            <p:custDataLst>
              <p:tags r:id="rId28"/>
            </p:custDataLst>
          </p:nvPr>
        </p:nvPicPr>
        <p:blipFill>
          <a:blip r:embed="rId56" cstate="print">
            <a:extLst>
              <a:ext uri="{28A0092B-C50C-407E-A947-70E740481C1C}">
                <a14:useLocalDpi xmlns:a14="http://schemas.microsoft.com/office/drawing/2010/main"/>
              </a:ext>
            </a:extLst>
          </a:blip>
          <a:stretch>
            <a:fillRect/>
          </a:stretch>
        </p:blipFill>
        <p:spPr>
          <a:xfrm>
            <a:off x="3185923" y="2152747"/>
            <a:ext cx="212708" cy="231252"/>
          </a:xfrm>
          <a:prstGeom prst="rect">
            <a:avLst/>
          </a:prstGeom>
        </p:spPr>
      </p:pic>
      <p:sp>
        <p:nvSpPr>
          <p:cNvPr id="65" name="Forme libre 64"/>
          <p:cNvSpPr/>
          <p:nvPr>
            <p:custDataLst>
              <p:tags r:id="rId29"/>
            </p:custDataLst>
          </p:nvPr>
        </p:nvSpPr>
        <p:spPr>
          <a:xfrm>
            <a:off x="1220392" y="4055920"/>
            <a:ext cx="1108952" cy="958573"/>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7698944 w 7698945"/>
              <a:gd name="connsiteY0" fmla="*/ 1499676 h 2494151"/>
              <a:gd name="connsiteX1" fmla="*/ 253202 w 7698945"/>
              <a:gd name="connsiteY1" fmla="*/ 2491590 h 2494151"/>
              <a:gd name="connsiteX2" fmla="*/ 1991467 w 7698945"/>
              <a:gd name="connsiteY2" fmla="*/ 1106409 h 2494151"/>
              <a:gd name="connsiteX3" fmla="*/ 3461104 w 7698945"/>
              <a:gd name="connsiteY3" fmla="*/ 0 h 2494151"/>
              <a:gd name="connsiteX0" fmla="*/ 7545680 w 7545679"/>
              <a:gd name="connsiteY0" fmla="*/ 1499676 h 2521561"/>
              <a:gd name="connsiteX1" fmla="*/ 99938 w 7545679"/>
              <a:gd name="connsiteY1" fmla="*/ 2491590 h 2521561"/>
              <a:gd name="connsiteX2" fmla="*/ 3307840 w 7545679"/>
              <a:gd name="connsiteY2" fmla="*/ 0 h 2521561"/>
              <a:gd name="connsiteX0" fmla="*/ 4363675 w 4363675"/>
              <a:gd name="connsiteY0" fmla="*/ 1499676 h 1499676"/>
              <a:gd name="connsiteX1" fmla="*/ 2341558 w 4363675"/>
              <a:gd name="connsiteY1" fmla="*/ 932834 h 1499676"/>
              <a:gd name="connsiteX2" fmla="*/ 125835 w 4363675"/>
              <a:gd name="connsiteY2" fmla="*/ 0 h 1499676"/>
              <a:gd name="connsiteX0" fmla="*/ 4237840 w 4237840"/>
              <a:gd name="connsiteY0" fmla="*/ 1499676 h 1499676"/>
              <a:gd name="connsiteX1" fmla="*/ 2215723 w 4237840"/>
              <a:gd name="connsiteY1" fmla="*/ 932834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0 w 4237840"/>
              <a:gd name="connsiteY1" fmla="*/ 0 h 1499676"/>
              <a:gd name="connsiteX0" fmla="*/ 4237840 w 4237840"/>
              <a:gd name="connsiteY0" fmla="*/ 1499676 h 1501728"/>
              <a:gd name="connsiteX1" fmla="*/ 0 w 4237840"/>
              <a:gd name="connsiteY1" fmla="*/ 0 h 1501728"/>
              <a:gd name="connsiteX0" fmla="*/ 4237840 w 4237840"/>
              <a:gd name="connsiteY0" fmla="*/ 1499676 h 1501364"/>
              <a:gd name="connsiteX1" fmla="*/ 0 w 4237840"/>
              <a:gd name="connsiteY1" fmla="*/ 0 h 1501364"/>
              <a:gd name="connsiteX0" fmla="*/ 2867417 w 2867417"/>
              <a:gd name="connsiteY0" fmla="*/ 1155411 h 1157686"/>
              <a:gd name="connsiteX1" fmla="*/ 0 w 2867417"/>
              <a:gd name="connsiteY1" fmla="*/ 0 h 1157686"/>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46"/>
              <a:gd name="connsiteY0" fmla="*/ 1155411 h 1155411"/>
              <a:gd name="connsiteX1" fmla="*/ 0 w 2867446"/>
              <a:gd name="connsiteY1" fmla="*/ 0 h 1155411"/>
              <a:gd name="connsiteX0" fmla="*/ 2891031 w 2891059"/>
              <a:gd name="connsiteY0" fmla="*/ 1155411 h 1155411"/>
              <a:gd name="connsiteX1" fmla="*/ 0 w 2891059"/>
              <a:gd name="connsiteY1" fmla="*/ 0 h 1155411"/>
              <a:gd name="connsiteX0" fmla="*/ 2891031 w 2891031"/>
              <a:gd name="connsiteY0" fmla="*/ 1155411 h 1155411"/>
              <a:gd name="connsiteX1" fmla="*/ 0 w 2891031"/>
              <a:gd name="connsiteY1" fmla="*/ 0 h 1155411"/>
              <a:gd name="connsiteX0" fmla="*/ 1840180 w 1840180"/>
              <a:gd name="connsiteY0" fmla="*/ 1038743 h 1038743"/>
              <a:gd name="connsiteX1" fmla="*/ 0 w 1840180"/>
              <a:gd name="connsiteY1" fmla="*/ 0 h 1038743"/>
              <a:gd name="connsiteX0" fmla="*/ 1840180 w 1840180"/>
              <a:gd name="connsiteY0" fmla="*/ 1038743 h 1038743"/>
              <a:gd name="connsiteX1" fmla="*/ 0 w 1840180"/>
              <a:gd name="connsiteY1" fmla="*/ 0 h 1038743"/>
              <a:gd name="connsiteX0" fmla="*/ 1946446 w 1946446"/>
              <a:gd name="connsiteY0" fmla="*/ 1019298 h 1019298"/>
              <a:gd name="connsiteX1" fmla="*/ 0 w 1946446"/>
              <a:gd name="connsiteY1" fmla="*/ 0 h 1019298"/>
              <a:gd name="connsiteX0" fmla="*/ 446916 w 491370"/>
              <a:gd name="connsiteY0" fmla="*/ 747074 h 747074"/>
              <a:gd name="connsiteX1" fmla="*/ 0 w 491370"/>
              <a:gd name="connsiteY1" fmla="*/ 0 h 747074"/>
              <a:gd name="connsiteX0" fmla="*/ 446916 w 446916"/>
              <a:gd name="connsiteY0" fmla="*/ 747074 h 747074"/>
              <a:gd name="connsiteX1" fmla="*/ 0 w 446916"/>
              <a:gd name="connsiteY1" fmla="*/ 0 h 747074"/>
              <a:gd name="connsiteX0" fmla="*/ 234384 w 234384"/>
              <a:gd name="connsiteY0" fmla="*/ 883186 h 883186"/>
              <a:gd name="connsiteX1" fmla="*/ 0 w 234384"/>
              <a:gd name="connsiteY1" fmla="*/ 0 h 883186"/>
              <a:gd name="connsiteX0" fmla="*/ 234384 w 234384"/>
              <a:gd name="connsiteY0" fmla="*/ 883186 h 883186"/>
              <a:gd name="connsiteX1" fmla="*/ 0 w 234384"/>
              <a:gd name="connsiteY1" fmla="*/ 0 h 883186"/>
              <a:gd name="connsiteX0" fmla="*/ 2288852 w 2288852"/>
              <a:gd name="connsiteY0" fmla="*/ 271967 h 393969"/>
              <a:gd name="connsiteX1" fmla="*/ 0 w 2288852"/>
              <a:gd name="connsiteY1" fmla="*/ 322122 h 393969"/>
              <a:gd name="connsiteX0" fmla="*/ 2288852 w 2288852"/>
              <a:gd name="connsiteY0" fmla="*/ 393885 h 444040"/>
              <a:gd name="connsiteX1" fmla="*/ 0 w 2288852"/>
              <a:gd name="connsiteY1" fmla="*/ 444040 h 444040"/>
              <a:gd name="connsiteX0" fmla="*/ 2088128 w 2088128"/>
              <a:gd name="connsiteY0" fmla="*/ 312842 h 683833"/>
              <a:gd name="connsiteX1" fmla="*/ 0 w 2088128"/>
              <a:gd name="connsiteY1" fmla="*/ 683833 h 683833"/>
              <a:gd name="connsiteX0" fmla="*/ 2088128 w 2088128"/>
              <a:gd name="connsiteY0" fmla="*/ 1 h 370992"/>
              <a:gd name="connsiteX1" fmla="*/ 0 w 2088128"/>
              <a:gd name="connsiteY1" fmla="*/ 370992 h 370992"/>
              <a:gd name="connsiteX0" fmla="*/ 2099935 w 2099935"/>
              <a:gd name="connsiteY0" fmla="*/ 0 h 351546"/>
              <a:gd name="connsiteX1" fmla="*/ 0 w 2099935"/>
              <a:gd name="connsiteY1" fmla="*/ 351546 h 351546"/>
              <a:gd name="connsiteX0" fmla="*/ 2099935 w 2099935"/>
              <a:gd name="connsiteY0" fmla="*/ 0 h 351546"/>
              <a:gd name="connsiteX1" fmla="*/ 0 w 2099935"/>
              <a:gd name="connsiteY1" fmla="*/ 351546 h 351546"/>
              <a:gd name="connsiteX0" fmla="*/ 2577809 w 2577809"/>
              <a:gd name="connsiteY0" fmla="*/ 0 h 246460"/>
              <a:gd name="connsiteX1" fmla="*/ 0 w 2577809"/>
              <a:gd name="connsiteY1" fmla="*/ 246460 h 246460"/>
              <a:gd name="connsiteX0" fmla="*/ 766919 w 766919"/>
              <a:gd name="connsiteY0" fmla="*/ 0 h 528879"/>
              <a:gd name="connsiteX1" fmla="*/ 0 w 766919"/>
              <a:gd name="connsiteY1" fmla="*/ 528879 h 528879"/>
              <a:gd name="connsiteX0" fmla="*/ 766919 w 766919"/>
              <a:gd name="connsiteY0" fmla="*/ 0 h 528879"/>
              <a:gd name="connsiteX1" fmla="*/ 0 w 766919"/>
              <a:gd name="connsiteY1" fmla="*/ 528879 h 528879"/>
              <a:gd name="connsiteX0" fmla="*/ 766919 w 766919"/>
              <a:gd name="connsiteY0" fmla="*/ 0 h 528879"/>
              <a:gd name="connsiteX1" fmla="*/ 0 w 766919"/>
              <a:gd name="connsiteY1" fmla="*/ 528879 h 528879"/>
              <a:gd name="connsiteX0" fmla="*/ 766919 w 766919"/>
              <a:gd name="connsiteY0" fmla="*/ 0 h 430361"/>
              <a:gd name="connsiteX1" fmla="*/ 0 w 766919"/>
              <a:gd name="connsiteY1" fmla="*/ 430361 h 430361"/>
              <a:gd name="connsiteX0" fmla="*/ 766919 w 766919"/>
              <a:gd name="connsiteY0" fmla="*/ 0 h 430361"/>
              <a:gd name="connsiteX1" fmla="*/ 0 w 766919"/>
              <a:gd name="connsiteY1" fmla="*/ 430361 h 430361"/>
              <a:gd name="connsiteX0" fmla="*/ 766919 w 766919"/>
              <a:gd name="connsiteY0" fmla="*/ 0 h 430361"/>
              <a:gd name="connsiteX1" fmla="*/ 0 w 766919"/>
              <a:gd name="connsiteY1" fmla="*/ 430361 h 430361"/>
              <a:gd name="connsiteX0" fmla="*/ 1076818 w 1076818"/>
              <a:gd name="connsiteY0" fmla="*/ 0 h 184065"/>
              <a:gd name="connsiteX1" fmla="*/ 0 w 1076818"/>
              <a:gd name="connsiteY1" fmla="*/ 184065 h 184065"/>
              <a:gd name="connsiteX0" fmla="*/ 1076818 w 1076818"/>
              <a:gd name="connsiteY0" fmla="*/ 0 h 233061"/>
              <a:gd name="connsiteX1" fmla="*/ 0 w 1076818"/>
              <a:gd name="connsiteY1" fmla="*/ 184065 h 233061"/>
              <a:gd name="connsiteX0" fmla="*/ 847761 w 847761"/>
              <a:gd name="connsiteY0" fmla="*/ 0 h 315329"/>
              <a:gd name="connsiteX1" fmla="*/ 0 w 847761"/>
              <a:gd name="connsiteY1" fmla="*/ 289621 h 315329"/>
              <a:gd name="connsiteX0" fmla="*/ 847761 w 847761"/>
              <a:gd name="connsiteY0" fmla="*/ 0 h 289621"/>
              <a:gd name="connsiteX1" fmla="*/ 0 w 847761"/>
              <a:gd name="connsiteY1" fmla="*/ 289621 h 289621"/>
              <a:gd name="connsiteX0" fmla="*/ 847761 w 847761"/>
              <a:gd name="connsiteY0" fmla="*/ 0 h 289621"/>
              <a:gd name="connsiteX1" fmla="*/ 0 w 847761"/>
              <a:gd name="connsiteY1" fmla="*/ 289621 h 289621"/>
              <a:gd name="connsiteX0" fmla="*/ 1036395 w 1036395"/>
              <a:gd name="connsiteY0" fmla="*/ 0 h 409250"/>
              <a:gd name="connsiteX1" fmla="*/ 0 w 1036395"/>
              <a:gd name="connsiteY1" fmla="*/ 409250 h 409250"/>
              <a:gd name="connsiteX0" fmla="*/ 1036395 w 1036395"/>
              <a:gd name="connsiteY0" fmla="*/ 0 h 409250"/>
              <a:gd name="connsiteX1" fmla="*/ 0 w 1036395"/>
              <a:gd name="connsiteY1" fmla="*/ 409250 h 409250"/>
              <a:gd name="connsiteX0" fmla="*/ 1548403 w 1548403"/>
              <a:gd name="connsiteY0" fmla="*/ 0 h 465547"/>
              <a:gd name="connsiteX1" fmla="*/ 0 w 1548403"/>
              <a:gd name="connsiteY1" fmla="*/ 465547 h 465547"/>
              <a:gd name="connsiteX0" fmla="*/ 1683142 w 1683142"/>
              <a:gd name="connsiteY0" fmla="*/ 0 h 465547"/>
              <a:gd name="connsiteX1" fmla="*/ 0 w 1683142"/>
              <a:gd name="connsiteY1" fmla="*/ 465547 h 465547"/>
              <a:gd name="connsiteX0" fmla="*/ 1683142 w 1683142"/>
              <a:gd name="connsiteY0" fmla="*/ 0 h 465547"/>
              <a:gd name="connsiteX1" fmla="*/ 0 w 1683142"/>
              <a:gd name="connsiteY1" fmla="*/ 465547 h 465547"/>
              <a:gd name="connsiteX0" fmla="*/ 2019989 w 2019989"/>
              <a:gd name="connsiteY0" fmla="*/ 0 h 472584"/>
              <a:gd name="connsiteX1" fmla="*/ 0 w 2019989"/>
              <a:gd name="connsiteY1" fmla="*/ 472584 h 472584"/>
              <a:gd name="connsiteX0" fmla="*/ 2019989 w 2019989"/>
              <a:gd name="connsiteY0" fmla="*/ 0 h 472584"/>
              <a:gd name="connsiteX1" fmla="*/ 0 w 2019989"/>
              <a:gd name="connsiteY1" fmla="*/ 472584 h 472584"/>
              <a:gd name="connsiteX0" fmla="*/ 1979567 w 1979567"/>
              <a:gd name="connsiteY0" fmla="*/ 0 h 458510"/>
              <a:gd name="connsiteX1" fmla="*/ 0 w 1979567"/>
              <a:gd name="connsiteY1" fmla="*/ 458510 h 458510"/>
              <a:gd name="connsiteX0" fmla="*/ 1830153 w 1830153"/>
              <a:gd name="connsiteY0" fmla="*/ 0 h 825270"/>
              <a:gd name="connsiteX1" fmla="*/ 0 w 1830153"/>
              <a:gd name="connsiteY1" fmla="*/ 825270 h 825270"/>
              <a:gd name="connsiteX0" fmla="*/ 1830153 w 1830153"/>
              <a:gd name="connsiteY0" fmla="*/ 0 h 825270"/>
              <a:gd name="connsiteX1" fmla="*/ 0 w 1830153"/>
              <a:gd name="connsiteY1" fmla="*/ 825270 h 825270"/>
              <a:gd name="connsiteX0" fmla="*/ 1830153 w 1830153"/>
              <a:gd name="connsiteY0" fmla="*/ 0 h 828332"/>
              <a:gd name="connsiteX1" fmla="*/ 0 w 1830153"/>
              <a:gd name="connsiteY1" fmla="*/ 825270 h 828332"/>
              <a:gd name="connsiteX0" fmla="*/ 1830153 w 1830153"/>
              <a:gd name="connsiteY0" fmla="*/ 0 h 826217"/>
              <a:gd name="connsiteX1" fmla="*/ 0 w 1830153"/>
              <a:gd name="connsiteY1" fmla="*/ 825270 h 826217"/>
              <a:gd name="connsiteX0" fmla="*/ 1830153 w 1830153"/>
              <a:gd name="connsiteY0" fmla="*/ 0 h 826148"/>
              <a:gd name="connsiteX1" fmla="*/ 0 w 1830153"/>
              <a:gd name="connsiteY1" fmla="*/ 825270 h 826148"/>
              <a:gd name="connsiteX0" fmla="*/ 1830153 w 1830153"/>
              <a:gd name="connsiteY0" fmla="*/ 0 h 826217"/>
              <a:gd name="connsiteX1" fmla="*/ 0 w 1830153"/>
              <a:gd name="connsiteY1" fmla="*/ 825270 h 826217"/>
            </a:gdLst>
            <a:ahLst/>
            <a:cxnLst>
              <a:cxn ang="0">
                <a:pos x="connsiteX0" y="connsiteY0"/>
              </a:cxn>
              <a:cxn ang="0">
                <a:pos x="connsiteX1" y="connsiteY1"/>
              </a:cxn>
            </a:cxnLst>
            <a:rect l="l" t="t" r="r" b="b"/>
            <a:pathLst>
              <a:path w="1830153" h="826217">
                <a:moveTo>
                  <a:pt x="1830153" y="0"/>
                </a:moveTo>
                <a:cubicBezTo>
                  <a:pt x="1390953" y="285527"/>
                  <a:pt x="1300719" y="852512"/>
                  <a:pt x="0" y="825270"/>
                </a:cubicBezTo>
              </a:path>
            </a:pathLst>
          </a:custGeom>
          <a:noFill/>
          <a:ln w="50800">
            <a:solidFill>
              <a:schemeClr val="accent5">
                <a:lumMod val="75000"/>
              </a:schemeClr>
            </a:solidFill>
            <a:headEnd type="arrow"/>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8" name="Forme libre 47">
            <a:extLst>
              <a:ext uri="{FF2B5EF4-FFF2-40B4-BE49-F238E27FC236}">
                <a16:creationId xmlns:a16="http://schemas.microsoft.com/office/drawing/2014/main" id="{F309BC50-DF4F-0C49-9E55-ADD4E61FD4C5}"/>
              </a:ext>
            </a:extLst>
          </p:cNvPr>
          <p:cNvSpPr/>
          <p:nvPr>
            <p:custDataLst>
              <p:tags r:id="rId30"/>
            </p:custDataLst>
          </p:nvPr>
        </p:nvSpPr>
        <p:spPr>
          <a:xfrm>
            <a:off x="6674361" y="2993061"/>
            <a:ext cx="1691921" cy="730044"/>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7698944 w 7698945"/>
              <a:gd name="connsiteY0" fmla="*/ 1499676 h 2494151"/>
              <a:gd name="connsiteX1" fmla="*/ 253202 w 7698945"/>
              <a:gd name="connsiteY1" fmla="*/ 2491590 h 2494151"/>
              <a:gd name="connsiteX2" fmla="*/ 1991467 w 7698945"/>
              <a:gd name="connsiteY2" fmla="*/ 1106409 h 2494151"/>
              <a:gd name="connsiteX3" fmla="*/ 3461104 w 7698945"/>
              <a:gd name="connsiteY3" fmla="*/ 0 h 2494151"/>
              <a:gd name="connsiteX0" fmla="*/ 7545680 w 7545679"/>
              <a:gd name="connsiteY0" fmla="*/ 1499676 h 2521561"/>
              <a:gd name="connsiteX1" fmla="*/ 99938 w 7545679"/>
              <a:gd name="connsiteY1" fmla="*/ 2491590 h 2521561"/>
              <a:gd name="connsiteX2" fmla="*/ 3307840 w 7545679"/>
              <a:gd name="connsiteY2" fmla="*/ 0 h 2521561"/>
              <a:gd name="connsiteX0" fmla="*/ 4363675 w 4363675"/>
              <a:gd name="connsiteY0" fmla="*/ 1499676 h 1499676"/>
              <a:gd name="connsiteX1" fmla="*/ 2341558 w 4363675"/>
              <a:gd name="connsiteY1" fmla="*/ 932834 h 1499676"/>
              <a:gd name="connsiteX2" fmla="*/ 125835 w 4363675"/>
              <a:gd name="connsiteY2" fmla="*/ 0 h 1499676"/>
              <a:gd name="connsiteX0" fmla="*/ 4237840 w 4237840"/>
              <a:gd name="connsiteY0" fmla="*/ 1499676 h 1499676"/>
              <a:gd name="connsiteX1" fmla="*/ 2215723 w 4237840"/>
              <a:gd name="connsiteY1" fmla="*/ 932834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0 w 4237840"/>
              <a:gd name="connsiteY1" fmla="*/ 0 h 1499676"/>
              <a:gd name="connsiteX0" fmla="*/ 4237840 w 4237840"/>
              <a:gd name="connsiteY0" fmla="*/ 1499676 h 1501728"/>
              <a:gd name="connsiteX1" fmla="*/ 0 w 4237840"/>
              <a:gd name="connsiteY1" fmla="*/ 0 h 1501728"/>
              <a:gd name="connsiteX0" fmla="*/ 4237840 w 4237840"/>
              <a:gd name="connsiteY0" fmla="*/ 1499676 h 1501364"/>
              <a:gd name="connsiteX1" fmla="*/ 0 w 4237840"/>
              <a:gd name="connsiteY1" fmla="*/ 0 h 1501364"/>
              <a:gd name="connsiteX0" fmla="*/ 2867417 w 2867417"/>
              <a:gd name="connsiteY0" fmla="*/ 1155411 h 1157686"/>
              <a:gd name="connsiteX1" fmla="*/ 0 w 2867417"/>
              <a:gd name="connsiteY1" fmla="*/ 0 h 1157686"/>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46"/>
              <a:gd name="connsiteY0" fmla="*/ 1155411 h 1155411"/>
              <a:gd name="connsiteX1" fmla="*/ 0 w 2867446"/>
              <a:gd name="connsiteY1" fmla="*/ 0 h 1155411"/>
              <a:gd name="connsiteX0" fmla="*/ 2891031 w 2891059"/>
              <a:gd name="connsiteY0" fmla="*/ 1155411 h 1155411"/>
              <a:gd name="connsiteX1" fmla="*/ 0 w 2891059"/>
              <a:gd name="connsiteY1" fmla="*/ 0 h 1155411"/>
              <a:gd name="connsiteX0" fmla="*/ 2891031 w 2891031"/>
              <a:gd name="connsiteY0" fmla="*/ 1155411 h 1155411"/>
              <a:gd name="connsiteX1" fmla="*/ 0 w 2891031"/>
              <a:gd name="connsiteY1" fmla="*/ 0 h 1155411"/>
              <a:gd name="connsiteX0" fmla="*/ 1840180 w 1840180"/>
              <a:gd name="connsiteY0" fmla="*/ 1038743 h 1038743"/>
              <a:gd name="connsiteX1" fmla="*/ 0 w 1840180"/>
              <a:gd name="connsiteY1" fmla="*/ 0 h 1038743"/>
              <a:gd name="connsiteX0" fmla="*/ 1840180 w 1840180"/>
              <a:gd name="connsiteY0" fmla="*/ 1038743 h 1038743"/>
              <a:gd name="connsiteX1" fmla="*/ 0 w 1840180"/>
              <a:gd name="connsiteY1" fmla="*/ 0 h 1038743"/>
              <a:gd name="connsiteX0" fmla="*/ 1946446 w 1946446"/>
              <a:gd name="connsiteY0" fmla="*/ 1019298 h 1019298"/>
              <a:gd name="connsiteX1" fmla="*/ 0 w 1946446"/>
              <a:gd name="connsiteY1" fmla="*/ 0 h 1019298"/>
              <a:gd name="connsiteX0" fmla="*/ 446916 w 491370"/>
              <a:gd name="connsiteY0" fmla="*/ 747074 h 747074"/>
              <a:gd name="connsiteX1" fmla="*/ 0 w 491370"/>
              <a:gd name="connsiteY1" fmla="*/ 0 h 747074"/>
              <a:gd name="connsiteX0" fmla="*/ 446916 w 446916"/>
              <a:gd name="connsiteY0" fmla="*/ 747074 h 747074"/>
              <a:gd name="connsiteX1" fmla="*/ 0 w 446916"/>
              <a:gd name="connsiteY1" fmla="*/ 0 h 747074"/>
              <a:gd name="connsiteX0" fmla="*/ 234384 w 234384"/>
              <a:gd name="connsiteY0" fmla="*/ 883186 h 883186"/>
              <a:gd name="connsiteX1" fmla="*/ 0 w 234384"/>
              <a:gd name="connsiteY1" fmla="*/ 0 h 883186"/>
              <a:gd name="connsiteX0" fmla="*/ 234384 w 234384"/>
              <a:gd name="connsiteY0" fmla="*/ 883186 h 883186"/>
              <a:gd name="connsiteX1" fmla="*/ 0 w 234384"/>
              <a:gd name="connsiteY1" fmla="*/ 0 h 883186"/>
              <a:gd name="connsiteX0" fmla="*/ 2288852 w 2288852"/>
              <a:gd name="connsiteY0" fmla="*/ 271967 h 393969"/>
              <a:gd name="connsiteX1" fmla="*/ 0 w 2288852"/>
              <a:gd name="connsiteY1" fmla="*/ 322122 h 393969"/>
              <a:gd name="connsiteX0" fmla="*/ 2288852 w 2288852"/>
              <a:gd name="connsiteY0" fmla="*/ 393885 h 444040"/>
              <a:gd name="connsiteX1" fmla="*/ 0 w 2288852"/>
              <a:gd name="connsiteY1" fmla="*/ 444040 h 444040"/>
              <a:gd name="connsiteX0" fmla="*/ 2088128 w 2088128"/>
              <a:gd name="connsiteY0" fmla="*/ 312842 h 683833"/>
              <a:gd name="connsiteX1" fmla="*/ 0 w 2088128"/>
              <a:gd name="connsiteY1" fmla="*/ 683833 h 683833"/>
              <a:gd name="connsiteX0" fmla="*/ 2088128 w 2088128"/>
              <a:gd name="connsiteY0" fmla="*/ 1 h 370992"/>
              <a:gd name="connsiteX1" fmla="*/ 0 w 2088128"/>
              <a:gd name="connsiteY1" fmla="*/ 370992 h 370992"/>
              <a:gd name="connsiteX0" fmla="*/ 2099935 w 2099935"/>
              <a:gd name="connsiteY0" fmla="*/ 0 h 351546"/>
              <a:gd name="connsiteX1" fmla="*/ 0 w 2099935"/>
              <a:gd name="connsiteY1" fmla="*/ 351546 h 351546"/>
              <a:gd name="connsiteX0" fmla="*/ 2099935 w 2099935"/>
              <a:gd name="connsiteY0" fmla="*/ 0 h 351546"/>
              <a:gd name="connsiteX1" fmla="*/ 0 w 2099935"/>
              <a:gd name="connsiteY1" fmla="*/ 351546 h 351546"/>
              <a:gd name="connsiteX0" fmla="*/ 2577809 w 2577809"/>
              <a:gd name="connsiteY0" fmla="*/ 0 h 246460"/>
              <a:gd name="connsiteX1" fmla="*/ 0 w 2577809"/>
              <a:gd name="connsiteY1" fmla="*/ 246460 h 246460"/>
              <a:gd name="connsiteX0" fmla="*/ 766919 w 766919"/>
              <a:gd name="connsiteY0" fmla="*/ 0 h 528879"/>
              <a:gd name="connsiteX1" fmla="*/ 0 w 766919"/>
              <a:gd name="connsiteY1" fmla="*/ 528879 h 528879"/>
              <a:gd name="connsiteX0" fmla="*/ 766919 w 766919"/>
              <a:gd name="connsiteY0" fmla="*/ 0 h 528879"/>
              <a:gd name="connsiteX1" fmla="*/ 0 w 766919"/>
              <a:gd name="connsiteY1" fmla="*/ 528879 h 528879"/>
              <a:gd name="connsiteX0" fmla="*/ 766919 w 766919"/>
              <a:gd name="connsiteY0" fmla="*/ 0 h 528879"/>
              <a:gd name="connsiteX1" fmla="*/ 0 w 766919"/>
              <a:gd name="connsiteY1" fmla="*/ 528879 h 528879"/>
              <a:gd name="connsiteX0" fmla="*/ 766919 w 766919"/>
              <a:gd name="connsiteY0" fmla="*/ 0 h 430361"/>
              <a:gd name="connsiteX1" fmla="*/ 0 w 766919"/>
              <a:gd name="connsiteY1" fmla="*/ 430361 h 430361"/>
              <a:gd name="connsiteX0" fmla="*/ 766919 w 766919"/>
              <a:gd name="connsiteY0" fmla="*/ 0 h 430361"/>
              <a:gd name="connsiteX1" fmla="*/ 0 w 766919"/>
              <a:gd name="connsiteY1" fmla="*/ 430361 h 430361"/>
              <a:gd name="connsiteX0" fmla="*/ 766919 w 766919"/>
              <a:gd name="connsiteY0" fmla="*/ 0 h 430361"/>
              <a:gd name="connsiteX1" fmla="*/ 0 w 766919"/>
              <a:gd name="connsiteY1" fmla="*/ 430361 h 430361"/>
              <a:gd name="connsiteX0" fmla="*/ 25850 w 2285854"/>
              <a:gd name="connsiteY0" fmla="*/ 0 h 357288"/>
              <a:gd name="connsiteX1" fmla="*/ 2277083 w 2285854"/>
              <a:gd name="connsiteY1" fmla="*/ 357288 h 357288"/>
              <a:gd name="connsiteX0" fmla="*/ 1 w 2263675"/>
              <a:gd name="connsiteY0" fmla="*/ 97277 h 454565"/>
              <a:gd name="connsiteX1" fmla="*/ 2251234 w 2263675"/>
              <a:gd name="connsiteY1" fmla="*/ 454565 h 454565"/>
              <a:gd name="connsiteX0" fmla="*/ -1 w 1985826"/>
              <a:gd name="connsiteY0" fmla="*/ 346145 h 346145"/>
              <a:gd name="connsiteX1" fmla="*/ 1971403 w 1985826"/>
              <a:gd name="connsiteY1" fmla="*/ 82312 h 346145"/>
              <a:gd name="connsiteX0" fmla="*/ 1 w 1971405"/>
              <a:gd name="connsiteY0" fmla="*/ 263833 h 263833"/>
              <a:gd name="connsiteX1" fmla="*/ 1971405 w 1971405"/>
              <a:gd name="connsiteY1" fmla="*/ 0 h 263833"/>
              <a:gd name="connsiteX0" fmla="*/ 0 w 1881458"/>
              <a:gd name="connsiteY0" fmla="*/ 269052 h 269052"/>
              <a:gd name="connsiteX1" fmla="*/ 1881458 w 1881458"/>
              <a:gd name="connsiteY1" fmla="*/ 0 h 269052"/>
              <a:gd name="connsiteX0" fmla="*/ 0 w 1881458"/>
              <a:gd name="connsiteY0" fmla="*/ 269052 h 269052"/>
              <a:gd name="connsiteX1" fmla="*/ 1881458 w 1881458"/>
              <a:gd name="connsiteY1" fmla="*/ 0 h 269052"/>
              <a:gd name="connsiteX0" fmla="*/ 0 w 1101936"/>
              <a:gd name="connsiteY0" fmla="*/ 467394 h 467394"/>
              <a:gd name="connsiteX1" fmla="*/ 1101936 w 1101936"/>
              <a:gd name="connsiteY1" fmla="*/ 0 h 467394"/>
              <a:gd name="connsiteX0" fmla="*/ 0 w 1101936"/>
              <a:gd name="connsiteY0" fmla="*/ 467394 h 467394"/>
              <a:gd name="connsiteX1" fmla="*/ 1101936 w 1101936"/>
              <a:gd name="connsiteY1" fmla="*/ 0 h 467394"/>
              <a:gd name="connsiteX0" fmla="*/ 0 w 1101936"/>
              <a:gd name="connsiteY0" fmla="*/ 467394 h 467394"/>
              <a:gd name="connsiteX1" fmla="*/ 1101936 w 1101936"/>
              <a:gd name="connsiteY1" fmla="*/ 0 h 467394"/>
              <a:gd name="connsiteX0" fmla="*/ 0 w 2018162"/>
              <a:gd name="connsiteY0" fmla="*/ 622209 h 622209"/>
              <a:gd name="connsiteX1" fmla="*/ 2018162 w 2018162"/>
              <a:gd name="connsiteY1" fmla="*/ 0 h 622209"/>
              <a:gd name="connsiteX0" fmla="*/ 0 w 1937320"/>
              <a:gd name="connsiteY0" fmla="*/ 636283 h 636283"/>
              <a:gd name="connsiteX1" fmla="*/ 1937320 w 1937320"/>
              <a:gd name="connsiteY1" fmla="*/ 0 h 636283"/>
              <a:gd name="connsiteX0" fmla="*/ 0 w 1937320"/>
              <a:gd name="connsiteY0" fmla="*/ 636283 h 636283"/>
              <a:gd name="connsiteX1" fmla="*/ 1937320 w 1937320"/>
              <a:gd name="connsiteY1" fmla="*/ 0 h 636283"/>
              <a:gd name="connsiteX0" fmla="*/ 0 w 2004690"/>
              <a:gd name="connsiteY0" fmla="*/ 629246 h 629246"/>
              <a:gd name="connsiteX1" fmla="*/ 2004690 w 2004690"/>
              <a:gd name="connsiteY1" fmla="*/ 0 h 629246"/>
              <a:gd name="connsiteX0" fmla="*/ 0 w 2004690"/>
              <a:gd name="connsiteY0" fmla="*/ 629246 h 629246"/>
              <a:gd name="connsiteX1" fmla="*/ 2004690 w 2004690"/>
              <a:gd name="connsiteY1" fmla="*/ 0 h 629246"/>
              <a:gd name="connsiteX0" fmla="*/ 0 w 2004690"/>
              <a:gd name="connsiteY0" fmla="*/ 629246 h 629246"/>
              <a:gd name="connsiteX1" fmla="*/ 2004690 w 2004690"/>
              <a:gd name="connsiteY1" fmla="*/ 0 h 629246"/>
              <a:gd name="connsiteX0" fmla="*/ 0 w 2004690"/>
              <a:gd name="connsiteY0" fmla="*/ 629246 h 629246"/>
              <a:gd name="connsiteX1" fmla="*/ 2004690 w 2004690"/>
              <a:gd name="connsiteY1" fmla="*/ 0 h 629246"/>
            </a:gdLst>
            <a:ahLst/>
            <a:cxnLst>
              <a:cxn ang="0">
                <a:pos x="connsiteX0" y="connsiteY0"/>
              </a:cxn>
              <a:cxn ang="0">
                <a:pos x="connsiteX1" y="connsiteY1"/>
              </a:cxn>
            </a:cxnLst>
            <a:rect l="l" t="t" r="r" b="b"/>
            <a:pathLst>
              <a:path w="2004690" h="629246">
                <a:moveTo>
                  <a:pt x="0" y="629246"/>
                </a:moveTo>
                <a:cubicBezTo>
                  <a:pt x="522047" y="102065"/>
                  <a:pt x="1232079" y="16281"/>
                  <a:pt x="2004690" y="0"/>
                </a:cubicBezTo>
              </a:path>
            </a:pathLst>
          </a:custGeom>
          <a:noFill/>
          <a:ln w="50800">
            <a:solidFill>
              <a:srgbClr val="9E004F"/>
            </a:solidFill>
            <a:headEnd type="arrow"/>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grpSp>
        <p:nvGrpSpPr>
          <p:cNvPr id="2" name="Groupe 17"/>
          <p:cNvGrpSpPr/>
          <p:nvPr/>
        </p:nvGrpSpPr>
        <p:grpSpPr>
          <a:xfrm>
            <a:off x="5955125" y="3615603"/>
            <a:ext cx="867094" cy="867094"/>
            <a:chOff x="5955125" y="3615603"/>
            <a:chExt cx="867094" cy="867094"/>
          </a:xfrm>
        </p:grpSpPr>
        <p:sp>
          <p:nvSpPr>
            <p:cNvPr id="12" name="Ellipse 11"/>
            <p:cNvSpPr/>
            <p:nvPr>
              <p:custDataLst>
                <p:tags r:id="rId47"/>
              </p:custDataLst>
            </p:nvPr>
          </p:nvSpPr>
          <p:spPr>
            <a:xfrm>
              <a:off x="5955125" y="3615603"/>
              <a:ext cx="867094" cy="867094"/>
            </a:xfrm>
            <a:prstGeom prst="ellipse">
              <a:avLst/>
            </a:prstGeom>
            <a:solidFill>
              <a:srgbClr val="31859C"/>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800" b="1" dirty="0">
                <a:solidFill>
                  <a:prstClr val="white"/>
                </a:solidFill>
                <a:latin typeface="Arial"/>
                <a:ea typeface="Calibri"/>
                <a:cs typeface="Times New Roman"/>
              </a:endParaRPr>
            </a:p>
          </p:txBody>
        </p:sp>
        <p:sp>
          <p:nvSpPr>
            <p:cNvPr id="23" name="Rectangle 22"/>
            <p:cNvSpPr/>
            <p:nvPr>
              <p:custDataLst>
                <p:tags r:id="rId48"/>
              </p:custDataLst>
            </p:nvPr>
          </p:nvSpPr>
          <p:spPr>
            <a:xfrm>
              <a:off x="6027097" y="4125621"/>
              <a:ext cx="754870" cy="338554"/>
            </a:xfrm>
            <a:prstGeom prst="rect">
              <a:avLst/>
            </a:prstGeom>
          </p:spPr>
          <p:txBody>
            <a:bodyPr wrap="square">
              <a:spAutoFit/>
            </a:bodyPr>
            <a:lstStyle/>
            <a:p>
              <a:r>
                <a:rPr lang="fr-FR" sz="800" dirty="0" smtClean="0">
                  <a:solidFill>
                    <a:prstClr val="white"/>
                  </a:solidFill>
                  <a:latin typeface="Arial"/>
                  <a:ea typeface="Calibri"/>
                  <a:cs typeface="Times New Roman"/>
                </a:rPr>
                <a:t>Observation de l’existant</a:t>
              </a:r>
              <a:endParaRPr lang="fr-FR" sz="800" dirty="0">
                <a:solidFill>
                  <a:prstClr val="white"/>
                </a:solidFill>
              </a:endParaRPr>
            </a:p>
          </p:txBody>
        </p:sp>
        <p:pic>
          <p:nvPicPr>
            <p:cNvPr id="32" name="Image 31"/>
            <p:cNvPicPr>
              <a:picLocks noChangeAspect="1"/>
            </p:cNvPicPr>
            <p:nvPr>
              <p:custDataLst>
                <p:tags r:id="rId49"/>
              </p:custDataLst>
            </p:nvPr>
          </p:nvPicPr>
          <p:blipFill>
            <a:blip r:embed="rId57" cstate="print">
              <a:extLst>
                <a:ext uri="{28A0092B-C50C-407E-A947-70E740481C1C}">
                  <a14:useLocalDpi xmlns:a14="http://schemas.microsoft.com/office/drawing/2010/main"/>
                </a:ext>
              </a:extLst>
            </a:blip>
            <a:stretch>
              <a:fillRect/>
            </a:stretch>
          </p:blipFill>
          <p:spPr>
            <a:xfrm>
              <a:off x="6445537" y="3842279"/>
              <a:ext cx="336430" cy="365760"/>
            </a:xfrm>
            <a:prstGeom prst="rect">
              <a:avLst/>
            </a:prstGeom>
          </p:spPr>
        </p:pic>
        <p:pic>
          <p:nvPicPr>
            <p:cNvPr id="3" name="Image 2"/>
            <p:cNvPicPr>
              <a:picLocks noChangeAspect="1"/>
            </p:cNvPicPr>
            <p:nvPr>
              <p:custDataLst>
                <p:tags r:id="rId50"/>
              </p:custDataLst>
            </p:nvPr>
          </p:nvPicPr>
          <p:blipFill>
            <a:blip r:embed="rId58" cstate="print">
              <a:extLst>
                <a:ext uri="{28A0092B-C50C-407E-A947-70E740481C1C}">
                  <a14:useLocalDpi xmlns:a14="http://schemas.microsoft.com/office/drawing/2010/main"/>
                </a:ext>
              </a:extLst>
            </a:blip>
            <a:stretch>
              <a:fillRect/>
            </a:stretch>
          </p:blipFill>
          <p:spPr>
            <a:xfrm>
              <a:off x="5997740" y="3658807"/>
              <a:ext cx="589580" cy="589383"/>
            </a:xfrm>
            <a:prstGeom prst="rect">
              <a:avLst/>
            </a:prstGeom>
          </p:spPr>
        </p:pic>
      </p:grpSp>
      <p:sp>
        <p:nvSpPr>
          <p:cNvPr id="4" name="Rectangle 3"/>
          <p:cNvSpPr/>
          <p:nvPr>
            <p:custDataLst>
              <p:tags r:id="rId31"/>
            </p:custDataLst>
          </p:nvPr>
        </p:nvSpPr>
        <p:spPr>
          <a:xfrm>
            <a:off x="4540827" y="5198827"/>
            <a:ext cx="284052" cy="307777"/>
          </a:xfrm>
          <a:prstGeom prst="rect">
            <a:avLst/>
          </a:prstGeom>
        </p:spPr>
        <p:txBody>
          <a:bodyPr wrap="none">
            <a:spAutoFit/>
          </a:bodyPr>
          <a:lstStyle/>
          <a:p>
            <a:r>
              <a:rPr lang="fr-FR" sz="1400" dirty="0">
                <a:solidFill>
                  <a:srgbClr val="58585A"/>
                </a:solidFill>
                <a:latin typeface="Arial"/>
                <a:ea typeface="Calibri"/>
                <a:cs typeface="Times New Roman"/>
              </a:rPr>
              <a:t>?</a:t>
            </a:r>
            <a:endParaRPr lang="fr-FR" dirty="0">
              <a:solidFill>
                <a:srgbClr val="58585A"/>
              </a:solidFill>
            </a:endParaRPr>
          </a:p>
        </p:txBody>
      </p:sp>
      <p:pic>
        <p:nvPicPr>
          <p:cNvPr id="7" name="Image 6"/>
          <p:cNvPicPr>
            <a:picLocks noChangeAspect="1"/>
          </p:cNvPicPr>
          <p:nvPr>
            <p:custDataLst>
              <p:tags r:id="rId32"/>
            </p:custDataLst>
          </p:nvPr>
        </p:nvPicPr>
        <p:blipFill>
          <a:blip r:embed="rId59" cstate="print">
            <a:extLst>
              <a:ext uri="{28A0092B-C50C-407E-A947-70E740481C1C}">
                <a14:useLocalDpi xmlns:a14="http://schemas.microsoft.com/office/drawing/2010/main"/>
              </a:ext>
            </a:extLst>
          </a:blip>
          <a:stretch>
            <a:fillRect/>
          </a:stretch>
        </p:blipFill>
        <p:spPr>
          <a:xfrm>
            <a:off x="3261683" y="3739789"/>
            <a:ext cx="173088" cy="195943"/>
          </a:xfrm>
          <a:prstGeom prst="rect">
            <a:avLst/>
          </a:prstGeom>
        </p:spPr>
      </p:pic>
      <p:pic>
        <p:nvPicPr>
          <p:cNvPr id="55" name="Image 54"/>
          <p:cNvPicPr>
            <a:picLocks noChangeAspect="1"/>
          </p:cNvPicPr>
          <p:nvPr>
            <p:custDataLst>
              <p:tags r:id="rId33"/>
            </p:custDataLst>
          </p:nvPr>
        </p:nvPicPr>
        <p:blipFill>
          <a:blip r:embed="rId57" cstate="print">
            <a:extLst>
              <a:ext uri="{28A0092B-C50C-407E-A947-70E740481C1C}">
                <a14:useLocalDpi xmlns:a14="http://schemas.microsoft.com/office/drawing/2010/main"/>
              </a:ext>
            </a:extLst>
          </a:blip>
          <a:stretch>
            <a:fillRect/>
          </a:stretch>
        </p:blipFill>
        <p:spPr>
          <a:xfrm>
            <a:off x="3333699" y="3371012"/>
            <a:ext cx="336430" cy="365760"/>
          </a:xfrm>
          <a:prstGeom prst="rect">
            <a:avLst/>
          </a:prstGeom>
        </p:spPr>
      </p:pic>
      <p:cxnSp>
        <p:nvCxnSpPr>
          <p:cNvPr id="34" name="Connecteur droit 33"/>
          <p:cNvCxnSpPr/>
          <p:nvPr>
            <p:custDataLst>
              <p:tags r:id="rId34"/>
            </p:custDataLst>
          </p:nvPr>
        </p:nvCxnSpPr>
        <p:spPr>
          <a:xfrm>
            <a:off x="2691518" y="3536483"/>
            <a:ext cx="85542" cy="0"/>
          </a:xfrm>
          <a:prstGeom prst="line">
            <a:avLst/>
          </a:prstGeom>
          <a:ln w="12700">
            <a:solidFill>
              <a:srgbClr val="58585A"/>
            </a:solidFill>
          </a:ln>
          <a:effectLst/>
        </p:spPr>
        <p:style>
          <a:lnRef idx="2">
            <a:schemeClr val="accent1"/>
          </a:lnRef>
          <a:fillRef idx="0">
            <a:schemeClr val="accent1"/>
          </a:fillRef>
          <a:effectRef idx="1">
            <a:schemeClr val="accent1"/>
          </a:effectRef>
          <a:fontRef idx="minor">
            <a:schemeClr val="tx1"/>
          </a:fontRef>
        </p:style>
      </p:cxnSp>
      <p:cxnSp>
        <p:nvCxnSpPr>
          <p:cNvPr id="66" name="Connecteur droit 65"/>
          <p:cNvCxnSpPr/>
          <p:nvPr>
            <p:custDataLst>
              <p:tags r:id="rId35"/>
            </p:custDataLst>
          </p:nvPr>
        </p:nvCxnSpPr>
        <p:spPr>
          <a:xfrm>
            <a:off x="2691518" y="3583036"/>
            <a:ext cx="85542" cy="0"/>
          </a:xfrm>
          <a:prstGeom prst="line">
            <a:avLst/>
          </a:prstGeom>
          <a:ln w="12700">
            <a:solidFill>
              <a:srgbClr val="58585A"/>
            </a:solidFill>
          </a:ln>
          <a:effectLst/>
        </p:spPr>
        <p:style>
          <a:lnRef idx="2">
            <a:schemeClr val="accent1"/>
          </a:lnRef>
          <a:fillRef idx="0">
            <a:schemeClr val="accent1"/>
          </a:fillRef>
          <a:effectRef idx="1">
            <a:schemeClr val="accent1"/>
          </a:effectRef>
          <a:fontRef idx="minor">
            <a:schemeClr val="tx1"/>
          </a:fontRef>
        </p:style>
      </p:cxnSp>
      <p:cxnSp>
        <p:nvCxnSpPr>
          <p:cNvPr id="67" name="Connecteur droit 66"/>
          <p:cNvCxnSpPr/>
          <p:nvPr>
            <p:custDataLst>
              <p:tags r:id="rId36"/>
            </p:custDataLst>
          </p:nvPr>
        </p:nvCxnSpPr>
        <p:spPr>
          <a:xfrm>
            <a:off x="2691518" y="3732994"/>
            <a:ext cx="42771" cy="0"/>
          </a:xfrm>
          <a:prstGeom prst="line">
            <a:avLst/>
          </a:prstGeom>
          <a:ln w="12700">
            <a:solidFill>
              <a:srgbClr val="58585A"/>
            </a:solidFill>
          </a:ln>
          <a:effectLst/>
        </p:spPr>
        <p:style>
          <a:lnRef idx="2">
            <a:schemeClr val="accent1"/>
          </a:lnRef>
          <a:fillRef idx="0">
            <a:schemeClr val="accent1"/>
          </a:fillRef>
          <a:effectRef idx="1">
            <a:schemeClr val="accent1"/>
          </a:effectRef>
          <a:fontRef idx="minor">
            <a:schemeClr val="tx1"/>
          </a:fontRef>
        </p:style>
      </p:cxnSp>
      <p:pic>
        <p:nvPicPr>
          <p:cNvPr id="59" name="Image 58"/>
          <p:cNvPicPr>
            <a:picLocks noChangeAspect="1"/>
          </p:cNvPicPr>
          <p:nvPr/>
        </p:nvPicPr>
        <p:blipFill>
          <a:blip r:embed="rId60" cstate="print">
            <a:extLst>
              <a:ext uri="{28A0092B-C50C-407E-A947-70E740481C1C}">
                <a14:useLocalDpi xmlns:a14="http://schemas.microsoft.com/office/drawing/2010/main"/>
              </a:ext>
            </a:extLst>
          </a:blip>
          <a:stretch>
            <a:fillRect/>
          </a:stretch>
        </p:blipFill>
        <p:spPr>
          <a:xfrm>
            <a:off x="3440954" y="2163593"/>
            <a:ext cx="206306" cy="218661"/>
          </a:xfrm>
          <a:prstGeom prst="rect">
            <a:avLst/>
          </a:prstGeom>
        </p:spPr>
      </p:pic>
      <p:pic>
        <p:nvPicPr>
          <p:cNvPr id="28" name="Image 27"/>
          <p:cNvPicPr>
            <a:picLocks noChangeAspect="1"/>
          </p:cNvPicPr>
          <p:nvPr>
            <p:custDataLst>
              <p:tags r:id="rId37"/>
            </p:custDataLst>
          </p:nvPr>
        </p:nvPicPr>
        <p:blipFill>
          <a:blip r:embed="rId61" cstate="print">
            <a:extLst>
              <a:ext uri="{28A0092B-C50C-407E-A947-70E740481C1C}">
                <a14:useLocalDpi xmlns:a14="http://schemas.microsoft.com/office/drawing/2010/main"/>
              </a:ext>
            </a:extLst>
          </a:blip>
          <a:stretch>
            <a:fillRect/>
          </a:stretch>
        </p:blipFill>
        <p:spPr>
          <a:xfrm rot="20527941">
            <a:off x="3531732" y="1930944"/>
            <a:ext cx="332490" cy="381506"/>
          </a:xfrm>
          <a:prstGeom prst="rect">
            <a:avLst/>
          </a:prstGeom>
        </p:spPr>
      </p:pic>
      <p:cxnSp>
        <p:nvCxnSpPr>
          <p:cNvPr id="76" name="Connecteur droit 75"/>
          <p:cNvCxnSpPr/>
          <p:nvPr/>
        </p:nvCxnSpPr>
        <p:spPr>
          <a:xfrm>
            <a:off x="1661880" y="1344474"/>
            <a:ext cx="954388" cy="858865"/>
          </a:xfrm>
          <a:prstGeom prst="straightConnector1">
            <a:avLst/>
          </a:prstGeom>
          <a:ln w="25400">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pic>
        <p:nvPicPr>
          <p:cNvPr id="85" name="Image 84"/>
          <p:cNvPicPr>
            <a:picLocks noChangeAspect="1"/>
          </p:cNvPicPr>
          <p:nvPr/>
        </p:nvPicPr>
        <p:blipFill>
          <a:blip r:embed="rId62" cstate="print">
            <a:extLst>
              <a:ext uri="{28A0092B-C50C-407E-A947-70E740481C1C}">
                <a14:useLocalDpi xmlns:a14="http://schemas.microsoft.com/office/drawing/2010/main"/>
              </a:ext>
            </a:extLst>
          </a:blip>
          <a:stretch>
            <a:fillRect/>
          </a:stretch>
        </p:blipFill>
        <p:spPr>
          <a:xfrm>
            <a:off x="3557414" y="3723461"/>
            <a:ext cx="254675" cy="222384"/>
          </a:xfrm>
          <a:prstGeom prst="rect">
            <a:avLst/>
          </a:prstGeom>
        </p:spPr>
      </p:pic>
      <p:sp>
        <p:nvSpPr>
          <p:cNvPr id="115" name="Ellipse 114"/>
          <p:cNvSpPr/>
          <p:nvPr>
            <p:custDataLst>
              <p:tags r:id="rId38"/>
            </p:custDataLst>
          </p:nvPr>
        </p:nvSpPr>
        <p:spPr>
          <a:xfrm>
            <a:off x="3921502" y="3040722"/>
            <a:ext cx="1961136" cy="1961136"/>
          </a:xfrm>
          <a:prstGeom prst="ellipse">
            <a:avLst/>
          </a:prstGeom>
          <a:solidFill>
            <a:schemeClr val="bg1"/>
          </a:solidFill>
          <a:ln>
            <a:noFill/>
          </a:ln>
          <a:effectLst>
            <a:softEdge rad="1270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000" dirty="0">
              <a:solidFill>
                <a:srgbClr val="58585A"/>
              </a:solidFill>
              <a:latin typeface="Arial"/>
              <a:ea typeface="Calibri"/>
              <a:cs typeface="Times New Roman"/>
            </a:endParaRPr>
          </a:p>
        </p:txBody>
      </p:sp>
      <p:sp>
        <p:nvSpPr>
          <p:cNvPr id="118" name="Rectangle 117"/>
          <p:cNvSpPr/>
          <p:nvPr/>
        </p:nvSpPr>
        <p:spPr>
          <a:xfrm>
            <a:off x="3998596" y="3634776"/>
            <a:ext cx="1853255" cy="646331"/>
          </a:xfrm>
          <a:prstGeom prst="rect">
            <a:avLst/>
          </a:prstGeom>
        </p:spPr>
        <p:txBody>
          <a:bodyPr wrap="square">
            <a:spAutoFit/>
          </a:bodyPr>
          <a:lstStyle/>
          <a:p>
            <a:pPr algn="ctr"/>
            <a:r>
              <a:rPr lang="fr-FR" sz="1200" b="1" dirty="0">
                <a:solidFill>
                  <a:srgbClr val="58585A"/>
                </a:solidFill>
                <a:latin typeface="Arial"/>
                <a:ea typeface="Calibri"/>
                <a:cs typeface="Times New Roman"/>
              </a:rPr>
              <a:t>La démarche scientifique appliquée à l’ingénierie</a:t>
            </a:r>
          </a:p>
        </p:txBody>
      </p:sp>
      <p:pic>
        <p:nvPicPr>
          <p:cNvPr id="121" name="Image 120"/>
          <p:cNvPicPr>
            <a:picLocks noChangeAspect="1"/>
          </p:cNvPicPr>
          <p:nvPr/>
        </p:nvPicPr>
        <p:blipFill>
          <a:blip r:embed="rId63"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8265168" y="2631521"/>
            <a:ext cx="633270" cy="633270"/>
          </a:xfrm>
          <a:prstGeom prst="rect">
            <a:avLst/>
          </a:prstGeom>
        </p:spPr>
      </p:pic>
      <p:sp>
        <p:nvSpPr>
          <p:cNvPr id="122" name="Rectangle 121"/>
          <p:cNvSpPr/>
          <p:nvPr/>
        </p:nvSpPr>
        <p:spPr>
          <a:xfrm>
            <a:off x="7994246" y="1935490"/>
            <a:ext cx="990512" cy="738664"/>
          </a:xfrm>
          <a:prstGeom prst="rect">
            <a:avLst/>
          </a:prstGeom>
        </p:spPr>
        <p:txBody>
          <a:bodyPr wrap="square">
            <a:spAutoFit/>
          </a:bodyPr>
          <a:lstStyle/>
          <a:p>
            <a:pPr defTabSz="269875">
              <a:tabLst>
                <a:tab pos="269875" algn="l"/>
              </a:tabLst>
            </a:pPr>
            <a:r>
              <a:rPr lang="fr-FR" sz="1050" b="1" dirty="0">
                <a:solidFill>
                  <a:prstClr val="black"/>
                </a:solidFill>
              </a:rPr>
              <a:t>Démarrage classique de la démarche scientifique</a:t>
            </a:r>
          </a:p>
        </p:txBody>
      </p:sp>
      <p:sp>
        <p:nvSpPr>
          <p:cNvPr id="125" name="Rectangle 124"/>
          <p:cNvSpPr/>
          <p:nvPr/>
        </p:nvSpPr>
        <p:spPr>
          <a:xfrm>
            <a:off x="18546" y="3920100"/>
            <a:ext cx="1670126" cy="738664"/>
          </a:xfrm>
          <a:prstGeom prst="rect">
            <a:avLst/>
          </a:prstGeom>
        </p:spPr>
        <p:txBody>
          <a:bodyPr wrap="square">
            <a:spAutoFit/>
          </a:bodyPr>
          <a:lstStyle/>
          <a:p>
            <a:pPr algn="ctr" defTabSz="269875">
              <a:tabLst>
                <a:tab pos="269875" algn="l"/>
              </a:tabLst>
            </a:pPr>
            <a:r>
              <a:rPr lang="fr-FR" sz="1050" b="1" dirty="0">
                <a:solidFill>
                  <a:prstClr val="black"/>
                </a:solidFill>
              </a:rPr>
              <a:t>Il est également possible d’initier la démarche </a:t>
            </a:r>
            <a:r>
              <a:rPr lang="fr-FR" sz="1050" b="1" dirty="0" smtClean="0">
                <a:solidFill>
                  <a:prstClr val="black"/>
                </a:solidFill>
              </a:rPr>
              <a:t>en SI en </a:t>
            </a:r>
            <a:r>
              <a:rPr lang="fr-FR" sz="1050" b="1" dirty="0">
                <a:solidFill>
                  <a:prstClr val="black"/>
                </a:solidFill>
              </a:rPr>
              <a:t>commençant par la </a:t>
            </a:r>
            <a:r>
              <a:rPr lang="fr-FR" sz="1050" b="1" dirty="0" smtClean="0">
                <a:solidFill>
                  <a:prstClr val="black"/>
                </a:solidFill>
              </a:rPr>
              <a:t>modélisation numérique</a:t>
            </a:r>
            <a:endParaRPr lang="fr-FR" sz="1050" b="1" dirty="0">
              <a:solidFill>
                <a:prstClr val="black"/>
              </a:solidFill>
            </a:endParaRPr>
          </a:p>
        </p:txBody>
      </p:sp>
      <p:pic>
        <p:nvPicPr>
          <p:cNvPr id="127" name="Image 126"/>
          <p:cNvPicPr>
            <a:picLocks noChangeAspect="1"/>
          </p:cNvPicPr>
          <p:nvPr/>
        </p:nvPicPr>
        <p:blipFill>
          <a:blip r:embed="rId63"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75276" y="4696759"/>
            <a:ext cx="633270" cy="633270"/>
          </a:xfrm>
          <a:prstGeom prst="rect">
            <a:avLst/>
          </a:prstGeom>
        </p:spPr>
      </p:pic>
      <p:sp>
        <p:nvSpPr>
          <p:cNvPr id="68" name="Forme libre 67"/>
          <p:cNvSpPr/>
          <p:nvPr>
            <p:custDataLst>
              <p:tags r:id="rId39"/>
            </p:custDataLst>
          </p:nvPr>
        </p:nvSpPr>
        <p:spPr>
          <a:xfrm rot="9331999">
            <a:off x="5527806" y="2369367"/>
            <a:ext cx="622785" cy="1436522"/>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7698944 w 7698945"/>
              <a:gd name="connsiteY0" fmla="*/ 1499676 h 2494151"/>
              <a:gd name="connsiteX1" fmla="*/ 253202 w 7698945"/>
              <a:gd name="connsiteY1" fmla="*/ 2491590 h 2494151"/>
              <a:gd name="connsiteX2" fmla="*/ 1991467 w 7698945"/>
              <a:gd name="connsiteY2" fmla="*/ 1106409 h 2494151"/>
              <a:gd name="connsiteX3" fmla="*/ 3461104 w 7698945"/>
              <a:gd name="connsiteY3" fmla="*/ 0 h 2494151"/>
              <a:gd name="connsiteX0" fmla="*/ 7545680 w 7545679"/>
              <a:gd name="connsiteY0" fmla="*/ 1499676 h 2521561"/>
              <a:gd name="connsiteX1" fmla="*/ 99938 w 7545679"/>
              <a:gd name="connsiteY1" fmla="*/ 2491590 h 2521561"/>
              <a:gd name="connsiteX2" fmla="*/ 3307840 w 7545679"/>
              <a:gd name="connsiteY2" fmla="*/ 0 h 2521561"/>
              <a:gd name="connsiteX0" fmla="*/ 4363675 w 4363675"/>
              <a:gd name="connsiteY0" fmla="*/ 1499676 h 1499676"/>
              <a:gd name="connsiteX1" fmla="*/ 2341558 w 4363675"/>
              <a:gd name="connsiteY1" fmla="*/ 932834 h 1499676"/>
              <a:gd name="connsiteX2" fmla="*/ 125835 w 4363675"/>
              <a:gd name="connsiteY2" fmla="*/ 0 h 1499676"/>
              <a:gd name="connsiteX0" fmla="*/ 4237840 w 4237840"/>
              <a:gd name="connsiteY0" fmla="*/ 1499676 h 1499676"/>
              <a:gd name="connsiteX1" fmla="*/ 2215723 w 4237840"/>
              <a:gd name="connsiteY1" fmla="*/ 932834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0 w 4237840"/>
              <a:gd name="connsiteY1" fmla="*/ 0 h 1499676"/>
              <a:gd name="connsiteX0" fmla="*/ 4237840 w 4237840"/>
              <a:gd name="connsiteY0" fmla="*/ 1499676 h 1501728"/>
              <a:gd name="connsiteX1" fmla="*/ 0 w 4237840"/>
              <a:gd name="connsiteY1" fmla="*/ 0 h 1501728"/>
              <a:gd name="connsiteX0" fmla="*/ 4237840 w 4237840"/>
              <a:gd name="connsiteY0" fmla="*/ 1499676 h 1501364"/>
              <a:gd name="connsiteX1" fmla="*/ 0 w 4237840"/>
              <a:gd name="connsiteY1" fmla="*/ 0 h 1501364"/>
              <a:gd name="connsiteX0" fmla="*/ 2867417 w 2867417"/>
              <a:gd name="connsiteY0" fmla="*/ 1155411 h 1157686"/>
              <a:gd name="connsiteX1" fmla="*/ 0 w 2867417"/>
              <a:gd name="connsiteY1" fmla="*/ 0 h 1157686"/>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46"/>
              <a:gd name="connsiteY0" fmla="*/ 1155411 h 1155411"/>
              <a:gd name="connsiteX1" fmla="*/ 0 w 2867446"/>
              <a:gd name="connsiteY1" fmla="*/ 0 h 1155411"/>
              <a:gd name="connsiteX0" fmla="*/ 2891031 w 2891059"/>
              <a:gd name="connsiteY0" fmla="*/ 1155411 h 1155411"/>
              <a:gd name="connsiteX1" fmla="*/ 0 w 2891059"/>
              <a:gd name="connsiteY1" fmla="*/ 0 h 1155411"/>
              <a:gd name="connsiteX0" fmla="*/ 2891031 w 2891031"/>
              <a:gd name="connsiteY0" fmla="*/ 1155411 h 1155411"/>
              <a:gd name="connsiteX1" fmla="*/ 0 w 2891031"/>
              <a:gd name="connsiteY1" fmla="*/ 0 h 1155411"/>
              <a:gd name="connsiteX0" fmla="*/ 1840180 w 1840180"/>
              <a:gd name="connsiteY0" fmla="*/ 1038743 h 1038743"/>
              <a:gd name="connsiteX1" fmla="*/ 0 w 1840180"/>
              <a:gd name="connsiteY1" fmla="*/ 0 h 1038743"/>
              <a:gd name="connsiteX0" fmla="*/ 1840180 w 1840180"/>
              <a:gd name="connsiteY0" fmla="*/ 1038743 h 1038743"/>
              <a:gd name="connsiteX1" fmla="*/ 0 w 1840180"/>
              <a:gd name="connsiteY1" fmla="*/ 0 h 1038743"/>
              <a:gd name="connsiteX0" fmla="*/ 1946446 w 1946446"/>
              <a:gd name="connsiteY0" fmla="*/ 1019298 h 1019298"/>
              <a:gd name="connsiteX1" fmla="*/ 0 w 1946446"/>
              <a:gd name="connsiteY1" fmla="*/ 0 h 1019298"/>
              <a:gd name="connsiteX0" fmla="*/ 446916 w 491370"/>
              <a:gd name="connsiteY0" fmla="*/ 747074 h 747074"/>
              <a:gd name="connsiteX1" fmla="*/ 0 w 491370"/>
              <a:gd name="connsiteY1" fmla="*/ 0 h 747074"/>
              <a:gd name="connsiteX0" fmla="*/ 446916 w 446916"/>
              <a:gd name="connsiteY0" fmla="*/ 747074 h 747074"/>
              <a:gd name="connsiteX1" fmla="*/ 0 w 446916"/>
              <a:gd name="connsiteY1" fmla="*/ 0 h 747074"/>
              <a:gd name="connsiteX0" fmla="*/ 234384 w 234384"/>
              <a:gd name="connsiteY0" fmla="*/ 883186 h 883186"/>
              <a:gd name="connsiteX1" fmla="*/ 0 w 234384"/>
              <a:gd name="connsiteY1" fmla="*/ 0 h 883186"/>
              <a:gd name="connsiteX0" fmla="*/ 234384 w 234384"/>
              <a:gd name="connsiteY0" fmla="*/ 883186 h 883186"/>
              <a:gd name="connsiteX1" fmla="*/ 0 w 234384"/>
              <a:gd name="connsiteY1" fmla="*/ 0 h 883186"/>
              <a:gd name="connsiteX0" fmla="*/ 2288852 w 2288852"/>
              <a:gd name="connsiteY0" fmla="*/ 271967 h 393969"/>
              <a:gd name="connsiteX1" fmla="*/ 0 w 2288852"/>
              <a:gd name="connsiteY1" fmla="*/ 322122 h 393969"/>
              <a:gd name="connsiteX0" fmla="*/ 2288852 w 2288852"/>
              <a:gd name="connsiteY0" fmla="*/ 393885 h 444040"/>
              <a:gd name="connsiteX1" fmla="*/ 0 w 2288852"/>
              <a:gd name="connsiteY1" fmla="*/ 444040 h 444040"/>
              <a:gd name="connsiteX0" fmla="*/ 2088128 w 2088128"/>
              <a:gd name="connsiteY0" fmla="*/ 312842 h 683833"/>
              <a:gd name="connsiteX1" fmla="*/ 0 w 2088128"/>
              <a:gd name="connsiteY1" fmla="*/ 683833 h 683833"/>
              <a:gd name="connsiteX0" fmla="*/ 2088128 w 2088128"/>
              <a:gd name="connsiteY0" fmla="*/ 1 h 370992"/>
              <a:gd name="connsiteX1" fmla="*/ 0 w 2088128"/>
              <a:gd name="connsiteY1" fmla="*/ 370992 h 370992"/>
              <a:gd name="connsiteX0" fmla="*/ 2099935 w 2099935"/>
              <a:gd name="connsiteY0" fmla="*/ 0 h 351546"/>
              <a:gd name="connsiteX1" fmla="*/ 0 w 2099935"/>
              <a:gd name="connsiteY1" fmla="*/ 351546 h 351546"/>
              <a:gd name="connsiteX0" fmla="*/ 2099935 w 2099935"/>
              <a:gd name="connsiteY0" fmla="*/ 0 h 351546"/>
              <a:gd name="connsiteX1" fmla="*/ 0 w 2099935"/>
              <a:gd name="connsiteY1" fmla="*/ 351546 h 351546"/>
              <a:gd name="connsiteX0" fmla="*/ 126780 w 1924966"/>
              <a:gd name="connsiteY0" fmla="*/ 1582959 h 1636634"/>
              <a:gd name="connsiteX1" fmla="*/ 1836146 w 1924966"/>
              <a:gd name="connsiteY1" fmla="*/ 2793 h 1636634"/>
              <a:gd name="connsiteX0" fmla="*/ 0 w 1863945"/>
              <a:gd name="connsiteY0" fmla="*/ 1583776 h 1583775"/>
              <a:gd name="connsiteX1" fmla="*/ 1709366 w 1863945"/>
              <a:gd name="connsiteY1" fmla="*/ 3610 h 1583775"/>
              <a:gd name="connsiteX0" fmla="*/ 0 w 1709366"/>
              <a:gd name="connsiteY0" fmla="*/ 1580166 h 1580167"/>
              <a:gd name="connsiteX1" fmla="*/ 1709366 w 1709366"/>
              <a:gd name="connsiteY1" fmla="*/ 0 h 1580167"/>
              <a:gd name="connsiteX0" fmla="*/ 0 w 1709366"/>
              <a:gd name="connsiteY0" fmla="*/ 1580166 h 1580166"/>
              <a:gd name="connsiteX1" fmla="*/ 1709366 w 1709366"/>
              <a:gd name="connsiteY1" fmla="*/ 0 h 1580166"/>
              <a:gd name="connsiteX0" fmla="*/ 0 w 1709366"/>
              <a:gd name="connsiteY0" fmla="*/ 1580166 h 1580166"/>
              <a:gd name="connsiteX1" fmla="*/ 1709366 w 1709366"/>
              <a:gd name="connsiteY1" fmla="*/ 0 h 1580166"/>
              <a:gd name="connsiteX0" fmla="*/ 0 w 1790663"/>
              <a:gd name="connsiteY0" fmla="*/ 1599292 h 1599292"/>
              <a:gd name="connsiteX1" fmla="*/ 1790663 w 1790663"/>
              <a:gd name="connsiteY1" fmla="*/ 0 h 1599292"/>
              <a:gd name="connsiteX0" fmla="*/ 0 w 1790663"/>
              <a:gd name="connsiteY0" fmla="*/ 1599292 h 1599292"/>
              <a:gd name="connsiteX1" fmla="*/ 1790663 w 1790663"/>
              <a:gd name="connsiteY1" fmla="*/ 0 h 1599292"/>
              <a:gd name="connsiteX0" fmla="*/ 0 w 1233204"/>
              <a:gd name="connsiteY0" fmla="*/ 4646 h 1742756"/>
              <a:gd name="connsiteX1" fmla="*/ 1233204 w 1233204"/>
              <a:gd name="connsiteY1" fmla="*/ 1608940 h 1742756"/>
              <a:gd name="connsiteX0" fmla="*/ 0 w 1233204"/>
              <a:gd name="connsiteY0" fmla="*/ 0 h 1817264"/>
              <a:gd name="connsiteX1" fmla="*/ 1233204 w 1233204"/>
              <a:gd name="connsiteY1" fmla="*/ 1604294 h 1817264"/>
              <a:gd name="connsiteX0" fmla="*/ 0 w 1233204"/>
              <a:gd name="connsiteY0" fmla="*/ 0 h 1604294"/>
              <a:gd name="connsiteX1" fmla="*/ 1233204 w 1233204"/>
              <a:gd name="connsiteY1" fmla="*/ 1604294 h 1604294"/>
              <a:gd name="connsiteX0" fmla="*/ 0 w 1233204"/>
              <a:gd name="connsiteY0" fmla="*/ 0 h 1604294"/>
              <a:gd name="connsiteX1" fmla="*/ 1233204 w 1233204"/>
              <a:gd name="connsiteY1" fmla="*/ 1604294 h 1604294"/>
              <a:gd name="connsiteX0" fmla="*/ 0 w 1233204"/>
              <a:gd name="connsiteY0" fmla="*/ 0 h 1604294"/>
              <a:gd name="connsiteX1" fmla="*/ 1233204 w 1233204"/>
              <a:gd name="connsiteY1" fmla="*/ 1604294 h 1604294"/>
              <a:gd name="connsiteX0" fmla="*/ 0 w 1433928"/>
              <a:gd name="connsiteY0" fmla="*/ 0 h 1614016"/>
              <a:gd name="connsiteX1" fmla="*/ 1433928 w 1433928"/>
              <a:gd name="connsiteY1" fmla="*/ 1614016 h 1614016"/>
            </a:gdLst>
            <a:ahLst/>
            <a:cxnLst>
              <a:cxn ang="0">
                <a:pos x="connsiteX0" y="connsiteY0"/>
              </a:cxn>
              <a:cxn ang="0">
                <a:pos x="connsiteX1" y="connsiteY1"/>
              </a:cxn>
            </a:cxnLst>
            <a:rect l="l" t="t" r="r" b="b"/>
            <a:pathLst>
              <a:path w="1433928" h="1614016">
                <a:moveTo>
                  <a:pt x="0" y="0"/>
                </a:moveTo>
                <a:cubicBezTo>
                  <a:pt x="27990" y="888462"/>
                  <a:pt x="735357" y="1381388"/>
                  <a:pt x="1433928" y="1614016"/>
                </a:cubicBezTo>
              </a:path>
            </a:pathLst>
          </a:custGeom>
          <a:noFill/>
          <a:ln w="50800">
            <a:solidFill>
              <a:srgbClr val="9E004F"/>
            </a:solidFill>
            <a:headEnd type="arrow"/>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69" name="Image 68"/>
          <p:cNvPicPr>
            <a:picLocks noChangeAspect="1"/>
          </p:cNvPicPr>
          <p:nvPr/>
        </p:nvPicPr>
        <p:blipFill>
          <a:blip r:embed="rId63"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173958" y="849678"/>
            <a:ext cx="633270" cy="633270"/>
          </a:xfrm>
          <a:prstGeom prst="rect">
            <a:avLst/>
          </a:prstGeom>
        </p:spPr>
      </p:pic>
      <p:sp>
        <p:nvSpPr>
          <p:cNvPr id="70" name="Ellipse 69"/>
          <p:cNvSpPr/>
          <p:nvPr>
            <p:custDataLst>
              <p:tags r:id="rId40"/>
            </p:custDataLst>
          </p:nvPr>
        </p:nvSpPr>
        <p:spPr>
          <a:xfrm>
            <a:off x="7041157" y="3603006"/>
            <a:ext cx="867094" cy="867094"/>
          </a:xfrm>
          <a:prstGeom prst="ellipse">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800" b="1" dirty="0">
              <a:solidFill>
                <a:prstClr val="white"/>
              </a:solidFill>
              <a:latin typeface="Arial"/>
              <a:ea typeface="Calibri"/>
              <a:cs typeface="Times New Roman"/>
            </a:endParaRPr>
          </a:p>
        </p:txBody>
      </p:sp>
      <p:pic>
        <p:nvPicPr>
          <p:cNvPr id="9" name="Image 8"/>
          <p:cNvPicPr>
            <a:picLocks noChangeAspect="1"/>
          </p:cNvPicPr>
          <p:nvPr/>
        </p:nvPicPr>
        <p:blipFill>
          <a:blip r:embed="rId64"/>
          <a:stretch>
            <a:fillRect/>
          </a:stretch>
        </p:blipFill>
        <p:spPr>
          <a:xfrm>
            <a:off x="7345952" y="3703640"/>
            <a:ext cx="278126" cy="469808"/>
          </a:xfrm>
          <a:prstGeom prst="rect">
            <a:avLst/>
          </a:prstGeom>
        </p:spPr>
      </p:pic>
      <p:cxnSp>
        <p:nvCxnSpPr>
          <p:cNvPr id="31" name="Connecteur droit 30"/>
          <p:cNvCxnSpPr/>
          <p:nvPr/>
        </p:nvCxnSpPr>
        <p:spPr>
          <a:xfrm>
            <a:off x="7319692" y="3703637"/>
            <a:ext cx="26260" cy="50925"/>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Connecteur droit 73"/>
          <p:cNvCxnSpPr/>
          <p:nvPr/>
        </p:nvCxnSpPr>
        <p:spPr>
          <a:xfrm flipH="1">
            <a:off x="7624078" y="3717075"/>
            <a:ext cx="26260" cy="50925"/>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Connecteur droit 74"/>
          <p:cNvCxnSpPr/>
          <p:nvPr/>
        </p:nvCxnSpPr>
        <p:spPr>
          <a:xfrm>
            <a:off x="7425106" y="3669459"/>
            <a:ext cx="5543" cy="54095"/>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Connecteur droit 76"/>
          <p:cNvCxnSpPr/>
          <p:nvPr/>
        </p:nvCxnSpPr>
        <p:spPr>
          <a:xfrm flipH="1">
            <a:off x="7532809" y="3671925"/>
            <a:ext cx="5543" cy="54095"/>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8" name="Rectangle 77"/>
          <p:cNvSpPr/>
          <p:nvPr>
            <p:custDataLst>
              <p:tags r:id="rId41"/>
            </p:custDataLst>
          </p:nvPr>
        </p:nvSpPr>
        <p:spPr>
          <a:xfrm>
            <a:off x="7193365" y="4142138"/>
            <a:ext cx="662361" cy="215444"/>
          </a:xfrm>
          <a:prstGeom prst="rect">
            <a:avLst/>
          </a:prstGeom>
        </p:spPr>
        <p:txBody>
          <a:bodyPr wrap="none">
            <a:spAutoFit/>
          </a:bodyPr>
          <a:lstStyle/>
          <a:p>
            <a:r>
              <a:rPr lang="fr-FR" sz="800" dirty="0" smtClean="0">
                <a:solidFill>
                  <a:prstClr val="white"/>
                </a:solidFill>
                <a:latin typeface="Arial"/>
                <a:ea typeface="Calibri"/>
                <a:cs typeface="Times New Roman"/>
              </a:rPr>
              <a:t>Innovation</a:t>
            </a:r>
            <a:endParaRPr lang="fr-FR" sz="800" dirty="0">
              <a:solidFill>
                <a:prstClr val="white"/>
              </a:solidFill>
            </a:endParaRPr>
          </a:p>
        </p:txBody>
      </p:sp>
      <p:sp>
        <p:nvSpPr>
          <p:cNvPr id="53" name="Arc 52"/>
          <p:cNvSpPr/>
          <p:nvPr/>
        </p:nvSpPr>
        <p:spPr>
          <a:xfrm>
            <a:off x="3300963" y="2467026"/>
            <a:ext cx="4205586" cy="2181994"/>
          </a:xfrm>
          <a:prstGeom prst="arc">
            <a:avLst>
              <a:gd name="adj1" fmla="val 16200000"/>
              <a:gd name="adj2" fmla="val 47069"/>
            </a:avLst>
          </a:prstGeom>
          <a:ln w="47625">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endParaRPr>
          </a:p>
        </p:txBody>
      </p:sp>
      <p:sp>
        <p:nvSpPr>
          <p:cNvPr id="81" name="Arc 80"/>
          <p:cNvSpPr/>
          <p:nvPr/>
        </p:nvSpPr>
        <p:spPr>
          <a:xfrm flipV="1">
            <a:off x="2814572" y="3233024"/>
            <a:ext cx="4690487" cy="2486177"/>
          </a:xfrm>
          <a:prstGeom prst="arc">
            <a:avLst>
              <a:gd name="adj1" fmla="val 16200000"/>
              <a:gd name="adj2" fmla="val 47069"/>
            </a:avLst>
          </a:prstGeom>
          <a:ln w="47625">
            <a:headEnd type="arrow"/>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endParaRPr>
          </a:p>
        </p:txBody>
      </p:sp>
      <p:sp>
        <p:nvSpPr>
          <p:cNvPr id="16" name="Ellipse 15"/>
          <p:cNvSpPr/>
          <p:nvPr>
            <p:custDataLst>
              <p:tags r:id="rId42"/>
            </p:custDataLst>
          </p:nvPr>
        </p:nvSpPr>
        <p:spPr>
          <a:xfrm>
            <a:off x="4296853" y="1821951"/>
            <a:ext cx="1138998" cy="1138998"/>
          </a:xfrm>
          <a:prstGeom prst="ellipse">
            <a:avLst/>
          </a:prstGeom>
          <a:solidFill>
            <a:schemeClr val="accent3">
              <a:lumMod val="60000"/>
              <a:lumOff val="40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1000" b="1" dirty="0">
              <a:solidFill>
                <a:prstClr val="white"/>
              </a:solidFill>
            </a:endParaRPr>
          </a:p>
        </p:txBody>
      </p:sp>
      <p:grpSp>
        <p:nvGrpSpPr>
          <p:cNvPr id="8" name="Groupe 7"/>
          <p:cNvGrpSpPr/>
          <p:nvPr/>
        </p:nvGrpSpPr>
        <p:grpSpPr>
          <a:xfrm>
            <a:off x="4469356" y="2063376"/>
            <a:ext cx="846346" cy="807459"/>
            <a:chOff x="4494244" y="2007655"/>
            <a:chExt cx="846346" cy="807459"/>
          </a:xfrm>
        </p:grpSpPr>
        <p:sp>
          <p:nvSpPr>
            <p:cNvPr id="27" name="Rectangle 26"/>
            <p:cNvSpPr/>
            <p:nvPr>
              <p:custDataLst>
                <p:tags r:id="rId43"/>
              </p:custDataLst>
            </p:nvPr>
          </p:nvSpPr>
          <p:spPr>
            <a:xfrm>
              <a:off x="4513926" y="2599670"/>
              <a:ext cx="692811" cy="215444"/>
            </a:xfrm>
            <a:prstGeom prst="rect">
              <a:avLst/>
            </a:prstGeom>
          </p:spPr>
          <p:txBody>
            <a:bodyPr wrap="square">
              <a:spAutoFit/>
            </a:bodyPr>
            <a:lstStyle/>
            <a:p>
              <a:pPr algn="ctr"/>
              <a:r>
                <a:rPr lang="fr-FR" sz="800" dirty="0" smtClean="0">
                  <a:solidFill>
                    <a:prstClr val="white"/>
                  </a:solidFill>
                  <a:latin typeface="Arial"/>
                  <a:ea typeface="Calibri"/>
                  <a:cs typeface="Times New Roman"/>
                </a:rPr>
                <a:t>Analyse</a:t>
              </a:r>
              <a:endParaRPr lang="fr-FR" sz="800" dirty="0">
                <a:solidFill>
                  <a:prstClr val="white"/>
                </a:solidFill>
                <a:latin typeface="Arial"/>
                <a:ea typeface="Calibri"/>
                <a:cs typeface="Times New Roman"/>
              </a:endParaRPr>
            </a:p>
          </p:txBody>
        </p:sp>
        <p:pic>
          <p:nvPicPr>
            <p:cNvPr id="60" name="Image 59"/>
            <p:cNvPicPr>
              <a:picLocks noChangeAspect="1"/>
            </p:cNvPicPr>
            <p:nvPr>
              <p:custDataLst>
                <p:tags r:id="rId44"/>
              </p:custDataLst>
            </p:nvPr>
          </p:nvPicPr>
          <p:blipFill>
            <a:blip r:embed="rId54" cstate="print">
              <a:extLst>
                <a:ext uri="{28A0092B-C50C-407E-A947-70E740481C1C}">
                  <a14:useLocalDpi xmlns:a14="http://schemas.microsoft.com/office/drawing/2010/main"/>
                </a:ext>
              </a:extLst>
            </a:blip>
            <a:stretch>
              <a:fillRect/>
            </a:stretch>
          </p:blipFill>
          <p:spPr>
            <a:xfrm>
              <a:off x="4494244" y="2007655"/>
              <a:ext cx="566688" cy="512583"/>
            </a:xfrm>
            <a:prstGeom prst="rect">
              <a:avLst/>
            </a:prstGeom>
          </p:spPr>
        </p:pic>
        <p:pic>
          <p:nvPicPr>
            <p:cNvPr id="61" name="Image 60"/>
            <p:cNvPicPr>
              <a:picLocks noChangeAspect="1"/>
            </p:cNvPicPr>
            <p:nvPr>
              <p:custDataLst>
                <p:tags r:id="rId45"/>
              </p:custDataLst>
            </p:nvPr>
          </p:nvPicPr>
          <p:blipFill>
            <a:blip r:embed="rId56" cstate="print">
              <a:extLst>
                <a:ext uri="{28A0092B-C50C-407E-A947-70E740481C1C}">
                  <a14:useLocalDpi xmlns:a14="http://schemas.microsoft.com/office/drawing/2010/main"/>
                </a:ext>
              </a:extLst>
            </a:blip>
            <a:stretch>
              <a:fillRect/>
            </a:stretch>
          </p:blipFill>
          <p:spPr>
            <a:xfrm>
              <a:off x="4537433" y="2088596"/>
              <a:ext cx="249939" cy="271729"/>
            </a:xfrm>
            <a:prstGeom prst="rect">
              <a:avLst/>
            </a:prstGeom>
          </p:spPr>
        </p:pic>
        <p:pic>
          <p:nvPicPr>
            <p:cNvPr id="91" name="Image 90"/>
            <p:cNvPicPr>
              <a:picLocks noChangeAspect="1"/>
            </p:cNvPicPr>
            <p:nvPr>
              <p:custDataLst>
                <p:tags r:id="rId46"/>
              </p:custDataLst>
            </p:nvPr>
          </p:nvPicPr>
          <p:blipFill>
            <a:blip r:embed="rId57" cstate="print">
              <a:extLst>
                <a:ext uri="{28A0092B-C50C-407E-A947-70E740481C1C}">
                  <a14:useLocalDpi xmlns:a14="http://schemas.microsoft.com/office/drawing/2010/main"/>
                </a:ext>
              </a:extLst>
            </a:blip>
            <a:stretch>
              <a:fillRect/>
            </a:stretch>
          </p:blipFill>
          <p:spPr>
            <a:xfrm>
              <a:off x="5004160" y="2233910"/>
              <a:ext cx="336430" cy="365760"/>
            </a:xfrm>
            <a:prstGeom prst="rect">
              <a:avLst/>
            </a:prstGeom>
          </p:spPr>
        </p:pic>
        <p:pic>
          <p:nvPicPr>
            <p:cNvPr id="112" name="Image 111"/>
            <p:cNvPicPr>
              <a:picLocks noChangeAspect="1"/>
            </p:cNvPicPr>
            <p:nvPr/>
          </p:nvPicPr>
          <p:blipFill>
            <a:blip r:embed="rId65" cstate="print">
              <a:extLst>
                <a:ext uri="{28A0092B-C50C-407E-A947-70E740481C1C}">
                  <a14:useLocalDpi xmlns:a14="http://schemas.microsoft.com/office/drawing/2010/main"/>
                </a:ext>
              </a:extLst>
            </a:blip>
            <a:stretch>
              <a:fillRect/>
            </a:stretch>
          </p:blipFill>
          <p:spPr>
            <a:xfrm>
              <a:off x="4820704" y="2118536"/>
              <a:ext cx="180575" cy="156194"/>
            </a:xfrm>
            <a:prstGeom prst="rect">
              <a:avLst/>
            </a:prstGeom>
          </p:spPr>
        </p:pic>
      </p:grpSp>
      <p:sp>
        <p:nvSpPr>
          <p:cNvPr id="79" name="Titre 78"/>
          <p:cNvSpPr>
            <a:spLocks noGrp="1"/>
          </p:cNvSpPr>
          <p:nvPr>
            <p:ph type="ctrTitle"/>
          </p:nvPr>
        </p:nvSpPr>
        <p:spPr/>
        <p:txBody>
          <a:bodyPr/>
          <a:lstStyle/>
          <a:p>
            <a:r>
              <a:rPr lang="fr-FR" dirty="0" smtClean="0"/>
              <a:t>La démarche scientifique</a:t>
            </a:r>
            <a:endParaRPr lang="fr-FR" dirty="0"/>
          </a:p>
        </p:txBody>
      </p:sp>
    </p:spTree>
    <p:extLst>
      <p:ext uri="{BB962C8B-B14F-4D97-AF65-F5344CB8AC3E}">
        <p14:creationId xmlns:p14="http://schemas.microsoft.com/office/powerpoint/2010/main" val="714120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1"/>
          <p:cNvSpPr txBox="1">
            <a:spLocks noGrp="1"/>
          </p:cNvSpPr>
          <p:nvPr>
            <p:ph type="ctrTitle"/>
          </p:nvPr>
        </p:nvSpPr>
        <p:spPr>
          <a:xfrm>
            <a:off x="1240143" y="1"/>
            <a:ext cx="7894637" cy="1054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3200"/>
              <a:buFont typeface="Calibri"/>
              <a:buNone/>
            </a:pPr>
            <a:r>
              <a:rPr lang="fr-FR"/>
              <a:t>Fablab</a:t>
            </a:r>
            <a:endParaRPr/>
          </a:p>
        </p:txBody>
      </p:sp>
      <p:sp>
        <p:nvSpPr>
          <p:cNvPr id="2" name="Rectangle 1">
            <a:extLst>
              <a:ext uri="{FF2B5EF4-FFF2-40B4-BE49-F238E27FC236}">
                <a16:creationId xmlns:a16="http://schemas.microsoft.com/office/drawing/2014/main" id="{0E02043C-3236-4F11-980C-8709F2183B93}"/>
              </a:ext>
            </a:extLst>
          </p:cNvPr>
          <p:cNvSpPr/>
          <p:nvPr/>
        </p:nvSpPr>
        <p:spPr>
          <a:xfrm>
            <a:off x="0" y="1169968"/>
            <a:ext cx="9134780" cy="2862322"/>
          </a:xfrm>
          <a:prstGeom prst="rect">
            <a:avLst/>
          </a:prstGeom>
        </p:spPr>
        <p:txBody>
          <a:bodyPr wrap="square">
            <a:spAutoFit/>
          </a:bodyPr>
          <a:lstStyle/>
          <a:p>
            <a:pPr algn="just"/>
            <a:r>
              <a:rPr lang="fr-FR" sz="2000" b="1" dirty="0">
                <a:solidFill>
                  <a:srgbClr val="7030A0"/>
                </a:solidFill>
                <a:latin typeface="Calibri" panose="020F0502020204030204" pitchFamily="34" charset="0"/>
                <a:ea typeface="Calibri" panose="020F0502020204030204" pitchFamily="34" charset="0"/>
                <a:cs typeface="Calibri" panose="020F0502020204030204" pitchFamily="34" charset="0"/>
              </a:rPr>
              <a:t>Fablab : Contraction des mots « fabrication </a:t>
            </a:r>
            <a:r>
              <a:rPr lang="fr-FR" sz="2000" b="1" dirty="0" err="1">
                <a:solidFill>
                  <a:srgbClr val="7030A0"/>
                </a:solidFill>
                <a:latin typeface="Calibri" panose="020F0502020204030204" pitchFamily="34" charset="0"/>
                <a:ea typeface="Calibri" panose="020F0502020204030204" pitchFamily="34" charset="0"/>
                <a:cs typeface="Calibri" panose="020F0502020204030204" pitchFamily="34" charset="0"/>
              </a:rPr>
              <a:t>laboratory</a:t>
            </a:r>
            <a:r>
              <a:rPr lang="fr-FR" sz="2000" b="1" dirty="0">
                <a:solidFill>
                  <a:srgbClr val="7030A0"/>
                </a:solidFill>
                <a:latin typeface="Calibri" panose="020F0502020204030204" pitchFamily="34" charset="0"/>
                <a:ea typeface="Calibri" panose="020F0502020204030204" pitchFamily="34" charset="0"/>
                <a:cs typeface="Calibri" panose="020F0502020204030204" pitchFamily="34" charset="0"/>
              </a:rPr>
              <a:t> » (laboratoire de fabrication). Il est un espace partagé d’échanges, de recherche et de fabrication, doté d’outils numériques et technologiques.</a:t>
            </a:r>
          </a:p>
          <a:p>
            <a:pPr marL="342900" indent="-342900" algn="just">
              <a:buFontTx/>
              <a:buChar char="-"/>
            </a:pPr>
            <a:r>
              <a:rPr lang="fr-FR" sz="2000" dirty="0">
                <a:solidFill>
                  <a:srgbClr val="7030A0"/>
                </a:solidFill>
                <a:latin typeface="Calibri" panose="020F0502020204030204" pitchFamily="34" charset="0"/>
                <a:cs typeface="Calibri" panose="020F0502020204030204" pitchFamily="34" charset="0"/>
              </a:rPr>
              <a:t>Projet en classe de première (12h) et de </a:t>
            </a:r>
            <a:r>
              <a:rPr lang="fr-FR" sz="2000" dirty="0" smtClean="0">
                <a:solidFill>
                  <a:srgbClr val="7030A0"/>
                </a:solidFill>
                <a:latin typeface="Calibri" panose="020F0502020204030204" pitchFamily="34" charset="0"/>
                <a:cs typeface="Calibri" panose="020F0502020204030204" pitchFamily="34" charset="0"/>
              </a:rPr>
              <a:t>terminale (</a:t>
            </a:r>
            <a:r>
              <a:rPr lang="fr-FR" sz="2000" dirty="0">
                <a:solidFill>
                  <a:srgbClr val="7030A0"/>
                </a:solidFill>
                <a:latin typeface="Calibri" panose="020F0502020204030204" pitchFamily="34" charset="0"/>
                <a:cs typeface="Calibri" panose="020F0502020204030204" pitchFamily="34" charset="0"/>
              </a:rPr>
              <a:t>48h) qui permettent aux élèves d’imaginer et de matérialiser tout ou partie d’une solution originale. </a:t>
            </a:r>
          </a:p>
          <a:p>
            <a:pPr algn="just"/>
            <a:r>
              <a:rPr lang="fr-FR" sz="2000" dirty="0">
                <a:solidFill>
                  <a:srgbClr val="7030A0"/>
                </a:solidFill>
                <a:latin typeface="Calibri" panose="020F0502020204030204" pitchFamily="34" charset="0"/>
                <a:cs typeface="Calibri" panose="020F0502020204030204" pitchFamily="34" charset="0"/>
              </a:rPr>
              <a:t>La globalité des projets repose sur les 5 parties du </a:t>
            </a:r>
            <a:r>
              <a:rPr lang="fr-FR" sz="2000" dirty="0" smtClean="0">
                <a:solidFill>
                  <a:srgbClr val="7030A0"/>
                </a:solidFill>
                <a:latin typeface="Calibri" panose="020F0502020204030204" pitchFamily="34" charset="0"/>
                <a:cs typeface="Calibri" panose="020F0502020204030204" pitchFamily="34" charset="0"/>
              </a:rPr>
              <a:t>référentiel : </a:t>
            </a:r>
            <a:r>
              <a:rPr lang="fr-FR" sz="2000" b="1" dirty="0" smtClean="0">
                <a:solidFill>
                  <a:srgbClr val="7030A0"/>
                </a:solidFill>
                <a:latin typeface="Calibri" panose="020F0502020204030204" pitchFamily="34" charset="0"/>
                <a:cs typeface="Calibri" panose="020F0502020204030204" pitchFamily="34" charset="0"/>
              </a:rPr>
              <a:t>Innover</a:t>
            </a:r>
            <a:r>
              <a:rPr lang="fr-FR" sz="2000" b="1" dirty="0">
                <a:solidFill>
                  <a:srgbClr val="7030A0"/>
                </a:solidFill>
                <a:latin typeface="Calibri" panose="020F0502020204030204" pitchFamily="34" charset="0"/>
                <a:cs typeface="Calibri" panose="020F0502020204030204" pitchFamily="34" charset="0"/>
              </a:rPr>
              <a:t>, Analyser, Modéliser et résoudre, Expérimenter et simuler, Communiquer</a:t>
            </a:r>
            <a:r>
              <a:rPr lang="fr-FR" sz="2000" dirty="0" smtClean="0">
                <a:solidFill>
                  <a:srgbClr val="7030A0"/>
                </a:solidFill>
                <a:latin typeface="Calibri" panose="020F0502020204030204" pitchFamily="34" charset="0"/>
                <a:cs typeface="Calibri" panose="020F0502020204030204" pitchFamily="34" charset="0"/>
              </a:rPr>
              <a:t>. </a:t>
            </a:r>
            <a:r>
              <a:rPr lang="fr-FR" sz="2000" dirty="0">
                <a:solidFill>
                  <a:srgbClr val="7030A0"/>
                </a:solidFill>
                <a:latin typeface="Calibri" panose="020F0502020204030204" pitchFamily="34" charset="0"/>
                <a:cs typeface="Calibri" panose="020F0502020204030204" pitchFamily="34" charset="0"/>
              </a:rPr>
              <a:t>C’est pourquoi le Fablab doit répondre aux 5 impératifs : </a:t>
            </a:r>
            <a:r>
              <a:rPr lang="fr-FR" sz="2000" b="1" dirty="0">
                <a:solidFill>
                  <a:srgbClr val="7030A0"/>
                </a:solidFill>
                <a:latin typeface="Calibri" panose="020F0502020204030204" pitchFamily="34" charset="0"/>
                <a:cs typeface="Calibri" panose="020F0502020204030204" pitchFamily="34" charset="0"/>
              </a:rPr>
              <a:t>Analyser, Communiquer, Fabriquer, Mesurer, Modéliser</a:t>
            </a:r>
          </a:p>
        </p:txBody>
      </p:sp>
      <p:graphicFrame>
        <p:nvGraphicFramePr>
          <p:cNvPr id="4" name="Diagramme 3">
            <a:extLst>
              <a:ext uri="{FF2B5EF4-FFF2-40B4-BE49-F238E27FC236}">
                <a16:creationId xmlns:a16="http://schemas.microsoft.com/office/drawing/2014/main" id="{0F39965D-4D82-4276-8B6C-C6D11748D35D}"/>
              </a:ext>
            </a:extLst>
          </p:cNvPr>
          <p:cNvGraphicFramePr/>
          <p:nvPr>
            <p:extLst>
              <p:ext uri="{D42A27DB-BD31-4B8C-83A1-F6EECF244321}">
                <p14:modId xmlns:p14="http://schemas.microsoft.com/office/powerpoint/2010/main" val="2055918493"/>
              </p:ext>
            </p:extLst>
          </p:nvPr>
        </p:nvGraphicFramePr>
        <p:xfrm>
          <a:off x="1119992" y="4119377"/>
          <a:ext cx="4114800" cy="240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me 5">
            <a:extLst>
              <a:ext uri="{FF2B5EF4-FFF2-40B4-BE49-F238E27FC236}">
                <a16:creationId xmlns:a16="http://schemas.microsoft.com/office/drawing/2014/main" id="{CADCE23E-EF07-43F1-BA32-77463D3B0604}"/>
              </a:ext>
            </a:extLst>
          </p:cNvPr>
          <p:cNvGraphicFramePr/>
          <p:nvPr>
            <p:extLst>
              <p:ext uri="{D42A27DB-BD31-4B8C-83A1-F6EECF244321}">
                <p14:modId xmlns:p14="http://schemas.microsoft.com/office/powerpoint/2010/main" val="2413244174"/>
              </p:ext>
            </p:extLst>
          </p:nvPr>
        </p:nvGraphicFramePr>
        <p:xfrm>
          <a:off x="5187461" y="4032289"/>
          <a:ext cx="4168207" cy="24584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97827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dgm id="{7B106BAC-F27C-408B-8217-67F70E6E27E6}"/>
                                            </p:graphicEl>
                                          </p:spTgt>
                                        </p:tgtEl>
                                        <p:attrNameLst>
                                          <p:attrName>style.visibility</p:attrName>
                                        </p:attrNameLst>
                                      </p:cBhvr>
                                      <p:to>
                                        <p:strVal val="visible"/>
                                      </p:to>
                                    </p:set>
                                    <p:animEffect transition="in" filter="wipe(left)">
                                      <p:cBhvr>
                                        <p:cTn id="17" dur="500"/>
                                        <p:tgtEl>
                                          <p:spTgt spid="6">
                                            <p:graphicEl>
                                              <a:dgm id="{7B106BAC-F27C-408B-8217-67F70E6E27E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dgm id="{C8FBCDA4-75F1-499D-9CAA-332537579506}"/>
                                            </p:graphicEl>
                                          </p:spTgt>
                                        </p:tgtEl>
                                        <p:attrNameLst>
                                          <p:attrName>style.visibility</p:attrName>
                                        </p:attrNameLst>
                                      </p:cBhvr>
                                      <p:to>
                                        <p:strVal val="visible"/>
                                      </p:to>
                                    </p:set>
                                    <p:animEffect transition="in" filter="wipe(left)">
                                      <p:cBhvr>
                                        <p:cTn id="22" dur="500"/>
                                        <p:tgtEl>
                                          <p:spTgt spid="6">
                                            <p:graphicEl>
                                              <a:dgm id="{C8FBCDA4-75F1-499D-9CAA-332537579506}"/>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
                                            <p:graphicEl>
                                              <a:dgm id="{54DBF6EE-0819-4AD2-9E42-696D8764F643}"/>
                                            </p:graphicEl>
                                          </p:spTgt>
                                        </p:tgtEl>
                                        <p:attrNameLst>
                                          <p:attrName>style.visibility</p:attrName>
                                        </p:attrNameLst>
                                      </p:cBhvr>
                                      <p:to>
                                        <p:strVal val="visible"/>
                                      </p:to>
                                    </p:set>
                                    <p:animEffect transition="in" filter="wipe(left)">
                                      <p:cBhvr>
                                        <p:cTn id="25" dur="500"/>
                                        <p:tgtEl>
                                          <p:spTgt spid="6">
                                            <p:graphicEl>
                                              <a:dgm id="{54DBF6EE-0819-4AD2-9E42-696D8764F643}"/>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graphicEl>
                                              <a:dgm id="{BECDB573-7C8F-43CF-B66B-D9847F0987D8}"/>
                                            </p:graphicEl>
                                          </p:spTgt>
                                        </p:tgtEl>
                                        <p:attrNameLst>
                                          <p:attrName>style.visibility</p:attrName>
                                        </p:attrNameLst>
                                      </p:cBhvr>
                                      <p:to>
                                        <p:strVal val="visible"/>
                                      </p:to>
                                    </p:set>
                                    <p:animEffect transition="in" filter="wipe(left)">
                                      <p:cBhvr>
                                        <p:cTn id="30" dur="500"/>
                                        <p:tgtEl>
                                          <p:spTgt spid="6">
                                            <p:graphicEl>
                                              <a:dgm id="{BECDB573-7C8F-43CF-B66B-D9847F0987D8}"/>
                                            </p:graphic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6">
                                            <p:graphicEl>
                                              <a:dgm id="{BBB68ACE-382A-4162-AD60-588188EB4C0B}"/>
                                            </p:graphicEl>
                                          </p:spTgt>
                                        </p:tgtEl>
                                        <p:attrNameLst>
                                          <p:attrName>style.visibility</p:attrName>
                                        </p:attrNameLst>
                                      </p:cBhvr>
                                      <p:to>
                                        <p:strVal val="visible"/>
                                      </p:to>
                                    </p:set>
                                    <p:animEffect transition="in" filter="wipe(left)">
                                      <p:cBhvr>
                                        <p:cTn id="33" dur="500"/>
                                        <p:tgtEl>
                                          <p:spTgt spid="6">
                                            <p:graphicEl>
                                              <a:dgm id="{BBB68ACE-382A-4162-AD60-588188EB4C0B}"/>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graphicEl>
                                              <a:dgm id="{16D2F8E6-20C8-45CE-9ACA-7E3BC97433D5}"/>
                                            </p:graphicEl>
                                          </p:spTgt>
                                        </p:tgtEl>
                                        <p:attrNameLst>
                                          <p:attrName>style.visibility</p:attrName>
                                        </p:attrNameLst>
                                      </p:cBhvr>
                                      <p:to>
                                        <p:strVal val="visible"/>
                                      </p:to>
                                    </p:set>
                                    <p:animEffect transition="in" filter="wipe(left)">
                                      <p:cBhvr>
                                        <p:cTn id="38" dur="500"/>
                                        <p:tgtEl>
                                          <p:spTgt spid="6">
                                            <p:graphicEl>
                                              <a:dgm id="{16D2F8E6-20C8-45CE-9ACA-7E3BC97433D5}"/>
                                            </p:graphic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
                                            <p:graphicEl>
                                              <a:dgm id="{DE7C206F-9226-40C7-B05D-CAA7CA06C15F}"/>
                                            </p:graphicEl>
                                          </p:spTgt>
                                        </p:tgtEl>
                                        <p:attrNameLst>
                                          <p:attrName>style.visibility</p:attrName>
                                        </p:attrNameLst>
                                      </p:cBhvr>
                                      <p:to>
                                        <p:strVal val="visible"/>
                                      </p:to>
                                    </p:set>
                                    <p:animEffect transition="in" filter="wipe(left)">
                                      <p:cBhvr>
                                        <p:cTn id="41" dur="500"/>
                                        <p:tgtEl>
                                          <p:spTgt spid="6">
                                            <p:graphicEl>
                                              <a:dgm id="{DE7C206F-9226-40C7-B05D-CAA7CA06C15F}"/>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
                                            <p:graphicEl>
                                              <a:dgm id="{67C2FA6A-55A6-4E34-A269-F069EDB39CE3}"/>
                                            </p:graphicEl>
                                          </p:spTgt>
                                        </p:tgtEl>
                                        <p:attrNameLst>
                                          <p:attrName>style.visibility</p:attrName>
                                        </p:attrNameLst>
                                      </p:cBhvr>
                                      <p:to>
                                        <p:strVal val="visible"/>
                                      </p:to>
                                    </p:set>
                                    <p:animEffect transition="in" filter="wipe(left)">
                                      <p:cBhvr>
                                        <p:cTn id="46" dur="500"/>
                                        <p:tgtEl>
                                          <p:spTgt spid="6">
                                            <p:graphicEl>
                                              <a:dgm id="{67C2FA6A-55A6-4E34-A269-F069EDB39CE3}"/>
                                            </p:graphic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6">
                                            <p:graphicEl>
                                              <a:dgm id="{7606C856-EE6A-49C1-A3A9-6C6B8CE23E41}"/>
                                            </p:graphicEl>
                                          </p:spTgt>
                                        </p:tgtEl>
                                        <p:attrNameLst>
                                          <p:attrName>style.visibility</p:attrName>
                                        </p:attrNameLst>
                                      </p:cBhvr>
                                      <p:to>
                                        <p:strVal val="visible"/>
                                      </p:to>
                                    </p:set>
                                    <p:animEffect transition="in" filter="wipe(left)">
                                      <p:cBhvr>
                                        <p:cTn id="49" dur="500"/>
                                        <p:tgtEl>
                                          <p:spTgt spid="6">
                                            <p:graphicEl>
                                              <a:dgm id="{7606C856-EE6A-49C1-A3A9-6C6B8CE23E4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6">
                                            <p:graphicEl>
                                              <a:dgm id="{3018EF48-36A5-4492-B589-0E2D3A42860E}"/>
                                            </p:graphicEl>
                                          </p:spTgt>
                                        </p:tgtEl>
                                        <p:attrNameLst>
                                          <p:attrName>style.visibility</p:attrName>
                                        </p:attrNameLst>
                                      </p:cBhvr>
                                      <p:to>
                                        <p:strVal val="visible"/>
                                      </p:to>
                                    </p:set>
                                    <p:animEffect transition="in" filter="wipe(left)">
                                      <p:cBhvr>
                                        <p:cTn id="54" dur="500"/>
                                        <p:tgtEl>
                                          <p:spTgt spid="6">
                                            <p:graphicEl>
                                              <a:dgm id="{3018EF48-36A5-4492-B589-0E2D3A42860E}"/>
                                            </p:graphic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6">
                                            <p:graphicEl>
                                              <a:dgm id="{335A6123-01D1-4FF3-8E0D-BD846DE6BF96}"/>
                                            </p:graphicEl>
                                          </p:spTgt>
                                        </p:tgtEl>
                                        <p:attrNameLst>
                                          <p:attrName>style.visibility</p:attrName>
                                        </p:attrNameLst>
                                      </p:cBhvr>
                                      <p:to>
                                        <p:strVal val="visible"/>
                                      </p:to>
                                    </p:set>
                                    <p:animEffect transition="in" filter="wipe(left)">
                                      <p:cBhvr>
                                        <p:cTn id="57" dur="500"/>
                                        <p:tgtEl>
                                          <p:spTgt spid="6">
                                            <p:graphicEl>
                                              <a:dgm id="{335A6123-01D1-4FF3-8E0D-BD846DE6BF9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1"/>
          <p:cNvSpPr txBox="1">
            <a:spLocks noGrp="1"/>
          </p:cNvSpPr>
          <p:nvPr>
            <p:ph type="ctrTitle"/>
          </p:nvPr>
        </p:nvSpPr>
        <p:spPr>
          <a:xfrm>
            <a:off x="1240143" y="1"/>
            <a:ext cx="7894637" cy="1054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3200"/>
              <a:buFont typeface="Calibri"/>
              <a:buNone/>
            </a:pPr>
            <a:r>
              <a:rPr lang="fr-FR"/>
              <a:t>Fablab</a:t>
            </a:r>
            <a:endParaRPr/>
          </a:p>
        </p:txBody>
      </p:sp>
      <p:sp>
        <p:nvSpPr>
          <p:cNvPr id="2" name="Rectangle 1">
            <a:extLst>
              <a:ext uri="{FF2B5EF4-FFF2-40B4-BE49-F238E27FC236}">
                <a16:creationId xmlns:a16="http://schemas.microsoft.com/office/drawing/2014/main" id="{0E02043C-3236-4F11-980C-8709F2183B93}"/>
              </a:ext>
            </a:extLst>
          </p:cNvPr>
          <p:cNvSpPr/>
          <p:nvPr/>
        </p:nvSpPr>
        <p:spPr>
          <a:xfrm>
            <a:off x="713592" y="1169968"/>
            <a:ext cx="7588800" cy="400110"/>
          </a:xfrm>
          <a:prstGeom prst="rect">
            <a:avLst/>
          </a:prstGeom>
        </p:spPr>
        <p:txBody>
          <a:bodyPr wrap="square">
            <a:spAutoFit/>
          </a:bodyPr>
          <a:lstStyle/>
          <a:p>
            <a:r>
              <a:rPr lang="fr-FR" sz="2000" dirty="0">
                <a:solidFill>
                  <a:srgbClr val="7030A0"/>
                </a:solidFill>
                <a:latin typeface="Calibri" panose="020F0502020204030204" pitchFamily="34" charset="0"/>
                <a:ea typeface="Calibri" panose="020F0502020204030204" pitchFamily="34" charset="0"/>
                <a:cs typeface="Calibri" panose="020F0502020204030204" pitchFamily="34" charset="0"/>
              </a:rPr>
              <a:t>Le Fablab peut s’organiser autour de deux pôles : </a:t>
            </a:r>
            <a:r>
              <a:rPr lang="fr-FR" sz="2000" b="1" dirty="0">
                <a:solidFill>
                  <a:srgbClr val="7030A0"/>
                </a:solidFill>
                <a:latin typeface="Calibri" panose="020F0502020204030204" pitchFamily="34" charset="0"/>
                <a:ea typeface="Calibri" panose="020F0502020204030204" pitchFamily="34" charset="0"/>
                <a:cs typeface="Calibri" panose="020F0502020204030204" pitchFamily="34" charset="0"/>
              </a:rPr>
              <a:t>matériel et structurel</a:t>
            </a:r>
            <a:endParaRPr lang="fr-FR" sz="2000" b="1" dirty="0">
              <a:solidFill>
                <a:srgbClr val="7030A0"/>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B26307C-99A4-4351-AC2A-E85161739BB1}"/>
              </a:ext>
            </a:extLst>
          </p:cNvPr>
          <p:cNvSpPr/>
          <p:nvPr/>
        </p:nvSpPr>
        <p:spPr>
          <a:xfrm>
            <a:off x="713592" y="1570078"/>
            <a:ext cx="7588800" cy="400110"/>
          </a:xfrm>
          <a:prstGeom prst="rect">
            <a:avLst/>
          </a:prstGeom>
        </p:spPr>
        <p:txBody>
          <a:bodyPr wrap="square">
            <a:spAutoFit/>
          </a:bodyPr>
          <a:lstStyle/>
          <a:p>
            <a:r>
              <a:rPr lang="fr-FR" sz="2000" u="sng" dirty="0">
                <a:solidFill>
                  <a:srgbClr val="7030A0"/>
                </a:solidFill>
                <a:latin typeface="Calibri" panose="020F0502020204030204" pitchFamily="34" charset="0"/>
                <a:ea typeface="Calibri" panose="020F0502020204030204" pitchFamily="34" charset="0"/>
                <a:cs typeface="Calibri" panose="020F0502020204030204" pitchFamily="34" charset="0"/>
              </a:rPr>
              <a:t>Organisation </a:t>
            </a:r>
            <a:r>
              <a:rPr lang="fr-FR" sz="2000" b="1" u="sng" dirty="0" smtClean="0">
                <a:solidFill>
                  <a:srgbClr val="7030A0"/>
                </a:solidFill>
                <a:latin typeface="Calibri" panose="020F0502020204030204" pitchFamily="34" charset="0"/>
                <a:ea typeface="Calibri" panose="020F0502020204030204" pitchFamily="34" charset="0"/>
                <a:cs typeface="Calibri" panose="020F0502020204030204" pitchFamily="34" charset="0"/>
              </a:rPr>
              <a:t>« matériel » </a:t>
            </a:r>
            <a:r>
              <a:rPr lang="fr-FR" sz="2000" u="sng" dirty="0">
                <a:solidFill>
                  <a:srgbClr val="7030A0"/>
                </a:solidFill>
                <a:latin typeface="Calibri" panose="020F0502020204030204" pitchFamily="34" charset="0"/>
                <a:ea typeface="Calibri" panose="020F0502020204030204" pitchFamily="34" charset="0"/>
                <a:cs typeface="Calibri" panose="020F0502020204030204" pitchFamily="34" charset="0"/>
              </a:rPr>
              <a:t>:</a:t>
            </a:r>
            <a:endParaRPr lang="fr-FR" sz="2000" b="1" u="sng" dirty="0">
              <a:solidFill>
                <a:srgbClr val="7030A0"/>
              </a:solidFill>
              <a:latin typeface="Calibri" panose="020F0502020204030204" pitchFamily="34" charset="0"/>
              <a:cs typeface="Calibri" panose="020F0502020204030204" pitchFamily="34" charset="0"/>
            </a:endParaRPr>
          </a:p>
        </p:txBody>
      </p:sp>
      <p:graphicFrame>
        <p:nvGraphicFramePr>
          <p:cNvPr id="7" name="Diagramme 6">
            <a:extLst>
              <a:ext uri="{FF2B5EF4-FFF2-40B4-BE49-F238E27FC236}">
                <a16:creationId xmlns:a16="http://schemas.microsoft.com/office/drawing/2014/main" id="{39C36A99-3AA9-49F7-B9DC-69D907C02D41}"/>
              </a:ext>
            </a:extLst>
          </p:cNvPr>
          <p:cNvGraphicFramePr/>
          <p:nvPr>
            <p:extLst/>
          </p:nvPr>
        </p:nvGraphicFramePr>
        <p:xfrm>
          <a:off x="790008" y="1970188"/>
          <a:ext cx="7563984" cy="4412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0335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1"/>
          <p:cNvSpPr txBox="1">
            <a:spLocks noGrp="1"/>
          </p:cNvSpPr>
          <p:nvPr>
            <p:ph type="ctrTitle"/>
          </p:nvPr>
        </p:nvSpPr>
        <p:spPr>
          <a:xfrm>
            <a:off x="1240143" y="1"/>
            <a:ext cx="7894637" cy="1054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3200"/>
              <a:buFont typeface="Calibri"/>
              <a:buNone/>
            </a:pPr>
            <a:r>
              <a:rPr lang="fr-FR"/>
              <a:t>Fablab</a:t>
            </a:r>
            <a:endParaRPr/>
          </a:p>
        </p:txBody>
      </p:sp>
      <p:sp>
        <p:nvSpPr>
          <p:cNvPr id="2" name="Rectangle 1">
            <a:extLst>
              <a:ext uri="{FF2B5EF4-FFF2-40B4-BE49-F238E27FC236}">
                <a16:creationId xmlns:a16="http://schemas.microsoft.com/office/drawing/2014/main" id="{0E02043C-3236-4F11-980C-8709F2183B93}"/>
              </a:ext>
            </a:extLst>
          </p:cNvPr>
          <p:cNvSpPr/>
          <p:nvPr/>
        </p:nvSpPr>
        <p:spPr>
          <a:xfrm>
            <a:off x="713592" y="1169968"/>
            <a:ext cx="7588800" cy="400110"/>
          </a:xfrm>
          <a:prstGeom prst="rect">
            <a:avLst/>
          </a:prstGeom>
        </p:spPr>
        <p:txBody>
          <a:bodyPr wrap="square">
            <a:spAutoFit/>
          </a:bodyPr>
          <a:lstStyle/>
          <a:p>
            <a:r>
              <a:rPr lang="fr-FR" sz="2000" dirty="0">
                <a:solidFill>
                  <a:srgbClr val="7030A0"/>
                </a:solidFill>
                <a:latin typeface="Calibri" panose="020F0502020204030204" pitchFamily="34" charset="0"/>
                <a:ea typeface="Calibri" panose="020F0502020204030204" pitchFamily="34" charset="0"/>
                <a:cs typeface="Calibri" panose="020F0502020204030204" pitchFamily="34" charset="0"/>
              </a:rPr>
              <a:t>Le Fablab peut s’organiser autour de deux pôles : </a:t>
            </a:r>
            <a:r>
              <a:rPr lang="fr-FR" sz="2000" b="1" dirty="0">
                <a:solidFill>
                  <a:srgbClr val="7030A0"/>
                </a:solidFill>
                <a:latin typeface="Calibri" panose="020F0502020204030204" pitchFamily="34" charset="0"/>
                <a:ea typeface="Calibri" panose="020F0502020204030204" pitchFamily="34" charset="0"/>
                <a:cs typeface="Calibri" panose="020F0502020204030204" pitchFamily="34" charset="0"/>
              </a:rPr>
              <a:t>matériel et structurel</a:t>
            </a:r>
            <a:endParaRPr lang="fr-FR" sz="2000" b="1" dirty="0">
              <a:solidFill>
                <a:srgbClr val="7030A0"/>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B26307C-99A4-4351-AC2A-E85161739BB1}"/>
              </a:ext>
            </a:extLst>
          </p:cNvPr>
          <p:cNvSpPr/>
          <p:nvPr/>
        </p:nvSpPr>
        <p:spPr>
          <a:xfrm>
            <a:off x="713592" y="1570078"/>
            <a:ext cx="7588800" cy="400110"/>
          </a:xfrm>
          <a:prstGeom prst="rect">
            <a:avLst/>
          </a:prstGeom>
        </p:spPr>
        <p:txBody>
          <a:bodyPr wrap="square">
            <a:spAutoFit/>
          </a:bodyPr>
          <a:lstStyle/>
          <a:p>
            <a:r>
              <a:rPr lang="fr-FR" sz="2000" u="sng" dirty="0">
                <a:solidFill>
                  <a:srgbClr val="7030A0"/>
                </a:solidFill>
                <a:latin typeface="Calibri" panose="020F0502020204030204" pitchFamily="34" charset="0"/>
                <a:ea typeface="Calibri" panose="020F0502020204030204" pitchFamily="34" charset="0"/>
                <a:cs typeface="Calibri" panose="020F0502020204030204" pitchFamily="34" charset="0"/>
              </a:rPr>
              <a:t>Organisation </a:t>
            </a:r>
            <a:r>
              <a:rPr lang="fr-FR" sz="2000" b="1" u="sng" dirty="0">
                <a:solidFill>
                  <a:srgbClr val="7030A0"/>
                </a:solidFill>
                <a:latin typeface="Calibri" panose="020F0502020204030204" pitchFamily="34" charset="0"/>
                <a:ea typeface="Calibri" panose="020F0502020204030204" pitchFamily="34" charset="0"/>
                <a:cs typeface="Calibri" panose="020F0502020204030204" pitchFamily="34" charset="0"/>
              </a:rPr>
              <a:t>« matériel » </a:t>
            </a:r>
            <a:r>
              <a:rPr lang="fr-FR" sz="2000" u="sng" dirty="0">
                <a:solidFill>
                  <a:srgbClr val="7030A0"/>
                </a:solidFill>
                <a:latin typeface="Calibri" panose="020F0502020204030204" pitchFamily="34" charset="0"/>
                <a:ea typeface="Calibri" panose="020F0502020204030204" pitchFamily="34" charset="0"/>
                <a:cs typeface="Calibri" panose="020F0502020204030204" pitchFamily="34" charset="0"/>
              </a:rPr>
              <a:t>:</a:t>
            </a:r>
            <a:endParaRPr lang="fr-FR" sz="2000" b="1" u="sng" dirty="0">
              <a:solidFill>
                <a:srgbClr val="7030A0"/>
              </a:solidFill>
              <a:latin typeface="Calibri" panose="020F0502020204030204" pitchFamily="34" charset="0"/>
              <a:cs typeface="Calibri" panose="020F0502020204030204" pitchFamily="34" charset="0"/>
            </a:endParaRPr>
          </a:p>
        </p:txBody>
      </p:sp>
      <p:graphicFrame>
        <p:nvGraphicFramePr>
          <p:cNvPr id="8" name="Diagramme 7">
            <a:extLst>
              <a:ext uri="{FF2B5EF4-FFF2-40B4-BE49-F238E27FC236}">
                <a16:creationId xmlns:a16="http://schemas.microsoft.com/office/drawing/2014/main" id="{7B925C11-C463-43B5-8991-5AAA8F6213CA}"/>
              </a:ext>
            </a:extLst>
          </p:cNvPr>
          <p:cNvGraphicFramePr/>
          <p:nvPr>
            <p:extLst/>
          </p:nvPr>
        </p:nvGraphicFramePr>
        <p:xfrm>
          <a:off x="1271196" y="1828800"/>
          <a:ext cx="6601608" cy="3850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4936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Cadre général du séminaire</a:t>
            </a:r>
            <a:endParaRPr lang="fr-FR" dirty="0"/>
          </a:p>
        </p:txBody>
      </p:sp>
      <p:sp>
        <p:nvSpPr>
          <p:cNvPr id="4" name="Espace réservé du contenu 3"/>
          <p:cNvSpPr>
            <a:spLocks noGrp="1"/>
          </p:cNvSpPr>
          <p:nvPr>
            <p:ph idx="1"/>
          </p:nvPr>
        </p:nvSpPr>
        <p:spPr/>
        <p:txBody>
          <a:bodyPr>
            <a:normAutofit/>
          </a:bodyPr>
          <a:lstStyle/>
          <a:p>
            <a:pPr marL="457200" indent="-457200" algn="just">
              <a:buFont typeface="Arial" panose="020B0604020202020204" pitchFamily="34" charset="0"/>
              <a:buChar char="•"/>
            </a:pPr>
            <a:r>
              <a:rPr lang="fr-FR" sz="3200" dirty="0" smtClean="0"/>
              <a:t>Réforme du lycée GT</a:t>
            </a:r>
          </a:p>
          <a:p>
            <a:pPr marL="457200" indent="-457200">
              <a:buFont typeface="Arial" panose="020B0604020202020204" pitchFamily="34" charset="0"/>
              <a:buChar char="•"/>
            </a:pPr>
            <a:r>
              <a:rPr lang="fr-FR" sz="3200" dirty="0" smtClean="0"/>
              <a:t>Réforme du baccalauréat</a:t>
            </a:r>
          </a:p>
          <a:p>
            <a:pPr marL="457200" indent="-457200">
              <a:buFont typeface="Arial" panose="020B0604020202020204" pitchFamily="34" charset="0"/>
              <a:buChar char="•"/>
            </a:pPr>
            <a:r>
              <a:rPr lang="fr-FR" sz="3200" dirty="0" smtClean="0"/>
              <a:t>Organisation académique très contrainte</a:t>
            </a:r>
          </a:p>
          <a:p>
            <a:pPr marL="457200" indent="-457200">
              <a:buFont typeface="Arial" panose="020B0604020202020204" pitchFamily="34" charset="0"/>
              <a:buChar char="•"/>
            </a:pPr>
            <a:r>
              <a:rPr lang="fr-FR" sz="3200" dirty="0" smtClean="0"/>
              <a:t>Formations et informations à différents niveaux</a:t>
            </a:r>
            <a:endParaRPr lang="fr-FR" sz="3200" dirty="0" smtClean="0">
              <a:solidFill>
                <a:srgbClr val="1FA1E5"/>
              </a:solidFill>
            </a:endParaRPr>
          </a:p>
          <a:p>
            <a:pPr marL="457200" indent="-457200">
              <a:buFont typeface="Arial" panose="020B0604020202020204" pitchFamily="34" charset="0"/>
              <a:buChar char="•"/>
            </a:pPr>
            <a:endParaRPr lang="fr-FR" sz="3200" dirty="0"/>
          </a:p>
        </p:txBody>
      </p:sp>
    </p:spTree>
    <p:extLst>
      <p:ext uri="{BB962C8B-B14F-4D97-AF65-F5344CB8AC3E}">
        <p14:creationId xmlns:p14="http://schemas.microsoft.com/office/powerpoint/2010/main" val="2244652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1"/>
          <p:cNvSpPr txBox="1">
            <a:spLocks noGrp="1"/>
          </p:cNvSpPr>
          <p:nvPr>
            <p:ph type="ctrTitle"/>
          </p:nvPr>
        </p:nvSpPr>
        <p:spPr>
          <a:xfrm>
            <a:off x="1240143" y="1"/>
            <a:ext cx="7894637" cy="1054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3200"/>
              <a:buFont typeface="Calibri"/>
              <a:buNone/>
            </a:pPr>
            <a:r>
              <a:rPr lang="fr-FR"/>
              <a:t>Fablab</a:t>
            </a:r>
            <a:endParaRPr/>
          </a:p>
        </p:txBody>
      </p:sp>
      <p:sp>
        <p:nvSpPr>
          <p:cNvPr id="2" name="Rectangle 1">
            <a:extLst>
              <a:ext uri="{FF2B5EF4-FFF2-40B4-BE49-F238E27FC236}">
                <a16:creationId xmlns:a16="http://schemas.microsoft.com/office/drawing/2014/main" id="{0E02043C-3236-4F11-980C-8709F2183B93}"/>
              </a:ext>
            </a:extLst>
          </p:cNvPr>
          <p:cNvSpPr/>
          <p:nvPr/>
        </p:nvSpPr>
        <p:spPr>
          <a:xfrm>
            <a:off x="713592" y="1169968"/>
            <a:ext cx="7588800" cy="400110"/>
          </a:xfrm>
          <a:prstGeom prst="rect">
            <a:avLst/>
          </a:prstGeom>
        </p:spPr>
        <p:txBody>
          <a:bodyPr wrap="square">
            <a:spAutoFit/>
          </a:bodyPr>
          <a:lstStyle/>
          <a:p>
            <a:r>
              <a:rPr lang="fr-FR" sz="2000" dirty="0">
                <a:solidFill>
                  <a:srgbClr val="7030A0"/>
                </a:solidFill>
                <a:latin typeface="Calibri" panose="020F0502020204030204" pitchFamily="34" charset="0"/>
                <a:ea typeface="Calibri" panose="020F0502020204030204" pitchFamily="34" charset="0"/>
                <a:cs typeface="Calibri" panose="020F0502020204030204" pitchFamily="34" charset="0"/>
              </a:rPr>
              <a:t>Le Fablab peut s’organiser autour de deux pôles : </a:t>
            </a:r>
            <a:r>
              <a:rPr lang="fr-FR" sz="2000" b="1" dirty="0">
                <a:solidFill>
                  <a:srgbClr val="7030A0"/>
                </a:solidFill>
                <a:latin typeface="Calibri" panose="020F0502020204030204" pitchFamily="34" charset="0"/>
                <a:ea typeface="Calibri" panose="020F0502020204030204" pitchFamily="34" charset="0"/>
                <a:cs typeface="Calibri" panose="020F0502020204030204" pitchFamily="34" charset="0"/>
              </a:rPr>
              <a:t>matériel et structurel</a:t>
            </a:r>
            <a:endParaRPr lang="fr-FR" sz="2000" b="1" dirty="0">
              <a:solidFill>
                <a:srgbClr val="7030A0"/>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B26307C-99A4-4351-AC2A-E85161739BB1}"/>
              </a:ext>
            </a:extLst>
          </p:cNvPr>
          <p:cNvSpPr/>
          <p:nvPr/>
        </p:nvSpPr>
        <p:spPr>
          <a:xfrm>
            <a:off x="713592" y="1570078"/>
            <a:ext cx="7588800" cy="400110"/>
          </a:xfrm>
          <a:prstGeom prst="rect">
            <a:avLst/>
          </a:prstGeom>
        </p:spPr>
        <p:txBody>
          <a:bodyPr wrap="square">
            <a:spAutoFit/>
          </a:bodyPr>
          <a:lstStyle/>
          <a:p>
            <a:r>
              <a:rPr lang="fr-FR" sz="2000" u="sng" dirty="0">
                <a:solidFill>
                  <a:srgbClr val="7030A0"/>
                </a:solidFill>
                <a:latin typeface="Calibri" panose="020F0502020204030204" pitchFamily="34" charset="0"/>
                <a:ea typeface="Calibri" panose="020F0502020204030204" pitchFamily="34" charset="0"/>
                <a:cs typeface="Calibri" panose="020F0502020204030204" pitchFamily="34" charset="0"/>
              </a:rPr>
              <a:t>Organisation </a:t>
            </a:r>
            <a:r>
              <a:rPr lang="fr-FR" sz="2000" b="1" u="sng" dirty="0">
                <a:solidFill>
                  <a:srgbClr val="7030A0"/>
                </a:solidFill>
                <a:latin typeface="Calibri" panose="020F0502020204030204" pitchFamily="34" charset="0"/>
                <a:ea typeface="Calibri" panose="020F0502020204030204" pitchFamily="34" charset="0"/>
                <a:cs typeface="Calibri" panose="020F0502020204030204" pitchFamily="34" charset="0"/>
              </a:rPr>
              <a:t>« matériel » </a:t>
            </a:r>
            <a:r>
              <a:rPr lang="fr-FR" sz="2000" u="sng" dirty="0">
                <a:solidFill>
                  <a:srgbClr val="7030A0"/>
                </a:solidFill>
                <a:latin typeface="Calibri" panose="020F0502020204030204" pitchFamily="34" charset="0"/>
                <a:ea typeface="Calibri" panose="020F0502020204030204" pitchFamily="34" charset="0"/>
                <a:cs typeface="Calibri" panose="020F0502020204030204" pitchFamily="34" charset="0"/>
              </a:rPr>
              <a:t>:</a:t>
            </a:r>
            <a:endParaRPr lang="fr-FR" sz="2000" b="1" u="sng" dirty="0">
              <a:solidFill>
                <a:srgbClr val="7030A0"/>
              </a:solidFill>
              <a:latin typeface="Calibri" panose="020F0502020204030204" pitchFamily="34" charset="0"/>
              <a:cs typeface="Calibri" panose="020F0502020204030204" pitchFamily="34" charset="0"/>
            </a:endParaRPr>
          </a:p>
        </p:txBody>
      </p:sp>
      <p:graphicFrame>
        <p:nvGraphicFramePr>
          <p:cNvPr id="7" name="Diagramme 6">
            <a:extLst>
              <a:ext uri="{FF2B5EF4-FFF2-40B4-BE49-F238E27FC236}">
                <a16:creationId xmlns:a16="http://schemas.microsoft.com/office/drawing/2014/main" id="{3A35E142-FC84-43FC-B2EE-D73755BC6214}"/>
              </a:ext>
            </a:extLst>
          </p:cNvPr>
          <p:cNvGraphicFramePr/>
          <p:nvPr>
            <p:extLst>
              <p:ext uri="{D42A27DB-BD31-4B8C-83A1-F6EECF244321}">
                <p14:modId xmlns:p14="http://schemas.microsoft.com/office/powerpoint/2010/main" val="1367419643"/>
              </p:ext>
            </p:extLst>
          </p:nvPr>
        </p:nvGraphicFramePr>
        <p:xfrm>
          <a:off x="4697794" y="2140671"/>
          <a:ext cx="4436986" cy="4491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e 7">
            <a:extLst>
              <a:ext uri="{FF2B5EF4-FFF2-40B4-BE49-F238E27FC236}">
                <a16:creationId xmlns:a16="http://schemas.microsoft.com/office/drawing/2014/main" id="{3A35E142-FC84-43FC-B2EE-D73755BC6214}"/>
              </a:ext>
            </a:extLst>
          </p:cNvPr>
          <p:cNvGraphicFramePr/>
          <p:nvPr>
            <p:extLst>
              <p:ext uri="{D42A27DB-BD31-4B8C-83A1-F6EECF244321}">
                <p14:modId xmlns:p14="http://schemas.microsoft.com/office/powerpoint/2010/main" val="3388172075"/>
              </p:ext>
            </p:extLst>
          </p:nvPr>
        </p:nvGraphicFramePr>
        <p:xfrm>
          <a:off x="-554560" y="2308305"/>
          <a:ext cx="5730994" cy="39091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68159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1"/>
          <p:cNvSpPr txBox="1">
            <a:spLocks noGrp="1"/>
          </p:cNvSpPr>
          <p:nvPr>
            <p:ph type="ctrTitle"/>
          </p:nvPr>
        </p:nvSpPr>
        <p:spPr>
          <a:xfrm>
            <a:off x="1240143" y="1"/>
            <a:ext cx="7894637" cy="1054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3200"/>
              <a:buFont typeface="Calibri"/>
              <a:buNone/>
            </a:pPr>
            <a:r>
              <a:rPr lang="fr-FR"/>
              <a:t>Fablab</a:t>
            </a:r>
            <a:endParaRPr/>
          </a:p>
        </p:txBody>
      </p:sp>
      <p:sp>
        <p:nvSpPr>
          <p:cNvPr id="2" name="Rectangle 1">
            <a:extLst>
              <a:ext uri="{FF2B5EF4-FFF2-40B4-BE49-F238E27FC236}">
                <a16:creationId xmlns:a16="http://schemas.microsoft.com/office/drawing/2014/main" id="{0E02043C-3236-4F11-980C-8709F2183B93}"/>
              </a:ext>
            </a:extLst>
          </p:cNvPr>
          <p:cNvSpPr/>
          <p:nvPr/>
        </p:nvSpPr>
        <p:spPr>
          <a:xfrm>
            <a:off x="713592" y="1169968"/>
            <a:ext cx="7588800" cy="400110"/>
          </a:xfrm>
          <a:prstGeom prst="rect">
            <a:avLst/>
          </a:prstGeom>
        </p:spPr>
        <p:txBody>
          <a:bodyPr wrap="square">
            <a:spAutoFit/>
          </a:bodyPr>
          <a:lstStyle/>
          <a:p>
            <a:r>
              <a:rPr lang="fr-FR" sz="2000" dirty="0">
                <a:solidFill>
                  <a:srgbClr val="7030A0"/>
                </a:solidFill>
                <a:latin typeface="Calibri" panose="020F0502020204030204" pitchFamily="34" charset="0"/>
                <a:ea typeface="Calibri" panose="020F0502020204030204" pitchFamily="34" charset="0"/>
                <a:cs typeface="Calibri" panose="020F0502020204030204" pitchFamily="34" charset="0"/>
              </a:rPr>
              <a:t>Le Fablab peut s’organiser autour de deux pôles : </a:t>
            </a:r>
            <a:r>
              <a:rPr lang="fr-FR" sz="2000" b="1" dirty="0">
                <a:solidFill>
                  <a:srgbClr val="7030A0"/>
                </a:solidFill>
                <a:latin typeface="Calibri" panose="020F0502020204030204" pitchFamily="34" charset="0"/>
                <a:ea typeface="Calibri" panose="020F0502020204030204" pitchFamily="34" charset="0"/>
                <a:cs typeface="Calibri" panose="020F0502020204030204" pitchFamily="34" charset="0"/>
              </a:rPr>
              <a:t>matériel et structurel</a:t>
            </a:r>
            <a:endParaRPr lang="fr-FR" sz="2000" b="1" dirty="0">
              <a:solidFill>
                <a:srgbClr val="7030A0"/>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B26307C-99A4-4351-AC2A-E85161739BB1}"/>
              </a:ext>
            </a:extLst>
          </p:cNvPr>
          <p:cNvSpPr/>
          <p:nvPr/>
        </p:nvSpPr>
        <p:spPr>
          <a:xfrm>
            <a:off x="713592" y="1570078"/>
            <a:ext cx="7588800" cy="400110"/>
          </a:xfrm>
          <a:prstGeom prst="rect">
            <a:avLst/>
          </a:prstGeom>
        </p:spPr>
        <p:txBody>
          <a:bodyPr wrap="square">
            <a:spAutoFit/>
          </a:bodyPr>
          <a:lstStyle/>
          <a:p>
            <a:r>
              <a:rPr lang="fr-FR" sz="2000" u="sng" dirty="0">
                <a:solidFill>
                  <a:srgbClr val="7030A0"/>
                </a:solidFill>
                <a:latin typeface="Calibri" panose="020F0502020204030204" pitchFamily="34" charset="0"/>
                <a:ea typeface="Calibri" panose="020F0502020204030204" pitchFamily="34" charset="0"/>
                <a:cs typeface="Calibri" panose="020F0502020204030204" pitchFamily="34" charset="0"/>
              </a:rPr>
              <a:t>Organisation </a:t>
            </a:r>
            <a:r>
              <a:rPr lang="fr-FR" sz="2000" b="1" u="sng" dirty="0">
                <a:solidFill>
                  <a:srgbClr val="7030A0"/>
                </a:solidFill>
                <a:latin typeface="Calibri" panose="020F0502020204030204" pitchFamily="34" charset="0"/>
                <a:ea typeface="Calibri" panose="020F0502020204030204" pitchFamily="34" charset="0"/>
                <a:cs typeface="Calibri" panose="020F0502020204030204" pitchFamily="34" charset="0"/>
              </a:rPr>
              <a:t>« matériel » </a:t>
            </a:r>
            <a:r>
              <a:rPr lang="fr-FR" sz="2000" u="sng" dirty="0">
                <a:solidFill>
                  <a:srgbClr val="7030A0"/>
                </a:solidFill>
                <a:latin typeface="Calibri" panose="020F0502020204030204" pitchFamily="34" charset="0"/>
                <a:ea typeface="Calibri" panose="020F0502020204030204" pitchFamily="34" charset="0"/>
                <a:cs typeface="Calibri" panose="020F0502020204030204" pitchFamily="34" charset="0"/>
              </a:rPr>
              <a:t>:</a:t>
            </a:r>
            <a:endParaRPr lang="fr-FR" sz="2000" b="1" u="sng" dirty="0">
              <a:solidFill>
                <a:srgbClr val="7030A0"/>
              </a:solidFill>
              <a:latin typeface="Calibri" panose="020F0502020204030204" pitchFamily="34" charset="0"/>
              <a:cs typeface="Calibri" panose="020F0502020204030204" pitchFamily="34" charset="0"/>
            </a:endParaRPr>
          </a:p>
        </p:txBody>
      </p:sp>
      <p:graphicFrame>
        <p:nvGraphicFramePr>
          <p:cNvPr id="8" name="Diagramme 7">
            <a:extLst>
              <a:ext uri="{FF2B5EF4-FFF2-40B4-BE49-F238E27FC236}">
                <a16:creationId xmlns:a16="http://schemas.microsoft.com/office/drawing/2014/main" id="{69BE160B-C9D2-4BB2-BD36-1E816755ADE4}"/>
              </a:ext>
            </a:extLst>
          </p:cNvPr>
          <p:cNvGraphicFramePr/>
          <p:nvPr>
            <p:extLst>
              <p:ext uri="{D42A27DB-BD31-4B8C-83A1-F6EECF244321}">
                <p14:modId xmlns:p14="http://schemas.microsoft.com/office/powerpoint/2010/main" val="688908291"/>
              </p:ext>
            </p:extLst>
          </p:nvPr>
        </p:nvGraphicFramePr>
        <p:xfrm>
          <a:off x="552430" y="1816821"/>
          <a:ext cx="8054539" cy="4986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6413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1"/>
          <p:cNvSpPr txBox="1">
            <a:spLocks noGrp="1"/>
          </p:cNvSpPr>
          <p:nvPr>
            <p:ph type="ctrTitle"/>
          </p:nvPr>
        </p:nvSpPr>
        <p:spPr>
          <a:xfrm>
            <a:off x="1240143" y="1"/>
            <a:ext cx="7894637" cy="1054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3200"/>
              <a:buFont typeface="Calibri"/>
              <a:buNone/>
            </a:pPr>
            <a:r>
              <a:rPr lang="fr-FR"/>
              <a:t>Fablab</a:t>
            </a:r>
            <a:endParaRPr/>
          </a:p>
        </p:txBody>
      </p:sp>
      <p:sp>
        <p:nvSpPr>
          <p:cNvPr id="2" name="Rectangle 1">
            <a:extLst>
              <a:ext uri="{FF2B5EF4-FFF2-40B4-BE49-F238E27FC236}">
                <a16:creationId xmlns:a16="http://schemas.microsoft.com/office/drawing/2014/main" id="{0E02043C-3236-4F11-980C-8709F2183B93}"/>
              </a:ext>
            </a:extLst>
          </p:cNvPr>
          <p:cNvSpPr/>
          <p:nvPr/>
        </p:nvSpPr>
        <p:spPr>
          <a:xfrm>
            <a:off x="713592" y="1169968"/>
            <a:ext cx="7588800" cy="400110"/>
          </a:xfrm>
          <a:prstGeom prst="rect">
            <a:avLst/>
          </a:prstGeom>
        </p:spPr>
        <p:txBody>
          <a:bodyPr wrap="square">
            <a:spAutoFit/>
          </a:bodyPr>
          <a:lstStyle/>
          <a:p>
            <a:r>
              <a:rPr lang="fr-FR" sz="2000" dirty="0">
                <a:solidFill>
                  <a:srgbClr val="7030A0"/>
                </a:solidFill>
                <a:latin typeface="Calibri" panose="020F0502020204030204" pitchFamily="34" charset="0"/>
                <a:ea typeface="Calibri" panose="020F0502020204030204" pitchFamily="34" charset="0"/>
                <a:cs typeface="Calibri" panose="020F0502020204030204" pitchFamily="34" charset="0"/>
              </a:rPr>
              <a:t>Le Fablab peut s’organiser autour de deux pôles : </a:t>
            </a:r>
            <a:r>
              <a:rPr lang="fr-FR" sz="2000" b="1" dirty="0">
                <a:solidFill>
                  <a:srgbClr val="7030A0"/>
                </a:solidFill>
                <a:latin typeface="Calibri" panose="020F0502020204030204" pitchFamily="34" charset="0"/>
                <a:ea typeface="Calibri" panose="020F0502020204030204" pitchFamily="34" charset="0"/>
                <a:cs typeface="Calibri" panose="020F0502020204030204" pitchFamily="34" charset="0"/>
              </a:rPr>
              <a:t>matériel et structurel</a:t>
            </a:r>
            <a:endParaRPr lang="fr-FR" sz="2000" b="1" dirty="0">
              <a:solidFill>
                <a:srgbClr val="7030A0"/>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B26307C-99A4-4351-AC2A-E85161739BB1}"/>
              </a:ext>
            </a:extLst>
          </p:cNvPr>
          <p:cNvSpPr/>
          <p:nvPr/>
        </p:nvSpPr>
        <p:spPr>
          <a:xfrm>
            <a:off x="713592" y="1570078"/>
            <a:ext cx="7588800" cy="400110"/>
          </a:xfrm>
          <a:prstGeom prst="rect">
            <a:avLst/>
          </a:prstGeom>
        </p:spPr>
        <p:txBody>
          <a:bodyPr wrap="square">
            <a:spAutoFit/>
          </a:bodyPr>
          <a:lstStyle/>
          <a:p>
            <a:r>
              <a:rPr lang="fr-FR" sz="2000" u="sng" dirty="0">
                <a:solidFill>
                  <a:srgbClr val="7030A0"/>
                </a:solidFill>
                <a:latin typeface="Calibri" panose="020F0502020204030204" pitchFamily="34" charset="0"/>
                <a:ea typeface="Calibri" panose="020F0502020204030204" pitchFamily="34" charset="0"/>
                <a:cs typeface="Calibri" panose="020F0502020204030204" pitchFamily="34" charset="0"/>
              </a:rPr>
              <a:t>Organisation </a:t>
            </a:r>
            <a:r>
              <a:rPr lang="fr-FR" sz="2000" b="1" u="sng" dirty="0">
                <a:solidFill>
                  <a:srgbClr val="7030A0"/>
                </a:solidFill>
                <a:latin typeface="Calibri" panose="020F0502020204030204" pitchFamily="34" charset="0"/>
                <a:ea typeface="Calibri" panose="020F0502020204030204" pitchFamily="34" charset="0"/>
                <a:cs typeface="Calibri" panose="020F0502020204030204" pitchFamily="34" charset="0"/>
              </a:rPr>
              <a:t>« matériel » </a:t>
            </a:r>
            <a:r>
              <a:rPr lang="fr-FR" sz="2000" u="sng" dirty="0">
                <a:solidFill>
                  <a:srgbClr val="7030A0"/>
                </a:solidFill>
                <a:latin typeface="Calibri" panose="020F0502020204030204" pitchFamily="34" charset="0"/>
                <a:ea typeface="Calibri" panose="020F0502020204030204" pitchFamily="34" charset="0"/>
                <a:cs typeface="Calibri" panose="020F0502020204030204" pitchFamily="34" charset="0"/>
              </a:rPr>
              <a:t>:</a:t>
            </a:r>
            <a:endParaRPr lang="fr-FR" sz="2000" b="1" u="sng" dirty="0">
              <a:solidFill>
                <a:srgbClr val="7030A0"/>
              </a:solidFill>
              <a:latin typeface="Calibri" panose="020F0502020204030204" pitchFamily="34" charset="0"/>
              <a:cs typeface="Calibri" panose="020F0502020204030204" pitchFamily="34" charset="0"/>
            </a:endParaRPr>
          </a:p>
        </p:txBody>
      </p:sp>
      <p:graphicFrame>
        <p:nvGraphicFramePr>
          <p:cNvPr id="7" name="Diagramme 6">
            <a:extLst>
              <a:ext uri="{FF2B5EF4-FFF2-40B4-BE49-F238E27FC236}">
                <a16:creationId xmlns:a16="http://schemas.microsoft.com/office/drawing/2014/main" id="{DBEE208D-2788-43A2-BCD7-6ABF05FD898D}"/>
              </a:ext>
            </a:extLst>
          </p:cNvPr>
          <p:cNvGraphicFramePr/>
          <p:nvPr>
            <p:extLst/>
          </p:nvPr>
        </p:nvGraphicFramePr>
        <p:xfrm>
          <a:off x="1131244" y="1828800"/>
          <a:ext cx="7383127" cy="4306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880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1"/>
          <p:cNvSpPr txBox="1">
            <a:spLocks noGrp="1"/>
          </p:cNvSpPr>
          <p:nvPr>
            <p:ph type="ctrTitle"/>
          </p:nvPr>
        </p:nvSpPr>
        <p:spPr>
          <a:xfrm>
            <a:off x="1240143" y="1"/>
            <a:ext cx="7894637" cy="1054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3200"/>
              <a:buFont typeface="Calibri"/>
              <a:buNone/>
            </a:pPr>
            <a:r>
              <a:rPr lang="fr-FR"/>
              <a:t>Fablab</a:t>
            </a:r>
            <a:endParaRPr/>
          </a:p>
        </p:txBody>
      </p:sp>
      <p:sp>
        <p:nvSpPr>
          <p:cNvPr id="2" name="Rectangle 1">
            <a:extLst>
              <a:ext uri="{FF2B5EF4-FFF2-40B4-BE49-F238E27FC236}">
                <a16:creationId xmlns:a16="http://schemas.microsoft.com/office/drawing/2014/main" id="{0E02043C-3236-4F11-980C-8709F2183B93}"/>
              </a:ext>
            </a:extLst>
          </p:cNvPr>
          <p:cNvSpPr/>
          <p:nvPr/>
        </p:nvSpPr>
        <p:spPr>
          <a:xfrm>
            <a:off x="713592" y="1169968"/>
            <a:ext cx="7588800" cy="400110"/>
          </a:xfrm>
          <a:prstGeom prst="rect">
            <a:avLst/>
          </a:prstGeom>
        </p:spPr>
        <p:txBody>
          <a:bodyPr wrap="square">
            <a:spAutoFit/>
          </a:bodyPr>
          <a:lstStyle/>
          <a:p>
            <a:r>
              <a:rPr lang="fr-FR" sz="2000" dirty="0">
                <a:solidFill>
                  <a:srgbClr val="7030A0"/>
                </a:solidFill>
                <a:latin typeface="Calibri" panose="020F0502020204030204" pitchFamily="34" charset="0"/>
                <a:ea typeface="Calibri" panose="020F0502020204030204" pitchFamily="34" charset="0"/>
                <a:cs typeface="Calibri" panose="020F0502020204030204" pitchFamily="34" charset="0"/>
              </a:rPr>
              <a:t>Le Fablab peut s’organiser autour de deux pôles : </a:t>
            </a:r>
            <a:r>
              <a:rPr lang="fr-FR" sz="2000" b="1" dirty="0">
                <a:solidFill>
                  <a:srgbClr val="7030A0"/>
                </a:solidFill>
                <a:latin typeface="Calibri" panose="020F0502020204030204" pitchFamily="34" charset="0"/>
                <a:ea typeface="Calibri" panose="020F0502020204030204" pitchFamily="34" charset="0"/>
                <a:cs typeface="Calibri" panose="020F0502020204030204" pitchFamily="34" charset="0"/>
              </a:rPr>
              <a:t>matériel et structurel</a:t>
            </a:r>
            <a:endParaRPr lang="fr-FR" sz="2000" b="1" dirty="0">
              <a:solidFill>
                <a:srgbClr val="7030A0"/>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B26307C-99A4-4351-AC2A-E85161739BB1}"/>
              </a:ext>
            </a:extLst>
          </p:cNvPr>
          <p:cNvSpPr/>
          <p:nvPr/>
        </p:nvSpPr>
        <p:spPr>
          <a:xfrm>
            <a:off x="713592" y="1570078"/>
            <a:ext cx="7588800" cy="1631216"/>
          </a:xfrm>
          <a:prstGeom prst="rect">
            <a:avLst/>
          </a:prstGeom>
        </p:spPr>
        <p:txBody>
          <a:bodyPr wrap="square">
            <a:spAutoFit/>
          </a:bodyPr>
          <a:lstStyle/>
          <a:p>
            <a:r>
              <a:rPr lang="fr-FR" sz="2000" u="sng" dirty="0">
                <a:solidFill>
                  <a:srgbClr val="7030A0"/>
                </a:solidFill>
                <a:latin typeface="Calibri" panose="020F0502020204030204" pitchFamily="34" charset="0"/>
                <a:ea typeface="Calibri" panose="020F0502020204030204" pitchFamily="34" charset="0"/>
                <a:cs typeface="Calibri" panose="020F0502020204030204" pitchFamily="34" charset="0"/>
              </a:rPr>
              <a:t>Organisation </a:t>
            </a:r>
            <a:r>
              <a:rPr lang="fr-FR" sz="2000" b="1" u="sng" dirty="0">
                <a:solidFill>
                  <a:srgbClr val="7030A0"/>
                </a:solidFill>
                <a:latin typeface="Calibri" panose="020F0502020204030204" pitchFamily="34" charset="0"/>
                <a:ea typeface="Calibri" panose="020F0502020204030204" pitchFamily="34" charset="0"/>
                <a:cs typeface="Calibri" panose="020F0502020204030204" pitchFamily="34" charset="0"/>
              </a:rPr>
              <a:t>« </a:t>
            </a:r>
            <a:r>
              <a:rPr lang="fr-FR" sz="2000" b="1" u="sng" dirty="0" smtClean="0">
                <a:solidFill>
                  <a:srgbClr val="7030A0"/>
                </a:solidFill>
                <a:latin typeface="Calibri" panose="020F0502020204030204" pitchFamily="34" charset="0"/>
                <a:ea typeface="Calibri" panose="020F0502020204030204" pitchFamily="34" charset="0"/>
                <a:cs typeface="Calibri" panose="020F0502020204030204" pitchFamily="34" charset="0"/>
              </a:rPr>
              <a:t>structurel</a:t>
            </a:r>
            <a:r>
              <a:rPr lang="fr-FR" sz="2000" b="1" u="sng" dirty="0">
                <a:solidFill>
                  <a:srgbClr val="7030A0"/>
                </a:solidFill>
                <a:latin typeface="Calibri" panose="020F0502020204030204" pitchFamily="34" charset="0"/>
                <a:ea typeface="Calibri" panose="020F0502020204030204" pitchFamily="34" charset="0"/>
                <a:cs typeface="Calibri" panose="020F0502020204030204" pitchFamily="34" charset="0"/>
              </a:rPr>
              <a:t> » </a:t>
            </a:r>
            <a:r>
              <a:rPr lang="fr-FR" sz="2000" u="sng" dirty="0">
                <a:solidFill>
                  <a:srgbClr val="7030A0"/>
                </a:solidFill>
                <a:latin typeface="Calibri" panose="020F0502020204030204" pitchFamily="34" charset="0"/>
                <a:ea typeface="Calibri" panose="020F0502020204030204" pitchFamily="34" charset="0"/>
                <a:cs typeface="Calibri" panose="020F0502020204030204" pitchFamily="34" charset="0"/>
              </a:rPr>
              <a:t>:</a:t>
            </a:r>
            <a:endParaRPr lang="fr-FR" sz="2000" b="1" u="sng" dirty="0">
              <a:solidFill>
                <a:srgbClr val="7030A0"/>
              </a:solidFill>
              <a:latin typeface="Calibri" panose="020F0502020204030204" pitchFamily="34" charset="0"/>
              <a:cs typeface="Calibri" panose="020F0502020204030204" pitchFamily="34" charset="0"/>
            </a:endParaRPr>
          </a:p>
          <a:p>
            <a:r>
              <a:rPr lang="fr-FR" sz="2000" dirty="0" smtClean="0">
                <a:solidFill>
                  <a:srgbClr val="7030A0"/>
                </a:solidFill>
                <a:latin typeface="Calibri" panose="020F0502020204030204" pitchFamily="34" charset="0"/>
                <a:cs typeface="Calibri" panose="020F0502020204030204" pitchFamily="34" charset="0"/>
              </a:rPr>
              <a:t>Le </a:t>
            </a:r>
            <a:r>
              <a:rPr lang="fr-FR" sz="2000" dirty="0">
                <a:solidFill>
                  <a:srgbClr val="7030A0"/>
                </a:solidFill>
                <a:latin typeface="Calibri" panose="020F0502020204030204" pitchFamily="34" charset="0"/>
                <a:cs typeface="Calibri" panose="020F0502020204030204" pitchFamily="34" charset="0"/>
              </a:rPr>
              <a:t>Fablab doit se trouver à proximité de la salle de TP afin de permettre aux élèves d’y accéder facilement et en autonomie.</a:t>
            </a:r>
          </a:p>
          <a:p>
            <a:endParaRPr lang="fr-FR" sz="2000" dirty="0" smtClean="0">
              <a:solidFill>
                <a:srgbClr val="7030A0"/>
              </a:solidFill>
              <a:latin typeface="Calibri" panose="020F0502020204030204" pitchFamily="34" charset="0"/>
              <a:cs typeface="Calibri" panose="020F0502020204030204" pitchFamily="34" charset="0"/>
            </a:endParaRPr>
          </a:p>
          <a:p>
            <a:r>
              <a:rPr lang="fr-FR" sz="2000" dirty="0" smtClean="0">
                <a:solidFill>
                  <a:srgbClr val="7030A0"/>
                </a:solidFill>
                <a:latin typeface="Calibri" panose="020F0502020204030204" pitchFamily="34" charset="0"/>
                <a:cs typeface="Calibri" panose="020F0502020204030204" pitchFamily="34" charset="0"/>
              </a:rPr>
              <a:t>Exemple </a:t>
            </a:r>
            <a:r>
              <a:rPr lang="fr-FR" sz="2000" dirty="0">
                <a:solidFill>
                  <a:srgbClr val="7030A0"/>
                </a:solidFill>
                <a:latin typeface="Calibri" panose="020F0502020204030204" pitchFamily="34" charset="0"/>
                <a:cs typeface="Calibri" panose="020F0502020204030204" pitchFamily="34" charset="0"/>
              </a:rPr>
              <a:t>de la mise en place d’un Fablab au lycée Freppel d’Obernai.</a:t>
            </a:r>
          </a:p>
        </p:txBody>
      </p:sp>
      <p:sp>
        <p:nvSpPr>
          <p:cNvPr id="3" name="Rectangle 2">
            <a:extLst>
              <a:ext uri="{FF2B5EF4-FFF2-40B4-BE49-F238E27FC236}">
                <a16:creationId xmlns:a16="http://schemas.microsoft.com/office/drawing/2014/main" id="{8E79A08F-21C4-4AE6-8C3C-62C0CFB50B26}"/>
              </a:ext>
            </a:extLst>
          </p:cNvPr>
          <p:cNvSpPr/>
          <p:nvPr/>
        </p:nvSpPr>
        <p:spPr>
          <a:xfrm>
            <a:off x="611994" y="3429000"/>
            <a:ext cx="7973208" cy="9252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0F3E76B6-BA80-4A01-9A65-B65E6437E251}"/>
              </a:ext>
            </a:extLst>
          </p:cNvPr>
          <p:cNvSpPr/>
          <p:nvPr/>
        </p:nvSpPr>
        <p:spPr>
          <a:xfrm>
            <a:off x="3643050" y="3429000"/>
            <a:ext cx="1911096" cy="925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Zone de fabrication</a:t>
            </a:r>
          </a:p>
        </p:txBody>
      </p:sp>
      <p:sp>
        <p:nvSpPr>
          <p:cNvPr id="5" name="ZoneTexte 4">
            <a:extLst>
              <a:ext uri="{FF2B5EF4-FFF2-40B4-BE49-F238E27FC236}">
                <a16:creationId xmlns:a16="http://schemas.microsoft.com/office/drawing/2014/main" id="{E4E0C28A-AB7F-47B0-AB2E-B179E0BC315D}"/>
              </a:ext>
            </a:extLst>
          </p:cNvPr>
          <p:cNvSpPr txBox="1"/>
          <p:nvPr/>
        </p:nvSpPr>
        <p:spPr>
          <a:xfrm>
            <a:off x="996402" y="3685032"/>
            <a:ext cx="2038392" cy="307777"/>
          </a:xfrm>
          <a:prstGeom prst="rect">
            <a:avLst/>
          </a:prstGeom>
          <a:noFill/>
        </p:spPr>
        <p:txBody>
          <a:bodyPr wrap="square" rtlCol="0">
            <a:spAutoFit/>
          </a:bodyPr>
          <a:lstStyle/>
          <a:p>
            <a:pPr algn="ctr"/>
            <a:r>
              <a:rPr lang="fr-FR" dirty="0"/>
              <a:t>Salle de TP n°1</a:t>
            </a:r>
          </a:p>
        </p:txBody>
      </p:sp>
      <p:sp>
        <p:nvSpPr>
          <p:cNvPr id="9" name="ZoneTexte 8">
            <a:extLst>
              <a:ext uri="{FF2B5EF4-FFF2-40B4-BE49-F238E27FC236}">
                <a16:creationId xmlns:a16="http://schemas.microsoft.com/office/drawing/2014/main" id="{C491049D-FAA4-4EEA-96F4-58494B21CF9F}"/>
              </a:ext>
            </a:extLst>
          </p:cNvPr>
          <p:cNvSpPr txBox="1"/>
          <p:nvPr/>
        </p:nvSpPr>
        <p:spPr>
          <a:xfrm>
            <a:off x="6050478" y="3685032"/>
            <a:ext cx="2038392" cy="307777"/>
          </a:xfrm>
          <a:prstGeom prst="rect">
            <a:avLst/>
          </a:prstGeom>
          <a:noFill/>
        </p:spPr>
        <p:txBody>
          <a:bodyPr wrap="square" rtlCol="0">
            <a:spAutoFit/>
          </a:bodyPr>
          <a:lstStyle/>
          <a:p>
            <a:pPr algn="ctr"/>
            <a:r>
              <a:rPr lang="fr-FR" dirty="0"/>
              <a:t>Salle de TP n°2</a:t>
            </a:r>
          </a:p>
        </p:txBody>
      </p:sp>
    </p:spTree>
    <p:extLst>
      <p:ext uri="{BB962C8B-B14F-4D97-AF65-F5344CB8AC3E}">
        <p14:creationId xmlns:p14="http://schemas.microsoft.com/office/powerpoint/2010/main" val="4293773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99494" y="4516678"/>
            <a:ext cx="8593584" cy="62198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399493" y="2961409"/>
            <a:ext cx="8593585" cy="621989"/>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399494" y="1158984"/>
            <a:ext cx="8593585" cy="621989"/>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ZoneTexte 4"/>
          <p:cNvSpPr txBox="1"/>
          <p:nvPr/>
        </p:nvSpPr>
        <p:spPr>
          <a:xfrm rot="5400000">
            <a:off x="5622824" y="2897973"/>
            <a:ext cx="6442275" cy="646331"/>
          </a:xfrm>
          <a:prstGeom prst="rect">
            <a:avLst/>
          </a:prstGeom>
        </p:spPr>
        <p:txBody>
          <a:bodyPr wrap="square">
            <a:spAutoFit/>
          </a:bodyPr>
          <a:lstStyle>
            <a:defPPr>
              <a:defRPr lang="fr-FR"/>
            </a:defPPr>
            <a:lvl1pPr>
              <a:defRPr b="1">
                <a:solidFill>
                  <a:srgbClr val="002060"/>
                </a:solidFill>
                <a:latin typeface="Calibri" panose="020F0502020204030204" pitchFamily="34" charset="0"/>
                <a:ea typeface="Calibri" panose="020F0502020204030204" pitchFamily="34" charset="0"/>
                <a:cs typeface="Times New Roman" panose="02020603050405020304" pitchFamily="18" charset="0"/>
              </a:defRPr>
            </a:lvl1pPr>
          </a:lstStyle>
          <a:p>
            <a:pPr algn="ctr"/>
            <a:r>
              <a:rPr lang="fr-FR" dirty="0"/>
              <a:t>Trois grandes thématiques </a:t>
            </a:r>
            <a:r>
              <a:rPr lang="fr-FR" dirty="0" smtClean="0"/>
              <a:t>sont proposées pour </a:t>
            </a:r>
            <a:r>
              <a:rPr lang="fr-FR" dirty="0"/>
              <a:t>contextualiser l’enseignement</a:t>
            </a:r>
          </a:p>
        </p:txBody>
      </p:sp>
      <p:sp>
        <p:nvSpPr>
          <p:cNvPr id="6" name="Rectangle 5"/>
          <p:cNvSpPr/>
          <p:nvPr/>
        </p:nvSpPr>
        <p:spPr>
          <a:xfrm>
            <a:off x="500063" y="1166359"/>
            <a:ext cx="6442275" cy="1754326"/>
          </a:xfrm>
          <a:prstGeom prst="rect">
            <a:avLst/>
          </a:prstGeom>
        </p:spPr>
        <p:txBody>
          <a:bodyPr wrap="square">
            <a:spAutoFit/>
          </a:bodyPr>
          <a:lstStyle/>
          <a:p>
            <a:pPr lvl="0"/>
            <a:r>
              <a:rPr lang="fr-FR" b="1" dirty="0" smtClean="0">
                <a:solidFill>
                  <a:srgbClr val="000099"/>
                </a:solidFill>
              </a:rPr>
              <a:t>Les </a:t>
            </a:r>
            <a:r>
              <a:rPr lang="fr-FR" b="1" dirty="0">
                <a:solidFill>
                  <a:srgbClr val="000099"/>
                </a:solidFill>
              </a:rPr>
              <a:t>territoires et les produits intelligents, la mobilité des personnes et des biens</a:t>
            </a:r>
            <a:r>
              <a:rPr lang="fr-FR" dirty="0">
                <a:solidFill>
                  <a:srgbClr val="000099"/>
                </a:solidFill>
              </a:rPr>
              <a:t> :</a:t>
            </a:r>
          </a:p>
          <a:p>
            <a:pPr marL="444500" lvl="0" indent="-187325">
              <a:buFont typeface="Arial" panose="020B0604020202020204" pitchFamily="34" charset="0"/>
              <a:buChar char="•"/>
            </a:pPr>
            <a:r>
              <a:rPr lang="fr-FR" dirty="0">
                <a:solidFill>
                  <a:srgbClr val="000099"/>
                </a:solidFill>
              </a:rPr>
              <a:t>les structures et les enveloppes ; </a:t>
            </a:r>
          </a:p>
          <a:p>
            <a:pPr marL="444500" lvl="0" indent="-187325">
              <a:buFont typeface="Arial" panose="020B0604020202020204" pitchFamily="34" charset="0"/>
              <a:buChar char="•"/>
            </a:pPr>
            <a:r>
              <a:rPr lang="fr-FR" dirty="0">
                <a:solidFill>
                  <a:srgbClr val="000099"/>
                </a:solidFill>
              </a:rPr>
              <a:t>les réseaux de communication et d’énergie ;</a:t>
            </a:r>
          </a:p>
          <a:p>
            <a:pPr marL="444500" lvl="0" indent="-187325">
              <a:buFont typeface="Arial" panose="020B0604020202020204" pitchFamily="34" charset="0"/>
              <a:buChar char="•"/>
            </a:pPr>
            <a:r>
              <a:rPr lang="fr-FR" dirty="0">
                <a:solidFill>
                  <a:srgbClr val="000099"/>
                </a:solidFill>
              </a:rPr>
              <a:t>les objets connectés, l’internet des objets ;</a:t>
            </a:r>
          </a:p>
          <a:p>
            <a:pPr marL="444500" lvl="0" indent="-187325">
              <a:buFont typeface="Arial" panose="020B0604020202020204" pitchFamily="34" charset="0"/>
              <a:buChar char="•"/>
            </a:pPr>
            <a:r>
              <a:rPr lang="fr-FR" dirty="0">
                <a:solidFill>
                  <a:srgbClr val="000099"/>
                </a:solidFill>
              </a:rPr>
              <a:t>les mobilités des personnes et des biens</a:t>
            </a:r>
            <a:r>
              <a:rPr lang="fr-FR" dirty="0" smtClean="0">
                <a:solidFill>
                  <a:srgbClr val="000099"/>
                </a:solidFill>
              </a:rPr>
              <a:t>.</a:t>
            </a:r>
          </a:p>
        </p:txBody>
      </p:sp>
      <p:pic>
        <p:nvPicPr>
          <p:cNvPr id="7" name="Imag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96040" y="4478446"/>
            <a:ext cx="1881605" cy="2300144"/>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82395" y="492843"/>
            <a:ext cx="2661567" cy="1964641"/>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95297" y="2458260"/>
            <a:ext cx="1246146" cy="1828879"/>
          </a:xfrm>
          <a:prstGeom prst="rect">
            <a:avLst/>
          </a:prstGeom>
        </p:spPr>
      </p:pic>
      <p:sp>
        <p:nvSpPr>
          <p:cNvPr id="13" name="Rectangle 12"/>
          <p:cNvSpPr/>
          <p:nvPr/>
        </p:nvSpPr>
        <p:spPr>
          <a:xfrm>
            <a:off x="500063" y="2962178"/>
            <a:ext cx="5515582" cy="1477328"/>
          </a:xfrm>
          <a:prstGeom prst="rect">
            <a:avLst/>
          </a:prstGeom>
        </p:spPr>
        <p:txBody>
          <a:bodyPr wrap="square">
            <a:spAutoFit/>
          </a:bodyPr>
          <a:lstStyle/>
          <a:p>
            <a:r>
              <a:rPr lang="fr-FR" b="1" dirty="0">
                <a:solidFill>
                  <a:srgbClr val="000099"/>
                </a:solidFill>
              </a:rPr>
              <a:t>L’Humain assisté, </a:t>
            </a:r>
            <a:r>
              <a:rPr lang="fr-FR" b="1" dirty="0" smtClean="0">
                <a:solidFill>
                  <a:srgbClr val="000099"/>
                </a:solidFill>
              </a:rPr>
              <a:t>réparé,</a:t>
            </a:r>
            <a:br>
              <a:rPr lang="fr-FR" b="1" dirty="0" smtClean="0">
                <a:solidFill>
                  <a:srgbClr val="000099"/>
                </a:solidFill>
              </a:rPr>
            </a:br>
            <a:r>
              <a:rPr lang="fr-FR" b="1" dirty="0" smtClean="0">
                <a:solidFill>
                  <a:srgbClr val="000099"/>
                </a:solidFill>
              </a:rPr>
              <a:t>augmenté </a:t>
            </a:r>
            <a:r>
              <a:rPr lang="fr-FR" b="1" dirty="0">
                <a:solidFill>
                  <a:srgbClr val="000099"/>
                </a:solidFill>
              </a:rPr>
              <a:t>:</a:t>
            </a:r>
            <a:endParaRPr lang="fr-FR" dirty="0">
              <a:solidFill>
                <a:srgbClr val="000099"/>
              </a:solidFill>
            </a:endParaRPr>
          </a:p>
          <a:p>
            <a:pPr marL="444500" indent="-187325">
              <a:buFont typeface="Arial" panose="020B0604020202020204" pitchFamily="34" charset="0"/>
              <a:buChar char="•"/>
            </a:pPr>
            <a:r>
              <a:rPr lang="fr-FR" dirty="0">
                <a:solidFill>
                  <a:srgbClr val="000099"/>
                </a:solidFill>
              </a:rPr>
              <a:t>les produits d’assistance pour la santé et la sécurité ;</a:t>
            </a:r>
          </a:p>
          <a:p>
            <a:pPr marL="444500" indent="-187325">
              <a:buFont typeface="Arial" panose="020B0604020202020204" pitchFamily="34" charset="0"/>
              <a:buChar char="•"/>
            </a:pPr>
            <a:r>
              <a:rPr lang="fr-FR" dirty="0">
                <a:solidFill>
                  <a:srgbClr val="000099"/>
                </a:solidFill>
              </a:rPr>
              <a:t>l’aide et la compensation du handicap ;</a:t>
            </a:r>
          </a:p>
          <a:p>
            <a:pPr marL="444500" indent="-187325">
              <a:buFont typeface="Arial" panose="020B0604020202020204" pitchFamily="34" charset="0"/>
              <a:buChar char="•"/>
            </a:pPr>
            <a:r>
              <a:rPr lang="fr-FR" dirty="0">
                <a:solidFill>
                  <a:srgbClr val="000099"/>
                </a:solidFill>
              </a:rPr>
              <a:t>l’augmentation des performances du corps humain.</a:t>
            </a:r>
            <a:endParaRPr lang="fr-FR" dirty="0"/>
          </a:p>
        </p:txBody>
      </p:sp>
      <p:sp>
        <p:nvSpPr>
          <p:cNvPr id="14" name="Rectangle 13"/>
          <p:cNvSpPr/>
          <p:nvPr/>
        </p:nvSpPr>
        <p:spPr>
          <a:xfrm>
            <a:off x="500063" y="4501760"/>
            <a:ext cx="6609420" cy="1754326"/>
          </a:xfrm>
          <a:prstGeom prst="rect">
            <a:avLst/>
          </a:prstGeom>
        </p:spPr>
        <p:txBody>
          <a:bodyPr wrap="square">
            <a:spAutoFit/>
          </a:bodyPr>
          <a:lstStyle/>
          <a:p>
            <a:pPr lvl="0"/>
            <a:r>
              <a:rPr lang="fr-FR" b="1" dirty="0">
                <a:solidFill>
                  <a:srgbClr val="000099"/>
                </a:solidFill>
              </a:rPr>
              <a:t>L’Éco-Design et le </a:t>
            </a:r>
            <a:r>
              <a:rPr lang="fr-FR" b="1" dirty="0" smtClean="0">
                <a:solidFill>
                  <a:srgbClr val="000099"/>
                </a:solidFill>
              </a:rPr>
              <a:t>prototypage</a:t>
            </a:r>
            <a:br>
              <a:rPr lang="fr-FR" b="1" dirty="0" smtClean="0">
                <a:solidFill>
                  <a:srgbClr val="000099"/>
                </a:solidFill>
              </a:rPr>
            </a:br>
            <a:r>
              <a:rPr lang="fr-FR" b="1" dirty="0" smtClean="0">
                <a:solidFill>
                  <a:srgbClr val="000099"/>
                </a:solidFill>
              </a:rPr>
              <a:t>de </a:t>
            </a:r>
            <a:r>
              <a:rPr lang="fr-FR" b="1" dirty="0">
                <a:solidFill>
                  <a:srgbClr val="000099"/>
                </a:solidFill>
              </a:rPr>
              <a:t>produits innovants :</a:t>
            </a:r>
            <a:endParaRPr lang="fr-FR" dirty="0">
              <a:solidFill>
                <a:srgbClr val="000099"/>
              </a:solidFill>
            </a:endParaRPr>
          </a:p>
          <a:p>
            <a:pPr marL="444500" indent="-187325">
              <a:buFont typeface="Arial" panose="020B0604020202020204" pitchFamily="34" charset="0"/>
              <a:buChar char="•"/>
            </a:pPr>
            <a:r>
              <a:rPr lang="fr-FR" dirty="0">
                <a:solidFill>
                  <a:srgbClr val="000099"/>
                </a:solidFill>
              </a:rPr>
              <a:t>l’ingénierie design de produits innovants ;</a:t>
            </a:r>
          </a:p>
          <a:p>
            <a:pPr marL="444500" indent="-187325">
              <a:buFont typeface="Arial" panose="020B0604020202020204" pitchFamily="34" charset="0"/>
              <a:buChar char="•"/>
            </a:pPr>
            <a:r>
              <a:rPr lang="fr-FR" dirty="0">
                <a:solidFill>
                  <a:srgbClr val="000099"/>
                </a:solidFill>
              </a:rPr>
              <a:t>le prototypage d’une solution imaginée en réalité matérielle ou virtuelle ;</a:t>
            </a:r>
          </a:p>
          <a:p>
            <a:pPr marL="444500" indent="-187325">
              <a:buFont typeface="Arial" panose="020B0604020202020204" pitchFamily="34" charset="0"/>
              <a:buChar char="•"/>
            </a:pPr>
            <a:r>
              <a:rPr lang="fr-FR" dirty="0">
                <a:solidFill>
                  <a:srgbClr val="000099"/>
                </a:solidFill>
              </a:rPr>
              <a:t>les applications numériques nomades.</a:t>
            </a:r>
          </a:p>
        </p:txBody>
      </p:sp>
      <p:sp>
        <p:nvSpPr>
          <p:cNvPr id="15" name="Titre 14"/>
          <p:cNvSpPr>
            <a:spLocks noGrp="1"/>
          </p:cNvSpPr>
          <p:nvPr>
            <p:ph type="ctrTitle"/>
          </p:nvPr>
        </p:nvSpPr>
        <p:spPr/>
        <p:txBody>
          <a:bodyPr/>
          <a:lstStyle/>
          <a:p>
            <a:r>
              <a:rPr lang="fr-FR" sz="2400" dirty="0" smtClean="0">
                <a:solidFill>
                  <a:srgbClr val="002060"/>
                </a:solidFill>
                <a:latin typeface="Arial"/>
                <a:ea typeface="Calibri"/>
                <a:cs typeface="Times New Roman"/>
              </a:rPr>
              <a:t>Des thématiques pour </a:t>
            </a:r>
            <a:r>
              <a:rPr lang="fr-FR" sz="2400" dirty="0" err="1" smtClean="0">
                <a:solidFill>
                  <a:srgbClr val="002060"/>
                </a:solidFill>
                <a:latin typeface="Arial"/>
                <a:ea typeface="Calibri"/>
                <a:cs typeface="Times New Roman"/>
              </a:rPr>
              <a:t>contextualiser</a:t>
            </a:r>
            <a:r>
              <a:rPr lang="fr-FR" sz="2400" dirty="0" smtClean="0">
                <a:solidFill>
                  <a:srgbClr val="002060"/>
                </a:solidFill>
                <a:latin typeface="Arial"/>
                <a:ea typeface="Calibri"/>
                <a:cs typeface="Times New Roman"/>
              </a:rPr>
              <a:t> l’enseignement</a:t>
            </a:r>
            <a:endParaRPr lang="fr-FR" sz="2400" dirty="0"/>
          </a:p>
        </p:txBody>
      </p:sp>
    </p:spTree>
    <p:extLst>
      <p:ext uri="{BB962C8B-B14F-4D97-AF65-F5344CB8AC3E}">
        <p14:creationId xmlns:p14="http://schemas.microsoft.com/office/powerpoint/2010/main" val="2990459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5089" y="1091841"/>
            <a:ext cx="6958633" cy="5324535"/>
          </a:xfrm>
          <a:prstGeom prst="rect">
            <a:avLst/>
          </a:prstGeom>
        </p:spPr>
        <p:txBody>
          <a:bodyPr wrap="square">
            <a:spAutoFit/>
          </a:bodyPr>
          <a:lstStyle/>
          <a:p>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Les approches d’analyse SADT sont remplacées par un outil d’ingénierie système plus généraliste et compatible avec un environnement numérique </a:t>
            </a:r>
            <a:r>
              <a:rPr lang="fr-FR" sz="2000"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SysML</a:t>
            </a:r>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(Système </a:t>
            </a:r>
            <a:r>
              <a:rPr lang="fr-FR" sz="2000"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Modeling</a:t>
            </a:r>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Langage).</a:t>
            </a:r>
          </a:p>
          <a:p>
            <a:endPar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Les outils de description des systèmes à évènements discrets évoluent vers les graphes d’états, compatibles avec un environnement numérique.</a:t>
            </a:r>
          </a:p>
          <a:p>
            <a:endPar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La chaine d’énergie </a:t>
            </a:r>
            <a:r>
              <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est complété par la  une </a:t>
            </a:r>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chaine de puissance présentée à partir de la notion de grandeurs de flux et d’effort.</a:t>
            </a:r>
          </a:p>
          <a:p>
            <a:endPar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L’étude des systèmes asservis est renforcée.</a:t>
            </a:r>
          </a:p>
          <a:p>
            <a:endPar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La modélisation des matériaux est très allégée.</a:t>
            </a:r>
          </a:p>
          <a:p>
            <a:endPar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L’approche mécatronique évolue en intégrant les structures et ouvrages.</a:t>
            </a:r>
          </a:p>
        </p:txBody>
      </p:sp>
      <p:pic>
        <p:nvPicPr>
          <p:cNvPr id="30" name="Image 2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33722" y="866422"/>
            <a:ext cx="1989419" cy="1163403"/>
          </a:xfrm>
          <a:prstGeom prst="rect">
            <a:avLst/>
          </a:prstGeom>
        </p:spPr>
      </p:pic>
      <p:pic>
        <p:nvPicPr>
          <p:cNvPr id="31" name="Image 3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7247" y="2102082"/>
            <a:ext cx="1488300" cy="989695"/>
          </a:xfrm>
          <a:prstGeom prst="rect">
            <a:avLst/>
          </a:prstGeom>
        </p:spPr>
      </p:pic>
      <p:sp>
        <p:nvSpPr>
          <p:cNvPr id="32" name="Rectangle à coins arrondis 31"/>
          <p:cNvSpPr/>
          <p:nvPr/>
        </p:nvSpPr>
        <p:spPr>
          <a:xfrm>
            <a:off x="7442615" y="4168394"/>
            <a:ext cx="1412931" cy="398761"/>
          </a:xfrm>
          <a:prstGeom prst="roundRect">
            <a:avLst>
              <a:gd name="adj" fmla="val 7528"/>
            </a:avLst>
          </a:prstGeom>
          <a:solidFill>
            <a:schemeClr val="accent6">
              <a:lumMod val="60000"/>
              <a:lumOff val="40000"/>
              <a:alpha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3" name="Rectangle à coins arrondis 32"/>
          <p:cNvSpPr/>
          <p:nvPr/>
        </p:nvSpPr>
        <p:spPr>
          <a:xfrm>
            <a:off x="7442615" y="3433023"/>
            <a:ext cx="1412931" cy="373376"/>
          </a:xfrm>
          <a:prstGeom prst="roundRect">
            <a:avLst>
              <a:gd name="adj" fmla="val 6932"/>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cxnSp>
        <p:nvCxnSpPr>
          <p:cNvPr id="34" name="Connecteur droit avec flèche 33"/>
          <p:cNvCxnSpPr/>
          <p:nvPr/>
        </p:nvCxnSpPr>
        <p:spPr>
          <a:xfrm>
            <a:off x="7172238" y="4365233"/>
            <a:ext cx="270378" cy="0"/>
          </a:xfrm>
          <a:prstGeom prst="straightConnector1">
            <a:avLst/>
          </a:prstGeom>
          <a:ln w="28575">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7172237" y="3613697"/>
            <a:ext cx="270378" cy="0"/>
          </a:xfrm>
          <a:prstGeom prst="straightConnector1">
            <a:avLst/>
          </a:prstGeom>
          <a:ln w="28575">
            <a:solidFill>
              <a:schemeClr val="accent5">
                <a:lumMod val="75000"/>
              </a:schemeClr>
            </a:solidFill>
            <a:tailEnd type="arrow" w="med" len="lg"/>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7566259" y="3417058"/>
            <a:ext cx="1165642" cy="430887"/>
          </a:xfrm>
          <a:prstGeom prst="rect">
            <a:avLst/>
          </a:prstGeom>
          <a:noFill/>
        </p:spPr>
        <p:txBody>
          <a:bodyPr wrap="square" rtlCol="0">
            <a:spAutoFit/>
          </a:bodyPr>
          <a:lstStyle/>
          <a:p>
            <a:pPr algn="ctr"/>
            <a:r>
              <a:rPr lang="fr-FR" sz="1050" b="1" i="1" dirty="0"/>
              <a:t>Chaîne d’information</a:t>
            </a:r>
          </a:p>
        </p:txBody>
      </p:sp>
      <p:sp>
        <p:nvSpPr>
          <p:cNvPr id="37" name="ZoneTexte 36"/>
          <p:cNvSpPr txBox="1"/>
          <p:nvPr/>
        </p:nvSpPr>
        <p:spPr>
          <a:xfrm>
            <a:off x="7617059" y="4173393"/>
            <a:ext cx="1024518" cy="430887"/>
          </a:xfrm>
          <a:prstGeom prst="rect">
            <a:avLst/>
          </a:prstGeom>
          <a:noFill/>
        </p:spPr>
        <p:txBody>
          <a:bodyPr wrap="square" rtlCol="0">
            <a:spAutoFit/>
          </a:bodyPr>
          <a:lstStyle/>
          <a:p>
            <a:pPr algn="ctr"/>
            <a:r>
              <a:rPr lang="fr-FR" sz="1050" b="1" i="1" dirty="0"/>
              <a:t>Chaîne </a:t>
            </a:r>
            <a:r>
              <a:rPr lang="fr-FR" sz="1050" b="1" i="1" dirty="0" smtClean="0"/>
              <a:t>de puissance</a:t>
            </a:r>
            <a:endParaRPr lang="fr-FR" sz="1050" b="1" i="1" dirty="0"/>
          </a:p>
        </p:txBody>
      </p:sp>
      <p:sp>
        <p:nvSpPr>
          <p:cNvPr id="38" name="Flèche vers le bas 37"/>
          <p:cNvSpPr/>
          <p:nvPr/>
        </p:nvSpPr>
        <p:spPr>
          <a:xfrm>
            <a:off x="8391365" y="3830404"/>
            <a:ext cx="253812" cy="309088"/>
          </a:xfrm>
          <a:prstGeom prst="downArrow">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9" name="Flèche vers le bas 38"/>
          <p:cNvSpPr/>
          <p:nvPr/>
        </p:nvSpPr>
        <p:spPr>
          <a:xfrm rot="10800000">
            <a:off x="7617059" y="3817704"/>
            <a:ext cx="253812" cy="309088"/>
          </a:xfrm>
          <a:prstGeom prst="downArrow">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cxnSp>
        <p:nvCxnSpPr>
          <p:cNvPr id="40" name="Connecteur droit avec flèche 39"/>
          <p:cNvCxnSpPr/>
          <p:nvPr/>
        </p:nvCxnSpPr>
        <p:spPr>
          <a:xfrm>
            <a:off x="8855547" y="3613697"/>
            <a:ext cx="270378" cy="0"/>
          </a:xfrm>
          <a:prstGeom prst="straightConnector1">
            <a:avLst/>
          </a:prstGeom>
          <a:ln w="28575">
            <a:solidFill>
              <a:schemeClr val="accent5">
                <a:lumMod val="75000"/>
              </a:schemeClr>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a:off x="8855547" y="4365233"/>
            <a:ext cx="270378" cy="0"/>
          </a:xfrm>
          <a:prstGeom prst="straightConnector1">
            <a:avLst/>
          </a:prstGeom>
          <a:ln w="28575">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pic>
        <p:nvPicPr>
          <p:cNvPr id="43" name="Image 4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26563" y="4988961"/>
            <a:ext cx="1696578" cy="692353"/>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66259" y="5814900"/>
            <a:ext cx="1354515" cy="840452"/>
          </a:xfrm>
          <a:prstGeom prst="rect">
            <a:avLst/>
          </a:prstGeom>
        </p:spPr>
      </p:pic>
      <p:sp>
        <p:nvSpPr>
          <p:cNvPr id="20" name="Titre 19"/>
          <p:cNvSpPr>
            <a:spLocks noGrp="1"/>
          </p:cNvSpPr>
          <p:nvPr>
            <p:ph type="ctrTitle"/>
          </p:nvPr>
        </p:nvSpPr>
        <p:spPr/>
        <p:txBody>
          <a:bodyPr/>
          <a:lstStyle/>
          <a:p>
            <a:r>
              <a:rPr lang="fr-FR" dirty="0" smtClean="0"/>
              <a:t>Principales évolutions du programme</a:t>
            </a:r>
            <a:endParaRPr lang="fr-FR" dirty="0"/>
          </a:p>
        </p:txBody>
      </p:sp>
    </p:spTree>
    <p:extLst>
      <p:ext uri="{BB962C8B-B14F-4D97-AF65-F5344CB8AC3E}">
        <p14:creationId xmlns:p14="http://schemas.microsoft.com/office/powerpoint/2010/main" val="1320961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885360" y="1451486"/>
            <a:ext cx="5646057" cy="4708981"/>
          </a:xfrm>
          <a:prstGeom prst="rect">
            <a:avLst/>
          </a:prstGeom>
        </p:spPr>
        <p:txBody>
          <a:bodyPr wrap="square">
            <a:spAutoFit/>
          </a:bodyPr>
          <a:lstStyle/>
          <a:p>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Les contenus sur les systèmes numériques sont renforcés avec de nouvelles notions sur </a:t>
            </a:r>
            <a:r>
              <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endPar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les </a:t>
            </a:r>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réseaux de </a:t>
            </a:r>
            <a:r>
              <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communication;</a:t>
            </a:r>
          </a:p>
          <a:p>
            <a:pPr marL="285750" indent="-285750">
              <a:buFont typeface="Arial" panose="020B0604020202020204" pitchFamily="34" charset="0"/>
              <a:buChar char="•"/>
            </a:pPr>
            <a:endPar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un </a:t>
            </a:r>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langage de programmation (langage python) </a:t>
            </a:r>
            <a:r>
              <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l’internet </a:t>
            </a:r>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des objets </a:t>
            </a:r>
            <a:r>
              <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endPar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des </a:t>
            </a:r>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éléments liés à l’Intelligence artificielle </a:t>
            </a:r>
            <a:r>
              <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endPar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les </a:t>
            </a:r>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notions sur la modulation et la démodulation des </a:t>
            </a:r>
            <a:r>
              <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signaux.</a:t>
            </a:r>
          </a:p>
          <a:p>
            <a:pPr marL="285750" indent="-285750">
              <a:buFont typeface="Arial" panose="020B0604020202020204" pitchFamily="34" charset="0"/>
              <a:buChar char="•"/>
            </a:pPr>
            <a:endPar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La </a:t>
            </a:r>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modélisation des systèmes est renforcée par l’approche </a:t>
            </a:r>
            <a:r>
              <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multiphysique</a:t>
            </a:r>
            <a:endPar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35729" y="2142976"/>
            <a:ext cx="1026679" cy="910154"/>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99047" y="3246172"/>
            <a:ext cx="1063361" cy="972862"/>
          </a:xfrm>
          <a:prstGeom prst="rect">
            <a:avLst/>
          </a:prstGeom>
        </p:spPr>
      </p:pic>
      <p:pic>
        <p:nvPicPr>
          <p:cNvPr id="2" name="Image 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82393" y="843997"/>
            <a:ext cx="1180015" cy="1086398"/>
          </a:xfrm>
          <a:prstGeom prst="rect">
            <a:avLst/>
          </a:prstGeom>
        </p:spPr>
      </p:pic>
      <p:pic>
        <p:nvPicPr>
          <p:cNvPr id="12" name="Image 11"/>
          <p:cNvPicPr>
            <a:picLocks noChangeAspect="1"/>
          </p:cNvPicPr>
          <p:nvPr>
            <p:custDataLst>
              <p:tags r:id="rId1"/>
            </p:custDataLst>
          </p:nvPr>
        </p:nvPicPr>
        <p:blipFill>
          <a:blip r:embed="rId6" cstate="print">
            <a:extLst>
              <a:ext uri="{28A0092B-C50C-407E-A947-70E740481C1C}">
                <a14:useLocalDpi xmlns:a14="http://schemas.microsoft.com/office/drawing/2010/main"/>
              </a:ext>
            </a:extLst>
          </a:blip>
          <a:stretch>
            <a:fillRect/>
          </a:stretch>
        </p:blipFill>
        <p:spPr>
          <a:xfrm>
            <a:off x="7382393" y="5353893"/>
            <a:ext cx="1552425" cy="1047166"/>
          </a:xfrm>
          <a:prstGeom prst="rect">
            <a:avLst/>
          </a:prstGeom>
        </p:spPr>
      </p:pic>
      <p:pic>
        <p:nvPicPr>
          <p:cNvPr id="3" name="Image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181535" y="4404064"/>
            <a:ext cx="1745553" cy="932478"/>
          </a:xfrm>
          <a:prstGeom prst="rect">
            <a:avLst/>
          </a:prstGeom>
        </p:spPr>
      </p:pic>
      <p:sp>
        <p:nvSpPr>
          <p:cNvPr id="13" name="Titre 12"/>
          <p:cNvSpPr>
            <a:spLocks noGrp="1"/>
          </p:cNvSpPr>
          <p:nvPr>
            <p:ph type="ctrTitle"/>
          </p:nvPr>
        </p:nvSpPr>
        <p:spPr/>
        <p:txBody>
          <a:bodyPr/>
          <a:lstStyle/>
          <a:p>
            <a:r>
              <a:rPr lang="fr-FR" dirty="0" smtClean="0"/>
              <a:t>Principales évolutions du programme</a:t>
            </a:r>
            <a:endParaRPr lang="fr-FR" dirty="0"/>
          </a:p>
        </p:txBody>
      </p:sp>
    </p:spTree>
    <p:extLst>
      <p:ext uri="{BB962C8B-B14F-4D97-AF65-F5344CB8AC3E}">
        <p14:creationId xmlns:p14="http://schemas.microsoft.com/office/powerpoint/2010/main" val="3320763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ZoneTexte 49"/>
          <p:cNvSpPr txBox="1"/>
          <p:nvPr/>
        </p:nvSpPr>
        <p:spPr>
          <a:xfrm>
            <a:off x="-47486" y="1254711"/>
            <a:ext cx="9161203" cy="369332"/>
          </a:xfrm>
          <a:prstGeom prst="rect">
            <a:avLst/>
          </a:prstGeom>
          <a:noFill/>
        </p:spPr>
        <p:txBody>
          <a:bodyPr wrap="square" rtlCol="0">
            <a:spAutoFit/>
          </a:bodyPr>
          <a:lstStyle/>
          <a:p>
            <a:pPr algn="ctr"/>
            <a:r>
              <a:rPr lang="fr-FR" b="1" dirty="0">
                <a:solidFill>
                  <a:schemeClr val="accent2">
                    <a:lumMod val="50000"/>
                  </a:schemeClr>
                </a:solidFill>
                <a:latin typeface="Arial" pitchFamily="34" charset="0"/>
                <a:cs typeface="Arial" pitchFamily="34" charset="0"/>
              </a:rPr>
              <a:t>ANNEE DE PREMIÈRE : 4H PAR SEMAINE</a:t>
            </a:r>
          </a:p>
        </p:txBody>
      </p:sp>
      <p:sp>
        <p:nvSpPr>
          <p:cNvPr id="51" name="ZoneTexte 50"/>
          <p:cNvSpPr txBox="1"/>
          <p:nvPr/>
        </p:nvSpPr>
        <p:spPr>
          <a:xfrm>
            <a:off x="20103" y="3688166"/>
            <a:ext cx="9161203" cy="369332"/>
          </a:xfrm>
          <a:prstGeom prst="rect">
            <a:avLst/>
          </a:prstGeom>
          <a:noFill/>
        </p:spPr>
        <p:txBody>
          <a:bodyPr wrap="square" rtlCol="0">
            <a:spAutoFit/>
          </a:bodyPr>
          <a:lstStyle/>
          <a:p>
            <a:pPr algn="ctr"/>
            <a:r>
              <a:rPr lang="fr-FR" b="1" dirty="0">
                <a:solidFill>
                  <a:schemeClr val="accent2">
                    <a:lumMod val="50000"/>
                  </a:schemeClr>
                </a:solidFill>
                <a:latin typeface="Arial" pitchFamily="34" charset="0"/>
                <a:cs typeface="Arial" pitchFamily="34" charset="0"/>
              </a:rPr>
              <a:t>ANNEE DE TERMINALE : 6H PAR SEMAINE</a:t>
            </a:r>
          </a:p>
        </p:txBody>
      </p:sp>
      <p:grpSp>
        <p:nvGrpSpPr>
          <p:cNvPr id="4" name="Groupe 6"/>
          <p:cNvGrpSpPr/>
          <p:nvPr/>
        </p:nvGrpSpPr>
        <p:grpSpPr>
          <a:xfrm>
            <a:off x="-10530" y="1259303"/>
            <a:ext cx="9165525" cy="2125899"/>
            <a:chOff x="-10530" y="504575"/>
            <a:chExt cx="9165525" cy="2125899"/>
          </a:xfrm>
        </p:grpSpPr>
        <p:sp>
          <p:nvSpPr>
            <p:cNvPr id="2" name="Rectangle 1">
              <a:hlinkClick r:id="rId3" action="ppaction://hlinksldjump"/>
            </p:cNvPr>
            <p:cNvSpPr/>
            <p:nvPr/>
          </p:nvSpPr>
          <p:spPr>
            <a:xfrm>
              <a:off x="-10530" y="1669939"/>
              <a:ext cx="1598017" cy="960432"/>
            </a:xfrm>
            <a:prstGeom prst="rect">
              <a:avLst/>
            </a:prstGeom>
            <a:solidFill>
              <a:srgbClr val="00FF00">
                <a:alpha val="49804"/>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Les nouvelles mobilités individuelles</a:t>
              </a:r>
            </a:p>
          </p:txBody>
        </p:sp>
        <p:sp>
          <p:nvSpPr>
            <p:cNvPr id="39" name="Rectangle 38">
              <a:hlinkClick r:id="rId4" action="ppaction://hlinksldjump"/>
            </p:cNvPr>
            <p:cNvSpPr/>
            <p:nvPr/>
          </p:nvSpPr>
          <p:spPr>
            <a:xfrm>
              <a:off x="1587487" y="1669938"/>
              <a:ext cx="1357322" cy="960433"/>
            </a:xfrm>
            <a:prstGeom prst="rect">
              <a:avLst/>
            </a:prstGeom>
            <a:solidFill>
              <a:srgbClr val="00FFFF">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L’assistance pour la santé</a:t>
              </a:r>
            </a:p>
          </p:txBody>
        </p:sp>
        <p:sp>
          <p:nvSpPr>
            <p:cNvPr id="40" name="Rectangle 39">
              <a:hlinkClick r:id="rId5" action="ppaction://hlinksldjump"/>
            </p:cNvPr>
            <p:cNvSpPr/>
            <p:nvPr/>
          </p:nvSpPr>
          <p:spPr>
            <a:xfrm>
              <a:off x="2944809" y="1669938"/>
              <a:ext cx="1434345" cy="960433"/>
            </a:xfrm>
            <a:prstGeom prst="rect">
              <a:avLst/>
            </a:prstGeom>
            <a:solidFill>
              <a:srgbClr val="FF00FF">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Les échanges et communications  d’informations</a:t>
              </a:r>
            </a:p>
          </p:txBody>
        </p:sp>
        <p:sp>
          <p:nvSpPr>
            <p:cNvPr id="41" name="Rectangle 40">
              <a:hlinkClick r:id="rId6" action="ppaction://hlinksldjump"/>
            </p:cNvPr>
            <p:cNvSpPr/>
            <p:nvPr/>
          </p:nvSpPr>
          <p:spPr>
            <a:xfrm>
              <a:off x="5001858" y="1668412"/>
              <a:ext cx="1214653" cy="960432"/>
            </a:xfrm>
            <a:prstGeom prst="rect">
              <a:avLst/>
            </a:prstGeom>
            <a:solidFill>
              <a:srgbClr val="0000FF">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Les objets connectés</a:t>
              </a:r>
            </a:p>
          </p:txBody>
        </p:sp>
        <p:sp>
          <p:nvSpPr>
            <p:cNvPr id="43" name="Rectangle 42">
              <a:hlinkClick r:id="rId7" action="ppaction://hlinksldjump"/>
            </p:cNvPr>
            <p:cNvSpPr/>
            <p:nvPr/>
          </p:nvSpPr>
          <p:spPr>
            <a:xfrm>
              <a:off x="6215339" y="1665561"/>
              <a:ext cx="1467252" cy="963283"/>
            </a:xfrm>
            <a:prstGeom prst="rect">
              <a:avLst/>
            </a:prstGeom>
            <a:solidFill>
              <a:srgbClr val="FF000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Des applications nomades à l’intelligence artificielle</a:t>
              </a:r>
            </a:p>
          </p:txBody>
        </p:sp>
        <p:sp>
          <p:nvSpPr>
            <p:cNvPr id="45" name="Rectangle 44">
              <a:hlinkClick r:id="rId8" action="ppaction://hlinksldjump"/>
            </p:cNvPr>
            <p:cNvSpPr/>
            <p:nvPr/>
          </p:nvSpPr>
          <p:spPr>
            <a:xfrm>
              <a:off x="7682590" y="1669939"/>
              <a:ext cx="1472405" cy="958905"/>
            </a:xfrm>
            <a:prstGeom prst="rect">
              <a:avLst/>
            </a:prstGeom>
            <a:solidFill>
              <a:srgbClr val="009999">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L’assistance aux personnes </a:t>
              </a:r>
            </a:p>
          </p:txBody>
        </p:sp>
        <p:sp>
          <p:nvSpPr>
            <p:cNvPr id="56" name="Rectangle 55">
              <a:hlinkClick r:id="rId9" action="ppaction://hlinksldjump"/>
            </p:cNvPr>
            <p:cNvSpPr/>
            <p:nvPr/>
          </p:nvSpPr>
          <p:spPr>
            <a:xfrm>
              <a:off x="4376943" y="1124744"/>
              <a:ext cx="623368" cy="1505730"/>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CHALLENGE 12H</a:t>
              </a:r>
            </a:p>
          </p:txBody>
        </p:sp>
        <p:sp>
          <p:nvSpPr>
            <p:cNvPr id="3" name="Rectangle 2">
              <a:hlinkClick r:id="rId3" action="ppaction://hlinksldjump"/>
            </p:cNvPr>
            <p:cNvSpPr/>
            <p:nvPr/>
          </p:nvSpPr>
          <p:spPr>
            <a:xfrm>
              <a:off x="-10530" y="1394332"/>
              <a:ext cx="1598017" cy="271229"/>
            </a:xfrm>
            <a:prstGeom prst="rect">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6 semaines</a:t>
              </a:r>
            </a:p>
          </p:txBody>
        </p:sp>
        <p:sp>
          <p:nvSpPr>
            <p:cNvPr id="58" name="Rectangle 57">
              <a:hlinkClick r:id="rId4" action="ppaction://hlinksldjump"/>
            </p:cNvPr>
            <p:cNvSpPr/>
            <p:nvPr/>
          </p:nvSpPr>
          <p:spPr>
            <a:xfrm>
              <a:off x="1587488" y="1396324"/>
              <a:ext cx="1357322" cy="271229"/>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5 semaines</a:t>
              </a:r>
            </a:p>
          </p:txBody>
        </p:sp>
        <p:sp>
          <p:nvSpPr>
            <p:cNvPr id="59" name="Rectangle 58">
              <a:hlinkClick r:id="rId5" action="ppaction://hlinksldjump"/>
            </p:cNvPr>
            <p:cNvSpPr/>
            <p:nvPr/>
          </p:nvSpPr>
          <p:spPr>
            <a:xfrm>
              <a:off x="2949466" y="1398709"/>
              <a:ext cx="1430607" cy="271229"/>
            </a:xfrm>
            <a:prstGeom prst="rect">
              <a:avLst/>
            </a:prstGeom>
            <a:solidFill>
              <a:srgbClr val="FF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60" name="Rectangle 59">
              <a:hlinkClick r:id="rId6" action="ppaction://hlinksldjump"/>
            </p:cNvPr>
            <p:cNvSpPr/>
            <p:nvPr/>
          </p:nvSpPr>
          <p:spPr>
            <a:xfrm>
              <a:off x="5001857" y="1397244"/>
              <a:ext cx="1219845" cy="271229"/>
            </a:xfrm>
            <a:prstGeom prst="rect">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61" name="Rectangle 60">
              <a:hlinkClick r:id="rId7" action="ppaction://hlinksldjump"/>
            </p:cNvPr>
            <p:cNvSpPr/>
            <p:nvPr/>
          </p:nvSpPr>
          <p:spPr>
            <a:xfrm>
              <a:off x="6215339" y="1398709"/>
              <a:ext cx="1467251" cy="268844"/>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sp>
          <p:nvSpPr>
            <p:cNvPr id="62" name="Rectangle 61">
              <a:hlinkClick r:id="rId3" action="ppaction://hlinksldjump"/>
            </p:cNvPr>
            <p:cNvSpPr/>
            <p:nvPr/>
          </p:nvSpPr>
          <p:spPr>
            <a:xfrm>
              <a:off x="-10530" y="1127480"/>
              <a:ext cx="1598017" cy="271229"/>
            </a:xfrm>
            <a:prstGeom prst="rect">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1</a:t>
              </a:r>
            </a:p>
          </p:txBody>
        </p:sp>
        <p:sp>
          <p:nvSpPr>
            <p:cNvPr id="63" name="Rectangle 62">
              <a:hlinkClick r:id="rId4" action="ppaction://hlinksldjump"/>
            </p:cNvPr>
            <p:cNvSpPr/>
            <p:nvPr/>
          </p:nvSpPr>
          <p:spPr>
            <a:xfrm>
              <a:off x="1587488" y="1129805"/>
              <a:ext cx="1356068" cy="271229"/>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2</a:t>
              </a:r>
            </a:p>
          </p:txBody>
        </p:sp>
        <p:sp>
          <p:nvSpPr>
            <p:cNvPr id="64" name="Rectangle 63">
              <a:hlinkClick r:id="rId5" action="ppaction://hlinksldjump"/>
            </p:cNvPr>
            <p:cNvSpPr/>
            <p:nvPr/>
          </p:nvSpPr>
          <p:spPr>
            <a:xfrm>
              <a:off x="2943556" y="1127480"/>
              <a:ext cx="1433387" cy="271229"/>
            </a:xfrm>
            <a:prstGeom prst="rect">
              <a:avLst/>
            </a:prstGeom>
            <a:solidFill>
              <a:srgbClr val="FF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3</a:t>
              </a:r>
            </a:p>
          </p:txBody>
        </p:sp>
        <p:sp>
          <p:nvSpPr>
            <p:cNvPr id="65" name="Rectangle 64">
              <a:hlinkClick r:id="rId6" action="ppaction://hlinksldjump"/>
            </p:cNvPr>
            <p:cNvSpPr/>
            <p:nvPr/>
          </p:nvSpPr>
          <p:spPr>
            <a:xfrm>
              <a:off x="5000683" y="1129455"/>
              <a:ext cx="1214655" cy="271229"/>
            </a:xfrm>
            <a:prstGeom prst="rect">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4</a:t>
              </a:r>
            </a:p>
          </p:txBody>
        </p:sp>
        <p:sp>
          <p:nvSpPr>
            <p:cNvPr id="66" name="Rectangle 65">
              <a:hlinkClick r:id="rId7" action="ppaction://hlinksldjump"/>
            </p:cNvPr>
            <p:cNvSpPr/>
            <p:nvPr/>
          </p:nvSpPr>
          <p:spPr>
            <a:xfrm>
              <a:off x="6215339" y="1129804"/>
              <a:ext cx="1467252" cy="27122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5</a:t>
              </a:r>
            </a:p>
          </p:txBody>
        </p:sp>
        <p:sp>
          <p:nvSpPr>
            <p:cNvPr id="48" name="Rectangle 47"/>
            <p:cNvSpPr/>
            <p:nvPr/>
          </p:nvSpPr>
          <p:spPr>
            <a:xfrm>
              <a:off x="7268807" y="504575"/>
              <a:ext cx="1714512" cy="403749"/>
            </a:xfrm>
            <a:prstGeom prst="wedgeRectCallout">
              <a:avLst>
                <a:gd name="adj1" fmla="val -26488"/>
                <a:gd name="adj2" fmla="val 105296"/>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latin typeface="Arial" pitchFamily="34" charset="0"/>
                  <a:cs typeface="Arial" pitchFamily="34" charset="0"/>
                </a:rPr>
                <a:t>Ecrit de première</a:t>
              </a:r>
              <a:endParaRPr lang="fr-FR" sz="1400" b="1" dirty="0">
                <a:solidFill>
                  <a:schemeClr val="tx1"/>
                </a:solidFill>
                <a:latin typeface="Arial" pitchFamily="34" charset="0"/>
                <a:cs typeface="Arial" pitchFamily="34" charset="0"/>
              </a:endParaRPr>
            </a:p>
          </p:txBody>
        </p:sp>
        <p:sp>
          <p:nvSpPr>
            <p:cNvPr id="53" name="Rectangle 52">
              <a:hlinkClick r:id="rId8" action="ppaction://hlinksldjump"/>
            </p:cNvPr>
            <p:cNvSpPr/>
            <p:nvPr/>
          </p:nvSpPr>
          <p:spPr>
            <a:xfrm>
              <a:off x="7682591" y="1398709"/>
              <a:ext cx="1472404" cy="268844"/>
            </a:xfrm>
            <a:prstGeom prst="rect">
              <a:avLst/>
            </a:prstGeom>
            <a:solidFill>
              <a:srgbClr val="0099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sp>
          <p:nvSpPr>
            <p:cNvPr id="54" name="Rectangle 53">
              <a:hlinkClick r:id="rId8" action="ppaction://hlinksldjump"/>
            </p:cNvPr>
            <p:cNvSpPr/>
            <p:nvPr/>
          </p:nvSpPr>
          <p:spPr>
            <a:xfrm>
              <a:off x="7682590" y="1129804"/>
              <a:ext cx="1472405" cy="271229"/>
            </a:xfrm>
            <a:prstGeom prst="rect">
              <a:avLst/>
            </a:prstGeom>
            <a:solidFill>
              <a:srgbClr val="0099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6</a:t>
              </a:r>
            </a:p>
          </p:txBody>
        </p:sp>
      </p:grpSp>
      <p:grpSp>
        <p:nvGrpSpPr>
          <p:cNvPr id="5" name="Groupe 56"/>
          <p:cNvGrpSpPr/>
          <p:nvPr/>
        </p:nvGrpSpPr>
        <p:grpSpPr>
          <a:xfrm>
            <a:off x="-10530" y="3695557"/>
            <a:ext cx="9154530" cy="2694789"/>
            <a:chOff x="-10530" y="3650079"/>
            <a:chExt cx="9154530" cy="2694789"/>
          </a:xfrm>
        </p:grpSpPr>
        <p:sp>
          <p:nvSpPr>
            <p:cNvPr id="90" name="Rectangle 89"/>
            <p:cNvSpPr/>
            <p:nvPr/>
          </p:nvSpPr>
          <p:spPr>
            <a:xfrm>
              <a:off x="7418168" y="5916240"/>
              <a:ext cx="1500230" cy="428628"/>
            </a:xfrm>
            <a:prstGeom prst="wedgeRectCallout">
              <a:avLst>
                <a:gd name="adj1" fmla="val 62004"/>
                <a:gd name="adj2" fmla="val -134153"/>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latin typeface="Arial" pitchFamily="34" charset="0"/>
                  <a:cs typeface="Arial" pitchFamily="34" charset="0"/>
                </a:rPr>
                <a:t>Grand oral</a:t>
              </a:r>
              <a:endParaRPr lang="fr-FR" sz="1400" b="1" dirty="0">
                <a:solidFill>
                  <a:schemeClr val="tx1"/>
                </a:solidFill>
                <a:latin typeface="Arial" pitchFamily="34" charset="0"/>
                <a:cs typeface="Arial" pitchFamily="34" charset="0"/>
              </a:endParaRPr>
            </a:p>
          </p:txBody>
        </p:sp>
        <p:sp>
          <p:nvSpPr>
            <p:cNvPr id="91" name="Rectangle 90">
              <a:hlinkClick r:id="rId10" action="ppaction://hlinksldjump"/>
            </p:cNvPr>
            <p:cNvSpPr/>
            <p:nvPr/>
          </p:nvSpPr>
          <p:spPr>
            <a:xfrm>
              <a:off x="-10530" y="4189878"/>
              <a:ext cx="1150404" cy="274372"/>
            </a:xfrm>
            <a:prstGeom prst="rect">
              <a:avLst/>
            </a:prstGeom>
            <a:solidFill>
              <a:srgbClr val="7793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7</a:t>
              </a:r>
            </a:p>
          </p:txBody>
        </p:sp>
        <p:sp>
          <p:nvSpPr>
            <p:cNvPr id="92" name="Rectangle 91">
              <a:hlinkClick r:id="rId11" action="ppaction://hlinksldjump"/>
            </p:cNvPr>
            <p:cNvSpPr/>
            <p:nvPr/>
          </p:nvSpPr>
          <p:spPr>
            <a:xfrm>
              <a:off x="2204490" y="4189950"/>
              <a:ext cx="1143374" cy="276927"/>
            </a:xfrm>
            <a:prstGeom prst="rect">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9</a:t>
              </a:r>
            </a:p>
          </p:txBody>
        </p:sp>
        <p:sp>
          <p:nvSpPr>
            <p:cNvPr id="93" name="Rectangle 92">
              <a:hlinkClick r:id="rId12" action="ppaction://hlinksldjump"/>
            </p:cNvPr>
            <p:cNvSpPr/>
            <p:nvPr/>
          </p:nvSpPr>
          <p:spPr>
            <a:xfrm>
              <a:off x="8028384" y="4191107"/>
              <a:ext cx="1114637" cy="285752"/>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a:t>
              </a:r>
              <a:r>
                <a:rPr lang="fr-FR" sz="1100" dirty="0">
                  <a:solidFill>
                    <a:schemeClr val="tx1"/>
                  </a:solidFill>
                  <a:latin typeface="Arial" pitchFamily="34" charset="0"/>
                  <a:cs typeface="Arial" pitchFamily="34" charset="0"/>
                </a:rPr>
                <a:t> 13</a:t>
              </a:r>
            </a:p>
          </p:txBody>
        </p:sp>
        <p:sp>
          <p:nvSpPr>
            <p:cNvPr id="94" name="Rectangle 93">
              <a:hlinkClick r:id="rId13" action="ppaction://hlinksldjump"/>
            </p:cNvPr>
            <p:cNvSpPr/>
            <p:nvPr/>
          </p:nvSpPr>
          <p:spPr>
            <a:xfrm>
              <a:off x="1139874" y="4189878"/>
              <a:ext cx="1064615" cy="270437"/>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8</a:t>
              </a:r>
            </a:p>
          </p:txBody>
        </p:sp>
        <p:sp>
          <p:nvSpPr>
            <p:cNvPr id="95" name="Rectangle 94">
              <a:hlinkClick r:id="rId14" action="ppaction://hlinksldjump"/>
            </p:cNvPr>
            <p:cNvSpPr/>
            <p:nvPr/>
          </p:nvSpPr>
          <p:spPr>
            <a:xfrm>
              <a:off x="3700519" y="4189878"/>
              <a:ext cx="1087505" cy="276999"/>
            </a:xfrm>
            <a:prstGeom prst="rect">
              <a:avLst/>
            </a:prstGeom>
            <a:solidFill>
              <a:srgbClr val="FCD5B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10</a:t>
              </a:r>
            </a:p>
          </p:txBody>
        </p:sp>
        <p:sp>
          <p:nvSpPr>
            <p:cNvPr id="96" name="Rectangle 95">
              <a:hlinkClick r:id="rId15" action="ppaction://hlinksldjump"/>
            </p:cNvPr>
            <p:cNvSpPr/>
            <p:nvPr/>
          </p:nvSpPr>
          <p:spPr>
            <a:xfrm>
              <a:off x="5155431" y="4189878"/>
              <a:ext cx="1066272" cy="276999"/>
            </a:xfrm>
            <a:prstGeom prst="rect">
              <a:avLst/>
            </a:prstGeom>
            <a:solidFill>
              <a:srgbClr val="8080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11</a:t>
              </a:r>
            </a:p>
          </p:txBody>
        </p:sp>
        <p:sp>
          <p:nvSpPr>
            <p:cNvPr id="97" name="Rectangle 96">
              <a:hlinkClick r:id="rId16" action="ppaction://hlinksldjump"/>
            </p:cNvPr>
            <p:cNvSpPr/>
            <p:nvPr/>
          </p:nvSpPr>
          <p:spPr>
            <a:xfrm>
              <a:off x="6579557" y="4189878"/>
              <a:ext cx="1108185" cy="27699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Séquence 12</a:t>
              </a:r>
            </a:p>
          </p:txBody>
        </p:sp>
        <p:sp>
          <p:nvSpPr>
            <p:cNvPr id="98" name="Rectangle 97">
              <a:hlinkClick r:id="rId17" action="ppaction://hlinksldjump"/>
            </p:cNvPr>
            <p:cNvSpPr/>
            <p:nvPr/>
          </p:nvSpPr>
          <p:spPr>
            <a:xfrm>
              <a:off x="3347864" y="4189878"/>
              <a:ext cx="352655" cy="1596720"/>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99" name="Rectangle 98">
              <a:hlinkClick r:id="rId18" action="ppaction://hlinksldjump"/>
            </p:cNvPr>
            <p:cNvSpPr/>
            <p:nvPr/>
          </p:nvSpPr>
          <p:spPr>
            <a:xfrm>
              <a:off x="7682590" y="4189876"/>
              <a:ext cx="345794" cy="1596723"/>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100" name="Rectangle 99">
              <a:hlinkClick r:id="rId15" action="ppaction://hlinksldjump"/>
            </p:cNvPr>
            <p:cNvSpPr/>
            <p:nvPr/>
          </p:nvSpPr>
          <p:spPr>
            <a:xfrm>
              <a:off x="6221703" y="4191106"/>
              <a:ext cx="357854" cy="1595493"/>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101" name="Rectangle 100">
              <a:hlinkClick r:id="rId19" action="ppaction://hlinksldjump"/>
            </p:cNvPr>
            <p:cNvSpPr/>
            <p:nvPr/>
          </p:nvSpPr>
          <p:spPr>
            <a:xfrm>
              <a:off x="4788024" y="4189877"/>
              <a:ext cx="367407" cy="1596722"/>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102" name="Rectangle 101">
              <a:hlinkClick r:id="rId10" action="ppaction://hlinksldjump"/>
            </p:cNvPr>
            <p:cNvSpPr/>
            <p:nvPr/>
          </p:nvSpPr>
          <p:spPr>
            <a:xfrm>
              <a:off x="-10530" y="4464497"/>
              <a:ext cx="1150404" cy="267081"/>
            </a:xfrm>
            <a:prstGeom prst="rect">
              <a:avLst/>
            </a:prstGeom>
            <a:solidFill>
              <a:srgbClr val="7793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103" name="Rectangle 102">
              <a:hlinkClick r:id="rId13" action="ppaction://hlinksldjump"/>
            </p:cNvPr>
            <p:cNvSpPr/>
            <p:nvPr/>
          </p:nvSpPr>
          <p:spPr>
            <a:xfrm>
              <a:off x="1139874" y="4460315"/>
              <a:ext cx="1062708" cy="271267"/>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104" name="Rectangle 103">
              <a:hlinkClick r:id="rId11" action="ppaction://hlinksldjump"/>
            </p:cNvPr>
            <p:cNvSpPr/>
            <p:nvPr/>
          </p:nvSpPr>
          <p:spPr>
            <a:xfrm>
              <a:off x="2202582" y="4464691"/>
              <a:ext cx="1145281" cy="271266"/>
            </a:xfrm>
            <a:prstGeom prst="rect">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105" name="Rectangle 104">
              <a:hlinkClick r:id="rId14" action="ppaction://hlinksldjump"/>
            </p:cNvPr>
            <p:cNvSpPr/>
            <p:nvPr/>
          </p:nvSpPr>
          <p:spPr>
            <a:xfrm>
              <a:off x="3700519" y="4464689"/>
              <a:ext cx="1087505" cy="276927"/>
            </a:xfrm>
            <a:prstGeom prst="rect">
              <a:avLst/>
            </a:prstGeom>
            <a:solidFill>
              <a:srgbClr val="FCD5B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106" name="Rectangle 105">
              <a:hlinkClick r:id="rId15" action="ppaction://hlinksldjump"/>
            </p:cNvPr>
            <p:cNvSpPr/>
            <p:nvPr/>
          </p:nvSpPr>
          <p:spPr>
            <a:xfrm>
              <a:off x="5155431" y="4469699"/>
              <a:ext cx="1066272" cy="271918"/>
            </a:xfrm>
            <a:prstGeom prst="rect">
              <a:avLst/>
            </a:prstGeom>
            <a:solidFill>
              <a:srgbClr val="8080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107" name="Rectangle 106">
              <a:hlinkClick r:id="rId16" action="ppaction://hlinksldjump"/>
            </p:cNvPr>
            <p:cNvSpPr/>
            <p:nvPr/>
          </p:nvSpPr>
          <p:spPr>
            <a:xfrm>
              <a:off x="6579557" y="4467307"/>
              <a:ext cx="1108185" cy="26864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108" name="Rectangle 107">
              <a:hlinkClick r:id="rId12" action="ppaction://hlinksldjump"/>
            </p:cNvPr>
            <p:cNvSpPr/>
            <p:nvPr/>
          </p:nvSpPr>
          <p:spPr>
            <a:xfrm>
              <a:off x="8028384" y="4476430"/>
              <a:ext cx="1114637" cy="285752"/>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109" name="Rectangle 108">
              <a:hlinkClick r:id="rId10" action="ppaction://hlinksldjump"/>
            </p:cNvPr>
            <p:cNvSpPr/>
            <p:nvPr/>
          </p:nvSpPr>
          <p:spPr>
            <a:xfrm>
              <a:off x="-10530" y="4731579"/>
              <a:ext cx="1150404" cy="1055019"/>
            </a:xfrm>
            <a:prstGeom prst="rect">
              <a:avLst/>
            </a:prstGeom>
            <a:solidFill>
              <a:srgbClr val="77933C">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Les structures, enveloppes et systèmes mécaniques</a:t>
              </a:r>
            </a:p>
          </p:txBody>
        </p:sp>
        <p:sp>
          <p:nvSpPr>
            <p:cNvPr id="110" name="Rectangle 109">
              <a:hlinkClick r:id="rId13" action="ppaction://hlinksldjump"/>
            </p:cNvPr>
            <p:cNvSpPr/>
            <p:nvPr/>
          </p:nvSpPr>
          <p:spPr>
            <a:xfrm>
              <a:off x="1139874" y="4735955"/>
              <a:ext cx="1062708" cy="1050643"/>
            </a:xfrm>
            <a:prstGeom prst="rect">
              <a:avLst/>
            </a:prstGeom>
            <a:solidFill>
              <a:srgbClr val="7030A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111" name="Rectangle 110">
              <a:hlinkClick r:id="rId11" action="ppaction://hlinksldjump"/>
            </p:cNvPr>
            <p:cNvSpPr/>
            <p:nvPr/>
          </p:nvSpPr>
          <p:spPr>
            <a:xfrm>
              <a:off x="2202583" y="4735957"/>
              <a:ext cx="1145281" cy="1050642"/>
            </a:xfrm>
            <a:prstGeom prst="rect">
              <a:avLst/>
            </a:prstGeom>
            <a:solidFill>
              <a:srgbClr val="CC990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112" name="Rectangle 111">
              <a:hlinkClick r:id="rId14" action="ppaction://hlinksldjump"/>
            </p:cNvPr>
            <p:cNvSpPr/>
            <p:nvPr/>
          </p:nvSpPr>
          <p:spPr>
            <a:xfrm>
              <a:off x="3700519" y="4741617"/>
              <a:ext cx="1087505" cy="1044981"/>
            </a:xfrm>
            <a:prstGeom prst="rect">
              <a:avLst/>
            </a:prstGeom>
            <a:solidFill>
              <a:srgbClr val="FCD5B5">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113" name="Rectangle 112">
              <a:hlinkClick r:id="rId15" action="ppaction://hlinksldjump"/>
            </p:cNvPr>
            <p:cNvSpPr/>
            <p:nvPr/>
          </p:nvSpPr>
          <p:spPr>
            <a:xfrm>
              <a:off x="5155429" y="4741616"/>
              <a:ext cx="1066273" cy="1044983"/>
            </a:xfrm>
            <a:prstGeom prst="rect">
              <a:avLst/>
            </a:prstGeom>
            <a:solidFill>
              <a:srgbClr val="80808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114" name="Rectangle 113">
              <a:hlinkClick r:id="rId16" action="ppaction://hlinksldjump"/>
            </p:cNvPr>
            <p:cNvSpPr/>
            <p:nvPr/>
          </p:nvSpPr>
          <p:spPr>
            <a:xfrm>
              <a:off x="6579557" y="4735956"/>
              <a:ext cx="1108185" cy="1050643"/>
            </a:xfrm>
            <a:prstGeom prst="rect">
              <a:avLst/>
            </a:prstGeom>
            <a:solidFill>
              <a:schemeClr val="accent2">
                <a:lumMod val="75000"/>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115" name="Rectangle 114">
              <a:hlinkClick r:id="rId12" action="ppaction://hlinksldjump"/>
            </p:cNvPr>
            <p:cNvSpPr/>
            <p:nvPr/>
          </p:nvSpPr>
          <p:spPr>
            <a:xfrm>
              <a:off x="8028384" y="4762182"/>
              <a:ext cx="1115616" cy="1024417"/>
            </a:xfrm>
            <a:prstGeom prst="rect">
              <a:avLst/>
            </a:prstGeom>
            <a:solidFill>
              <a:schemeClr val="accent6">
                <a:lumMod val="75000"/>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sp>
          <p:nvSpPr>
            <p:cNvPr id="116" name="Rectangle 115"/>
            <p:cNvSpPr/>
            <p:nvPr/>
          </p:nvSpPr>
          <p:spPr>
            <a:xfrm>
              <a:off x="7311027" y="3650079"/>
              <a:ext cx="1714512" cy="329698"/>
            </a:xfrm>
            <a:prstGeom prst="wedgeRectCallout">
              <a:avLst>
                <a:gd name="adj1" fmla="val -27663"/>
                <a:gd name="adj2" fmla="val 110662"/>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Arial" pitchFamily="34" charset="0"/>
                  <a:cs typeface="Arial" pitchFamily="34" charset="0"/>
                </a:rPr>
                <a:t>Ecrit de Terminale</a:t>
              </a:r>
            </a:p>
          </p:txBody>
        </p:sp>
      </p:grpSp>
      <p:sp>
        <p:nvSpPr>
          <p:cNvPr id="55" name="Titre 54"/>
          <p:cNvSpPr>
            <a:spLocks noGrp="1"/>
          </p:cNvSpPr>
          <p:nvPr>
            <p:ph type="ctrTitle"/>
          </p:nvPr>
        </p:nvSpPr>
        <p:spPr/>
        <p:txBody>
          <a:bodyPr/>
          <a:lstStyle/>
          <a:p>
            <a:r>
              <a:rPr lang="fr-FR" dirty="0" smtClean="0"/>
              <a:t>Proposition de progression</a:t>
            </a:r>
            <a:endParaRPr lang="fr-FR" dirty="0"/>
          </a:p>
        </p:txBody>
      </p:sp>
    </p:spTree>
    <p:extLst>
      <p:ext uri="{BB962C8B-B14F-4D97-AF65-F5344CB8AC3E}">
        <p14:creationId xmlns:p14="http://schemas.microsoft.com/office/powerpoint/2010/main" val="14902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ZoneTexte 49"/>
          <p:cNvSpPr txBox="1"/>
          <p:nvPr/>
        </p:nvSpPr>
        <p:spPr>
          <a:xfrm>
            <a:off x="-47486" y="1254711"/>
            <a:ext cx="9161203" cy="369332"/>
          </a:xfrm>
          <a:prstGeom prst="rect">
            <a:avLst/>
          </a:prstGeom>
          <a:noFill/>
        </p:spPr>
        <p:txBody>
          <a:bodyPr wrap="square" rtlCol="0">
            <a:spAutoFit/>
          </a:bodyPr>
          <a:lstStyle/>
          <a:p>
            <a:pPr algn="ctr"/>
            <a:r>
              <a:rPr lang="fr-FR" b="1" dirty="0">
                <a:solidFill>
                  <a:schemeClr val="accent2">
                    <a:lumMod val="50000"/>
                  </a:schemeClr>
                </a:solidFill>
                <a:latin typeface="Arial" pitchFamily="34" charset="0"/>
                <a:cs typeface="Arial" pitchFamily="34" charset="0"/>
              </a:rPr>
              <a:t>ANNEE DE PREMIÈRE : 4H PAR SEMAINE</a:t>
            </a:r>
          </a:p>
        </p:txBody>
      </p:sp>
      <p:sp>
        <p:nvSpPr>
          <p:cNvPr id="51" name="ZoneTexte 50"/>
          <p:cNvSpPr txBox="1"/>
          <p:nvPr/>
        </p:nvSpPr>
        <p:spPr>
          <a:xfrm>
            <a:off x="20103" y="3688166"/>
            <a:ext cx="9161203" cy="369332"/>
          </a:xfrm>
          <a:prstGeom prst="rect">
            <a:avLst/>
          </a:prstGeom>
          <a:noFill/>
        </p:spPr>
        <p:txBody>
          <a:bodyPr wrap="square" rtlCol="0">
            <a:spAutoFit/>
          </a:bodyPr>
          <a:lstStyle/>
          <a:p>
            <a:pPr algn="ctr"/>
            <a:r>
              <a:rPr lang="fr-FR" b="1" dirty="0">
                <a:solidFill>
                  <a:schemeClr val="accent2">
                    <a:lumMod val="50000"/>
                  </a:schemeClr>
                </a:solidFill>
                <a:latin typeface="Arial" pitchFamily="34" charset="0"/>
                <a:cs typeface="Arial" pitchFamily="34" charset="0"/>
              </a:rPr>
              <a:t>ANNEE DE TERMINALE : 6H PAR SEMAINE</a:t>
            </a:r>
          </a:p>
        </p:txBody>
      </p:sp>
      <p:grpSp>
        <p:nvGrpSpPr>
          <p:cNvPr id="4" name="Groupe 6"/>
          <p:cNvGrpSpPr/>
          <p:nvPr/>
        </p:nvGrpSpPr>
        <p:grpSpPr>
          <a:xfrm>
            <a:off x="-10530" y="1259303"/>
            <a:ext cx="9165525" cy="2125899"/>
            <a:chOff x="-10530" y="504575"/>
            <a:chExt cx="9165525" cy="2125899"/>
          </a:xfrm>
        </p:grpSpPr>
        <p:sp>
          <p:nvSpPr>
            <p:cNvPr id="2" name="Rectangle 1">
              <a:hlinkClick r:id="rId3" action="ppaction://hlinksldjump"/>
            </p:cNvPr>
            <p:cNvSpPr/>
            <p:nvPr/>
          </p:nvSpPr>
          <p:spPr>
            <a:xfrm>
              <a:off x="-10530" y="1669939"/>
              <a:ext cx="1598017" cy="960432"/>
            </a:xfrm>
            <a:prstGeom prst="rect">
              <a:avLst/>
            </a:prstGeom>
            <a:solidFill>
              <a:srgbClr val="00FF00">
                <a:alpha val="49804"/>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Les nouvelles mobilités individuelles</a:t>
              </a:r>
            </a:p>
          </p:txBody>
        </p:sp>
        <p:sp>
          <p:nvSpPr>
            <p:cNvPr id="39" name="Rectangle 38">
              <a:hlinkClick r:id="rId4" action="ppaction://hlinksldjump"/>
            </p:cNvPr>
            <p:cNvSpPr/>
            <p:nvPr/>
          </p:nvSpPr>
          <p:spPr>
            <a:xfrm>
              <a:off x="1587487" y="1669938"/>
              <a:ext cx="1357322" cy="960433"/>
            </a:xfrm>
            <a:prstGeom prst="rect">
              <a:avLst/>
            </a:prstGeom>
            <a:solidFill>
              <a:srgbClr val="00FFFF">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L’assistance pour la santé</a:t>
              </a:r>
            </a:p>
          </p:txBody>
        </p:sp>
        <p:sp>
          <p:nvSpPr>
            <p:cNvPr id="40" name="Rectangle 39">
              <a:hlinkClick r:id="rId5" action="ppaction://hlinksldjump"/>
            </p:cNvPr>
            <p:cNvSpPr/>
            <p:nvPr/>
          </p:nvSpPr>
          <p:spPr>
            <a:xfrm>
              <a:off x="2944809" y="1669938"/>
              <a:ext cx="1434345" cy="960433"/>
            </a:xfrm>
            <a:prstGeom prst="rect">
              <a:avLst/>
            </a:prstGeom>
            <a:solidFill>
              <a:srgbClr val="FF00FF">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Les échanges et communications  d’informations</a:t>
              </a:r>
            </a:p>
          </p:txBody>
        </p:sp>
        <p:sp>
          <p:nvSpPr>
            <p:cNvPr id="41" name="Rectangle 40">
              <a:hlinkClick r:id="rId6" action="ppaction://hlinksldjump"/>
            </p:cNvPr>
            <p:cNvSpPr/>
            <p:nvPr/>
          </p:nvSpPr>
          <p:spPr>
            <a:xfrm>
              <a:off x="5001858" y="1668412"/>
              <a:ext cx="1214653" cy="960432"/>
            </a:xfrm>
            <a:prstGeom prst="rect">
              <a:avLst/>
            </a:prstGeom>
            <a:solidFill>
              <a:srgbClr val="0000FF">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Les objets connectés</a:t>
              </a:r>
            </a:p>
          </p:txBody>
        </p:sp>
        <p:sp>
          <p:nvSpPr>
            <p:cNvPr id="43" name="Rectangle 42">
              <a:hlinkClick r:id="rId7" action="ppaction://hlinksldjump"/>
            </p:cNvPr>
            <p:cNvSpPr/>
            <p:nvPr/>
          </p:nvSpPr>
          <p:spPr>
            <a:xfrm>
              <a:off x="6215339" y="1665561"/>
              <a:ext cx="1467252" cy="963283"/>
            </a:xfrm>
            <a:prstGeom prst="rect">
              <a:avLst/>
            </a:prstGeom>
            <a:solidFill>
              <a:srgbClr val="FF000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Des applications nomades à l’intelligence artificielle</a:t>
              </a:r>
            </a:p>
          </p:txBody>
        </p:sp>
        <p:sp>
          <p:nvSpPr>
            <p:cNvPr id="45" name="Rectangle 44">
              <a:hlinkClick r:id="rId8" action="ppaction://hlinksldjump"/>
            </p:cNvPr>
            <p:cNvSpPr/>
            <p:nvPr/>
          </p:nvSpPr>
          <p:spPr>
            <a:xfrm>
              <a:off x="7682590" y="1669939"/>
              <a:ext cx="1472405" cy="958905"/>
            </a:xfrm>
            <a:prstGeom prst="rect">
              <a:avLst/>
            </a:prstGeom>
            <a:solidFill>
              <a:srgbClr val="009999">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L’assistance aux personnes </a:t>
              </a:r>
            </a:p>
          </p:txBody>
        </p:sp>
        <p:sp>
          <p:nvSpPr>
            <p:cNvPr id="56" name="Rectangle 55">
              <a:hlinkClick r:id="rId9" action="ppaction://hlinksldjump"/>
            </p:cNvPr>
            <p:cNvSpPr/>
            <p:nvPr/>
          </p:nvSpPr>
          <p:spPr>
            <a:xfrm>
              <a:off x="4376943" y="1124744"/>
              <a:ext cx="623368" cy="1505730"/>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CHALLENGE 12H</a:t>
              </a:r>
            </a:p>
          </p:txBody>
        </p:sp>
        <p:sp>
          <p:nvSpPr>
            <p:cNvPr id="3" name="Rectangle 2">
              <a:hlinkClick r:id="rId3" action="ppaction://hlinksldjump"/>
            </p:cNvPr>
            <p:cNvSpPr/>
            <p:nvPr/>
          </p:nvSpPr>
          <p:spPr>
            <a:xfrm>
              <a:off x="-10530" y="1394332"/>
              <a:ext cx="1598017" cy="271229"/>
            </a:xfrm>
            <a:prstGeom prst="rect">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6 semaines</a:t>
              </a:r>
            </a:p>
          </p:txBody>
        </p:sp>
        <p:sp>
          <p:nvSpPr>
            <p:cNvPr id="58" name="Rectangle 57">
              <a:hlinkClick r:id="rId4" action="ppaction://hlinksldjump"/>
            </p:cNvPr>
            <p:cNvSpPr/>
            <p:nvPr/>
          </p:nvSpPr>
          <p:spPr>
            <a:xfrm>
              <a:off x="1587488" y="1396324"/>
              <a:ext cx="1357322" cy="271229"/>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5 semaines</a:t>
              </a:r>
            </a:p>
          </p:txBody>
        </p:sp>
        <p:sp>
          <p:nvSpPr>
            <p:cNvPr id="59" name="Rectangle 58">
              <a:hlinkClick r:id="rId5" action="ppaction://hlinksldjump"/>
            </p:cNvPr>
            <p:cNvSpPr/>
            <p:nvPr/>
          </p:nvSpPr>
          <p:spPr>
            <a:xfrm>
              <a:off x="2949466" y="1398709"/>
              <a:ext cx="1430607" cy="271229"/>
            </a:xfrm>
            <a:prstGeom prst="rect">
              <a:avLst/>
            </a:prstGeom>
            <a:solidFill>
              <a:srgbClr val="FF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60" name="Rectangle 59">
              <a:hlinkClick r:id="rId6" action="ppaction://hlinksldjump"/>
            </p:cNvPr>
            <p:cNvSpPr/>
            <p:nvPr/>
          </p:nvSpPr>
          <p:spPr>
            <a:xfrm>
              <a:off x="5001857" y="1397244"/>
              <a:ext cx="1219845" cy="271229"/>
            </a:xfrm>
            <a:prstGeom prst="rect">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61" name="Rectangle 60">
              <a:hlinkClick r:id="rId7" action="ppaction://hlinksldjump"/>
            </p:cNvPr>
            <p:cNvSpPr/>
            <p:nvPr/>
          </p:nvSpPr>
          <p:spPr>
            <a:xfrm>
              <a:off x="6215339" y="1398709"/>
              <a:ext cx="1467251" cy="268844"/>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sp>
          <p:nvSpPr>
            <p:cNvPr id="62" name="Rectangle 61">
              <a:hlinkClick r:id="rId3" action="ppaction://hlinksldjump"/>
            </p:cNvPr>
            <p:cNvSpPr/>
            <p:nvPr/>
          </p:nvSpPr>
          <p:spPr>
            <a:xfrm>
              <a:off x="-10530" y="1127480"/>
              <a:ext cx="1598017" cy="271229"/>
            </a:xfrm>
            <a:prstGeom prst="rect">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1</a:t>
              </a:r>
            </a:p>
          </p:txBody>
        </p:sp>
        <p:sp>
          <p:nvSpPr>
            <p:cNvPr id="63" name="Rectangle 62">
              <a:hlinkClick r:id="rId4" action="ppaction://hlinksldjump"/>
            </p:cNvPr>
            <p:cNvSpPr/>
            <p:nvPr/>
          </p:nvSpPr>
          <p:spPr>
            <a:xfrm>
              <a:off x="1587488" y="1129805"/>
              <a:ext cx="1356068" cy="271229"/>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2</a:t>
              </a:r>
            </a:p>
          </p:txBody>
        </p:sp>
        <p:sp>
          <p:nvSpPr>
            <p:cNvPr id="64" name="Rectangle 63">
              <a:hlinkClick r:id="rId5" action="ppaction://hlinksldjump"/>
            </p:cNvPr>
            <p:cNvSpPr/>
            <p:nvPr/>
          </p:nvSpPr>
          <p:spPr>
            <a:xfrm>
              <a:off x="2943556" y="1127480"/>
              <a:ext cx="1433387" cy="271229"/>
            </a:xfrm>
            <a:prstGeom prst="rect">
              <a:avLst/>
            </a:prstGeom>
            <a:solidFill>
              <a:srgbClr val="FF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3</a:t>
              </a:r>
            </a:p>
          </p:txBody>
        </p:sp>
        <p:sp>
          <p:nvSpPr>
            <p:cNvPr id="65" name="Rectangle 64">
              <a:hlinkClick r:id="rId6" action="ppaction://hlinksldjump"/>
            </p:cNvPr>
            <p:cNvSpPr/>
            <p:nvPr/>
          </p:nvSpPr>
          <p:spPr>
            <a:xfrm>
              <a:off x="5000683" y="1129455"/>
              <a:ext cx="1214655" cy="271229"/>
            </a:xfrm>
            <a:prstGeom prst="rect">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4</a:t>
              </a:r>
            </a:p>
          </p:txBody>
        </p:sp>
        <p:sp>
          <p:nvSpPr>
            <p:cNvPr id="66" name="Rectangle 65">
              <a:hlinkClick r:id="rId7" action="ppaction://hlinksldjump"/>
            </p:cNvPr>
            <p:cNvSpPr/>
            <p:nvPr/>
          </p:nvSpPr>
          <p:spPr>
            <a:xfrm>
              <a:off x="6215339" y="1129804"/>
              <a:ext cx="1467252" cy="27122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5</a:t>
              </a:r>
            </a:p>
          </p:txBody>
        </p:sp>
        <p:sp>
          <p:nvSpPr>
            <p:cNvPr id="48" name="Rectangle 47"/>
            <p:cNvSpPr/>
            <p:nvPr/>
          </p:nvSpPr>
          <p:spPr>
            <a:xfrm>
              <a:off x="7268807" y="504575"/>
              <a:ext cx="1714512" cy="403749"/>
            </a:xfrm>
            <a:prstGeom prst="wedgeRectCallout">
              <a:avLst>
                <a:gd name="adj1" fmla="val -26488"/>
                <a:gd name="adj2" fmla="val 105296"/>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latin typeface="Arial" pitchFamily="34" charset="0"/>
                  <a:cs typeface="Arial" pitchFamily="34" charset="0"/>
                </a:rPr>
                <a:t>Ecrit de première</a:t>
              </a:r>
              <a:endParaRPr lang="fr-FR" sz="1400" b="1" dirty="0">
                <a:solidFill>
                  <a:schemeClr val="tx1"/>
                </a:solidFill>
                <a:latin typeface="Arial" pitchFamily="34" charset="0"/>
                <a:cs typeface="Arial" pitchFamily="34" charset="0"/>
              </a:endParaRPr>
            </a:p>
          </p:txBody>
        </p:sp>
        <p:sp>
          <p:nvSpPr>
            <p:cNvPr id="53" name="Rectangle 52">
              <a:hlinkClick r:id="rId8" action="ppaction://hlinksldjump"/>
            </p:cNvPr>
            <p:cNvSpPr/>
            <p:nvPr/>
          </p:nvSpPr>
          <p:spPr>
            <a:xfrm>
              <a:off x="7682591" y="1398709"/>
              <a:ext cx="1472404" cy="268844"/>
            </a:xfrm>
            <a:prstGeom prst="rect">
              <a:avLst/>
            </a:prstGeom>
            <a:solidFill>
              <a:srgbClr val="0099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sp>
          <p:nvSpPr>
            <p:cNvPr id="54" name="Rectangle 53">
              <a:hlinkClick r:id="rId8" action="ppaction://hlinksldjump"/>
            </p:cNvPr>
            <p:cNvSpPr/>
            <p:nvPr/>
          </p:nvSpPr>
          <p:spPr>
            <a:xfrm>
              <a:off x="7682590" y="1129804"/>
              <a:ext cx="1472405" cy="271229"/>
            </a:xfrm>
            <a:prstGeom prst="rect">
              <a:avLst/>
            </a:prstGeom>
            <a:solidFill>
              <a:srgbClr val="0099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6</a:t>
              </a:r>
            </a:p>
          </p:txBody>
        </p:sp>
      </p:grpSp>
      <p:grpSp>
        <p:nvGrpSpPr>
          <p:cNvPr id="5" name="Groupe 56"/>
          <p:cNvGrpSpPr/>
          <p:nvPr/>
        </p:nvGrpSpPr>
        <p:grpSpPr>
          <a:xfrm>
            <a:off x="-10530" y="3695557"/>
            <a:ext cx="9154530" cy="2694789"/>
            <a:chOff x="-10530" y="3650079"/>
            <a:chExt cx="9154530" cy="2694789"/>
          </a:xfrm>
        </p:grpSpPr>
        <p:sp>
          <p:nvSpPr>
            <p:cNvPr id="90" name="Rectangle 89"/>
            <p:cNvSpPr/>
            <p:nvPr/>
          </p:nvSpPr>
          <p:spPr>
            <a:xfrm>
              <a:off x="7418168" y="5916240"/>
              <a:ext cx="1500230" cy="428628"/>
            </a:xfrm>
            <a:prstGeom prst="wedgeRectCallout">
              <a:avLst>
                <a:gd name="adj1" fmla="val 62004"/>
                <a:gd name="adj2" fmla="val -134153"/>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latin typeface="Arial" pitchFamily="34" charset="0"/>
                  <a:cs typeface="Arial" pitchFamily="34" charset="0"/>
                </a:rPr>
                <a:t>Grand oral</a:t>
              </a:r>
              <a:endParaRPr lang="fr-FR" sz="1400" b="1" dirty="0">
                <a:solidFill>
                  <a:schemeClr val="tx1"/>
                </a:solidFill>
                <a:latin typeface="Arial" pitchFamily="34" charset="0"/>
                <a:cs typeface="Arial" pitchFamily="34" charset="0"/>
              </a:endParaRPr>
            </a:p>
          </p:txBody>
        </p:sp>
        <p:sp>
          <p:nvSpPr>
            <p:cNvPr id="91" name="Rectangle 90">
              <a:hlinkClick r:id="rId10" action="ppaction://hlinksldjump"/>
            </p:cNvPr>
            <p:cNvSpPr/>
            <p:nvPr/>
          </p:nvSpPr>
          <p:spPr>
            <a:xfrm>
              <a:off x="-10530" y="4189878"/>
              <a:ext cx="1150404" cy="274372"/>
            </a:xfrm>
            <a:prstGeom prst="rect">
              <a:avLst/>
            </a:prstGeom>
            <a:solidFill>
              <a:srgbClr val="7793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7</a:t>
              </a:r>
            </a:p>
          </p:txBody>
        </p:sp>
        <p:sp>
          <p:nvSpPr>
            <p:cNvPr id="92" name="Rectangle 91">
              <a:hlinkClick r:id="rId11" action="ppaction://hlinksldjump"/>
            </p:cNvPr>
            <p:cNvSpPr/>
            <p:nvPr/>
          </p:nvSpPr>
          <p:spPr>
            <a:xfrm>
              <a:off x="2204490" y="4189950"/>
              <a:ext cx="1143374" cy="276927"/>
            </a:xfrm>
            <a:prstGeom prst="rect">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9</a:t>
              </a:r>
            </a:p>
          </p:txBody>
        </p:sp>
        <p:sp>
          <p:nvSpPr>
            <p:cNvPr id="93" name="Rectangle 92">
              <a:hlinkClick r:id="rId12" action="ppaction://hlinksldjump"/>
            </p:cNvPr>
            <p:cNvSpPr/>
            <p:nvPr/>
          </p:nvSpPr>
          <p:spPr>
            <a:xfrm>
              <a:off x="8028384" y="4191107"/>
              <a:ext cx="1114637" cy="285752"/>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a:t>
              </a:r>
              <a:r>
                <a:rPr lang="fr-FR" sz="1100" dirty="0">
                  <a:solidFill>
                    <a:schemeClr val="tx1"/>
                  </a:solidFill>
                  <a:latin typeface="Arial" pitchFamily="34" charset="0"/>
                  <a:cs typeface="Arial" pitchFamily="34" charset="0"/>
                </a:rPr>
                <a:t> 13</a:t>
              </a:r>
            </a:p>
          </p:txBody>
        </p:sp>
        <p:sp>
          <p:nvSpPr>
            <p:cNvPr id="94" name="Rectangle 93">
              <a:hlinkClick r:id="rId13" action="ppaction://hlinksldjump"/>
            </p:cNvPr>
            <p:cNvSpPr/>
            <p:nvPr/>
          </p:nvSpPr>
          <p:spPr>
            <a:xfrm>
              <a:off x="1139874" y="4189878"/>
              <a:ext cx="1064615" cy="270437"/>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8</a:t>
              </a:r>
            </a:p>
          </p:txBody>
        </p:sp>
        <p:sp>
          <p:nvSpPr>
            <p:cNvPr id="95" name="Rectangle 94">
              <a:hlinkClick r:id="rId14" action="ppaction://hlinksldjump"/>
            </p:cNvPr>
            <p:cNvSpPr/>
            <p:nvPr/>
          </p:nvSpPr>
          <p:spPr>
            <a:xfrm>
              <a:off x="3700519" y="4189878"/>
              <a:ext cx="1087505" cy="276999"/>
            </a:xfrm>
            <a:prstGeom prst="rect">
              <a:avLst/>
            </a:prstGeom>
            <a:solidFill>
              <a:srgbClr val="FCD5B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10</a:t>
              </a:r>
            </a:p>
          </p:txBody>
        </p:sp>
        <p:sp>
          <p:nvSpPr>
            <p:cNvPr id="96" name="Rectangle 95">
              <a:hlinkClick r:id="rId15" action="ppaction://hlinksldjump"/>
            </p:cNvPr>
            <p:cNvSpPr/>
            <p:nvPr/>
          </p:nvSpPr>
          <p:spPr>
            <a:xfrm>
              <a:off x="5155431" y="4189878"/>
              <a:ext cx="1066272" cy="276999"/>
            </a:xfrm>
            <a:prstGeom prst="rect">
              <a:avLst/>
            </a:prstGeom>
            <a:solidFill>
              <a:srgbClr val="8080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11</a:t>
              </a:r>
            </a:p>
          </p:txBody>
        </p:sp>
        <p:sp>
          <p:nvSpPr>
            <p:cNvPr id="97" name="Rectangle 96">
              <a:hlinkClick r:id="rId16" action="ppaction://hlinksldjump"/>
            </p:cNvPr>
            <p:cNvSpPr/>
            <p:nvPr/>
          </p:nvSpPr>
          <p:spPr>
            <a:xfrm>
              <a:off x="6579557" y="4189878"/>
              <a:ext cx="1108185" cy="27699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Séquence 12</a:t>
              </a:r>
            </a:p>
          </p:txBody>
        </p:sp>
        <p:sp>
          <p:nvSpPr>
            <p:cNvPr id="98" name="Rectangle 97">
              <a:hlinkClick r:id="rId17" action="ppaction://hlinksldjump"/>
            </p:cNvPr>
            <p:cNvSpPr/>
            <p:nvPr/>
          </p:nvSpPr>
          <p:spPr>
            <a:xfrm>
              <a:off x="3347864" y="4189878"/>
              <a:ext cx="352655" cy="1596720"/>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99" name="Rectangle 98">
              <a:hlinkClick r:id="rId18" action="ppaction://hlinksldjump"/>
            </p:cNvPr>
            <p:cNvSpPr/>
            <p:nvPr/>
          </p:nvSpPr>
          <p:spPr>
            <a:xfrm>
              <a:off x="7682590" y="4189876"/>
              <a:ext cx="345794" cy="1596723"/>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100" name="Rectangle 99">
              <a:hlinkClick r:id="rId15" action="ppaction://hlinksldjump"/>
            </p:cNvPr>
            <p:cNvSpPr/>
            <p:nvPr/>
          </p:nvSpPr>
          <p:spPr>
            <a:xfrm>
              <a:off x="6221703" y="4191106"/>
              <a:ext cx="357854" cy="1595493"/>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101" name="Rectangle 100">
              <a:hlinkClick r:id="rId19" action="ppaction://hlinksldjump"/>
            </p:cNvPr>
            <p:cNvSpPr/>
            <p:nvPr/>
          </p:nvSpPr>
          <p:spPr>
            <a:xfrm>
              <a:off x="4788024" y="4189877"/>
              <a:ext cx="367407" cy="1596722"/>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102" name="Rectangle 101">
              <a:hlinkClick r:id="rId10" action="ppaction://hlinksldjump"/>
            </p:cNvPr>
            <p:cNvSpPr/>
            <p:nvPr/>
          </p:nvSpPr>
          <p:spPr>
            <a:xfrm>
              <a:off x="-10530" y="4464497"/>
              <a:ext cx="1150404" cy="267081"/>
            </a:xfrm>
            <a:prstGeom prst="rect">
              <a:avLst/>
            </a:prstGeom>
            <a:solidFill>
              <a:srgbClr val="7793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103" name="Rectangle 102">
              <a:hlinkClick r:id="rId13" action="ppaction://hlinksldjump"/>
            </p:cNvPr>
            <p:cNvSpPr/>
            <p:nvPr/>
          </p:nvSpPr>
          <p:spPr>
            <a:xfrm>
              <a:off x="1139874" y="4460315"/>
              <a:ext cx="1062708" cy="271267"/>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104" name="Rectangle 103">
              <a:hlinkClick r:id="rId11" action="ppaction://hlinksldjump"/>
            </p:cNvPr>
            <p:cNvSpPr/>
            <p:nvPr/>
          </p:nvSpPr>
          <p:spPr>
            <a:xfrm>
              <a:off x="2202582" y="4464691"/>
              <a:ext cx="1145281" cy="271266"/>
            </a:xfrm>
            <a:prstGeom prst="rect">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105" name="Rectangle 104">
              <a:hlinkClick r:id="rId14" action="ppaction://hlinksldjump"/>
            </p:cNvPr>
            <p:cNvSpPr/>
            <p:nvPr/>
          </p:nvSpPr>
          <p:spPr>
            <a:xfrm>
              <a:off x="3700519" y="4464689"/>
              <a:ext cx="1087505" cy="276927"/>
            </a:xfrm>
            <a:prstGeom prst="rect">
              <a:avLst/>
            </a:prstGeom>
            <a:solidFill>
              <a:srgbClr val="FCD5B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106" name="Rectangle 105">
              <a:hlinkClick r:id="rId15" action="ppaction://hlinksldjump"/>
            </p:cNvPr>
            <p:cNvSpPr/>
            <p:nvPr/>
          </p:nvSpPr>
          <p:spPr>
            <a:xfrm>
              <a:off x="5155431" y="4469699"/>
              <a:ext cx="1066272" cy="271918"/>
            </a:xfrm>
            <a:prstGeom prst="rect">
              <a:avLst/>
            </a:prstGeom>
            <a:solidFill>
              <a:srgbClr val="8080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107" name="Rectangle 106">
              <a:hlinkClick r:id="rId16" action="ppaction://hlinksldjump"/>
            </p:cNvPr>
            <p:cNvSpPr/>
            <p:nvPr/>
          </p:nvSpPr>
          <p:spPr>
            <a:xfrm>
              <a:off x="6579557" y="4467307"/>
              <a:ext cx="1108185" cy="26864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108" name="Rectangle 107">
              <a:hlinkClick r:id="rId12" action="ppaction://hlinksldjump"/>
            </p:cNvPr>
            <p:cNvSpPr/>
            <p:nvPr/>
          </p:nvSpPr>
          <p:spPr>
            <a:xfrm>
              <a:off x="8028384" y="4476430"/>
              <a:ext cx="1114637" cy="285752"/>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109" name="Rectangle 108">
              <a:hlinkClick r:id="rId10" action="ppaction://hlinksldjump"/>
            </p:cNvPr>
            <p:cNvSpPr/>
            <p:nvPr/>
          </p:nvSpPr>
          <p:spPr>
            <a:xfrm>
              <a:off x="-10530" y="4731579"/>
              <a:ext cx="1150404" cy="1055019"/>
            </a:xfrm>
            <a:prstGeom prst="rect">
              <a:avLst/>
            </a:prstGeom>
            <a:solidFill>
              <a:srgbClr val="77933C">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Les structures, enveloppes et systèmes mécaniques</a:t>
              </a:r>
            </a:p>
          </p:txBody>
        </p:sp>
        <p:sp>
          <p:nvSpPr>
            <p:cNvPr id="110" name="Rectangle 109">
              <a:hlinkClick r:id="rId13" action="ppaction://hlinksldjump"/>
            </p:cNvPr>
            <p:cNvSpPr/>
            <p:nvPr/>
          </p:nvSpPr>
          <p:spPr>
            <a:xfrm>
              <a:off x="1139874" y="4735955"/>
              <a:ext cx="1062708" cy="1050643"/>
            </a:xfrm>
            <a:prstGeom prst="rect">
              <a:avLst/>
            </a:prstGeom>
            <a:solidFill>
              <a:srgbClr val="7030A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111" name="Rectangle 110">
              <a:hlinkClick r:id="rId11" action="ppaction://hlinksldjump"/>
            </p:cNvPr>
            <p:cNvSpPr/>
            <p:nvPr/>
          </p:nvSpPr>
          <p:spPr>
            <a:xfrm>
              <a:off x="2202583" y="4735957"/>
              <a:ext cx="1145281" cy="1050642"/>
            </a:xfrm>
            <a:prstGeom prst="rect">
              <a:avLst/>
            </a:prstGeom>
            <a:solidFill>
              <a:srgbClr val="CC990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112" name="Rectangle 111">
              <a:hlinkClick r:id="rId14" action="ppaction://hlinksldjump"/>
            </p:cNvPr>
            <p:cNvSpPr/>
            <p:nvPr/>
          </p:nvSpPr>
          <p:spPr>
            <a:xfrm>
              <a:off x="3700519" y="4741617"/>
              <a:ext cx="1087505" cy="1044981"/>
            </a:xfrm>
            <a:prstGeom prst="rect">
              <a:avLst/>
            </a:prstGeom>
            <a:solidFill>
              <a:srgbClr val="FCD5B5">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113" name="Rectangle 112">
              <a:hlinkClick r:id="rId15" action="ppaction://hlinksldjump"/>
            </p:cNvPr>
            <p:cNvSpPr/>
            <p:nvPr/>
          </p:nvSpPr>
          <p:spPr>
            <a:xfrm>
              <a:off x="5155429" y="4741616"/>
              <a:ext cx="1066273" cy="1044983"/>
            </a:xfrm>
            <a:prstGeom prst="rect">
              <a:avLst/>
            </a:prstGeom>
            <a:solidFill>
              <a:srgbClr val="80808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114" name="Rectangle 113">
              <a:hlinkClick r:id="rId16" action="ppaction://hlinksldjump"/>
            </p:cNvPr>
            <p:cNvSpPr/>
            <p:nvPr/>
          </p:nvSpPr>
          <p:spPr>
            <a:xfrm>
              <a:off x="6579557" y="4735956"/>
              <a:ext cx="1108185" cy="1050643"/>
            </a:xfrm>
            <a:prstGeom prst="rect">
              <a:avLst/>
            </a:prstGeom>
            <a:solidFill>
              <a:schemeClr val="accent2">
                <a:lumMod val="75000"/>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115" name="Rectangle 114">
              <a:hlinkClick r:id="rId12" action="ppaction://hlinksldjump"/>
            </p:cNvPr>
            <p:cNvSpPr/>
            <p:nvPr/>
          </p:nvSpPr>
          <p:spPr>
            <a:xfrm>
              <a:off x="8028384" y="4762182"/>
              <a:ext cx="1115616" cy="1024417"/>
            </a:xfrm>
            <a:prstGeom prst="rect">
              <a:avLst/>
            </a:prstGeom>
            <a:solidFill>
              <a:schemeClr val="accent6">
                <a:lumMod val="75000"/>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sp>
          <p:nvSpPr>
            <p:cNvPr id="116" name="Rectangle 115"/>
            <p:cNvSpPr/>
            <p:nvPr/>
          </p:nvSpPr>
          <p:spPr>
            <a:xfrm>
              <a:off x="7311027" y="3650079"/>
              <a:ext cx="1714512" cy="329698"/>
            </a:xfrm>
            <a:prstGeom prst="wedgeRectCallout">
              <a:avLst>
                <a:gd name="adj1" fmla="val -27663"/>
                <a:gd name="adj2" fmla="val 110662"/>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Arial" pitchFamily="34" charset="0"/>
                  <a:cs typeface="Arial" pitchFamily="34" charset="0"/>
                </a:rPr>
                <a:t>Ecrit de Terminale</a:t>
              </a:r>
            </a:p>
          </p:txBody>
        </p:sp>
      </p:grpSp>
      <p:sp>
        <p:nvSpPr>
          <p:cNvPr id="55" name="Titre 54"/>
          <p:cNvSpPr>
            <a:spLocks noGrp="1"/>
          </p:cNvSpPr>
          <p:nvPr>
            <p:ph type="ctrTitle"/>
          </p:nvPr>
        </p:nvSpPr>
        <p:spPr/>
        <p:txBody>
          <a:bodyPr/>
          <a:lstStyle/>
          <a:p>
            <a:r>
              <a:rPr lang="fr-FR" dirty="0" smtClean="0"/>
              <a:t>Proposition de progression</a:t>
            </a:r>
            <a:endParaRPr lang="fr-FR" dirty="0"/>
          </a:p>
        </p:txBody>
      </p:sp>
      <p:sp>
        <p:nvSpPr>
          <p:cNvPr id="57" name="Google Shape;146;p14"/>
          <p:cNvSpPr/>
          <p:nvPr/>
        </p:nvSpPr>
        <p:spPr>
          <a:xfrm>
            <a:off x="0" y="1811488"/>
            <a:ext cx="9144000" cy="1656184"/>
          </a:xfrm>
          <a:prstGeom prst="roundRect">
            <a:avLst>
              <a:gd name="adj" fmla="val 16667"/>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147;p14"/>
          <p:cNvSpPr/>
          <p:nvPr/>
        </p:nvSpPr>
        <p:spPr>
          <a:xfrm>
            <a:off x="0" y="3616108"/>
            <a:ext cx="9144000" cy="3241892"/>
          </a:xfrm>
          <a:prstGeom prst="rect">
            <a:avLst/>
          </a:prstGeom>
          <a:solidFill>
            <a:schemeClr val="lt1">
              <a:alpha val="6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596522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2" name="Rectangle 1"/>
          <p:cNvSpPr/>
          <p:nvPr/>
        </p:nvSpPr>
        <p:spPr>
          <a:xfrm>
            <a:off x="-15738" y="-15897"/>
            <a:ext cx="9144001" cy="689089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3" name="Google Shape;153;p15"/>
          <p:cNvSpPr/>
          <p:nvPr/>
        </p:nvSpPr>
        <p:spPr>
          <a:xfrm>
            <a:off x="7565" y="1445729"/>
            <a:ext cx="9144000" cy="5429264"/>
          </a:xfrm>
          <a:prstGeom prst="roundRect">
            <a:avLst>
              <a:gd name="adj" fmla="val 16667"/>
            </a:avLst>
          </a:prstGeom>
          <a:solidFill>
            <a:srgbClr val="00FF00">
              <a:alpha val="20000"/>
            </a:srgbClr>
          </a:solidFill>
          <a:ln w="25400"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15"/>
          <p:cNvSpPr txBox="1"/>
          <p:nvPr/>
        </p:nvSpPr>
        <p:spPr>
          <a:xfrm>
            <a:off x="0" y="1428736"/>
            <a:ext cx="9144000"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i="0" u="none" strike="noStrike" cap="none">
                <a:solidFill>
                  <a:srgbClr val="632423"/>
                </a:solidFill>
                <a:latin typeface="Calibri"/>
                <a:ea typeface="Calibri"/>
                <a:cs typeface="Calibri"/>
                <a:sym typeface="Calibri"/>
              </a:rPr>
              <a:t>Première - Séquence 1</a:t>
            </a:r>
            <a:endParaRPr/>
          </a:p>
          <a:p>
            <a:pPr marL="0" marR="0" lvl="0" indent="0" algn="ctr" rtl="0">
              <a:spcBef>
                <a:spcPts val="0"/>
              </a:spcBef>
              <a:spcAft>
                <a:spcPts val="0"/>
              </a:spcAft>
              <a:buNone/>
            </a:pPr>
            <a:r>
              <a:rPr lang="fr-FR" sz="2400" b="1" i="0" u="none" strike="noStrike" cap="none">
                <a:solidFill>
                  <a:srgbClr val="632423"/>
                </a:solidFill>
                <a:latin typeface="Calibri"/>
                <a:ea typeface="Calibri"/>
                <a:cs typeface="Calibri"/>
                <a:sym typeface="Calibri"/>
              </a:rPr>
              <a:t>Les nouvelles mobilités individuelles</a:t>
            </a:r>
            <a:endParaRPr/>
          </a:p>
        </p:txBody>
      </p:sp>
      <p:sp>
        <p:nvSpPr>
          <p:cNvPr id="155" name="Google Shape;155;p15"/>
          <p:cNvSpPr txBox="1"/>
          <p:nvPr/>
        </p:nvSpPr>
        <p:spPr>
          <a:xfrm>
            <a:off x="-10095" y="2667060"/>
            <a:ext cx="91440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1" i="0" u="none" strike="noStrike" cap="none">
                <a:solidFill>
                  <a:srgbClr val="632423"/>
                </a:solidFill>
                <a:latin typeface="Calibri"/>
                <a:ea typeface="Calibri"/>
                <a:cs typeface="Calibri"/>
                <a:sym typeface="Calibri"/>
              </a:rPr>
              <a:t>Compétences développées</a:t>
            </a:r>
            <a:endParaRPr/>
          </a:p>
        </p:txBody>
      </p:sp>
      <p:sp>
        <p:nvSpPr>
          <p:cNvPr id="156" name="Google Shape;156;p15"/>
          <p:cNvSpPr/>
          <p:nvPr/>
        </p:nvSpPr>
        <p:spPr>
          <a:xfrm>
            <a:off x="0" y="2285992"/>
            <a:ext cx="9144000" cy="33855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600"/>
              <a:buFont typeface="Calibri"/>
              <a:buNone/>
            </a:pPr>
            <a:r>
              <a:rPr lang="fr-FR" sz="1600" b="1">
                <a:solidFill>
                  <a:schemeClr val="dk1"/>
                </a:solidFill>
                <a:latin typeface="Calibri"/>
                <a:ea typeface="Calibri"/>
                <a:cs typeface="Calibri"/>
                <a:sym typeface="Calibri"/>
              </a:rPr>
              <a:t>Organisation : </a:t>
            </a:r>
            <a:r>
              <a:rPr lang="fr-FR" sz="1600" b="1" i="0" u="none" strike="noStrike" cap="none">
                <a:solidFill>
                  <a:schemeClr val="dk1"/>
                </a:solidFill>
                <a:latin typeface="Calibri"/>
                <a:ea typeface="Calibri"/>
                <a:cs typeface="Calibri"/>
                <a:sym typeface="Calibri"/>
              </a:rPr>
              <a:t>5 x (2h + 2h) d’apprentissage </a:t>
            </a:r>
            <a:r>
              <a:rPr lang="fr-FR" sz="1600">
                <a:solidFill>
                  <a:schemeClr val="dk1"/>
                </a:solidFill>
                <a:latin typeface="Calibri"/>
                <a:ea typeface="Calibri"/>
                <a:cs typeface="Calibri"/>
                <a:sym typeface="Calibri"/>
              </a:rPr>
              <a:t>/ </a:t>
            </a:r>
            <a:r>
              <a:rPr lang="fr-FR" sz="1600" b="1" i="0" u="none" strike="noStrike" cap="none">
                <a:solidFill>
                  <a:srgbClr val="FF0000"/>
                </a:solidFill>
                <a:latin typeface="Calibri"/>
                <a:ea typeface="Calibri"/>
                <a:cs typeface="Calibri"/>
                <a:sym typeface="Calibri"/>
              </a:rPr>
              <a:t>2h d’évaluation répartie </a:t>
            </a:r>
            <a:r>
              <a:rPr lang="fr-FR" sz="1600">
                <a:solidFill>
                  <a:schemeClr val="dk1"/>
                </a:solidFill>
                <a:latin typeface="Calibri"/>
                <a:ea typeface="Calibri"/>
                <a:cs typeface="Calibri"/>
                <a:sym typeface="Calibri"/>
              </a:rPr>
              <a:t>/ </a:t>
            </a:r>
            <a:r>
              <a:rPr lang="fr-FR" sz="1600" b="1" i="0" u="none" strike="noStrike" cap="none">
                <a:solidFill>
                  <a:srgbClr val="FF0000"/>
                </a:solidFill>
                <a:latin typeface="Calibri"/>
                <a:ea typeface="Calibri"/>
                <a:cs typeface="Calibri"/>
                <a:sym typeface="Calibri"/>
              </a:rPr>
              <a:t>2h de remédiation répartie</a:t>
            </a:r>
            <a:r>
              <a:rPr lang="fr-FR" sz="1600" b="0" i="0" u="none" strike="noStrike" cap="none">
                <a:solidFill>
                  <a:schemeClr val="dk1"/>
                </a:solidFill>
                <a:latin typeface="Calibri"/>
                <a:ea typeface="Calibri"/>
                <a:cs typeface="Calibri"/>
                <a:sym typeface="Calibri"/>
              </a:rPr>
              <a:t> </a:t>
            </a:r>
            <a:endParaRPr/>
          </a:p>
        </p:txBody>
      </p:sp>
      <p:sp>
        <p:nvSpPr>
          <p:cNvPr id="157" name="Google Shape;157;p15"/>
          <p:cNvSpPr/>
          <p:nvPr/>
        </p:nvSpPr>
        <p:spPr>
          <a:xfrm>
            <a:off x="-15737" y="2945327"/>
            <a:ext cx="9144000" cy="20313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632423"/>
              </a:buClr>
              <a:buSzPts val="1400"/>
              <a:buFont typeface="Calibri"/>
              <a:buNone/>
            </a:pPr>
            <a:r>
              <a:rPr lang="fr-FR" sz="1400" b="0" i="0" u="none" strike="noStrike" cap="none">
                <a:solidFill>
                  <a:srgbClr val="632423"/>
                </a:solidFill>
                <a:latin typeface="Calibri"/>
                <a:ea typeface="Calibri"/>
                <a:cs typeface="Calibri"/>
                <a:sym typeface="Calibri"/>
              </a:rPr>
              <a:t>Analyser le besoin, l’organisation matérielle et fonctionnelle d’un produit par une démarche d’ingénierie système</a:t>
            </a:r>
            <a:endParaRPr sz="1400" b="0" i="0" u="none" strike="noStrike" cap="none">
              <a:solidFill>
                <a:srgbClr val="632423"/>
              </a:solidFill>
              <a:latin typeface="Calibri"/>
              <a:ea typeface="Calibri"/>
              <a:cs typeface="Calibri"/>
              <a:sym typeface="Calibri"/>
            </a:endParaRPr>
          </a:p>
          <a:p>
            <a:pPr marL="0" marR="0" lvl="0" indent="0" algn="l" rtl="0">
              <a:lnSpc>
                <a:spcPct val="100000"/>
              </a:lnSpc>
              <a:spcBef>
                <a:spcPts val="0"/>
              </a:spcBef>
              <a:spcAft>
                <a:spcPts val="0"/>
              </a:spcAft>
              <a:buClr>
                <a:srgbClr val="632423"/>
              </a:buClr>
              <a:buSzPts val="1400"/>
              <a:buFont typeface="Calibri"/>
              <a:buNone/>
            </a:pPr>
            <a:r>
              <a:rPr lang="fr-FR" sz="1400" b="0" i="0" u="none" strike="noStrike" cap="none">
                <a:solidFill>
                  <a:srgbClr val="632423"/>
                </a:solidFill>
                <a:latin typeface="Calibri"/>
                <a:ea typeface="Calibri"/>
                <a:cs typeface="Calibri"/>
                <a:sym typeface="Calibri"/>
              </a:rPr>
              <a:t>Caractériser la puissance et l’énergie nécessaire au fonctionnement d’un produit ou un système</a:t>
            </a:r>
            <a:endParaRPr sz="1400" b="0" i="0" u="none" strike="noStrike" cap="none">
              <a:solidFill>
                <a:srgbClr val="632423"/>
              </a:solidFill>
              <a:latin typeface="Calibri"/>
              <a:ea typeface="Calibri"/>
              <a:cs typeface="Calibri"/>
              <a:sym typeface="Calibri"/>
            </a:endParaRPr>
          </a:p>
          <a:p>
            <a:pPr marL="0" marR="0" lvl="0" indent="0" algn="l" rtl="0">
              <a:lnSpc>
                <a:spcPct val="100000"/>
              </a:lnSpc>
              <a:spcBef>
                <a:spcPts val="0"/>
              </a:spcBef>
              <a:spcAft>
                <a:spcPts val="0"/>
              </a:spcAft>
              <a:buClr>
                <a:srgbClr val="632423"/>
              </a:buClr>
              <a:buSzPts val="1400"/>
              <a:buFont typeface="Calibri"/>
              <a:buNone/>
            </a:pPr>
            <a:r>
              <a:rPr lang="fr-FR" sz="1400" b="0" i="0" u="none" strike="noStrike" cap="none">
                <a:solidFill>
                  <a:srgbClr val="632423"/>
                </a:solidFill>
                <a:latin typeface="Calibri"/>
                <a:ea typeface="Calibri"/>
                <a:cs typeface="Calibri"/>
                <a:sym typeface="Calibri"/>
              </a:rPr>
              <a:t>Repérer les échanges d’énergie sur un diagramme structurel</a:t>
            </a:r>
            <a:endParaRPr sz="1400" b="0" i="0" u="none" strike="noStrike" cap="none">
              <a:solidFill>
                <a:srgbClr val="632423"/>
              </a:solidFill>
              <a:latin typeface="Calibri"/>
              <a:ea typeface="Calibri"/>
              <a:cs typeface="Calibri"/>
              <a:sym typeface="Calibri"/>
            </a:endParaRPr>
          </a:p>
          <a:p>
            <a:pPr marL="0" marR="0" lvl="0" indent="0" algn="l" rtl="0">
              <a:lnSpc>
                <a:spcPct val="100000"/>
              </a:lnSpc>
              <a:spcBef>
                <a:spcPts val="0"/>
              </a:spcBef>
              <a:spcAft>
                <a:spcPts val="0"/>
              </a:spcAft>
              <a:buClr>
                <a:srgbClr val="632423"/>
              </a:buClr>
              <a:buSzPts val="1400"/>
              <a:buFont typeface="Calibri"/>
              <a:buNone/>
            </a:pPr>
            <a:r>
              <a:rPr lang="fr-FR" sz="1400" b="0" i="0" u="none" strike="noStrike" cap="none">
                <a:solidFill>
                  <a:srgbClr val="632423"/>
                </a:solidFill>
                <a:latin typeface="Calibri"/>
                <a:ea typeface="Calibri"/>
                <a:cs typeface="Calibri"/>
                <a:sym typeface="Calibri"/>
              </a:rPr>
              <a:t>Caractériser les grandeurs physiques en entrées – sorties d’un modèle multi-physique (transmission de puissance)</a:t>
            </a:r>
            <a:endParaRPr sz="1400" b="0" i="0" u="none" strike="noStrike" cap="none">
              <a:solidFill>
                <a:srgbClr val="632423"/>
              </a:solidFill>
              <a:latin typeface="Calibri"/>
              <a:ea typeface="Calibri"/>
              <a:cs typeface="Calibri"/>
              <a:sym typeface="Calibri"/>
            </a:endParaRPr>
          </a:p>
          <a:p>
            <a:pPr marL="0" marR="0" lvl="0" indent="0" algn="l" rtl="0">
              <a:lnSpc>
                <a:spcPct val="100000"/>
              </a:lnSpc>
              <a:spcBef>
                <a:spcPts val="0"/>
              </a:spcBef>
              <a:spcAft>
                <a:spcPts val="0"/>
              </a:spcAft>
              <a:buClr>
                <a:srgbClr val="632423"/>
              </a:buClr>
              <a:buSzPts val="1400"/>
              <a:buFont typeface="Calibri"/>
              <a:buNone/>
            </a:pPr>
            <a:r>
              <a:rPr lang="fr-FR" sz="1400" b="0" i="0" u="none" strike="noStrike" cap="none">
                <a:solidFill>
                  <a:srgbClr val="632423"/>
                </a:solidFill>
                <a:latin typeface="Calibri"/>
                <a:ea typeface="Calibri"/>
                <a:cs typeface="Calibri"/>
                <a:sym typeface="Calibri"/>
              </a:rPr>
              <a:t>Associer un modèle aux composants d’une chaîne de puissance</a:t>
            </a:r>
            <a:endParaRPr sz="1400" b="0" i="0" u="none" strike="noStrike" cap="none">
              <a:solidFill>
                <a:srgbClr val="632423"/>
              </a:solidFill>
              <a:latin typeface="Calibri"/>
              <a:ea typeface="Calibri"/>
              <a:cs typeface="Calibri"/>
              <a:sym typeface="Calibri"/>
            </a:endParaRPr>
          </a:p>
          <a:p>
            <a:pPr marL="0" marR="0" lvl="0" indent="0" algn="l" rtl="0">
              <a:lnSpc>
                <a:spcPct val="100000"/>
              </a:lnSpc>
              <a:spcBef>
                <a:spcPts val="0"/>
              </a:spcBef>
              <a:spcAft>
                <a:spcPts val="0"/>
              </a:spcAft>
              <a:buClr>
                <a:srgbClr val="632423"/>
              </a:buClr>
              <a:buSzPts val="1400"/>
              <a:buFont typeface="Calibri"/>
              <a:buNone/>
            </a:pPr>
            <a:r>
              <a:rPr lang="fr-FR" sz="1400" b="0" i="0" u="none" strike="noStrike" cap="none">
                <a:solidFill>
                  <a:srgbClr val="632423"/>
                </a:solidFill>
                <a:latin typeface="Calibri"/>
                <a:ea typeface="Calibri"/>
                <a:cs typeface="Calibri"/>
                <a:sym typeface="Calibri"/>
              </a:rPr>
              <a:t>Modéliser sous une forme graphique un circuit</a:t>
            </a:r>
            <a:endParaRPr sz="1400" b="0" i="0" u="none" strike="noStrike" cap="none">
              <a:solidFill>
                <a:srgbClr val="632423"/>
              </a:solidFill>
              <a:latin typeface="Calibri"/>
              <a:ea typeface="Calibri"/>
              <a:cs typeface="Calibri"/>
              <a:sym typeface="Calibri"/>
            </a:endParaRPr>
          </a:p>
          <a:p>
            <a:pPr marL="0" marR="0" lvl="0" indent="0" algn="l" rtl="0">
              <a:lnSpc>
                <a:spcPct val="100000"/>
              </a:lnSpc>
              <a:spcBef>
                <a:spcPts val="0"/>
              </a:spcBef>
              <a:spcAft>
                <a:spcPts val="0"/>
              </a:spcAft>
              <a:buClr>
                <a:srgbClr val="632423"/>
              </a:buClr>
              <a:buSzPts val="1400"/>
              <a:buFont typeface="Calibri"/>
              <a:buNone/>
            </a:pPr>
            <a:r>
              <a:rPr lang="fr-FR" sz="1400" b="0" i="0" u="none" strike="noStrike" cap="none">
                <a:solidFill>
                  <a:srgbClr val="632423"/>
                </a:solidFill>
                <a:latin typeface="Calibri"/>
                <a:ea typeface="Calibri"/>
                <a:cs typeface="Calibri"/>
                <a:sym typeface="Calibri"/>
              </a:rPr>
              <a:t>Déterminer les grandeurs flux (courant) et effort (tension) dans un circuit électrique</a:t>
            </a:r>
            <a:endParaRPr sz="1400" b="0" i="0" u="none" strike="noStrike" cap="none">
              <a:solidFill>
                <a:srgbClr val="632423"/>
              </a:solidFill>
              <a:latin typeface="Calibri"/>
              <a:ea typeface="Calibri"/>
              <a:cs typeface="Calibri"/>
              <a:sym typeface="Calibri"/>
            </a:endParaRPr>
          </a:p>
          <a:p>
            <a:pPr marL="0" marR="0" lvl="0" indent="0" algn="l" rtl="0">
              <a:lnSpc>
                <a:spcPct val="100000"/>
              </a:lnSpc>
              <a:spcBef>
                <a:spcPts val="0"/>
              </a:spcBef>
              <a:spcAft>
                <a:spcPts val="0"/>
              </a:spcAft>
              <a:buClr>
                <a:srgbClr val="632423"/>
              </a:buClr>
              <a:buSzPts val="1400"/>
              <a:buFont typeface="Calibri"/>
              <a:buNone/>
            </a:pPr>
            <a:r>
              <a:rPr lang="fr-FR" sz="1400" b="0" i="0" u="none" strike="noStrike" cap="none">
                <a:solidFill>
                  <a:srgbClr val="632423"/>
                </a:solidFill>
                <a:latin typeface="Calibri"/>
                <a:ea typeface="Calibri"/>
                <a:cs typeface="Calibri"/>
                <a:sym typeface="Calibri"/>
              </a:rPr>
              <a:t>Prévoir l’ordre de grandeur de la mesure</a:t>
            </a:r>
            <a:endParaRPr sz="1400" b="0" i="0" u="none" strike="noStrike" cap="none">
              <a:solidFill>
                <a:srgbClr val="632423"/>
              </a:solidFill>
              <a:latin typeface="Calibri"/>
              <a:ea typeface="Calibri"/>
              <a:cs typeface="Calibri"/>
              <a:sym typeface="Calibri"/>
            </a:endParaRPr>
          </a:p>
          <a:p>
            <a:pPr marL="0" marR="0" lvl="0" indent="0" algn="l" rtl="0">
              <a:lnSpc>
                <a:spcPct val="100000"/>
              </a:lnSpc>
              <a:spcBef>
                <a:spcPts val="0"/>
              </a:spcBef>
              <a:spcAft>
                <a:spcPts val="0"/>
              </a:spcAft>
              <a:buClr>
                <a:srgbClr val="632423"/>
              </a:buClr>
              <a:buSzPts val="1400"/>
              <a:buFont typeface="Calibri"/>
              <a:buNone/>
            </a:pPr>
            <a:r>
              <a:rPr lang="fr-FR" sz="1400" b="0" i="0" u="none" strike="noStrike" cap="none">
                <a:solidFill>
                  <a:srgbClr val="632423"/>
                </a:solidFill>
                <a:latin typeface="Calibri"/>
                <a:ea typeface="Calibri"/>
                <a:cs typeface="Calibri"/>
                <a:sym typeface="Calibri"/>
              </a:rPr>
              <a:t>Conduire des essais en toute sécurité à partir d’un protocole expérimental fourni</a:t>
            </a:r>
            <a:endParaRPr sz="1400" b="0" i="0" u="none" strike="noStrike" cap="none">
              <a:solidFill>
                <a:srgbClr val="632423"/>
              </a:solidFill>
              <a:latin typeface="Calibri"/>
              <a:ea typeface="Calibri"/>
              <a:cs typeface="Calibri"/>
              <a:sym typeface="Calibri"/>
            </a:endParaRPr>
          </a:p>
        </p:txBody>
      </p:sp>
      <p:sp>
        <p:nvSpPr>
          <p:cNvPr id="158" name="Google Shape;158;p15"/>
          <p:cNvSpPr txBox="1"/>
          <p:nvPr/>
        </p:nvSpPr>
        <p:spPr>
          <a:xfrm>
            <a:off x="-15737" y="5098320"/>
            <a:ext cx="91440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1">
                <a:solidFill>
                  <a:srgbClr val="632423"/>
                </a:solidFill>
                <a:latin typeface="Calibri"/>
                <a:ea typeface="Calibri"/>
                <a:cs typeface="Calibri"/>
                <a:sym typeface="Calibri"/>
              </a:rPr>
              <a:t>Connaissances principales associées</a:t>
            </a:r>
            <a:endParaRPr sz="1600" b="1">
              <a:solidFill>
                <a:srgbClr val="632423"/>
              </a:solidFill>
              <a:latin typeface="Calibri"/>
              <a:ea typeface="Calibri"/>
              <a:cs typeface="Calibri"/>
              <a:sym typeface="Calibri"/>
            </a:endParaRPr>
          </a:p>
        </p:txBody>
      </p:sp>
      <p:sp>
        <p:nvSpPr>
          <p:cNvPr id="159" name="Google Shape;159;p15"/>
          <p:cNvSpPr/>
          <p:nvPr/>
        </p:nvSpPr>
        <p:spPr>
          <a:xfrm>
            <a:off x="-15737" y="5404877"/>
            <a:ext cx="9144000" cy="95410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632423"/>
              </a:buClr>
              <a:buSzPts val="1400"/>
              <a:buFont typeface="Calibri"/>
              <a:buNone/>
            </a:pPr>
            <a:r>
              <a:rPr lang="fr-FR" sz="1400" b="0" i="0" u="none" strike="noStrike" cap="none">
                <a:solidFill>
                  <a:srgbClr val="632423"/>
                </a:solidFill>
                <a:latin typeface="Calibri"/>
                <a:ea typeface="Calibri"/>
                <a:cs typeface="Calibri"/>
                <a:sym typeface="Calibri"/>
              </a:rPr>
              <a:t>Analyse structurelle</a:t>
            </a:r>
            <a:r>
              <a:rPr lang="fr-FR" sz="1400">
                <a:solidFill>
                  <a:srgbClr val="632423"/>
                </a:solidFill>
                <a:latin typeface="Calibri"/>
                <a:ea typeface="Calibri"/>
                <a:cs typeface="Calibri"/>
                <a:sym typeface="Calibri"/>
              </a:rPr>
              <a:t>, g</a:t>
            </a:r>
            <a:r>
              <a:rPr lang="fr-FR" sz="1400" b="0" i="0" u="none" strike="noStrike" cap="none">
                <a:solidFill>
                  <a:srgbClr val="632423"/>
                </a:solidFill>
                <a:latin typeface="Calibri"/>
                <a:ea typeface="Calibri"/>
                <a:cs typeface="Calibri"/>
                <a:sym typeface="Calibri"/>
              </a:rPr>
              <a:t>randeurs physiques mobilisées par le fonctionnement d’un produit</a:t>
            </a:r>
            <a:endParaRPr sz="1400">
              <a:solidFill>
                <a:srgbClr val="632423"/>
              </a:solidFill>
              <a:latin typeface="Calibri"/>
              <a:ea typeface="Calibri"/>
              <a:cs typeface="Calibri"/>
              <a:sym typeface="Calibri"/>
            </a:endParaRPr>
          </a:p>
          <a:p>
            <a:pPr marL="0" marR="0" lvl="0" indent="0" algn="l" rtl="0">
              <a:lnSpc>
                <a:spcPct val="100000"/>
              </a:lnSpc>
              <a:spcBef>
                <a:spcPts val="0"/>
              </a:spcBef>
              <a:spcAft>
                <a:spcPts val="0"/>
              </a:spcAft>
              <a:buClr>
                <a:srgbClr val="632423"/>
              </a:buClr>
              <a:buSzPts val="1400"/>
              <a:buFont typeface="Calibri"/>
              <a:buNone/>
            </a:pPr>
            <a:r>
              <a:rPr lang="fr-FR" sz="1400" b="0" i="0" u="none" strike="noStrike" cap="none">
                <a:solidFill>
                  <a:srgbClr val="632423"/>
                </a:solidFill>
                <a:latin typeface="Calibri"/>
                <a:ea typeface="Calibri"/>
                <a:cs typeface="Calibri"/>
                <a:sym typeface="Calibri"/>
              </a:rPr>
              <a:t>Grandeurs d’effort et de flux liées à la nature des procédés</a:t>
            </a:r>
            <a:r>
              <a:rPr lang="fr-FR" sz="1400">
                <a:solidFill>
                  <a:srgbClr val="632423"/>
                </a:solidFill>
                <a:latin typeface="Calibri"/>
                <a:ea typeface="Calibri"/>
                <a:cs typeface="Calibri"/>
                <a:sym typeface="Calibri"/>
              </a:rPr>
              <a:t>, é</a:t>
            </a:r>
            <a:r>
              <a:rPr lang="fr-FR" sz="1400" b="0" i="0" u="none" strike="noStrike" cap="none">
                <a:solidFill>
                  <a:srgbClr val="632423"/>
                </a:solidFill>
                <a:latin typeface="Calibri"/>
                <a:ea typeface="Calibri"/>
                <a:cs typeface="Calibri"/>
                <a:sym typeface="Calibri"/>
              </a:rPr>
              <a:t>nergie, puissance instantanée et moyenne</a:t>
            </a:r>
            <a:endParaRPr sz="1400" b="0" i="0" u="none" strike="noStrike" cap="none">
              <a:solidFill>
                <a:srgbClr val="632423"/>
              </a:solidFill>
              <a:latin typeface="Calibri"/>
              <a:ea typeface="Calibri"/>
              <a:cs typeface="Calibri"/>
              <a:sym typeface="Calibri"/>
            </a:endParaRPr>
          </a:p>
          <a:p>
            <a:pPr marL="0" marR="0" lvl="0" indent="0" algn="l" rtl="0">
              <a:lnSpc>
                <a:spcPct val="100000"/>
              </a:lnSpc>
              <a:spcBef>
                <a:spcPts val="0"/>
              </a:spcBef>
              <a:spcAft>
                <a:spcPts val="0"/>
              </a:spcAft>
              <a:buClr>
                <a:srgbClr val="632423"/>
              </a:buClr>
              <a:buSzPts val="1400"/>
              <a:buFont typeface="Calibri"/>
              <a:buNone/>
            </a:pPr>
            <a:r>
              <a:rPr lang="fr-FR" sz="1400" b="0" i="0" u="none" strike="noStrike" cap="none">
                <a:solidFill>
                  <a:srgbClr val="632423"/>
                </a:solidFill>
                <a:latin typeface="Calibri"/>
                <a:ea typeface="Calibri"/>
                <a:cs typeface="Calibri"/>
                <a:sym typeface="Calibri"/>
              </a:rPr>
              <a:t>Circuit électrique</a:t>
            </a:r>
            <a:r>
              <a:rPr lang="fr-FR" sz="1400">
                <a:solidFill>
                  <a:srgbClr val="632423"/>
                </a:solidFill>
                <a:latin typeface="Calibri"/>
                <a:ea typeface="Calibri"/>
                <a:cs typeface="Calibri"/>
                <a:sym typeface="Calibri"/>
              </a:rPr>
              <a:t>, l</a:t>
            </a:r>
            <a:r>
              <a:rPr lang="fr-FR" sz="1400" b="0" i="0" u="none" strike="noStrike" cap="none">
                <a:solidFill>
                  <a:srgbClr val="632423"/>
                </a:solidFill>
                <a:latin typeface="Calibri"/>
                <a:ea typeface="Calibri"/>
                <a:cs typeface="Calibri"/>
                <a:sym typeface="Calibri"/>
              </a:rPr>
              <a:t>ois de Kirchhoff</a:t>
            </a:r>
            <a:r>
              <a:rPr lang="fr-FR" sz="1400">
                <a:solidFill>
                  <a:srgbClr val="632423"/>
                </a:solidFill>
                <a:latin typeface="Calibri"/>
                <a:ea typeface="Calibri"/>
                <a:cs typeface="Calibri"/>
                <a:sym typeface="Calibri"/>
              </a:rPr>
              <a:t>, l</a:t>
            </a:r>
            <a:r>
              <a:rPr lang="fr-FR" sz="1400" b="0" i="0" u="none" strike="noStrike" cap="none">
                <a:solidFill>
                  <a:srgbClr val="632423"/>
                </a:solidFill>
                <a:latin typeface="Calibri"/>
                <a:ea typeface="Calibri"/>
                <a:cs typeface="Calibri"/>
                <a:sym typeface="Calibri"/>
              </a:rPr>
              <a:t>ois de comportement</a:t>
            </a:r>
            <a:endParaRPr sz="1400" b="0" i="0" u="none" strike="noStrike" cap="none">
              <a:solidFill>
                <a:srgbClr val="632423"/>
              </a:solidFill>
              <a:latin typeface="Calibri"/>
              <a:ea typeface="Calibri"/>
              <a:cs typeface="Calibri"/>
              <a:sym typeface="Calibri"/>
            </a:endParaRPr>
          </a:p>
          <a:p>
            <a:pPr marL="0" marR="0" lvl="0" indent="0" algn="l" rtl="0">
              <a:lnSpc>
                <a:spcPct val="100000"/>
              </a:lnSpc>
              <a:spcBef>
                <a:spcPts val="0"/>
              </a:spcBef>
              <a:spcAft>
                <a:spcPts val="0"/>
              </a:spcAft>
              <a:buClr>
                <a:srgbClr val="632423"/>
              </a:buClr>
              <a:buSzPts val="1400"/>
              <a:buFont typeface="Calibri"/>
              <a:buNone/>
            </a:pPr>
            <a:r>
              <a:rPr lang="fr-FR" sz="1400" b="0" i="0" u="none" strike="noStrike" cap="none">
                <a:solidFill>
                  <a:srgbClr val="632423"/>
                </a:solidFill>
                <a:latin typeface="Calibri"/>
                <a:ea typeface="Calibri"/>
                <a:cs typeface="Calibri"/>
                <a:sym typeface="Calibri"/>
              </a:rPr>
              <a:t>Gamme d’appareils de mesure et capteurs</a:t>
            </a:r>
            <a:r>
              <a:rPr lang="fr-FR" sz="1400">
                <a:solidFill>
                  <a:srgbClr val="632423"/>
                </a:solidFill>
                <a:latin typeface="Calibri"/>
                <a:ea typeface="Calibri"/>
                <a:cs typeface="Calibri"/>
                <a:sym typeface="Calibri"/>
              </a:rPr>
              <a:t>, r</a:t>
            </a:r>
            <a:r>
              <a:rPr lang="fr-FR" sz="1400" b="0" i="0" u="none" strike="noStrike" cap="none">
                <a:solidFill>
                  <a:srgbClr val="632423"/>
                </a:solidFill>
                <a:latin typeface="Calibri"/>
                <a:ea typeface="Calibri"/>
                <a:cs typeface="Calibri"/>
                <a:sym typeface="Calibri"/>
              </a:rPr>
              <a:t>ègles de raccordement des appareils de mesure et des capteurs </a:t>
            </a:r>
            <a:endParaRPr/>
          </a:p>
        </p:txBody>
      </p:sp>
      <p:grpSp>
        <p:nvGrpSpPr>
          <p:cNvPr id="160" name="Google Shape;160;p15"/>
          <p:cNvGrpSpPr/>
          <p:nvPr/>
        </p:nvGrpSpPr>
        <p:grpSpPr>
          <a:xfrm>
            <a:off x="-15737" y="-15897"/>
            <a:ext cx="9167302" cy="1243032"/>
            <a:chOff x="-15737" y="-15897"/>
            <a:chExt cx="9167302" cy="1243032"/>
          </a:xfrm>
        </p:grpSpPr>
        <p:sp>
          <p:nvSpPr>
            <p:cNvPr id="161" name="Google Shape;161;p15">
              <a:hlinkClick r:id="rId3" action="ppaction://hlinksldjump"/>
            </p:cNvPr>
            <p:cNvSpPr txBox="1"/>
            <p:nvPr/>
          </p:nvSpPr>
          <p:spPr>
            <a:xfrm>
              <a:off x="7672948" y="-15897"/>
              <a:ext cx="1478617" cy="285752"/>
            </a:xfrm>
            <a:prstGeom prst="rect">
              <a:avLst/>
            </a:prstGeom>
            <a:solidFill>
              <a:srgbClr val="009999"/>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200">
                  <a:solidFill>
                    <a:schemeClr val="lt1"/>
                  </a:solidFill>
                  <a:latin typeface="Arial"/>
                  <a:ea typeface="Arial"/>
                  <a:cs typeface="Arial"/>
                  <a:sym typeface="Arial"/>
                </a:rPr>
                <a:t>5 semaines</a:t>
              </a:r>
              <a:endParaRPr/>
            </a:p>
          </p:txBody>
        </p:sp>
        <p:sp>
          <p:nvSpPr>
            <p:cNvPr id="162" name="Google Shape;162;p15">
              <a:hlinkClick r:id="rId4" action="ppaction://hlinksldjump"/>
            </p:cNvPr>
            <p:cNvSpPr/>
            <p:nvPr/>
          </p:nvSpPr>
          <p:spPr>
            <a:xfrm>
              <a:off x="-15737" y="269855"/>
              <a:ext cx="1588430" cy="954637"/>
            </a:xfrm>
            <a:prstGeom prst="rect">
              <a:avLst/>
            </a:prstGeom>
            <a:solidFill>
              <a:srgbClr val="00FF00">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b="1">
                  <a:solidFill>
                    <a:srgbClr val="000000"/>
                  </a:solidFill>
                  <a:latin typeface="Arial"/>
                  <a:ea typeface="Arial"/>
                  <a:cs typeface="Arial"/>
                  <a:sym typeface="Arial"/>
                </a:rPr>
                <a:t>Les nouvelles mobilités individuelles</a:t>
              </a:r>
              <a:endParaRPr/>
            </a:p>
          </p:txBody>
        </p:sp>
        <p:sp>
          <p:nvSpPr>
            <p:cNvPr id="163" name="Google Shape;163;p15">
              <a:hlinkClick r:id="rId5" action="ppaction://hlinksldjump"/>
            </p:cNvPr>
            <p:cNvSpPr/>
            <p:nvPr/>
          </p:nvSpPr>
          <p:spPr>
            <a:xfrm>
              <a:off x="1572692" y="264059"/>
              <a:ext cx="1361979" cy="960433"/>
            </a:xfrm>
            <a:prstGeom prst="rect">
              <a:avLst/>
            </a:prstGeom>
            <a:solidFill>
              <a:srgbClr val="00FFFF">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a:solidFill>
                    <a:srgbClr val="000000"/>
                  </a:solidFill>
                  <a:latin typeface="Arial"/>
                  <a:ea typeface="Arial"/>
                  <a:cs typeface="Arial"/>
                  <a:sym typeface="Arial"/>
                </a:rPr>
                <a:t>L’assistance pour la santé</a:t>
              </a:r>
              <a:endParaRPr/>
            </a:p>
          </p:txBody>
        </p:sp>
        <p:sp>
          <p:nvSpPr>
            <p:cNvPr id="164" name="Google Shape;164;p15">
              <a:hlinkClick r:id="rId6" action="ppaction://hlinksldjump"/>
            </p:cNvPr>
            <p:cNvSpPr/>
            <p:nvPr/>
          </p:nvSpPr>
          <p:spPr>
            <a:xfrm>
              <a:off x="2930015" y="264059"/>
              <a:ext cx="1434345" cy="960433"/>
            </a:xfrm>
            <a:prstGeom prst="rect">
              <a:avLst/>
            </a:prstGeom>
            <a:solidFill>
              <a:srgbClr val="FF00FF">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a:solidFill>
                    <a:schemeClr val="lt1"/>
                  </a:solidFill>
                  <a:latin typeface="Arial"/>
                  <a:ea typeface="Arial"/>
                  <a:cs typeface="Arial"/>
                  <a:sym typeface="Arial"/>
                </a:rPr>
                <a:t>Les échanges et communications  d’informations</a:t>
              </a:r>
              <a:endParaRPr/>
            </a:p>
          </p:txBody>
        </p:sp>
        <p:sp>
          <p:nvSpPr>
            <p:cNvPr id="165" name="Google Shape;165;p15">
              <a:hlinkClick r:id="rId7" action="ppaction://hlinksldjump"/>
            </p:cNvPr>
            <p:cNvSpPr/>
            <p:nvPr/>
          </p:nvSpPr>
          <p:spPr>
            <a:xfrm>
              <a:off x="4987064" y="262533"/>
              <a:ext cx="1214653" cy="964602"/>
            </a:xfrm>
            <a:prstGeom prst="rect">
              <a:avLst/>
            </a:prstGeom>
            <a:solidFill>
              <a:srgbClr val="0000FF">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a:solidFill>
                    <a:schemeClr val="lt1"/>
                  </a:solidFill>
                  <a:latin typeface="Arial"/>
                  <a:ea typeface="Arial"/>
                  <a:cs typeface="Arial"/>
                  <a:sym typeface="Arial"/>
                </a:rPr>
                <a:t>Les objets connectés</a:t>
              </a:r>
              <a:endParaRPr/>
            </a:p>
          </p:txBody>
        </p:sp>
        <p:sp>
          <p:nvSpPr>
            <p:cNvPr id="166" name="Google Shape;166;p15">
              <a:hlinkClick r:id="rId5" action="ppaction://hlinksldjump"/>
            </p:cNvPr>
            <p:cNvSpPr/>
            <p:nvPr/>
          </p:nvSpPr>
          <p:spPr>
            <a:xfrm>
              <a:off x="6201716" y="267972"/>
              <a:ext cx="1471233" cy="959163"/>
            </a:xfrm>
            <a:prstGeom prst="rect">
              <a:avLst/>
            </a:prstGeom>
            <a:solidFill>
              <a:srgbClr val="FF0000">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a:solidFill>
                    <a:schemeClr val="lt1"/>
                  </a:solidFill>
                  <a:latin typeface="Arial"/>
                  <a:ea typeface="Arial"/>
                  <a:cs typeface="Arial"/>
                  <a:sym typeface="Arial"/>
                </a:rPr>
                <a:t>Des applications nomades à l’intelligence artificielle</a:t>
              </a:r>
              <a:endParaRPr/>
            </a:p>
          </p:txBody>
        </p:sp>
        <p:sp>
          <p:nvSpPr>
            <p:cNvPr id="167" name="Google Shape;167;p15">
              <a:hlinkClick r:id="rId3" action="ppaction://hlinksldjump"/>
            </p:cNvPr>
            <p:cNvSpPr/>
            <p:nvPr/>
          </p:nvSpPr>
          <p:spPr>
            <a:xfrm>
              <a:off x="7672949" y="269855"/>
              <a:ext cx="1478616" cy="957280"/>
            </a:xfrm>
            <a:prstGeom prst="rect">
              <a:avLst/>
            </a:prstGeom>
            <a:solidFill>
              <a:srgbClr val="009999">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a:solidFill>
                    <a:schemeClr val="lt1"/>
                  </a:solidFill>
                  <a:latin typeface="Arial"/>
                  <a:ea typeface="Arial"/>
                  <a:cs typeface="Arial"/>
                  <a:sym typeface="Arial"/>
                </a:rPr>
                <a:t>L’assistance aux personnes </a:t>
              </a:r>
              <a:endParaRPr/>
            </a:p>
          </p:txBody>
        </p:sp>
        <p:sp>
          <p:nvSpPr>
            <p:cNvPr id="168" name="Google Shape;168;p15">
              <a:hlinkClick r:id="rId8" action="ppaction://hlinksldjump"/>
            </p:cNvPr>
            <p:cNvSpPr/>
            <p:nvPr/>
          </p:nvSpPr>
          <p:spPr>
            <a:xfrm rot="-5400000">
              <a:off x="4057218" y="296296"/>
              <a:ext cx="1233230" cy="623368"/>
            </a:xfrm>
            <a:prstGeom prst="rect">
              <a:avLst/>
            </a:pr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000000"/>
                  </a:solidFill>
                  <a:latin typeface="Arial"/>
                  <a:ea typeface="Arial"/>
                  <a:cs typeface="Arial"/>
                  <a:sym typeface="Arial"/>
                </a:rPr>
                <a:t>CHALLENGE 12H</a:t>
              </a:r>
              <a:endParaRPr/>
            </a:p>
          </p:txBody>
        </p:sp>
        <p:sp>
          <p:nvSpPr>
            <p:cNvPr id="169" name="Google Shape;169;p15">
              <a:hlinkClick r:id="rId4" action="ppaction://hlinksldjump"/>
            </p:cNvPr>
            <p:cNvSpPr/>
            <p:nvPr/>
          </p:nvSpPr>
          <p:spPr>
            <a:xfrm>
              <a:off x="-15737" y="-11546"/>
              <a:ext cx="1588430" cy="277232"/>
            </a:xfrm>
            <a:prstGeom prst="rect">
              <a:avLst/>
            </a:prstGeom>
            <a:solidFill>
              <a:srgbClr val="00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b="1">
                  <a:solidFill>
                    <a:schemeClr val="dk1"/>
                  </a:solidFill>
                  <a:latin typeface="Arial"/>
                  <a:ea typeface="Arial"/>
                  <a:cs typeface="Arial"/>
                  <a:sym typeface="Arial"/>
                </a:rPr>
                <a:t>6 semaines</a:t>
              </a:r>
              <a:endParaRPr/>
            </a:p>
          </p:txBody>
        </p:sp>
        <p:sp>
          <p:nvSpPr>
            <p:cNvPr id="170" name="Google Shape;170;p15">
              <a:hlinkClick r:id="rId5" action="ppaction://hlinksldjump"/>
            </p:cNvPr>
            <p:cNvSpPr/>
            <p:nvPr/>
          </p:nvSpPr>
          <p:spPr>
            <a:xfrm>
              <a:off x="1574540" y="-9555"/>
              <a:ext cx="1360132" cy="279410"/>
            </a:xfrm>
            <a:prstGeom prst="rect">
              <a:avLst/>
            </a:prstGeom>
            <a:solidFill>
              <a:srgbClr val="00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chemeClr val="dk1"/>
                  </a:solidFill>
                  <a:latin typeface="Arial"/>
                  <a:ea typeface="Arial"/>
                  <a:cs typeface="Arial"/>
                  <a:sym typeface="Arial"/>
                </a:rPr>
                <a:t>5 semaines</a:t>
              </a:r>
              <a:endParaRPr/>
            </a:p>
          </p:txBody>
        </p:sp>
        <p:sp>
          <p:nvSpPr>
            <p:cNvPr id="171" name="Google Shape;171;p15">
              <a:hlinkClick r:id="rId6" action="ppaction://hlinksldjump"/>
            </p:cNvPr>
            <p:cNvSpPr/>
            <p:nvPr/>
          </p:nvSpPr>
          <p:spPr>
            <a:xfrm>
              <a:off x="2934672" y="-7170"/>
              <a:ext cx="1430607" cy="271229"/>
            </a:xfrm>
            <a:prstGeom prst="rect">
              <a:avLst/>
            </a:prstGeom>
            <a:solidFill>
              <a:srgbClr val="FF0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chemeClr val="lt1"/>
                  </a:solidFill>
                  <a:latin typeface="Arial"/>
                  <a:ea typeface="Arial"/>
                  <a:cs typeface="Arial"/>
                  <a:sym typeface="Arial"/>
                </a:rPr>
                <a:t>4 semaines</a:t>
              </a:r>
              <a:endParaRPr/>
            </a:p>
          </p:txBody>
        </p:sp>
        <p:sp>
          <p:nvSpPr>
            <p:cNvPr id="172" name="Google Shape;172;p15">
              <a:hlinkClick r:id="rId7" action="ppaction://hlinksldjump"/>
            </p:cNvPr>
            <p:cNvSpPr/>
            <p:nvPr/>
          </p:nvSpPr>
          <p:spPr>
            <a:xfrm>
              <a:off x="4987064" y="-8635"/>
              <a:ext cx="1214654" cy="271229"/>
            </a:xfrm>
            <a:prstGeom prst="rect">
              <a:avLst/>
            </a:prstGeom>
            <a:solidFill>
              <a:srgbClr val="000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chemeClr val="lt1"/>
                  </a:solidFill>
                  <a:latin typeface="Arial"/>
                  <a:ea typeface="Arial"/>
                  <a:cs typeface="Arial"/>
                  <a:sym typeface="Arial"/>
                </a:rPr>
                <a:t>4 semaines</a:t>
              </a:r>
              <a:endParaRPr/>
            </a:p>
          </p:txBody>
        </p:sp>
        <p:sp>
          <p:nvSpPr>
            <p:cNvPr id="173" name="Google Shape;173;p15">
              <a:hlinkClick r:id="rId5" action="ppaction://hlinksldjump"/>
            </p:cNvPr>
            <p:cNvSpPr/>
            <p:nvPr/>
          </p:nvSpPr>
          <p:spPr>
            <a:xfrm>
              <a:off x="6201717" y="-10984"/>
              <a:ext cx="1471232" cy="280839"/>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chemeClr val="lt1"/>
                  </a:solidFill>
                  <a:latin typeface="Arial"/>
                  <a:ea typeface="Arial"/>
                  <a:cs typeface="Arial"/>
                  <a:sym typeface="Arial"/>
                </a:rPr>
                <a:t>5 semaines</a:t>
              </a:r>
              <a:endParaRPr/>
            </a:p>
          </p:txBody>
        </p:sp>
      </p:grpSp>
      <p:sp>
        <p:nvSpPr>
          <p:cNvPr id="174" name="Google Shape;174;p15"/>
          <p:cNvSpPr/>
          <p:nvPr/>
        </p:nvSpPr>
        <p:spPr>
          <a:xfrm>
            <a:off x="-15738" y="0"/>
            <a:ext cx="1588429" cy="1224492"/>
          </a:xfrm>
          <a:prstGeom prst="roundRect">
            <a:avLst>
              <a:gd name="adj" fmla="val 16667"/>
            </a:avLst>
          </a:prstGeom>
          <a:noFill/>
          <a:ln w="38100" cap="flat" cmpd="sng">
            <a:solidFill>
              <a:srgbClr val="FF00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15"/>
          <p:cNvSpPr txBox="1"/>
          <p:nvPr/>
        </p:nvSpPr>
        <p:spPr>
          <a:xfrm>
            <a:off x="6660232" y="4081438"/>
            <a:ext cx="2402732" cy="1569660"/>
          </a:xfrm>
          <a:prstGeom prst="rect">
            <a:avLst/>
          </a:prstGeom>
          <a:noFill/>
          <a:ln w="9525" cap="flat" cmpd="sng">
            <a:solidFill>
              <a:schemeClr val="accent1"/>
            </a:solidFill>
            <a:prstDash val="dash"/>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1">
                <a:solidFill>
                  <a:srgbClr val="366092"/>
                </a:solidFill>
                <a:latin typeface="Calibri"/>
                <a:ea typeface="Calibri"/>
                <a:cs typeface="Calibri"/>
                <a:sym typeface="Calibri"/>
              </a:rPr>
              <a:t>Supports d’activités</a:t>
            </a:r>
            <a:endParaRPr/>
          </a:p>
          <a:p>
            <a:pPr marL="285750" marR="0" lvl="0" indent="-285750" algn="l" rtl="0">
              <a:spcBef>
                <a:spcPts val="0"/>
              </a:spcBef>
              <a:spcAft>
                <a:spcPts val="0"/>
              </a:spcAft>
              <a:buClr>
                <a:srgbClr val="366092"/>
              </a:buClr>
              <a:buSzPts val="1600"/>
              <a:buFont typeface="Noto Sans Symbols"/>
              <a:buChar char="▪"/>
            </a:pPr>
            <a:r>
              <a:rPr lang="fr-FR" sz="1600">
                <a:solidFill>
                  <a:srgbClr val="366092"/>
                </a:solidFill>
                <a:latin typeface="Calibri"/>
                <a:ea typeface="Calibri"/>
                <a:cs typeface="Calibri"/>
                <a:sym typeface="Calibri"/>
              </a:rPr>
              <a:t>Trottinettes électriques</a:t>
            </a:r>
            <a:endParaRPr/>
          </a:p>
          <a:p>
            <a:pPr marL="285750" marR="0" lvl="0" indent="-285750" algn="l" rtl="0">
              <a:spcBef>
                <a:spcPts val="0"/>
              </a:spcBef>
              <a:spcAft>
                <a:spcPts val="0"/>
              </a:spcAft>
              <a:buClr>
                <a:srgbClr val="366092"/>
              </a:buClr>
              <a:buSzPts val="1600"/>
              <a:buFont typeface="Noto Sans Symbols"/>
              <a:buChar char="▪"/>
            </a:pPr>
            <a:r>
              <a:rPr lang="fr-FR" sz="1600">
                <a:solidFill>
                  <a:srgbClr val="366092"/>
                </a:solidFill>
                <a:latin typeface="Calibri"/>
                <a:ea typeface="Calibri"/>
                <a:cs typeface="Calibri"/>
                <a:sym typeface="Calibri"/>
              </a:rPr>
              <a:t>Skates électriques</a:t>
            </a:r>
            <a:endParaRPr/>
          </a:p>
          <a:p>
            <a:pPr marL="285750" marR="0" lvl="0" indent="-285750" algn="l" rtl="0">
              <a:spcBef>
                <a:spcPts val="0"/>
              </a:spcBef>
              <a:spcAft>
                <a:spcPts val="0"/>
              </a:spcAft>
              <a:buClr>
                <a:srgbClr val="366092"/>
              </a:buClr>
              <a:buSzPts val="1600"/>
              <a:buFont typeface="Noto Sans Symbols"/>
              <a:buChar char="▪"/>
            </a:pPr>
            <a:r>
              <a:rPr lang="fr-FR" sz="1600">
                <a:solidFill>
                  <a:srgbClr val="366092"/>
                </a:solidFill>
                <a:latin typeface="Calibri"/>
                <a:ea typeface="Calibri"/>
                <a:cs typeface="Calibri"/>
                <a:sym typeface="Calibri"/>
              </a:rPr>
              <a:t>Gyropode</a:t>
            </a:r>
            <a:endParaRPr/>
          </a:p>
          <a:p>
            <a:pPr marL="285750" marR="0" lvl="0" indent="-285750" algn="l" rtl="0">
              <a:spcBef>
                <a:spcPts val="0"/>
              </a:spcBef>
              <a:spcAft>
                <a:spcPts val="0"/>
              </a:spcAft>
              <a:buClr>
                <a:srgbClr val="366092"/>
              </a:buClr>
              <a:buSzPts val="1600"/>
              <a:buFont typeface="Noto Sans Symbols"/>
              <a:buChar char="▪"/>
            </a:pPr>
            <a:r>
              <a:rPr lang="fr-FR" sz="1600">
                <a:solidFill>
                  <a:srgbClr val="366092"/>
                </a:solidFill>
                <a:latin typeface="Calibri"/>
                <a:ea typeface="Calibri"/>
                <a:cs typeface="Calibri"/>
                <a:sym typeface="Calibri"/>
              </a:rPr>
              <a:t>Tri’Ode (SI 2016)</a:t>
            </a:r>
            <a:endParaRPr/>
          </a:p>
          <a:p>
            <a:pPr marL="285750" marR="0" lvl="0" indent="-285750" algn="l" rtl="0">
              <a:spcBef>
                <a:spcPts val="0"/>
              </a:spcBef>
              <a:spcAft>
                <a:spcPts val="0"/>
              </a:spcAft>
              <a:buClr>
                <a:srgbClr val="366092"/>
              </a:buClr>
              <a:buSzPts val="1600"/>
              <a:buFont typeface="Noto Sans Symbols"/>
              <a:buChar char="▪"/>
            </a:pPr>
            <a:r>
              <a:rPr lang="fr-FR" sz="1600" b="1">
                <a:solidFill>
                  <a:srgbClr val="366092"/>
                </a:solidFill>
                <a:latin typeface="Calibri"/>
                <a:ea typeface="Calibri"/>
                <a:cs typeface="Calibri"/>
                <a:sym typeface="Calibri"/>
              </a:rPr>
              <a:t>V.A.E</a:t>
            </a:r>
            <a:endParaRPr sz="1600" b="1">
              <a:solidFill>
                <a:srgbClr val="366092"/>
              </a:solidFill>
              <a:latin typeface="Calibri"/>
              <a:ea typeface="Calibri"/>
              <a:cs typeface="Calibri"/>
              <a:sym typeface="Calibri"/>
            </a:endParaRPr>
          </a:p>
        </p:txBody>
      </p:sp>
    </p:spTree>
    <p:extLst>
      <p:ext uri="{BB962C8B-B14F-4D97-AF65-F5344CB8AC3E}">
        <p14:creationId xmlns:p14="http://schemas.microsoft.com/office/powerpoint/2010/main" val="288844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Cadre général du séminaire</a:t>
            </a:r>
            <a:endParaRPr lang="fr-FR" dirty="0"/>
          </a:p>
        </p:txBody>
      </p:sp>
      <p:pic>
        <p:nvPicPr>
          <p:cNvPr id="5" name="Image 4">
            <a:extLst>
              <a:ext uri="{FF2B5EF4-FFF2-40B4-BE49-F238E27FC236}">
                <a16:creationId xmlns:a16="http://schemas.microsoft.com/office/drawing/2014/main" id="{3169FBC7-95AF-ED42-9866-5C8BC6625C14}"/>
              </a:ext>
            </a:extLst>
          </p:cNvPr>
          <p:cNvPicPr>
            <a:picLocks noChangeAspect="1"/>
          </p:cNvPicPr>
          <p:nvPr/>
        </p:nvPicPr>
        <p:blipFill rotWithShape="1">
          <a:blip r:embed="rId3"/>
          <a:srcRect b="30356"/>
          <a:stretch/>
        </p:blipFill>
        <p:spPr>
          <a:xfrm>
            <a:off x="238318" y="1456065"/>
            <a:ext cx="8633054" cy="4509304"/>
          </a:xfrm>
          <a:prstGeom prst="rect">
            <a:avLst/>
          </a:prstGeom>
        </p:spPr>
      </p:pic>
    </p:spTree>
    <p:extLst>
      <p:ext uri="{BB962C8B-B14F-4D97-AF65-F5344CB8AC3E}">
        <p14:creationId xmlns:p14="http://schemas.microsoft.com/office/powerpoint/2010/main" val="1638394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6" name="Rectangle 5"/>
          <p:cNvSpPr/>
          <p:nvPr/>
        </p:nvSpPr>
        <p:spPr>
          <a:xfrm>
            <a:off x="-15738" y="-15897"/>
            <a:ext cx="9144001" cy="689089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0" name="Google Shape;180;p16"/>
          <p:cNvSpPr txBox="1"/>
          <p:nvPr/>
        </p:nvSpPr>
        <p:spPr>
          <a:xfrm>
            <a:off x="323528" y="188640"/>
            <a:ext cx="8784976" cy="664797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u="sng" dirty="0">
                <a:solidFill>
                  <a:schemeClr val="hlink"/>
                </a:solidFill>
                <a:latin typeface="Calibri"/>
                <a:ea typeface="Calibri"/>
                <a:cs typeface="Calibri"/>
                <a:sym typeface="Calibri"/>
                <a:hlinkClick r:id="rId3" action="ppaction://hlinkfile"/>
              </a:rPr>
              <a:t>Exemple de T.P de première</a:t>
            </a:r>
            <a:r>
              <a:rPr lang="fr-FR" sz="1800" dirty="0">
                <a:solidFill>
                  <a:srgbClr val="FF0000"/>
                </a:solidFill>
                <a:latin typeface="Calibri"/>
                <a:ea typeface="Calibri"/>
                <a:cs typeface="Calibri"/>
                <a:sym typeface="Calibri"/>
              </a:rPr>
              <a:t> : le Vélo à assistance électrique</a:t>
            </a:r>
            <a:endParaRPr dirty="0"/>
          </a:p>
          <a:p>
            <a:pPr marL="0" marR="0" lvl="0" indent="0" algn="l" rtl="0">
              <a:spcBef>
                <a:spcPts val="1200"/>
              </a:spcBef>
              <a:spcAft>
                <a:spcPts val="0"/>
              </a:spcAft>
              <a:buNone/>
            </a:pPr>
            <a:r>
              <a:rPr lang="fr-FR" sz="1800" b="1" u="sng" dirty="0">
                <a:solidFill>
                  <a:srgbClr val="632423"/>
                </a:solidFill>
                <a:latin typeface="Calibri"/>
                <a:ea typeface="Calibri"/>
                <a:cs typeface="Calibri"/>
                <a:sym typeface="Calibri"/>
              </a:rPr>
              <a:t>Compétences développées</a:t>
            </a:r>
            <a:endParaRPr dirty="0"/>
          </a:p>
          <a:p>
            <a:pPr marL="285750" marR="0" lvl="0" indent="-285750" algn="l" rtl="0">
              <a:spcBef>
                <a:spcPts val="600"/>
              </a:spcBef>
              <a:spcAft>
                <a:spcPts val="0"/>
              </a:spcAft>
              <a:buClr>
                <a:srgbClr val="632423"/>
              </a:buClr>
              <a:buSzPts val="1800"/>
              <a:buFont typeface="Arial"/>
              <a:buChar char="•"/>
            </a:pPr>
            <a:r>
              <a:rPr lang="fr-FR" sz="1800" b="0" i="0" u="none" strike="noStrike" cap="none" dirty="0">
                <a:solidFill>
                  <a:srgbClr val="632423"/>
                </a:solidFill>
                <a:latin typeface="Calibri"/>
                <a:ea typeface="Calibri"/>
                <a:cs typeface="Calibri"/>
                <a:sym typeface="Calibri"/>
              </a:rPr>
              <a:t>Analyser le besoin, l’organisation matérielle et fonctionnelle d’un produit par une démarche d’ingénierie système</a:t>
            </a:r>
            <a:endParaRPr sz="1800" b="0" i="0" u="none" strike="noStrike" cap="none" dirty="0">
              <a:solidFill>
                <a:srgbClr val="632423"/>
              </a:solidFill>
              <a:latin typeface="Calibri"/>
              <a:ea typeface="Calibri"/>
              <a:cs typeface="Calibri"/>
              <a:sym typeface="Calibri"/>
            </a:endParaRPr>
          </a:p>
          <a:p>
            <a:pPr marL="285750" marR="0" lvl="0" indent="-285750" algn="l" rtl="0">
              <a:spcBef>
                <a:spcPts val="0"/>
              </a:spcBef>
              <a:spcAft>
                <a:spcPts val="0"/>
              </a:spcAft>
              <a:buClr>
                <a:srgbClr val="632423"/>
              </a:buClr>
              <a:buSzPts val="1800"/>
              <a:buFont typeface="Arial"/>
              <a:buChar char="•"/>
            </a:pPr>
            <a:r>
              <a:rPr lang="fr-FR" sz="1800" b="0" i="0" u="none" strike="noStrike" cap="none" dirty="0">
                <a:solidFill>
                  <a:srgbClr val="632423"/>
                </a:solidFill>
                <a:latin typeface="Calibri"/>
                <a:ea typeface="Calibri"/>
                <a:cs typeface="Calibri"/>
                <a:sym typeface="Calibri"/>
              </a:rPr>
              <a:t>Caractériser la puissance et l’énergie nécessaire au fonctionnement d’un produit ou un système</a:t>
            </a:r>
            <a:endParaRPr sz="1800" b="0" i="0" u="none" strike="noStrike" cap="none" dirty="0">
              <a:solidFill>
                <a:srgbClr val="632423"/>
              </a:solidFill>
              <a:latin typeface="Calibri"/>
              <a:ea typeface="Calibri"/>
              <a:cs typeface="Calibri"/>
              <a:sym typeface="Calibri"/>
            </a:endParaRPr>
          </a:p>
          <a:p>
            <a:pPr marL="285750" marR="0" lvl="0" indent="-285750" algn="l" rtl="0">
              <a:spcBef>
                <a:spcPts val="0"/>
              </a:spcBef>
              <a:spcAft>
                <a:spcPts val="0"/>
              </a:spcAft>
              <a:buClr>
                <a:srgbClr val="632423"/>
              </a:buClr>
              <a:buSzPts val="1800"/>
              <a:buFont typeface="Arial"/>
              <a:buChar char="•"/>
            </a:pPr>
            <a:r>
              <a:rPr lang="fr-FR" sz="1800" b="0" i="0" u="none" cap="none" dirty="0">
                <a:solidFill>
                  <a:srgbClr val="632423"/>
                </a:solidFill>
                <a:latin typeface="Calibri"/>
                <a:ea typeface="Calibri"/>
                <a:cs typeface="Calibri"/>
                <a:sym typeface="Calibri"/>
              </a:rPr>
              <a:t>Repérer les échanges d’énergie sur un diagramme structurel</a:t>
            </a:r>
            <a:endParaRPr sz="1800" b="0" i="0" u="none" cap="none" dirty="0">
              <a:solidFill>
                <a:srgbClr val="632423"/>
              </a:solidFill>
              <a:latin typeface="Calibri"/>
              <a:ea typeface="Calibri"/>
              <a:cs typeface="Calibri"/>
              <a:sym typeface="Calibri"/>
            </a:endParaRPr>
          </a:p>
          <a:p>
            <a:pPr marL="285750" marR="0" lvl="0" indent="-285750" algn="l" rtl="0">
              <a:spcBef>
                <a:spcPts val="0"/>
              </a:spcBef>
              <a:spcAft>
                <a:spcPts val="0"/>
              </a:spcAft>
              <a:buClr>
                <a:srgbClr val="632423"/>
              </a:buClr>
              <a:buSzPts val="1800"/>
              <a:buFont typeface="Arial"/>
              <a:buChar char="•"/>
            </a:pPr>
            <a:r>
              <a:rPr lang="fr-FR" sz="1800" b="0" i="0" u="none" strike="noStrike" cap="none" dirty="0">
                <a:solidFill>
                  <a:srgbClr val="632423"/>
                </a:solidFill>
                <a:latin typeface="Calibri"/>
                <a:ea typeface="Calibri"/>
                <a:cs typeface="Calibri"/>
                <a:sym typeface="Calibri"/>
              </a:rPr>
              <a:t>Caractériser les grandeurs physiques en entrées – sorties d’un modèle multi-physique (transmission de puissance)</a:t>
            </a:r>
            <a:endParaRPr sz="1800" b="0" i="0" u="none" strike="noStrike" cap="none" dirty="0">
              <a:solidFill>
                <a:srgbClr val="632423"/>
              </a:solidFill>
              <a:latin typeface="Calibri"/>
              <a:ea typeface="Calibri"/>
              <a:cs typeface="Calibri"/>
              <a:sym typeface="Calibri"/>
            </a:endParaRPr>
          </a:p>
          <a:p>
            <a:pPr marL="285750" marR="0" lvl="0" indent="-285750" algn="l" rtl="0">
              <a:spcBef>
                <a:spcPts val="0"/>
              </a:spcBef>
              <a:spcAft>
                <a:spcPts val="0"/>
              </a:spcAft>
              <a:buClr>
                <a:srgbClr val="632423"/>
              </a:buClr>
              <a:buSzPts val="1800"/>
              <a:buFont typeface="Arial"/>
              <a:buChar char="•"/>
            </a:pPr>
            <a:r>
              <a:rPr lang="fr-FR" sz="1800" b="0" i="0" u="none" cap="none" dirty="0">
                <a:solidFill>
                  <a:srgbClr val="632423"/>
                </a:solidFill>
                <a:latin typeface="Calibri"/>
                <a:ea typeface="Calibri"/>
                <a:cs typeface="Calibri"/>
                <a:sym typeface="Calibri"/>
              </a:rPr>
              <a:t>Associer un modèle aux composants d’une chaîne de puissance</a:t>
            </a:r>
            <a:endParaRPr sz="1800" b="0" i="0" u="none" cap="none" dirty="0">
              <a:solidFill>
                <a:srgbClr val="632423"/>
              </a:solidFill>
              <a:latin typeface="Calibri"/>
              <a:ea typeface="Calibri"/>
              <a:cs typeface="Calibri"/>
              <a:sym typeface="Calibri"/>
            </a:endParaRPr>
          </a:p>
          <a:p>
            <a:pPr marL="285750" marR="0" lvl="0" indent="-285750" algn="l" rtl="0">
              <a:spcBef>
                <a:spcPts val="0"/>
              </a:spcBef>
              <a:spcAft>
                <a:spcPts val="0"/>
              </a:spcAft>
              <a:buClr>
                <a:srgbClr val="632423"/>
              </a:buClr>
              <a:buSzPts val="1800"/>
              <a:buFont typeface="Arial"/>
              <a:buChar char="•"/>
            </a:pPr>
            <a:r>
              <a:rPr lang="fr-FR" sz="1800" b="0" i="0" u="none" strike="noStrike" cap="none" dirty="0">
                <a:solidFill>
                  <a:srgbClr val="632423"/>
                </a:solidFill>
                <a:latin typeface="Calibri"/>
                <a:ea typeface="Calibri"/>
                <a:cs typeface="Calibri"/>
                <a:sym typeface="Calibri"/>
              </a:rPr>
              <a:t>Modéliser sous une forme graphique un circuit</a:t>
            </a:r>
            <a:endParaRPr sz="1800" b="0" i="0" u="none" strike="noStrike" cap="none" dirty="0">
              <a:solidFill>
                <a:srgbClr val="632423"/>
              </a:solidFill>
              <a:latin typeface="Calibri"/>
              <a:ea typeface="Calibri"/>
              <a:cs typeface="Calibri"/>
              <a:sym typeface="Calibri"/>
            </a:endParaRPr>
          </a:p>
          <a:p>
            <a:pPr marL="285750" marR="0" lvl="0" indent="-285750" algn="l" rtl="0">
              <a:spcBef>
                <a:spcPts val="0"/>
              </a:spcBef>
              <a:spcAft>
                <a:spcPts val="0"/>
              </a:spcAft>
              <a:buClr>
                <a:srgbClr val="632423"/>
              </a:buClr>
              <a:buSzPts val="1800"/>
              <a:buFont typeface="Arial"/>
              <a:buChar char="•"/>
            </a:pPr>
            <a:r>
              <a:rPr lang="fr-FR" sz="1800" b="0" i="0" u="none" strike="noStrike" cap="none" dirty="0">
                <a:solidFill>
                  <a:srgbClr val="632423"/>
                </a:solidFill>
                <a:latin typeface="Calibri"/>
                <a:ea typeface="Calibri"/>
                <a:cs typeface="Calibri"/>
                <a:sym typeface="Calibri"/>
              </a:rPr>
              <a:t>Déterminer les grandeurs flux (courant) et effort (tension) dans un circuit électrique</a:t>
            </a:r>
            <a:endParaRPr sz="1800" b="0" i="0" u="none" strike="noStrike" cap="none" dirty="0">
              <a:solidFill>
                <a:srgbClr val="632423"/>
              </a:solidFill>
              <a:latin typeface="Calibri"/>
              <a:ea typeface="Calibri"/>
              <a:cs typeface="Calibri"/>
              <a:sym typeface="Calibri"/>
            </a:endParaRPr>
          </a:p>
          <a:p>
            <a:pPr marL="285750" marR="0" lvl="0" indent="-285750" algn="l" rtl="0">
              <a:spcBef>
                <a:spcPts val="0"/>
              </a:spcBef>
              <a:spcAft>
                <a:spcPts val="0"/>
              </a:spcAft>
              <a:buClr>
                <a:srgbClr val="632423"/>
              </a:buClr>
              <a:buSzPts val="1800"/>
              <a:buFont typeface="Arial"/>
              <a:buChar char="•"/>
            </a:pPr>
            <a:r>
              <a:rPr lang="fr-FR" sz="1800" b="0" i="0" u="none" strike="noStrike" cap="none" dirty="0">
                <a:solidFill>
                  <a:srgbClr val="632423"/>
                </a:solidFill>
                <a:latin typeface="Calibri"/>
                <a:ea typeface="Calibri"/>
                <a:cs typeface="Calibri"/>
                <a:sym typeface="Calibri"/>
              </a:rPr>
              <a:t>Prévoir l’ordre de grandeur de la mesure</a:t>
            </a:r>
            <a:endParaRPr sz="1800" b="0" i="0" u="none" strike="noStrike" cap="none" dirty="0">
              <a:solidFill>
                <a:srgbClr val="632423"/>
              </a:solidFill>
              <a:latin typeface="Calibri"/>
              <a:ea typeface="Calibri"/>
              <a:cs typeface="Calibri"/>
              <a:sym typeface="Calibri"/>
            </a:endParaRPr>
          </a:p>
          <a:p>
            <a:pPr marL="285750" marR="0" lvl="0" indent="-285750" algn="l" rtl="0">
              <a:spcBef>
                <a:spcPts val="0"/>
              </a:spcBef>
              <a:spcAft>
                <a:spcPts val="0"/>
              </a:spcAft>
              <a:buClr>
                <a:srgbClr val="632423"/>
              </a:buClr>
              <a:buSzPts val="1800"/>
              <a:buFont typeface="Arial"/>
              <a:buChar char="•"/>
            </a:pPr>
            <a:r>
              <a:rPr lang="fr-FR" sz="1800" b="0" i="0" u="none" strike="noStrike" cap="none" dirty="0">
                <a:solidFill>
                  <a:srgbClr val="632423"/>
                </a:solidFill>
                <a:latin typeface="Calibri"/>
                <a:ea typeface="Calibri"/>
                <a:cs typeface="Calibri"/>
                <a:sym typeface="Calibri"/>
              </a:rPr>
              <a:t>Conduire des essais en toute sécurité à partir d’un protocole expérimental fourni</a:t>
            </a:r>
            <a:endParaRPr dirty="0"/>
          </a:p>
          <a:p>
            <a:pPr marL="0" marR="0" lvl="0" indent="0" algn="l" rtl="0">
              <a:spcBef>
                <a:spcPts val="1200"/>
              </a:spcBef>
              <a:spcAft>
                <a:spcPts val="0"/>
              </a:spcAft>
              <a:buNone/>
            </a:pPr>
            <a:r>
              <a:rPr lang="fr-FR" sz="1800" b="1" u="sng" dirty="0">
                <a:solidFill>
                  <a:srgbClr val="632423"/>
                </a:solidFill>
                <a:latin typeface="Calibri"/>
                <a:ea typeface="Calibri"/>
                <a:cs typeface="Calibri"/>
                <a:sym typeface="Calibri"/>
              </a:rPr>
              <a:t>Connaissances principales associées</a:t>
            </a:r>
            <a:endParaRPr sz="1800" b="1" u="sng" dirty="0">
              <a:solidFill>
                <a:srgbClr val="632423"/>
              </a:solidFill>
              <a:latin typeface="Calibri"/>
              <a:ea typeface="Calibri"/>
              <a:cs typeface="Calibri"/>
              <a:sym typeface="Calibri"/>
            </a:endParaRPr>
          </a:p>
          <a:p>
            <a:pPr marL="285750" marR="0" lvl="0" indent="-285750" algn="l" rtl="0">
              <a:spcBef>
                <a:spcPts val="600"/>
              </a:spcBef>
              <a:spcAft>
                <a:spcPts val="0"/>
              </a:spcAft>
              <a:buClr>
                <a:srgbClr val="632423"/>
              </a:buClr>
              <a:buSzPts val="1800"/>
              <a:buFont typeface="Arial"/>
              <a:buChar char="•"/>
            </a:pPr>
            <a:r>
              <a:rPr lang="fr-FR" sz="1800" b="0" i="0" u="none" strike="noStrike" cap="none" dirty="0">
                <a:solidFill>
                  <a:srgbClr val="632423"/>
                </a:solidFill>
                <a:latin typeface="Calibri"/>
                <a:ea typeface="Calibri"/>
                <a:cs typeface="Calibri"/>
                <a:sym typeface="Calibri"/>
              </a:rPr>
              <a:t>Analyse structurelle</a:t>
            </a:r>
            <a:r>
              <a:rPr lang="fr-FR" sz="1800" dirty="0">
                <a:solidFill>
                  <a:srgbClr val="632423"/>
                </a:solidFill>
                <a:latin typeface="Calibri"/>
                <a:ea typeface="Calibri"/>
                <a:cs typeface="Calibri"/>
                <a:sym typeface="Calibri"/>
              </a:rPr>
              <a:t>, g</a:t>
            </a:r>
            <a:r>
              <a:rPr lang="fr-FR" sz="1800" b="0" i="0" u="none" strike="noStrike" cap="none" dirty="0">
                <a:solidFill>
                  <a:srgbClr val="632423"/>
                </a:solidFill>
                <a:latin typeface="Calibri"/>
                <a:ea typeface="Calibri"/>
                <a:cs typeface="Calibri"/>
                <a:sym typeface="Calibri"/>
              </a:rPr>
              <a:t>randeurs physiques mobilisées par le fonctionnement d’un produit</a:t>
            </a:r>
            <a:endParaRPr sz="1800" dirty="0">
              <a:solidFill>
                <a:srgbClr val="632423"/>
              </a:solidFill>
              <a:latin typeface="Calibri"/>
              <a:ea typeface="Calibri"/>
              <a:cs typeface="Calibri"/>
              <a:sym typeface="Calibri"/>
            </a:endParaRPr>
          </a:p>
          <a:p>
            <a:pPr marL="285750" marR="0" lvl="0" indent="-285750" algn="l" rtl="0">
              <a:spcBef>
                <a:spcPts val="0"/>
              </a:spcBef>
              <a:spcAft>
                <a:spcPts val="0"/>
              </a:spcAft>
              <a:buClr>
                <a:srgbClr val="632423"/>
              </a:buClr>
              <a:buSzPts val="1800"/>
              <a:buFont typeface="Arial"/>
              <a:buChar char="•"/>
            </a:pPr>
            <a:r>
              <a:rPr lang="fr-FR" sz="1800" b="0" i="0" u="none" strike="noStrike" cap="none" dirty="0">
                <a:solidFill>
                  <a:srgbClr val="632423"/>
                </a:solidFill>
                <a:latin typeface="Calibri"/>
                <a:ea typeface="Calibri"/>
                <a:cs typeface="Calibri"/>
                <a:sym typeface="Calibri"/>
              </a:rPr>
              <a:t>Grandeurs d’effort et de flux liées à la nature des procédés</a:t>
            </a:r>
            <a:r>
              <a:rPr lang="fr-FR" sz="1800" dirty="0">
                <a:solidFill>
                  <a:srgbClr val="632423"/>
                </a:solidFill>
                <a:latin typeface="Calibri"/>
                <a:ea typeface="Calibri"/>
                <a:cs typeface="Calibri"/>
                <a:sym typeface="Calibri"/>
              </a:rPr>
              <a:t>, é</a:t>
            </a:r>
            <a:r>
              <a:rPr lang="fr-FR" sz="1800" b="0" i="0" u="none" strike="noStrike" cap="none" dirty="0">
                <a:solidFill>
                  <a:srgbClr val="632423"/>
                </a:solidFill>
                <a:latin typeface="Calibri"/>
                <a:ea typeface="Calibri"/>
                <a:cs typeface="Calibri"/>
                <a:sym typeface="Calibri"/>
              </a:rPr>
              <a:t>nergie, puissance instantanée et moyenne</a:t>
            </a:r>
            <a:endParaRPr sz="1800" b="0" i="0" u="none" strike="noStrike" cap="none" dirty="0">
              <a:solidFill>
                <a:srgbClr val="632423"/>
              </a:solidFill>
              <a:latin typeface="Calibri"/>
              <a:ea typeface="Calibri"/>
              <a:cs typeface="Calibri"/>
              <a:sym typeface="Calibri"/>
            </a:endParaRPr>
          </a:p>
          <a:p>
            <a:pPr marL="285750" marR="0" lvl="0" indent="-285750" algn="l" rtl="0">
              <a:spcBef>
                <a:spcPts val="0"/>
              </a:spcBef>
              <a:spcAft>
                <a:spcPts val="0"/>
              </a:spcAft>
              <a:buClr>
                <a:srgbClr val="632423"/>
              </a:buClr>
              <a:buSzPts val="1800"/>
              <a:buFont typeface="Arial"/>
              <a:buChar char="•"/>
            </a:pPr>
            <a:r>
              <a:rPr lang="fr-FR" sz="1800" b="0" i="0" u="none" cap="none" dirty="0">
                <a:solidFill>
                  <a:srgbClr val="632423"/>
                </a:solidFill>
                <a:latin typeface="Calibri"/>
                <a:ea typeface="Calibri"/>
                <a:cs typeface="Calibri"/>
                <a:sym typeface="Calibri"/>
              </a:rPr>
              <a:t>Circuit électrique</a:t>
            </a:r>
            <a:r>
              <a:rPr lang="fr-FR" sz="1800" dirty="0">
                <a:solidFill>
                  <a:srgbClr val="632423"/>
                </a:solidFill>
                <a:latin typeface="Calibri"/>
                <a:ea typeface="Calibri"/>
                <a:cs typeface="Calibri"/>
                <a:sym typeface="Calibri"/>
              </a:rPr>
              <a:t>, l</a:t>
            </a:r>
            <a:r>
              <a:rPr lang="fr-FR" sz="1800" b="0" i="0" u="none" cap="none" dirty="0">
                <a:solidFill>
                  <a:srgbClr val="632423"/>
                </a:solidFill>
                <a:latin typeface="Calibri"/>
                <a:ea typeface="Calibri"/>
                <a:cs typeface="Calibri"/>
                <a:sym typeface="Calibri"/>
              </a:rPr>
              <a:t>ois de Kirchhoff</a:t>
            </a:r>
            <a:r>
              <a:rPr lang="fr-FR" sz="1800" dirty="0">
                <a:solidFill>
                  <a:srgbClr val="632423"/>
                </a:solidFill>
                <a:latin typeface="Calibri"/>
                <a:ea typeface="Calibri"/>
                <a:cs typeface="Calibri"/>
                <a:sym typeface="Calibri"/>
              </a:rPr>
              <a:t>, l</a:t>
            </a:r>
            <a:r>
              <a:rPr lang="fr-FR" sz="1800" b="0" i="0" u="none" cap="none" dirty="0">
                <a:solidFill>
                  <a:srgbClr val="632423"/>
                </a:solidFill>
                <a:latin typeface="Calibri"/>
                <a:ea typeface="Calibri"/>
                <a:cs typeface="Calibri"/>
                <a:sym typeface="Calibri"/>
              </a:rPr>
              <a:t>ois de comportement</a:t>
            </a:r>
            <a:endParaRPr sz="1800" b="0" i="0" u="none" cap="none" dirty="0">
              <a:solidFill>
                <a:srgbClr val="632423"/>
              </a:solidFill>
              <a:latin typeface="Calibri"/>
              <a:ea typeface="Calibri"/>
              <a:cs typeface="Calibri"/>
              <a:sym typeface="Calibri"/>
            </a:endParaRPr>
          </a:p>
          <a:p>
            <a:pPr marL="285750" marR="0" lvl="0" indent="-285750" algn="l" rtl="0">
              <a:spcBef>
                <a:spcPts val="0"/>
              </a:spcBef>
              <a:spcAft>
                <a:spcPts val="0"/>
              </a:spcAft>
              <a:buClr>
                <a:srgbClr val="632423"/>
              </a:buClr>
              <a:buSzPts val="1800"/>
              <a:buFont typeface="Arial"/>
              <a:buChar char="•"/>
            </a:pPr>
            <a:r>
              <a:rPr lang="fr-FR" sz="1800" b="0" i="0" u="none" strike="noStrike" cap="none" dirty="0">
                <a:solidFill>
                  <a:srgbClr val="632423"/>
                </a:solidFill>
                <a:latin typeface="Calibri"/>
                <a:ea typeface="Calibri"/>
                <a:cs typeface="Calibri"/>
                <a:sym typeface="Calibri"/>
              </a:rPr>
              <a:t>Gamme d’appareils de mesure et capteurs</a:t>
            </a:r>
            <a:r>
              <a:rPr lang="fr-FR" sz="1800" dirty="0">
                <a:solidFill>
                  <a:srgbClr val="632423"/>
                </a:solidFill>
                <a:latin typeface="Calibri"/>
                <a:ea typeface="Calibri"/>
                <a:cs typeface="Calibri"/>
                <a:sym typeface="Calibri"/>
              </a:rPr>
              <a:t>, r</a:t>
            </a:r>
            <a:r>
              <a:rPr lang="fr-FR" sz="1800" b="0" i="0" u="none" strike="noStrike" cap="none" dirty="0">
                <a:solidFill>
                  <a:srgbClr val="632423"/>
                </a:solidFill>
                <a:latin typeface="Calibri"/>
                <a:ea typeface="Calibri"/>
                <a:cs typeface="Calibri"/>
                <a:sym typeface="Calibri"/>
              </a:rPr>
              <a:t>ègles de raccordement des appareils de mesure et des capteurs</a:t>
            </a:r>
            <a:endParaRPr sz="1800" b="0" i="0" u="none" strike="noStrike" cap="none" dirty="0">
              <a:solidFill>
                <a:srgbClr val="632423"/>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cxnSp>
        <p:nvCxnSpPr>
          <p:cNvPr id="181" name="Google Shape;181;p16"/>
          <p:cNvCxnSpPr/>
          <p:nvPr/>
        </p:nvCxnSpPr>
        <p:spPr>
          <a:xfrm>
            <a:off x="323528" y="2276872"/>
            <a:ext cx="5904656" cy="0"/>
          </a:xfrm>
          <a:prstGeom prst="straightConnector1">
            <a:avLst/>
          </a:prstGeom>
          <a:noFill/>
          <a:ln w="38100" cap="rnd" cmpd="sng">
            <a:solidFill>
              <a:srgbClr val="FF0000"/>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182" name="Google Shape;182;p16"/>
          <p:cNvCxnSpPr/>
          <p:nvPr/>
        </p:nvCxnSpPr>
        <p:spPr>
          <a:xfrm>
            <a:off x="323528" y="3068960"/>
            <a:ext cx="5904656" cy="0"/>
          </a:xfrm>
          <a:prstGeom prst="straightConnector1">
            <a:avLst/>
          </a:prstGeom>
          <a:noFill/>
          <a:ln w="38100" cap="rnd" cmpd="sng">
            <a:solidFill>
              <a:srgbClr val="FF0000"/>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183" name="Google Shape;183;p16"/>
          <p:cNvCxnSpPr/>
          <p:nvPr/>
        </p:nvCxnSpPr>
        <p:spPr>
          <a:xfrm>
            <a:off x="323528" y="5805264"/>
            <a:ext cx="5904656" cy="0"/>
          </a:xfrm>
          <a:prstGeom prst="straightConnector1">
            <a:avLst/>
          </a:prstGeom>
          <a:noFill/>
          <a:ln w="38100" cap="rnd" cmpd="sng">
            <a:solidFill>
              <a:srgbClr val="FF0000"/>
            </a:solidFill>
            <a:prstDash val="solid"/>
            <a:round/>
            <a:headEnd type="none" w="sm" len="sm"/>
            <a:tailEnd type="none" w="sm" len="sm"/>
          </a:ln>
          <a:effectLst>
            <a:outerShdw blurRad="50800" dist="38100" dir="2700000" algn="tl" rotWithShape="0">
              <a:srgbClr val="000000">
                <a:alpha val="40000"/>
              </a:srgbClr>
            </a:outerShdw>
          </a:effectLst>
        </p:spPr>
      </p:cxnSp>
    </p:spTree>
    <p:extLst>
      <p:ext uri="{BB962C8B-B14F-4D97-AF65-F5344CB8AC3E}">
        <p14:creationId xmlns:p14="http://schemas.microsoft.com/office/powerpoint/2010/main" val="2064504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Effect transition="in" filter="fade">
                                      <p:cBhvr>
                                        <p:cTn id="7" dur="500"/>
                                        <p:tgtEl>
                                          <p:spTgt spid="1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0">
                                            <p:txEl>
                                              <p:pRg st="1" end="1"/>
                                            </p:txEl>
                                          </p:spTgt>
                                        </p:tgtEl>
                                        <p:attrNameLst>
                                          <p:attrName>style.visibility</p:attrName>
                                        </p:attrNameLst>
                                      </p:cBhvr>
                                      <p:to>
                                        <p:strVal val="visible"/>
                                      </p:to>
                                    </p:set>
                                    <p:animEffect transition="in" filter="fade">
                                      <p:cBhvr>
                                        <p:cTn id="12" dur="500"/>
                                        <p:tgtEl>
                                          <p:spTgt spid="1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0">
                                            <p:txEl>
                                              <p:pRg st="2" end="2"/>
                                            </p:txEl>
                                          </p:spTgt>
                                        </p:tgtEl>
                                        <p:attrNameLst>
                                          <p:attrName>style.visibility</p:attrName>
                                        </p:attrNameLst>
                                      </p:cBhvr>
                                      <p:to>
                                        <p:strVal val="visible"/>
                                      </p:to>
                                    </p:set>
                                    <p:animEffect transition="in" filter="fade">
                                      <p:cBhvr>
                                        <p:cTn id="17" dur="500"/>
                                        <p:tgtEl>
                                          <p:spTgt spid="1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0">
                                            <p:txEl>
                                              <p:pRg st="3" end="3"/>
                                            </p:txEl>
                                          </p:spTgt>
                                        </p:tgtEl>
                                        <p:attrNameLst>
                                          <p:attrName>style.visibility</p:attrName>
                                        </p:attrNameLst>
                                      </p:cBhvr>
                                      <p:to>
                                        <p:strVal val="visible"/>
                                      </p:to>
                                    </p:set>
                                    <p:animEffect transition="in" filter="fade">
                                      <p:cBhvr>
                                        <p:cTn id="22" dur="500"/>
                                        <p:tgtEl>
                                          <p:spTgt spid="1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0">
                                            <p:txEl>
                                              <p:pRg st="4" end="4"/>
                                            </p:txEl>
                                          </p:spTgt>
                                        </p:tgtEl>
                                        <p:attrNameLst>
                                          <p:attrName>style.visibility</p:attrName>
                                        </p:attrNameLst>
                                      </p:cBhvr>
                                      <p:to>
                                        <p:strVal val="visible"/>
                                      </p:to>
                                    </p:set>
                                    <p:animEffect transition="in" filter="fade">
                                      <p:cBhvr>
                                        <p:cTn id="27" dur="500"/>
                                        <p:tgtEl>
                                          <p:spTgt spid="18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0">
                                            <p:txEl>
                                              <p:pRg st="5" end="5"/>
                                            </p:txEl>
                                          </p:spTgt>
                                        </p:tgtEl>
                                        <p:attrNameLst>
                                          <p:attrName>style.visibility</p:attrName>
                                        </p:attrNameLst>
                                      </p:cBhvr>
                                      <p:to>
                                        <p:strVal val="visible"/>
                                      </p:to>
                                    </p:set>
                                    <p:animEffect transition="in" filter="fade">
                                      <p:cBhvr>
                                        <p:cTn id="32" dur="500"/>
                                        <p:tgtEl>
                                          <p:spTgt spid="18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0">
                                            <p:txEl>
                                              <p:pRg st="6" end="6"/>
                                            </p:txEl>
                                          </p:spTgt>
                                        </p:tgtEl>
                                        <p:attrNameLst>
                                          <p:attrName>style.visibility</p:attrName>
                                        </p:attrNameLst>
                                      </p:cBhvr>
                                      <p:to>
                                        <p:strVal val="visible"/>
                                      </p:to>
                                    </p:set>
                                    <p:animEffect transition="in" filter="fade">
                                      <p:cBhvr>
                                        <p:cTn id="37" dur="500"/>
                                        <p:tgtEl>
                                          <p:spTgt spid="18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0">
                                            <p:txEl>
                                              <p:pRg st="7" end="7"/>
                                            </p:txEl>
                                          </p:spTgt>
                                        </p:tgtEl>
                                        <p:attrNameLst>
                                          <p:attrName>style.visibility</p:attrName>
                                        </p:attrNameLst>
                                      </p:cBhvr>
                                      <p:to>
                                        <p:strVal val="visible"/>
                                      </p:to>
                                    </p:set>
                                    <p:animEffect transition="in" filter="fade">
                                      <p:cBhvr>
                                        <p:cTn id="42" dur="500"/>
                                        <p:tgtEl>
                                          <p:spTgt spid="18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0">
                                            <p:txEl>
                                              <p:pRg st="8" end="8"/>
                                            </p:txEl>
                                          </p:spTgt>
                                        </p:tgtEl>
                                        <p:attrNameLst>
                                          <p:attrName>style.visibility</p:attrName>
                                        </p:attrNameLst>
                                      </p:cBhvr>
                                      <p:to>
                                        <p:strVal val="visible"/>
                                      </p:to>
                                    </p:set>
                                    <p:animEffect transition="in" filter="fade">
                                      <p:cBhvr>
                                        <p:cTn id="47" dur="500"/>
                                        <p:tgtEl>
                                          <p:spTgt spid="18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0">
                                            <p:txEl>
                                              <p:pRg st="9" end="9"/>
                                            </p:txEl>
                                          </p:spTgt>
                                        </p:tgtEl>
                                        <p:attrNameLst>
                                          <p:attrName>style.visibility</p:attrName>
                                        </p:attrNameLst>
                                      </p:cBhvr>
                                      <p:to>
                                        <p:strVal val="visible"/>
                                      </p:to>
                                    </p:set>
                                    <p:animEffect transition="in" filter="fade">
                                      <p:cBhvr>
                                        <p:cTn id="52" dur="500"/>
                                        <p:tgtEl>
                                          <p:spTgt spid="18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0">
                                            <p:txEl>
                                              <p:pRg st="10" end="10"/>
                                            </p:txEl>
                                          </p:spTgt>
                                        </p:tgtEl>
                                        <p:attrNameLst>
                                          <p:attrName>style.visibility</p:attrName>
                                        </p:attrNameLst>
                                      </p:cBhvr>
                                      <p:to>
                                        <p:strVal val="visible"/>
                                      </p:to>
                                    </p:set>
                                    <p:animEffect transition="in" filter="fade">
                                      <p:cBhvr>
                                        <p:cTn id="57" dur="500"/>
                                        <p:tgtEl>
                                          <p:spTgt spid="18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0">
                                            <p:txEl>
                                              <p:pRg st="11" end="11"/>
                                            </p:txEl>
                                          </p:spTgt>
                                        </p:tgtEl>
                                        <p:attrNameLst>
                                          <p:attrName>style.visibility</p:attrName>
                                        </p:attrNameLst>
                                      </p:cBhvr>
                                      <p:to>
                                        <p:strVal val="visible"/>
                                      </p:to>
                                    </p:set>
                                    <p:animEffect transition="in" filter="fade">
                                      <p:cBhvr>
                                        <p:cTn id="62" dur="500"/>
                                        <p:tgtEl>
                                          <p:spTgt spid="180">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80">
                                            <p:txEl>
                                              <p:pRg st="12" end="12"/>
                                            </p:txEl>
                                          </p:spTgt>
                                        </p:tgtEl>
                                        <p:attrNameLst>
                                          <p:attrName>style.visibility</p:attrName>
                                        </p:attrNameLst>
                                      </p:cBhvr>
                                      <p:to>
                                        <p:strVal val="visible"/>
                                      </p:to>
                                    </p:set>
                                    <p:animEffect transition="in" filter="fade">
                                      <p:cBhvr>
                                        <p:cTn id="67" dur="500"/>
                                        <p:tgtEl>
                                          <p:spTgt spid="180">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80">
                                            <p:txEl>
                                              <p:pRg st="13" end="13"/>
                                            </p:txEl>
                                          </p:spTgt>
                                        </p:tgtEl>
                                        <p:attrNameLst>
                                          <p:attrName>style.visibility</p:attrName>
                                        </p:attrNameLst>
                                      </p:cBhvr>
                                      <p:to>
                                        <p:strVal val="visible"/>
                                      </p:to>
                                    </p:set>
                                    <p:animEffect transition="in" filter="fade">
                                      <p:cBhvr>
                                        <p:cTn id="72" dur="500"/>
                                        <p:tgtEl>
                                          <p:spTgt spid="180">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80">
                                            <p:txEl>
                                              <p:pRg st="14" end="14"/>
                                            </p:txEl>
                                          </p:spTgt>
                                        </p:tgtEl>
                                        <p:attrNameLst>
                                          <p:attrName>style.visibility</p:attrName>
                                        </p:attrNameLst>
                                      </p:cBhvr>
                                      <p:to>
                                        <p:strVal val="visible"/>
                                      </p:to>
                                    </p:set>
                                    <p:animEffect transition="in" filter="fade">
                                      <p:cBhvr>
                                        <p:cTn id="77" dur="500"/>
                                        <p:tgtEl>
                                          <p:spTgt spid="180">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80">
                                            <p:txEl>
                                              <p:pRg st="15" end="15"/>
                                            </p:txEl>
                                          </p:spTgt>
                                        </p:tgtEl>
                                        <p:attrNameLst>
                                          <p:attrName>style.visibility</p:attrName>
                                        </p:attrNameLst>
                                      </p:cBhvr>
                                      <p:to>
                                        <p:strVal val="visible"/>
                                      </p:to>
                                    </p:set>
                                    <p:animEffect transition="in" filter="fade">
                                      <p:cBhvr>
                                        <p:cTn id="82" dur="500"/>
                                        <p:tgtEl>
                                          <p:spTgt spid="180">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80">
                                            <p:txEl>
                                              <p:pRg st="16" end="16"/>
                                            </p:txEl>
                                          </p:spTgt>
                                        </p:tgtEl>
                                        <p:attrNameLst>
                                          <p:attrName>style.visibility</p:attrName>
                                        </p:attrNameLst>
                                      </p:cBhvr>
                                      <p:to>
                                        <p:strVal val="visible"/>
                                      </p:to>
                                    </p:set>
                                    <p:animEffect transition="in" filter="fade">
                                      <p:cBhvr>
                                        <p:cTn id="87" dur="500"/>
                                        <p:tgtEl>
                                          <p:spTgt spid="180">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81"/>
                                        </p:tgtEl>
                                        <p:attrNameLst>
                                          <p:attrName>style.visibility</p:attrName>
                                        </p:attrNameLst>
                                      </p:cBhvr>
                                      <p:to>
                                        <p:strVal val="visible"/>
                                      </p:to>
                                    </p:set>
                                    <p:animEffect transition="in" filter="fade">
                                      <p:cBhvr>
                                        <p:cTn id="92" dur="500"/>
                                        <p:tgtEl>
                                          <p:spTgt spid="18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82"/>
                                        </p:tgtEl>
                                        <p:attrNameLst>
                                          <p:attrName>style.visibility</p:attrName>
                                        </p:attrNameLst>
                                      </p:cBhvr>
                                      <p:to>
                                        <p:strVal val="visible"/>
                                      </p:to>
                                    </p:set>
                                    <p:animEffect transition="in" filter="fade">
                                      <p:cBhvr>
                                        <p:cTn id="97" dur="500"/>
                                        <p:tgtEl>
                                          <p:spTgt spid="18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83"/>
                                        </p:tgtEl>
                                        <p:attrNameLst>
                                          <p:attrName>style.visibility</p:attrName>
                                        </p:attrNameLst>
                                      </p:cBhvr>
                                      <p:to>
                                        <p:strVal val="visible"/>
                                      </p:to>
                                    </p:set>
                                    <p:animEffect transition="in" filter="fade">
                                      <p:cBhvr>
                                        <p:cTn id="102"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25" name="Rectangle 24"/>
          <p:cNvSpPr/>
          <p:nvPr/>
        </p:nvSpPr>
        <p:spPr>
          <a:xfrm>
            <a:off x="-15738" y="-15897"/>
            <a:ext cx="9144001" cy="689089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9" name="Google Shape;189;p17"/>
          <p:cNvSpPr/>
          <p:nvPr/>
        </p:nvSpPr>
        <p:spPr>
          <a:xfrm>
            <a:off x="0" y="1428736"/>
            <a:ext cx="9143999" cy="5429264"/>
          </a:xfrm>
          <a:prstGeom prst="roundRect">
            <a:avLst>
              <a:gd name="adj" fmla="val 16667"/>
            </a:avLst>
          </a:prstGeom>
          <a:solidFill>
            <a:srgbClr val="00FFFF">
              <a:alpha val="20000"/>
            </a:srgbClr>
          </a:solidFill>
          <a:ln w="25400"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17"/>
          <p:cNvSpPr txBox="1"/>
          <p:nvPr/>
        </p:nvSpPr>
        <p:spPr>
          <a:xfrm>
            <a:off x="0" y="1428736"/>
            <a:ext cx="9144000" cy="8568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rgbClr val="632423"/>
                </a:solidFill>
                <a:latin typeface="Calibri"/>
                <a:ea typeface="Calibri"/>
                <a:cs typeface="Calibri"/>
                <a:sym typeface="Calibri"/>
              </a:rPr>
              <a:t>Première - Séquence 2</a:t>
            </a:r>
            <a:endParaRPr/>
          </a:p>
          <a:p>
            <a:pPr marL="0" marR="0" lvl="0" indent="0" algn="ctr" rtl="0">
              <a:lnSpc>
                <a:spcPct val="107000"/>
              </a:lnSpc>
              <a:spcBef>
                <a:spcPts val="0"/>
              </a:spcBef>
              <a:spcAft>
                <a:spcPts val="0"/>
              </a:spcAft>
              <a:buNone/>
            </a:pPr>
            <a:r>
              <a:rPr lang="fr-FR" sz="2400" b="1">
                <a:solidFill>
                  <a:srgbClr val="632423"/>
                </a:solidFill>
                <a:latin typeface="Calibri"/>
                <a:ea typeface="Calibri"/>
                <a:cs typeface="Calibri"/>
                <a:sym typeface="Calibri"/>
              </a:rPr>
              <a:t>L’assistance pour la santé</a:t>
            </a:r>
            <a:endParaRPr/>
          </a:p>
        </p:txBody>
      </p:sp>
      <p:sp>
        <p:nvSpPr>
          <p:cNvPr id="191" name="Google Shape;191;p17"/>
          <p:cNvSpPr txBox="1"/>
          <p:nvPr/>
        </p:nvSpPr>
        <p:spPr>
          <a:xfrm>
            <a:off x="0" y="2714620"/>
            <a:ext cx="91440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1">
                <a:solidFill>
                  <a:srgbClr val="632423"/>
                </a:solidFill>
                <a:latin typeface="Calibri"/>
                <a:ea typeface="Calibri"/>
                <a:cs typeface="Calibri"/>
                <a:sym typeface="Calibri"/>
              </a:rPr>
              <a:t>Compétences développées</a:t>
            </a:r>
            <a:endParaRPr/>
          </a:p>
        </p:txBody>
      </p:sp>
      <p:sp>
        <p:nvSpPr>
          <p:cNvPr id="192" name="Google Shape;192;p17"/>
          <p:cNvSpPr/>
          <p:nvPr/>
        </p:nvSpPr>
        <p:spPr>
          <a:xfrm>
            <a:off x="0" y="2285992"/>
            <a:ext cx="9144000" cy="33855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600"/>
              <a:buFont typeface="Calibri"/>
              <a:buNone/>
            </a:pPr>
            <a:r>
              <a:rPr lang="fr-FR" sz="1600" b="1">
                <a:solidFill>
                  <a:schemeClr val="dk1"/>
                </a:solidFill>
                <a:latin typeface="Calibri"/>
                <a:ea typeface="Calibri"/>
                <a:cs typeface="Calibri"/>
                <a:sym typeface="Calibri"/>
              </a:rPr>
              <a:t>Organisation : 4 </a:t>
            </a:r>
            <a:r>
              <a:rPr lang="fr-FR" sz="1600" b="1" i="0" u="none" strike="noStrike" cap="none">
                <a:solidFill>
                  <a:schemeClr val="dk1"/>
                </a:solidFill>
                <a:latin typeface="Calibri"/>
                <a:ea typeface="Calibri"/>
                <a:cs typeface="Calibri"/>
                <a:sym typeface="Calibri"/>
              </a:rPr>
              <a:t>x (2h + 2h) d’apprentissage </a:t>
            </a:r>
            <a:r>
              <a:rPr lang="fr-FR" sz="1600">
                <a:solidFill>
                  <a:schemeClr val="dk1"/>
                </a:solidFill>
                <a:latin typeface="Calibri"/>
                <a:ea typeface="Calibri"/>
                <a:cs typeface="Calibri"/>
                <a:sym typeface="Calibri"/>
              </a:rPr>
              <a:t>/ </a:t>
            </a:r>
            <a:r>
              <a:rPr lang="fr-FR" sz="1600" b="1" i="0" u="none" strike="noStrike" cap="none">
                <a:solidFill>
                  <a:srgbClr val="FF0000"/>
                </a:solidFill>
                <a:latin typeface="Calibri"/>
                <a:ea typeface="Calibri"/>
                <a:cs typeface="Calibri"/>
                <a:sym typeface="Calibri"/>
              </a:rPr>
              <a:t>2h d’évaluation répartie </a:t>
            </a:r>
            <a:r>
              <a:rPr lang="fr-FR" sz="1600">
                <a:solidFill>
                  <a:schemeClr val="dk1"/>
                </a:solidFill>
                <a:latin typeface="Calibri"/>
                <a:ea typeface="Calibri"/>
                <a:cs typeface="Calibri"/>
                <a:sym typeface="Calibri"/>
              </a:rPr>
              <a:t>/ </a:t>
            </a:r>
            <a:r>
              <a:rPr lang="fr-FR" sz="1600" b="1" i="0" u="none" strike="noStrike" cap="none">
                <a:solidFill>
                  <a:srgbClr val="FF0000"/>
                </a:solidFill>
                <a:latin typeface="Calibri"/>
                <a:ea typeface="Calibri"/>
                <a:cs typeface="Calibri"/>
                <a:sym typeface="Calibri"/>
              </a:rPr>
              <a:t>2h de remédiation répartie</a:t>
            </a:r>
            <a:r>
              <a:rPr lang="fr-FR" sz="1600" b="0" i="0" u="none" strike="noStrike" cap="none">
                <a:solidFill>
                  <a:schemeClr val="dk1"/>
                </a:solidFill>
                <a:latin typeface="Calibri"/>
                <a:ea typeface="Calibri"/>
                <a:cs typeface="Calibri"/>
                <a:sym typeface="Calibri"/>
              </a:rPr>
              <a:t> </a:t>
            </a:r>
            <a:endParaRPr/>
          </a:p>
        </p:txBody>
      </p:sp>
      <p:sp>
        <p:nvSpPr>
          <p:cNvPr id="193" name="Google Shape;193;p17"/>
          <p:cNvSpPr/>
          <p:nvPr/>
        </p:nvSpPr>
        <p:spPr>
          <a:xfrm>
            <a:off x="0" y="3000372"/>
            <a:ext cx="9144000" cy="160043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400">
                <a:solidFill>
                  <a:srgbClr val="632423"/>
                </a:solidFill>
                <a:latin typeface="Calibri"/>
                <a:ea typeface="Calibri"/>
                <a:cs typeface="Calibri"/>
                <a:sym typeface="Calibri"/>
              </a:rPr>
              <a:t>Analyser le besoin, l’organisation matérielle et fonctionnelle d’un produit par une démarche d’ingénierie système</a:t>
            </a:r>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Modéliser les mouvements</a:t>
            </a:r>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Modéliser sous une forme graphique une structure, un mécanisme ou un circuit</a:t>
            </a:r>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Déterminer les grandeurs géométriques et cinématiques d’un mécanisme</a:t>
            </a:r>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Quantifier les performances d’un objet réel ou imaginé en résolvant les équations qui décrivent le fonctionnement théorique</a:t>
            </a:r>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Représenter une solution originale</a:t>
            </a:r>
            <a:endParaRPr sz="1400" b="0" i="0" u="none" strike="noStrike" cap="none">
              <a:solidFill>
                <a:srgbClr val="632423"/>
              </a:solidFill>
              <a:latin typeface="Calibri"/>
              <a:ea typeface="Calibri"/>
              <a:cs typeface="Calibri"/>
              <a:sym typeface="Calibri"/>
            </a:endParaRPr>
          </a:p>
        </p:txBody>
      </p:sp>
      <p:sp>
        <p:nvSpPr>
          <p:cNvPr id="194" name="Google Shape;194;p17"/>
          <p:cNvSpPr txBox="1"/>
          <p:nvPr/>
        </p:nvSpPr>
        <p:spPr>
          <a:xfrm>
            <a:off x="7565" y="4643844"/>
            <a:ext cx="91440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1">
                <a:solidFill>
                  <a:srgbClr val="632423"/>
                </a:solidFill>
                <a:latin typeface="Calibri"/>
                <a:ea typeface="Calibri"/>
                <a:cs typeface="Calibri"/>
                <a:sym typeface="Calibri"/>
              </a:rPr>
              <a:t>Connaissances principales associées</a:t>
            </a:r>
            <a:endParaRPr sz="1600" b="1">
              <a:solidFill>
                <a:srgbClr val="632423"/>
              </a:solidFill>
              <a:latin typeface="Calibri"/>
              <a:ea typeface="Calibri"/>
              <a:cs typeface="Calibri"/>
              <a:sym typeface="Calibri"/>
            </a:endParaRPr>
          </a:p>
        </p:txBody>
      </p:sp>
      <p:sp>
        <p:nvSpPr>
          <p:cNvPr id="195" name="Google Shape;195;p17"/>
          <p:cNvSpPr/>
          <p:nvPr/>
        </p:nvSpPr>
        <p:spPr>
          <a:xfrm>
            <a:off x="17038" y="4941168"/>
            <a:ext cx="9144000" cy="138499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400" b="0" i="0" u="none" strike="noStrike" cap="none">
                <a:solidFill>
                  <a:srgbClr val="632423"/>
                </a:solidFill>
                <a:latin typeface="Calibri"/>
                <a:ea typeface="Calibri"/>
                <a:cs typeface="Calibri"/>
                <a:sym typeface="Calibri"/>
              </a:rPr>
              <a:t>Trajectoires et mouvements, </a:t>
            </a:r>
            <a:r>
              <a:rPr lang="fr-FR" sz="1400">
                <a:solidFill>
                  <a:srgbClr val="632423"/>
                </a:solidFill>
                <a:latin typeface="Calibri"/>
                <a:ea typeface="Calibri"/>
                <a:cs typeface="Calibri"/>
                <a:sym typeface="Calibri"/>
              </a:rPr>
              <a:t>l</a:t>
            </a:r>
            <a:r>
              <a:rPr lang="fr-FR" sz="1400" b="0" i="0" u="none" strike="noStrike" cap="none">
                <a:solidFill>
                  <a:srgbClr val="632423"/>
                </a:solidFill>
                <a:latin typeface="Calibri"/>
                <a:ea typeface="Calibri"/>
                <a:cs typeface="Calibri"/>
                <a:sym typeface="Calibri"/>
              </a:rPr>
              <a:t>iaisons (en lecture), schéma cinématique (en lecture)</a:t>
            </a:r>
            <a:endParaRPr/>
          </a:p>
          <a:p>
            <a:pPr marL="0" marR="0" lvl="0" indent="0" algn="l" rtl="0">
              <a:spcBef>
                <a:spcPts val="0"/>
              </a:spcBef>
              <a:spcAft>
                <a:spcPts val="0"/>
              </a:spcAft>
              <a:buNone/>
            </a:pPr>
            <a:r>
              <a:rPr lang="fr-FR" sz="1400" b="0" i="0" u="none" strike="noStrike" cap="none">
                <a:solidFill>
                  <a:srgbClr val="632423"/>
                </a:solidFill>
                <a:latin typeface="Calibri"/>
                <a:ea typeface="Calibri"/>
                <a:cs typeface="Calibri"/>
                <a:sym typeface="Calibri"/>
              </a:rPr>
              <a:t>Positions, vitesses et accélérations linéaire et angulaire sous forme vectorielle</a:t>
            </a:r>
            <a:endParaRPr/>
          </a:p>
          <a:p>
            <a:pPr marL="0" marR="0" lvl="0" indent="0" algn="l" rtl="0">
              <a:spcBef>
                <a:spcPts val="0"/>
              </a:spcBef>
              <a:spcAft>
                <a:spcPts val="0"/>
              </a:spcAft>
              <a:buNone/>
            </a:pPr>
            <a:r>
              <a:rPr lang="fr-FR" sz="1400" b="0" i="0" u="none" strike="noStrike" cap="none">
                <a:solidFill>
                  <a:srgbClr val="632423"/>
                </a:solidFill>
                <a:latin typeface="Calibri"/>
                <a:ea typeface="Calibri"/>
                <a:cs typeface="Calibri"/>
                <a:sym typeface="Calibri"/>
              </a:rPr>
              <a:t>Champ des vitesses, </a:t>
            </a:r>
            <a:r>
              <a:rPr lang="fr-FR" sz="1400">
                <a:solidFill>
                  <a:srgbClr val="632423"/>
                </a:solidFill>
                <a:latin typeface="Calibri"/>
                <a:ea typeface="Calibri"/>
                <a:cs typeface="Calibri"/>
                <a:sym typeface="Calibri"/>
              </a:rPr>
              <a:t>c</a:t>
            </a:r>
            <a:r>
              <a:rPr lang="fr-FR" sz="1400" b="0" i="0" u="none" strike="noStrike" cap="none">
                <a:solidFill>
                  <a:srgbClr val="632423"/>
                </a:solidFill>
                <a:latin typeface="Calibri"/>
                <a:ea typeface="Calibri"/>
                <a:cs typeface="Calibri"/>
                <a:sym typeface="Calibri"/>
              </a:rPr>
              <a:t>omposition des vitesses dans le cas d’une chaîne ouverte </a:t>
            </a:r>
            <a:endParaRPr/>
          </a:p>
          <a:p>
            <a:pPr marL="0" marR="0" lvl="0" indent="0" algn="l" rtl="0">
              <a:spcBef>
                <a:spcPts val="0"/>
              </a:spcBef>
              <a:spcAft>
                <a:spcPts val="0"/>
              </a:spcAft>
              <a:buNone/>
            </a:pPr>
            <a:r>
              <a:rPr lang="fr-FR" sz="1400" b="0" i="0" u="none" strike="noStrike" cap="none">
                <a:solidFill>
                  <a:srgbClr val="632423"/>
                </a:solidFill>
                <a:latin typeface="Calibri"/>
                <a:ea typeface="Calibri"/>
                <a:cs typeface="Calibri"/>
                <a:sym typeface="Calibri"/>
              </a:rPr>
              <a:t>Loi d’entrée-sortie d’un mécanisme dans le cas d’une chaîne fermée (fermeture géométrique)</a:t>
            </a:r>
            <a:endParaRPr/>
          </a:p>
          <a:p>
            <a:pPr marL="0" marR="0" lvl="0" indent="0" algn="l" rtl="0">
              <a:spcBef>
                <a:spcPts val="0"/>
              </a:spcBef>
              <a:spcAft>
                <a:spcPts val="0"/>
              </a:spcAft>
              <a:buNone/>
            </a:pPr>
            <a:r>
              <a:rPr lang="fr-FR" sz="1400" b="0" i="0" u="none" strike="noStrike" cap="none">
                <a:solidFill>
                  <a:srgbClr val="632423"/>
                </a:solidFill>
                <a:latin typeface="Calibri"/>
                <a:ea typeface="Calibri"/>
                <a:cs typeface="Calibri"/>
                <a:sym typeface="Calibri"/>
              </a:rPr>
              <a:t>Méthodes de résolution analytique et numérique</a:t>
            </a:r>
            <a:endParaRPr/>
          </a:p>
          <a:p>
            <a:pPr marL="0" marR="0" lvl="0" indent="0" algn="l" rtl="0">
              <a:spcBef>
                <a:spcPts val="0"/>
              </a:spcBef>
              <a:spcAft>
                <a:spcPts val="0"/>
              </a:spcAft>
              <a:buNone/>
            </a:pPr>
            <a:r>
              <a:rPr lang="fr-FR" sz="1400" b="0" i="0" u="none" strike="noStrike" cap="none">
                <a:solidFill>
                  <a:srgbClr val="632423"/>
                </a:solidFill>
                <a:latin typeface="Calibri"/>
                <a:ea typeface="Calibri"/>
                <a:cs typeface="Calibri"/>
                <a:sym typeface="Calibri"/>
              </a:rPr>
              <a:t>Modeleur volumique</a:t>
            </a:r>
            <a:endParaRPr sz="1400" b="0" i="0" u="none" strike="noStrike" cap="none">
              <a:solidFill>
                <a:srgbClr val="632423"/>
              </a:solidFill>
              <a:latin typeface="Calibri"/>
              <a:ea typeface="Calibri"/>
              <a:cs typeface="Calibri"/>
              <a:sym typeface="Calibri"/>
            </a:endParaRPr>
          </a:p>
        </p:txBody>
      </p:sp>
      <p:sp>
        <p:nvSpPr>
          <p:cNvPr id="196" name="Google Shape;196;p17"/>
          <p:cNvSpPr txBox="1"/>
          <p:nvPr/>
        </p:nvSpPr>
        <p:spPr>
          <a:xfrm>
            <a:off x="6212485" y="4274512"/>
            <a:ext cx="2846518" cy="1323439"/>
          </a:xfrm>
          <a:prstGeom prst="rect">
            <a:avLst/>
          </a:prstGeom>
          <a:noFill/>
          <a:ln w="9525" cap="flat" cmpd="sng">
            <a:solidFill>
              <a:schemeClr val="accent1"/>
            </a:solidFill>
            <a:prstDash val="dash"/>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1">
                <a:solidFill>
                  <a:srgbClr val="366092"/>
                </a:solidFill>
                <a:latin typeface="Calibri"/>
                <a:ea typeface="Calibri"/>
                <a:cs typeface="Calibri"/>
                <a:sym typeface="Calibri"/>
              </a:rPr>
              <a:t>Supports d’activités </a:t>
            </a:r>
            <a:endParaRPr/>
          </a:p>
          <a:p>
            <a:pPr marL="285750" marR="0" lvl="0" indent="-285750" algn="l" rtl="0">
              <a:spcBef>
                <a:spcPts val="0"/>
              </a:spcBef>
              <a:spcAft>
                <a:spcPts val="0"/>
              </a:spcAft>
              <a:buClr>
                <a:srgbClr val="366092"/>
              </a:buClr>
              <a:buSzPts val="1600"/>
              <a:buFont typeface="Noto Sans Symbols"/>
              <a:buChar char="▪"/>
            </a:pPr>
            <a:r>
              <a:rPr lang="fr-FR" sz="1600">
                <a:solidFill>
                  <a:srgbClr val="366092"/>
                </a:solidFill>
                <a:latin typeface="Calibri"/>
                <a:ea typeface="Calibri"/>
                <a:cs typeface="Calibri"/>
                <a:sym typeface="Calibri"/>
              </a:rPr>
              <a:t>tapis de course</a:t>
            </a:r>
            <a:endParaRPr/>
          </a:p>
          <a:p>
            <a:pPr marL="285750" marR="0" lvl="0" indent="-285750" algn="l" rtl="0">
              <a:spcBef>
                <a:spcPts val="0"/>
              </a:spcBef>
              <a:spcAft>
                <a:spcPts val="0"/>
              </a:spcAft>
              <a:buClr>
                <a:srgbClr val="366092"/>
              </a:buClr>
              <a:buSzPts val="1600"/>
              <a:buFont typeface="Noto Sans Symbols"/>
              <a:buChar char="▪"/>
            </a:pPr>
            <a:r>
              <a:rPr lang="fr-FR" sz="1600">
                <a:solidFill>
                  <a:srgbClr val="366092"/>
                </a:solidFill>
                <a:latin typeface="Calibri"/>
                <a:ea typeface="Calibri"/>
                <a:cs typeface="Calibri"/>
                <a:sym typeface="Calibri"/>
              </a:rPr>
              <a:t>Exosquelette de rééducation</a:t>
            </a:r>
            <a:endParaRPr/>
          </a:p>
          <a:p>
            <a:pPr marL="285750" marR="0" lvl="0" indent="-285750" algn="l" rtl="0">
              <a:spcBef>
                <a:spcPts val="0"/>
              </a:spcBef>
              <a:spcAft>
                <a:spcPts val="0"/>
              </a:spcAft>
              <a:buClr>
                <a:srgbClr val="366092"/>
              </a:buClr>
              <a:buSzPts val="1600"/>
              <a:buFont typeface="Noto Sans Symbols"/>
              <a:buChar char="▪"/>
            </a:pPr>
            <a:r>
              <a:rPr lang="fr-FR" sz="1600">
                <a:solidFill>
                  <a:srgbClr val="366092"/>
                </a:solidFill>
                <a:latin typeface="Calibri"/>
                <a:ea typeface="Calibri"/>
                <a:cs typeface="Calibri"/>
                <a:sym typeface="Calibri"/>
              </a:rPr>
              <a:t>Tensiomètre (SI 2013)</a:t>
            </a:r>
            <a:endParaRPr/>
          </a:p>
          <a:p>
            <a:pPr marL="285750" marR="0" lvl="0" indent="-285750" algn="l" rtl="0">
              <a:spcBef>
                <a:spcPts val="0"/>
              </a:spcBef>
              <a:spcAft>
                <a:spcPts val="0"/>
              </a:spcAft>
              <a:buClr>
                <a:srgbClr val="366092"/>
              </a:buClr>
              <a:buSzPts val="1600"/>
              <a:buFont typeface="Noto Sans Symbols"/>
              <a:buChar char="▪"/>
            </a:pPr>
            <a:r>
              <a:rPr lang="fr-FR" sz="1600" b="1">
                <a:solidFill>
                  <a:srgbClr val="366092"/>
                </a:solidFill>
                <a:latin typeface="Calibri"/>
                <a:ea typeface="Calibri"/>
                <a:cs typeface="Calibri"/>
                <a:sym typeface="Calibri"/>
              </a:rPr>
              <a:t>Transat-berceur</a:t>
            </a:r>
            <a:endParaRPr/>
          </a:p>
        </p:txBody>
      </p:sp>
      <p:grpSp>
        <p:nvGrpSpPr>
          <p:cNvPr id="197" name="Google Shape;197;p17"/>
          <p:cNvGrpSpPr/>
          <p:nvPr/>
        </p:nvGrpSpPr>
        <p:grpSpPr>
          <a:xfrm>
            <a:off x="-15737" y="-15897"/>
            <a:ext cx="9167302" cy="1243032"/>
            <a:chOff x="-15737" y="-15897"/>
            <a:chExt cx="9167302" cy="1243032"/>
          </a:xfrm>
        </p:grpSpPr>
        <p:sp>
          <p:nvSpPr>
            <p:cNvPr id="198" name="Google Shape;198;p17">
              <a:hlinkClick r:id="rId3" action="ppaction://hlinksldjump"/>
            </p:cNvPr>
            <p:cNvSpPr txBox="1"/>
            <p:nvPr/>
          </p:nvSpPr>
          <p:spPr>
            <a:xfrm>
              <a:off x="7672948" y="-15897"/>
              <a:ext cx="1478617" cy="285752"/>
            </a:xfrm>
            <a:prstGeom prst="rect">
              <a:avLst/>
            </a:prstGeom>
            <a:solidFill>
              <a:srgbClr val="009999"/>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200">
                  <a:solidFill>
                    <a:schemeClr val="lt1"/>
                  </a:solidFill>
                  <a:latin typeface="Arial"/>
                  <a:ea typeface="Arial"/>
                  <a:cs typeface="Arial"/>
                  <a:sym typeface="Arial"/>
                </a:rPr>
                <a:t>5 semaines</a:t>
              </a:r>
              <a:endParaRPr/>
            </a:p>
          </p:txBody>
        </p:sp>
        <p:sp>
          <p:nvSpPr>
            <p:cNvPr id="199" name="Google Shape;199;p17">
              <a:hlinkClick r:id="rId4" action="ppaction://hlinksldjump"/>
            </p:cNvPr>
            <p:cNvSpPr/>
            <p:nvPr/>
          </p:nvSpPr>
          <p:spPr>
            <a:xfrm>
              <a:off x="-15737" y="269855"/>
              <a:ext cx="1588430" cy="954637"/>
            </a:xfrm>
            <a:prstGeom prst="rect">
              <a:avLst/>
            </a:prstGeom>
            <a:solidFill>
              <a:srgbClr val="00FF00">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a:solidFill>
                    <a:srgbClr val="000000"/>
                  </a:solidFill>
                  <a:latin typeface="Arial"/>
                  <a:ea typeface="Arial"/>
                  <a:cs typeface="Arial"/>
                  <a:sym typeface="Arial"/>
                </a:rPr>
                <a:t>Les nouvelles mobilités individuelles</a:t>
              </a:r>
              <a:endParaRPr/>
            </a:p>
          </p:txBody>
        </p:sp>
        <p:sp>
          <p:nvSpPr>
            <p:cNvPr id="200" name="Google Shape;200;p17">
              <a:hlinkClick r:id="rId5" action="ppaction://hlinksldjump"/>
            </p:cNvPr>
            <p:cNvSpPr/>
            <p:nvPr/>
          </p:nvSpPr>
          <p:spPr>
            <a:xfrm>
              <a:off x="1572692" y="264059"/>
              <a:ext cx="1361979" cy="960433"/>
            </a:xfrm>
            <a:prstGeom prst="rect">
              <a:avLst/>
            </a:prstGeom>
            <a:solidFill>
              <a:srgbClr val="00FFFF">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b="1">
                  <a:solidFill>
                    <a:srgbClr val="000000"/>
                  </a:solidFill>
                  <a:latin typeface="Arial"/>
                  <a:ea typeface="Arial"/>
                  <a:cs typeface="Arial"/>
                  <a:sym typeface="Arial"/>
                </a:rPr>
                <a:t>L’assistance pour la santé</a:t>
              </a:r>
              <a:endParaRPr/>
            </a:p>
          </p:txBody>
        </p:sp>
        <p:sp>
          <p:nvSpPr>
            <p:cNvPr id="201" name="Google Shape;201;p17">
              <a:hlinkClick r:id="rId6" action="ppaction://hlinksldjump"/>
            </p:cNvPr>
            <p:cNvSpPr/>
            <p:nvPr/>
          </p:nvSpPr>
          <p:spPr>
            <a:xfrm>
              <a:off x="2930015" y="264059"/>
              <a:ext cx="1434345" cy="960433"/>
            </a:xfrm>
            <a:prstGeom prst="rect">
              <a:avLst/>
            </a:prstGeom>
            <a:solidFill>
              <a:srgbClr val="FF00FF">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a:solidFill>
                    <a:schemeClr val="lt1"/>
                  </a:solidFill>
                  <a:latin typeface="Arial"/>
                  <a:ea typeface="Arial"/>
                  <a:cs typeface="Arial"/>
                  <a:sym typeface="Arial"/>
                </a:rPr>
                <a:t>Les échanges et communications  d’informations</a:t>
              </a:r>
              <a:endParaRPr/>
            </a:p>
          </p:txBody>
        </p:sp>
        <p:sp>
          <p:nvSpPr>
            <p:cNvPr id="202" name="Google Shape;202;p17">
              <a:hlinkClick r:id="rId7" action="ppaction://hlinksldjump"/>
            </p:cNvPr>
            <p:cNvSpPr/>
            <p:nvPr/>
          </p:nvSpPr>
          <p:spPr>
            <a:xfrm>
              <a:off x="4987064" y="262533"/>
              <a:ext cx="1214653" cy="964602"/>
            </a:xfrm>
            <a:prstGeom prst="rect">
              <a:avLst/>
            </a:prstGeom>
            <a:solidFill>
              <a:srgbClr val="0000FF">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a:solidFill>
                    <a:schemeClr val="lt1"/>
                  </a:solidFill>
                  <a:latin typeface="Arial"/>
                  <a:ea typeface="Arial"/>
                  <a:cs typeface="Arial"/>
                  <a:sym typeface="Arial"/>
                </a:rPr>
                <a:t>Les objets connectés</a:t>
              </a:r>
              <a:endParaRPr/>
            </a:p>
          </p:txBody>
        </p:sp>
        <p:sp>
          <p:nvSpPr>
            <p:cNvPr id="203" name="Google Shape;203;p17">
              <a:hlinkClick r:id="rId5" action="ppaction://hlinksldjump"/>
            </p:cNvPr>
            <p:cNvSpPr/>
            <p:nvPr/>
          </p:nvSpPr>
          <p:spPr>
            <a:xfrm>
              <a:off x="6201716" y="267972"/>
              <a:ext cx="1471233" cy="959163"/>
            </a:xfrm>
            <a:prstGeom prst="rect">
              <a:avLst/>
            </a:prstGeom>
            <a:solidFill>
              <a:srgbClr val="FF0000">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a:solidFill>
                    <a:schemeClr val="lt1"/>
                  </a:solidFill>
                  <a:latin typeface="Arial"/>
                  <a:ea typeface="Arial"/>
                  <a:cs typeface="Arial"/>
                  <a:sym typeface="Arial"/>
                </a:rPr>
                <a:t>Des applications nomades à l’intelligence artificielle</a:t>
              </a:r>
              <a:endParaRPr/>
            </a:p>
          </p:txBody>
        </p:sp>
        <p:sp>
          <p:nvSpPr>
            <p:cNvPr id="204" name="Google Shape;204;p17">
              <a:hlinkClick r:id="rId3" action="ppaction://hlinksldjump"/>
            </p:cNvPr>
            <p:cNvSpPr/>
            <p:nvPr/>
          </p:nvSpPr>
          <p:spPr>
            <a:xfrm>
              <a:off x="7672949" y="269855"/>
              <a:ext cx="1478616" cy="957280"/>
            </a:xfrm>
            <a:prstGeom prst="rect">
              <a:avLst/>
            </a:prstGeom>
            <a:solidFill>
              <a:srgbClr val="009999">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a:solidFill>
                    <a:schemeClr val="lt1"/>
                  </a:solidFill>
                  <a:latin typeface="Arial"/>
                  <a:ea typeface="Arial"/>
                  <a:cs typeface="Arial"/>
                  <a:sym typeface="Arial"/>
                </a:rPr>
                <a:t>L’assistance aux personnes </a:t>
              </a:r>
              <a:endParaRPr/>
            </a:p>
          </p:txBody>
        </p:sp>
        <p:sp>
          <p:nvSpPr>
            <p:cNvPr id="205" name="Google Shape;205;p17">
              <a:hlinkClick r:id="rId8" action="ppaction://hlinksldjump"/>
            </p:cNvPr>
            <p:cNvSpPr/>
            <p:nvPr/>
          </p:nvSpPr>
          <p:spPr>
            <a:xfrm rot="-5400000">
              <a:off x="4057218" y="296296"/>
              <a:ext cx="1233230" cy="623368"/>
            </a:xfrm>
            <a:prstGeom prst="rect">
              <a:avLst/>
            </a:pr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000000"/>
                  </a:solidFill>
                  <a:latin typeface="Arial"/>
                  <a:ea typeface="Arial"/>
                  <a:cs typeface="Arial"/>
                  <a:sym typeface="Arial"/>
                </a:rPr>
                <a:t>CHALLENGE 12H</a:t>
              </a:r>
              <a:endParaRPr/>
            </a:p>
          </p:txBody>
        </p:sp>
        <p:sp>
          <p:nvSpPr>
            <p:cNvPr id="206" name="Google Shape;206;p17">
              <a:hlinkClick r:id="rId4" action="ppaction://hlinksldjump"/>
            </p:cNvPr>
            <p:cNvSpPr/>
            <p:nvPr/>
          </p:nvSpPr>
          <p:spPr>
            <a:xfrm>
              <a:off x="-15737" y="-11546"/>
              <a:ext cx="1588430" cy="277232"/>
            </a:xfrm>
            <a:prstGeom prst="rect">
              <a:avLst/>
            </a:prstGeom>
            <a:solidFill>
              <a:srgbClr val="00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chemeClr val="dk1"/>
                  </a:solidFill>
                  <a:latin typeface="Arial"/>
                  <a:ea typeface="Arial"/>
                  <a:cs typeface="Arial"/>
                  <a:sym typeface="Arial"/>
                </a:rPr>
                <a:t>6 semaines</a:t>
              </a:r>
              <a:endParaRPr/>
            </a:p>
          </p:txBody>
        </p:sp>
        <p:sp>
          <p:nvSpPr>
            <p:cNvPr id="207" name="Google Shape;207;p17">
              <a:hlinkClick r:id="rId5" action="ppaction://hlinksldjump"/>
            </p:cNvPr>
            <p:cNvSpPr/>
            <p:nvPr/>
          </p:nvSpPr>
          <p:spPr>
            <a:xfrm>
              <a:off x="1574540" y="-9555"/>
              <a:ext cx="1360132" cy="279410"/>
            </a:xfrm>
            <a:prstGeom prst="rect">
              <a:avLst/>
            </a:prstGeom>
            <a:solidFill>
              <a:srgbClr val="00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b="1">
                  <a:solidFill>
                    <a:schemeClr val="dk1"/>
                  </a:solidFill>
                  <a:latin typeface="Arial"/>
                  <a:ea typeface="Arial"/>
                  <a:cs typeface="Arial"/>
                  <a:sym typeface="Arial"/>
                </a:rPr>
                <a:t>5 semaines</a:t>
              </a:r>
              <a:endParaRPr/>
            </a:p>
          </p:txBody>
        </p:sp>
        <p:sp>
          <p:nvSpPr>
            <p:cNvPr id="208" name="Google Shape;208;p17">
              <a:hlinkClick r:id="rId6" action="ppaction://hlinksldjump"/>
            </p:cNvPr>
            <p:cNvSpPr/>
            <p:nvPr/>
          </p:nvSpPr>
          <p:spPr>
            <a:xfrm>
              <a:off x="2934672" y="-7170"/>
              <a:ext cx="1430607" cy="271229"/>
            </a:xfrm>
            <a:prstGeom prst="rect">
              <a:avLst/>
            </a:prstGeom>
            <a:solidFill>
              <a:srgbClr val="FF0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chemeClr val="lt1"/>
                  </a:solidFill>
                  <a:latin typeface="Arial"/>
                  <a:ea typeface="Arial"/>
                  <a:cs typeface="Arial"/>
                  <a:sym typeface="Arial"/>
                </a:rPr>
                <a:t>4 semaines</a:t>
              </a:r>
              <a:endParaRPr/>
            </a:p>
          </p:txBody>
        </p:sp>
        <p:sp>
          <p:nvSpPr>
            <p:cNvPr id="209" name="Google Shape;209;p17">
              <a:hlinkClick r:id="rId7" action="ppaction://hlinksldjump"/>
            </p:cNvPr>
            <p:cNvSpPr/>
            <p:nvPr/>
          </p:nvSpPr>
          <p:spPr>
            <a:xfrm>
              <a:off x="4987064" y="-8635"/>
              <a:ext cx="1214654" cy="271229"/>
            </a:xfrm>
            <a:prstGeom prst="rect">
              <a:avLst/>
            </a:prstGeom>
            <a:solidFill>
              <a:srgbClr val="000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chemeClr val="lt1"/>
                  </a:solidFill>
                  <a:latin typeface="Arial"/>
                  <a:ea typeface="Arial"/>
                  <a:cs typeface="Arial"/>
                  <a:sym typeface="Arial"/>
                </a:rPr>
                <a:t>4 semaines</a:t>
              </a:r>
              <a:endParaRPr/>
            </a:p>
          </p:txBody>
        </p:sp>
        <p:sp>
          <p:nvSpPr>
            <p:cNvPr id="210" name="Google Shape;210;p17">
              <a:hlinkClick r:id="rId5" action="ppaction://hlinksldjump"/>
            </p:cNvPr>
            <p:cNvSpPr/>
            <p:nvPr/>
          </p:nvSpPr>
          <p:spPr>
            <a:xfrm>
              <a:off x="6201717" y="-10984"/>
              <a:ext cx="1471232" cy="280839"/>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chemeClr val="lt1"/>
                  </a:solidFill>
                  <a:latin typeface="Arial"/>
                  <a:ea typeface="Arial"/>
                  <a:cs typeface="Arial"/>
                  <a:sym typeface="Arial"/>
                </a:rPr>
                <a:t>5 semaines</a:t>
              </a:r>
              <a:endParaRPr/>
            </a:p>
          </p:txBody>
        </p:sp>
      </p:grpSp>
      <p:sp>
        <p:nvSpPr>
          <p:cNvPr id="211" name="Google Shape;211;p17"/>
          <p:cNvSpPr/>
          <p:nvPr/>
        </p:nvSpPr>
        <p:spPr>
          <a:xfrm>
            <a:off x="1572691" y="2643"/>
            <a:ext cx="1361981" cy="1224492"/>
          </a:xfrm>
          <a:prstGeom prst="roundRect">
            <a:avLst>
              <a:gd name="adj" fmla="val 16667"/>
            </a:avLst>
          </a:prstGeom>
          <a:noFill/>
          <a:ln w="38100" cap="flat" cmpd="sng">
            <a:solidFill>
              <a:srgbClr val="FF00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851261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8" name="Rectangle 7"/>
          <p:cNvSpPr/>
          <p:nvPr/>
        </p:nvSpPr>
        <p:spPr>
          <a:xfrm>
            <a:off x="-15738" y="-15897"/>
            <a:ext cx="9144001" cy="689089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6" name="Google Shape;216;p18"/>
          <p:cNvSpPr txBox="1"/>
          <p:nvPr/>
        </p:nvSpPr>
        <p:spPr>
          <a:xfrm>
            <a:off x="323528" y="188640"/>
            <a:ext cx="8784976" cy="553997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u="sng" dirty="0">
                <a:solidFill>
                  <a:schemeClr val="hlink"/>
                </a:solidFill>
                <a:latin typeface="Calibri"/>
                <a:ea typeface="Calibri"/>
                <a:cs typeface="Calibri"/>
                <a:sym typeface="Calibri"/>
                <a:hlinkClick r:id="rId3" action="ppaction://hlinkfile"/>
              </a:rPr>
              <a:t>Exemple de T.P de première</a:t>
            </a:r>
            <a:r>
              <a:rPr lang="fr-FR" sz="1800" dirty="0">
                <a:solidFill>
                  <a:srgbClr val="FF0000"/>
                </a:solidFill>
                <a:latin typeface="Calibri"/>
                <a:ea typeface="Calibri"/>
                <a:cs typeface="Calibri"/>
                <a:sym typeface="Calibri"/>
              </a:rPr>
              <a:t> : Le transat-berceur</a:t>
            </a:r>
            <a:endParaRPr dirty="0"/>
          </a:p>
          <a:p>
            <a:pPr marL="0" marR="0" lvl="0" indent="0" algn="l" rtl="0">
              <a:spcBef>
                <a:spcPts val="1200"/>
              </a:spcBef>
              <a:spcAft>
                <a:spcPts val="0"/>
              </a:spcAft>
              <a:buNone/>
            </a:pPr>
            <a:r>
              <a:rPr lang="fr-FR" sz="1800" b="1" u="sng" dirty="0">
                <a:solidFill>
                  <a:srgbClr val="632423"/>
                </a:solidFill>
                <a:latin typeface="Calibri"/>
                <a:ea typeface="Calibri"/>
                <a:cs typeface="Calibri"/>
                <a:sym typeface="Calibri"/>
              </a:rPr>
              <a:t>Compétences développées</a:t>
            </a:r>
            <a:endParaRPr dirty="0"/>
          </a:p>
          <a:p>
            <a:pPr marL="285750" marR="0" lvl="0" indent="-285750" algn="l" rtl="0">
              <a:spcBef>
                <a:spcPts val="600"/>
              </a:spcBef>
              <a:spcAft>
                <a:spcPts val="0"/>
              </a:spcAft>
              <a:buClr>
                <a:srgbClr val="632423"/>
              </a:buClr>
              <a:buSzPts val="1800"/>
              <a:buFont typeface="Arial"/>
              <a:buChar char="•"/>
            </a:pPr>
            <a:r>
              <a:rPr lang="fr-FR" sz="1800" dirty="0">
                <a:solidFill>
                  <a:srgbClr val="632423"/>
                </a:solidFill>
                <a:latin typeface="Calibri"/>
                <a:ea typeface="Calibri"/>
                <a:cs typeface="Calibri"/>
                <a:sym typeface="Calibri"/>
              </a:rPr>
              <a:t>Analyser le besoin, l’organisation matérielle et fonctionnelle d’un produit par une démarche d’ingénierie système</a:t>
            </a:r>
            <a:endParaRPr dirty="0"/>
          </a:p>
          <a:p>
            <a:pPr marL="285750" marR="0" lvl="0" indent="-285750" algn="l" rtl="0">
              <a:spcBef>
                <a:spcPts val="0"/>
              </a:spcBef>
              <a:spcAft>
                <a:spcPts val="0"/>
              </a:spcAft>
              <a:buClr>
                <a:srgbClr val="632423"/>
              </a:buClr>
              <a:buSzPts val="1800"/>
              <a:buFont typeface="Arial"/>
              <a:buChar char="•"/>
            </a:pPr>
            <a:r>
              <a:rPr lang="fr-FR" sz="1800" dirty="0">
                <a:solidFill>
                  <a:srgbClr val="632423"/>
                </a:solidFill>
                <a:latin typeface="Calibri"/>
                <a:ea typeface="Calibri"/>
                <a:cs typeface="Calibri"/>
                <a:sym typeface="Calibri"/>
              </a:rPr>
              <a:t>Modéliser les mouvements</a:t>
            </a:r>
            <a:endParaRPr dirty="0"/>
          </a:p>
          <a:p>
            <a:pPr marL="285750" marR="0" lvl="0" indent="-285750" algn="l" rtl="0">
              <a:spcBef>
                <a:spcPts val="0"/>
              </a:spcBef>
              <a:spcAft>
                <a:spcPts val="0"/>
              </a:spcAft>
              <a:buClr>
                <a:srgbClr val="632423"/>
              </a:buClr>
              <a:buSzPts val="1800"/>
              <a:buFont typeface="Arial"/>
              <a:buChar char="•"/>
            </a:pPr>
            <a:r>
              <a:rPr lang="fr-FR" sz="1800" dirty="0">
                <a:solidFill>
                  <a:srgbClr val="632423"/>
                </a:solidFill>
                <a:latin typeface="Calibri"/>
                <a:ea typeface="Calibri"/>
                <a:cs typeface="Calibri"/>
                <a:sym typeface="Calibri"/>
              </a:rPr>
              <a:t>Modéliser sous une forme graphique une structure, un mécanisme ou un circuit</a:t>
            </a:r>
            <a:endParaRPr dirty="0"/>
          </a:p>
          <a:p>
            <a:pPr marL="285750" marR="0" lvl="0" indent="-285750" algn="l" rtl="0">
              <a:spcBef>
                <a:spcPts val="0"/>
              </a:spcBef>
              <a:spcAft>
                <a:spcPts val="0"/>
              </a:spcAft>
              <a:buClr>
                <a:srgbClr val="632423"/>
              </a:buClr>
              <a:buSzPts val="1800"/>
              <a:buFont typeface="Arial"/>
              <a:buChar char="•"/>
            </a:pPr>
            <a:r>
              <a:rPr lang="fr-FR" sz="1800" dirty="0">
                <a:solidFill>
                  <a:srgbClr val="632423"/>
                </a:solidFill>
                <a:latin typeface="Calibri"/>
                <a:ea typeface="Calibri"/>
                <a:cs typeface="Calibri"/>
                <a:sym typeface="Calibri"/>
              </a:rPr>
              <a:t>Déterminer les grandeurs géométriques et cinématiques d’un mécanisme</a:t>
            </a:r>
            <a:endParaRPr dirty="0"/>
          </a:p>
          <a:p>
            <a:pPr marL="285750" marR="0" lvl="0" indent="-285750" algn="l" rtl="0">
              <a:spcBef>
                <a:spcPts val="0"/>
              </a:spcBef>
              <a:spcAft>
                <a:spcPts val="0"/>
              </a:spcAft>
              <a:buClr>
                <a:srgbClr val="632423"/>
              </a:buClr>
              <a:buSzPts val="1800"/>
              <a:buFont typeface="Arial"/>
              <a:buChar char="•"/>
            </a:pPr>
            <a:r>
              <a:rPr lang="fr-FR" sz="1800" dirty="0">
                <a:solidFill>
                  <a:srgbClr val="632423"/>
                </a:solidFill>
                <a:latin typeface="Calibri"/>
                <a:ea typeface="Calibri"/>
                <a:cs typeface="Calibri"/>
                <a:sym typeface="Calibri"/>
              </a:rPr>
              <a:t>Quantifier les performances d’un objet réel ou imaginé en résolvant les équations qui décrivent le fonctionnement théorique</a:t>
            </a:r>
            <a:endParaRPr dirty="0"/>
          </a:p>
          <a:p>
            <a:pPr marL="285750" marR="0" lvl="0" indent="-285750" algn="l" rtl="0">
              <a:spcBef>
                <a:spcPts val="0"/>
              </a:spcBef>
              <a:spcAft>
                <a:spcPts val="0"/>
              </a:spcAft>
              <a:buClr>
                <a:srgbClr val="632423"/>
              </a:buClr>
              <a:buSzPts val="1800"/>
              <a:buFont typeface="Arial"/>
              <a:buChar char="•"/>
            </a:pPr>
            <a:r>
              <a:rPr lang="fr-FR" sz="1800" dirty="0">
                <a:solidFill>
                  <a:srgbClr val="632423"/>
                </a:solidFill>
                <a:latin typeface="Calibri"/>
                <a:ea typeface="Calibri"/>
                <a:cs typeface="Calibri"/>
                <a:sym typeface="Calibri"/>
              </a:rPr>
              <a:t>Représenter une solution originale</a:t>
            </a:r>
            <a:endParaRPr sz="1800" b="0" i="0" u="none" strike="noStrike" cap="none" dirty="0">
              <a:solidFill>
                <a:srgbClr val="632423"/>
              </a:solidFill>
              <a:latin typeface="Calibri"/>
              <a:ea typeface="Calibri"/>
              <a:cs typeface="Calibri"/>
              <a:sym typeface="Calibri"/>
            </a:endParaRPr>
          </a:p>
          <a:p>
            <a:pPr marL="0" marR="0" lvl="0" indent="0" algn="l" rtl="0">
              <a:spcBef>
                <a:spcPts val="1200"/>
              </a:spcBef>
              <a:spcAft>
                <a:spcPts val="0"/>
              </a:spcAft>
              <a:buNone/>
            </a:pPr>
            <a:r>
              <a:rPr lang="fr-FR" sz="1800" b="1" u="sng" dirty="0">
                <a:solidFill>
                  <a:srgbClr val="632423"/>
                </a:solidFill>
                <a:latin typeface="Calibri"/>
                <a:ea typeface="Calibri"/>
                <a:cs typeface="Calibri"/>
                <a:sym typeface="Calibri"/>
              </a:rPr>
              <a:t>Connaissances principales associées</a:t>
            </a:r>
            <a:endParaRPr sz="1800" b="1" u="sng" dirty="0">
              <a:solidFill>
                <a:srgbClr val="632423"/>
              </a:solidFill>
              <a:latin typeface="Calibri"/>
              <a:ea typeface="Calibri"/>
              <a:cs typeface="Calibri"/>
              <a:sym typeface="Calibri"/>
            </a:endParaRPr>
          </a:p>
          <a:p>
            <a:pPr marL="285750" marR="0" lvl="0" indent="-285750" algn="l" rtl="0">
              <a:spcBef>
                <a:spcPts val="600"/>
              </a:spcBef>
              <a:spcAft>
                <a:spcPts val="0"/>
              </a:spcAft>
              <a:buClr>
                <a:srgbClr val="632423"/>
              </a:buClr>
              <a:buSzPts val="1800"/>
              <a:buFont typeface="Arial"/>
              <a:buChar char="•"/>
            </a:pPr>
            <a:r>
              <a:rPr lang="fr-FR" sz="1800" b="0" i="0" u="none" strike="noStrike" cap="none" dirty="0">
                <a:solidFill>
                  <a:srgbClr val="632423"/>
                </a:solidFill>
                <a:latin typeface="Calibri"/>
                <a:ea typeface="Calibri"/>
                <a:cs typeface="Calibri"/>
                <a:sym typeface="Calibri"/>
              </a:rPr>
              <a:t>Trajectoires et mouvements, </a:t>
            </a:r>
            <a:r>
              <a:rPr lang="fr-FR" sz="1800" dirty="0">
                <a:solidFill>
                  <a:srgbClr val="632423"/>
                </a:solidFill>
                <a:latin typeface="Calibri"/>
                <a:ea typeface="Calibri"/>
                <a:cs typeface="Calibri"/>
                <a:sym typeface="Calibri"/>
              </a:rPr>
              <a:t>l</a:t>
            </a:r>
            <a:r>
              <a:rPr lang="fr-FR" sz="1800" b="0" i="0" u="none" strike="noStrike" cap="none" dirty="0">
                <a:solidFill>
                  <a:srgbClr val="632423"/>
                </a:solidFill>
                <a:latin typeface="Calibri"/>
                <a:ea typeface="Calibri"/>
                <a:cs typeface="Calibri"/>
                <a:sym typeface="Calibri"/>
              </a:rPr>
              <a:t>iaisons (en lecture), schéma cinématique (en lecture)</a:t>
            </a:r>
            <a:endParaRPr dirty="0"/>
          </a:p>
          <a:p>
            <a:pPr marL="285750" marR="0" lvl="0" indent="-285750" algn="l" rtl="0">
              <a:spcBef>
                <a:spcPts val="0"/>
              </a:spcBef>
              <a:spcAft>
                <a:spcPts val="0"/>
              </a:spcAft>
              <a:buClr>
                <a:srgbClr val="632423"/>
              </a:buClr>
              <a:buSzPts val="1800"/>
              <a:buFont typeface="Arial"/>
              <a:buChar char="•"/>
            </a:pPr>
            <a:r>
              <a:rPr lang="fr-FR" sz="1800" b="0" i="0" u="none" cap="none" dirty="0">
                <a:solidFill>
                  <a:srgbClr val="632423"/>
                </a:solidFill>
                <a:latin typeface="Calibri"/>
                <a:ea typeface="Calibri"/>
                <a:cs typeface="Calibri"/>
                <a:sym typeface="Calibri"/>
              </a:rPr>
              <a:t>Positions, vitesses et accélérations linéaire et angulaire sous forme vectorielle</a:t>
            </a:r>
            <a:endParaRPr dirty="0"/>
          </a:p>
          <a:p>
            <a:pPr marL="285750" marR="0" lvl="0" indent="-285750" algn="l" rtl="0">
              <a:spcBef>
                <a:spcPts val="0"/>
              </a:spcBef>
              <a:spcAft>
                <a:spcPts val="0"/>
              </a:spcAft>
              <a:buClr>
                <a:srgbClr val="632423"/>
              </a:buClr>
              <a:buSzPts val="1800"/>
              <a:buFont typeface="Arial"/>
              <a:buChar char="•"/>
            </a:pPr>
            <a:r>
              <a:rPr lang="fr-FR" sz="1800" b="0" i="0" u="none" cap="none" dirty="0">
                <a:solidFill>
                  <a:srgbClr val="632423"/>
                </a:solidFill>
                <a:latin typeface="Calibri"/>
                <a:ea typeface="Calibri"/>
                <a:cs typeface="Calibri"/>
                <a:sym typeface="Calibri"/>
              </a:rPr>
              <a:t>Champ des vitesses, </a:t>
            </a:r>
            <a:r>
              <a:rPr lang="fr-FR" sz="1800" dirty="0">
                <a:solidFill>
                  <a:srgbClr val="632423"/>
                </a:solidFill>
                <a:latin typeface="Calibri"/>
                <a:ea typeface="Calibri"/>
                <a:cs typeface="Calibri"/>
                <a:sym typeface="Calibri"/>
              </a:rPr>
              <a:t>c</a:t>
            </a:r>
            <a:r>
              <a:rPr lang="fr-FR" sz="1800" b="0" i="0" u="none" cap="none" dirty="0">
                <a:solidFill>
                  <a:srgbClr val="632423"/>
                </a:solidFill>
                <a:latin typeface="Calibri"/>
                <a:ea typeface="Calibri"/>
                <a:cs typeface="Calibri"/>
                <a:sym typeface="Calibri"/>
              </a:rPr>
              <a:t>omposition des vitesses dans le cas d’une chaîne ouverte </a:t>
            </a:r>
            <a:endParaRPr dirty="0"/>
          </a:p>
          <a:p>
            <a:pPr marL="285750" marR="0" lvl="0" indent="-285750" algn="l" rtl="0">
              <a:spcBef>
                <a:spcPts val="0"/>
              </a:spcBef>
              <a:spcAft>
                <a:spcPts val="0"/>
              </a:spcAft>
              <a:buClr>
                <a:srgbClr val="632423"/>
              </a:buClr>
              <a:buSzPts val="1800"/>
              <a:buFont typeface="Arial"/>
              <a:buChar char="•"/>
            </a:pPr>
            <a:r>
              <a:rPr lang="fr-FR" sz="1800" b="0" i="0" u="none" cap="none" dirty="0">
                <a:solidFill>
                  <a:srgbClr val="632423"/>
                </a:solidFill>
                <a:latin typeface="Calibri"/>
                <a:ea typeface="Calibri"/>
                <a:cs typeface="Calibri"/>
                <a:sym typeface="Calibri"/>
              </a:rPr>
              <a:t>Loi d’entrée-sortie d’un mécanisme dans le cas d’une chaîne fermée (fermeture géométrique)</a:t>
            </a:r>
            <a:endParaRPr dirty="0"/>
          </a:p>
          <a:p>
            <a:pPr marL="285750" marR="0" lvl="0" indent="-285750" algn="l" rtl="0">
              <a:spcBef>
                <a:spcPts val="0"/>
              </a:spcBef>
              <a:spcAft>
                <a:spcPts val="0"/>
              </a:spcAft>
              <a:buClr>
                <a:srgbClr val="632423"/>
              </a:buClr>
              <a:buSzPts val="1800"/>
              <a:buFont typeface="Arial"/>
              <a:buChar char="•"/>
            </a:pPr>
            <a:r>
              <a:rPr lang="fr-FR" sz="1800" b="0" i="0" u="none" cap="none" dirty="0">
                <a:solidFill>
                  <a:srgbClr val="632423"/>
                </a:solidFill>
                <a:latin typeface="Calibri"/>
                <a:ea typeface="Calibri"/>
                <a:cs typeface="Calibri"/>
                <a:sym typeface="Calibri"/>
              </a:rPr>
              <a:t>Méthodes de résolution analytique et numérique</a:t>
            </a:r>
            <a:endParaRPr dirty="0"/>
          </a:p>
          <a:p>
            <a:pPr marL="285750" marR="0" lvl="0" indent="-285750" algn="l" rtl="0">
              <a:spcBef>
                <a:spcPts val="0"/>
              </a:spcBef>
              <a:spcAft>
                <a:spcPts val="0"/>
              </a:spcAft>
              <a:buClr>
                <a:srgbClr val="632423"/>
              </a:buClr>
              <a:buSzPts val="1800"/>
              <a:buFont typeface="Arial"/>
              <a:buChar char="•"/>
            </a:pPr>
            <a:r>
              <a:rPr lang="fr-FR" sz="1800" b="0" i="0" u="none" cap="none" dirty="0">
                <a:solidFill>
                  <a:srgbClr val="632423"/>
                </a:solidFill>
                <a:latin typeface="Calibri"/>
                <a:ea typeface="Calibri"/>
                <a:cs typeface="Calibri"/>
                <a:sym typeface="Calibri"/>
              </a:rPr>
              <a:t>Modeleur volumique</a:t>
            </a:r>
            <a:endParaRPr sz="1800" b="0" i="0" u="none" cap="none" dirty="0">
              <a:solidFill>
                <a:srgbClr val="632423"/>
              </a:solidFill>
              <a:latin typeface="Calibri"/>
              <a:ea typeface="Calibri"/>
              <a:cs typeface="Calibri"/>
              <a:sym typeface="Calibri"/>
            </a:endParaRPr>
          </a:p>
        </p:txBody>
      </p:sp>
      <p:cxnSp>
        <p:nvCxnSpPr>
          <p:cNvPr id="217" name="Google Shape;217;p18"/>
          <p:cNvCxnSpPr/>
          <p:nvPr/>
        </p:nvCxnSpPr>
        <p:spPr>
          <a:xfrm>
            <a:off x="323528" y="4149080"/>
            <a:ext cx="7632848" cy="0"/>
          </a:xfrm>
          <a:prstGeom prst="straightConnector1">
            <a:avLst/>
          </a:prstGeom>
          <a:noFill/>
          <a:ln w="38100" cap="rnd" cmpd="sng">
            <a:solidFill>
              <a:srgbClr val="FF0000"/>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218" name="Google Shape;218;p18"/>
          <p:cNvCxnSpPr/>
          <p:nvPr/>
        </p:nvCxnSpPr>
        <p:spPr>
          <a:xfrm>
            <a:off x="323528" y="4365104"/>
            <a:ext cx="7632848" cy="0"/>
          </a:xfrm>
          <a:prstGeom prst="straightConnector1">
            <a:avLst/>
          </a:prstGeom>
          <a:noFill/>
          <a:ln w="38100" cap="rnd" cmpd="sng">
            <a:solidFill>
              <a:srgbClr val="FF0000"/>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219" name="Google Shape;219;p18"/>
          <p:cNvCxnSpPr/>
          <p:nvPr/>
        </p:nvCxnSpPr>
        <p:spPr>
          <a:xfrm>
            <a:off x="323528" y="4653136"/>
            <a:ext cx="7632848" cy="0"/>
          </a:xfrm>
          <a:prstGeom prst="straightConnector1">
            <a:avLst/>
          </a:prstGeom>
          <a:noFill/>
          <a:ln w="38100" cap="rnd" cmpd="sng">
            <a:solidFill>
              <a:srgbClr val="FF0000"/>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220" name="Google Shape;220;p18"/>
          <p:cNvCxnSpPr/>
          <p:nvPr/>
        </p:nvCxnSpPr>
        <p:spPr>
          <a:xfrm>
            <a:off x="323528" y="5229200"/>
            <a:ext cx="7632848" cy="0"/>
          </a:xfrm>
          <a:prstGeom prst="straightConnector1">
            <a:avLst/>
          </a:prstGeom>
          <a:noFill/>
          <a:ln w="38100" cap="rnd" cmpd="sng">
            <a:solidFill>
              <a:srgbClr val="FF0000"/>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221" name="Google Shape;221;p18"/>
          <p:cNvCxnSpPr/>
          <p:nvPr/>
        </p:nvCxnSpPr>
        <p:spPr>
          <a:xfrm>
            <a:off x="323528" y="4941168"/>
            <a:ext cx="1656184" cy="0"/>
          </a:xfrm>
          <a:prstGeom prst="straightConnector1">
            <a:avLst/>
          </a:prstGeom>
          <a:noFill/>
          <a:ln w="38100" cap="rnd" cmpd="sng">
            <a:solidFill>
              <a:srgbClr val="FF0000"/>
            </a:solidFill>
            <a:prstDash val="solid"/>
            <a:round/>
            <a:headEnd type="none" w="sm" len="sm"/>
            <a:tailEnd type="none" w="sm" len="sm"/>
          </a:ln>
          <a:effectLst>
            <a:outerShdw blurRad="50800" dist="38100" dir="2700000" algn="tl" rotWithShape="0">
              <a:srgbClr val="000000">
                <a:alpha val="40000"/>
              </a:srgbClr>
            </a:outerShdw>
          </a:effectLst>
        </p:spPr>
      </p:cxnSp>
    </p:spTree>
    <p:extLst>
      <p:ext uri="{BB962C8B-B14F-4D97-AF65-F5344CB8AC3E}">
        <p14:creationId xmlns:p14="http://schemas.microsoft.com/office/powerpoint/2010/main" val="1440876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500"/>
                                        <p:tgtEl>
                                          <p:spTgt spid="2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fade">
                                      <p:cBhvr>
                                        <p:cTn id="12" dur="500"/>
                                        <p:tgtEl>
                                          <p:spTgt spid="2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9"/>
                                        </p:tgtEl>
                                        <p:attrNameLst>
                                          <p:attrName>style.visibility</p:attrName>
                                        </p:attrNameLst>
                                      </p:cBhvr>
                                      <p:to>
                                        <p:strVal val="visible"/>
                                      </p:to>
                                    </p:set>
                                    <p:animEffect transition="in" filter="fade">
                                      <p:cBhvr>
                                        <p:cTn id="17" dur="500"/>
                                        <p:tgtEl>
                                          <p:spTgt spid="21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21"/>
                                        </p:tgtEl>
                                        <p:attrNameLst>
                                          <p:attrName>style.visibility</p:attrName>
                                        </p:attrNameLst>
                                      </p:cBhvr>
                                      <p:to>
                                        <p:strVal val="visible"/>
                                      </p:to>
                                    </p:set>
                                    <p:animEffect transition="in" filter="fade">
                                      <p:cBhvr>
                                        <p:cTn id="21" dur="500"/>
                                        <p:tgtEl>
                                          <p:spTgt spid="2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0"/>
                                        </p:tgtEl>
                                        <p:attrNameLst>
                                          <p:attrName>style.visibility</p:attrName>
                                        </p:attrNameLst>
                                      </p:cBhvr>
                                      <p:to>
                                        <p:strVal val="visible"/>
                                      </p:to>
                                    </p:set>
                                    <p:animEffect transition="in" filter="fade">
                                      <p:cBhvr>
                                        <p:cTn id="26"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5" name="Rectangle 24"/>
          <p:cNvSpPr/>
          <p:nvPr/>
        </p:nvSpPr>
        <p:spPr>
          <a:xfrm>
            <a:off x="-15738" y="-15897"/>
            <a:ext cx="9144001" cy="689089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7" name="Google Shape;227;p19"/>
          <p:cNvSpPr/>
          <p:nvPr/>
        </p:nvSpPr>
        <p:spPr>
          <a:xfrm>
            <a:off x="-15737" y="1428736"/>
            <a:ext cx="9144000" cy="5429264"/>
          </a:xfrm>
          <a:prstGeom prst="roundRect">
            <a:avLst>
              <a:gd name="adj" fmla="val 16667"/>
            </a:avLst>
          </a:prstGeom>
          <a:solidFill>
            <a:srgbClr val="FF00FF">
              <a:alpha val="20000"/>
            </a:srgbClr>
          </a:solidFill>
          <a:ln w="25400"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19"/>
          <p:cNvSpPr txBox="1"/>
          <p:nvPr/>
        </p:nvSpPr>
        <p:spPr>
          <a:xfrm>
            <a:off x="0" y="1428736"/>
            <a:ext cx="9144000" cy="8568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rgbClr val="632423"/>
                </a:solidFill>
                <a:latin typeface="Calibri"/>
                <a:ea typeface="Calibri"/>
                <a:cs typeface="Calibri"/>
                <a:sym typeface="Calibri"/>
              </a:rPr>
              <a:t>Première - Séquence 3</a:t>
            </a:r>
            <a:endParaRPr/>
          </a:p>
          <a:p>
            <a:pPr marL="0" marR="0" lvl="0" indent="0" algn="ctr" rtl="0">
              <a:lnSpc>
                <a:spcPct val="107000"/>
              </a:lnSpc>
              <a:spcBef>
                <a:spcPts val="0"/>
              </a:spcBef>
              <a:spcAft>
                <a:spcPts val="0"/>
              </a:spcAft>
              <a:buNone/>
            </a:pPr>
            <a:r>
              <a:rPr lang="fr-FR" sz="2400" b="1">
                <a:solidFill>
                  <a:srgbClr val="632423"/>
                </a:solidFill>
                <a:latin typeface="Calibri"/>
                <a:ea typeface="Calibri"/>
                <a:cs typeface="Calibri"/>
                <a:sym typeface="Calibri"/>
              </a:rPr>
              <a:t>Les échanges et communications d’informations</a:t>
            </a:r>
            <a:endParaRPr/>
          </a:p>
        </p:txBody>
      </p:sp>
      <p:sp>
        <p:nvSpPr>
          <p:cNvPr id="229" name="Google Shape;229;p19"/>
          <p:cNvSpPr txBox="1"/>
          <p:nvPr/>
        </p:nvSpPr>
        <p:spPr>
          <a:xfrm>
            <a:off x="0" y="2714620"/>
            <a:ext cx="91440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1">
                <a:solidFill>
                  <a:srgbClr val="632423"/>
                </a:solidFill>
                <a:latin typeface="Calibri"/>
                <a:ea typeface="Calibri"/>
                <a:cs typeface="Calibri"/>
                <a:sym typeface="Calibri"/>
              </a:rPr>
              <a:t>Compétences développées</a:t>
            </a:r>
            <a:endParaRPr/>
          </a:p>
        </p:txBody>
      </p:sp>
      <p:sp>
        <p:nvSpPr>
          <p:cNvPr id="230" name="Google Shape;230;p19"/>
          <p:cNvSpPr/>
          <p:nvPr/>
        </p:nvSpPr>
        <p:spPr>
          <a:xfrm>
            <a:off x="0" y="2285992"/>
            <a:ext cx="9144000" cy="33855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600"/>
              <a:buFont typeface="Calibri"/>
              <a:buNone/>
            </a:pPr>
            <a:r>
              <a:rPr lang="fr-FR" sz="1600" b="1">
                <a:solidFill>
                  <a:schemeClr val="dk1"/>
                </a:solidFill>
                <a:latin typeface="Calibri"/>
                <a:ea typeface="Calibri"/>
                <a:cs typeface="Calibri"/>
                <a:sym typeface="Calibri"/>
              </a:rPr>
              <a:t>Organisation : 3 </a:t>
            </a:r>
            <a:r>
              <a:rPr lang="fr-FR" sz="1600" b="1" i="0" u="none" strike="noStrike" cap="none">
                <a:solidFill>
                  <a:schemeClr val="dk1"/>
                </a:solidFill>
                <a:latin typeface="Calibri"/>
                <a:ea typeface="Calibri"/>
                <a:cs typeface="Calibri"/>
                <a:sym typeface="Calibri"/>
              </a:rPr>
              <a:t>x (2h + 2h) d’apprentissage </a:t>
            </a:r>
            <a:r>
              <a:rPr lang="fr-FR" sz="1600">
                <a:solidFill>
                  <a:schemeClr val="dk1"/>
                </a:solidFill>
                <a:latin typeface="Calibri"/>
                <a:ea typeface="Calibri"/>
                <a:cs typeface="Calibri"/>
                <a:sym typeface="Calibri"/>
              </a:rPr>
              <a:t>/ </a:t>
            </a:r>
            <a:r>
              <a:rPr lang="fr-FR" sz="1600" b="1" i="0" u="none" strike="noStrike" cap="none">
                <a:solidFill>
                  <a:srgbClr val="FF0000"/>
                </a:solidFill>
                <a:latin typeface="Calibri"/>
                <a:ea typeface="Calibri"/>
                <a:cs typeface="Calibri"/>
                <a:sym typeface="Calibri"/>
              </a:rPr>
              <a:t>2h d’évaluation répartie </a:t>
            </a:r>
            <a:r>
              <a:rPr lang="fr-FR" sz="1600">
                <a:solidFill>
                  <a:schemeClr val="dk1"/>
                </a:solidFill>
                <a:latin typeface="Calibri"/>
                <a:ea typeface="Calibri"/>
                <a:cs typeface="Calibri"/>
                <a:sym typeface="Calibri"/>
              </a:rPr>
              <a:t>/ </a:t>
            </a:r>
            <a:r>
              <a:rPr lang="fr-FR" sz="1600" b="1" i="0" u="none" strike="noStrike" cap="none">
                <a:solidFill>
                  <a:srgbClr val="FF0000"/>
                </a:solidFill>
                <a:latin typeface="Calibri"/>
                <a:ea typeface="Calibri"/>
                <a:cs typeface="Calibri"/>
                <a:sym typeface="Calibri"/>
              </a:rPr>
              <a:t>2h de remédiation répartie</a:t>
            </a:r>
            <a:r>
              <a:rPr lang="fr-FR" sz="1600" b="0" i="0" u="none" strike="noStrike" cap="none">
                <a:solidFill>
                  <a:schemeClr val="dk1"/>
                </a:solidFill>
                <a:latin typeface="Calibri"/>
                <a:ea typeface="Calibri"/>
                <a:cs typeface="Calibri"/>
                <a:sym typeface="Calibri"/>
              </a:rPr>
              <a:t> </a:t>
            </a:r>
            <a:endParaRPr/>
          </a:p>
        </p:txBody>
      </p:sp>
      <p:sp>
        <p:nvSpPr>
          <p:cNvPr id="231" name="Google Shape;231;p19"/>
          <p:cNvSpPr/>
          <p:nvPr/>
        </p:nvSpPr>
        <p:spPr>
          <a:xfrm>
            <a:off x="0" y="3000372"/>
            <a:ext cx="9144000" cy="95410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400">
                <a:solidFill>
                  <a:srgbClr val="632423"/>
                </a:solidFill>
                <a:latin typeface="Calibri"/>
                <a:ea typeface="Calibri"/>
                <a:cs typeface="Calibri"/>
                <a:sym typeface="Calibri"/>
              </a:rPr>
              <a:t>Analyser le besoin, l’organisation matérielle et fonctionnelle d’un produit par une démarche d’ingénierie système</a:t>
            </a:r>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Caractériser les échanges d’informations</a:t>
            </a:r>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Instrumenter tout ou partie d’un produit en vue de mesurer les performances</a:t>
            </a:r>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Relever les grandeurs caractéristiques d’un protocole de communication</a:t>
            </a:r>
            <a:endParaRPr sz="1400" b="0" i="0" u="none" strike="noStrike" cap="none">
              <a:solidFill>
                <a:srgbClr val="632423"/>
              </a:solidFill>
              <a:latin typeface="Calibri"/>
              <a:ea typeface="Calibri"/>
              <a:cs typeface="Calibri"/>
              <a:sym typeface="Calibri"/>
            </a:endParaRPr>
          </a:p>
        </p:txBody>
      </p:sp>
      <p:sp>
        <p:nvSpPr>
          <p:cNvPr id="232" name="Google Shape;232;p19"/>
          <p:cNvSpPr txBox="1"/>
          <p:nvPr/>
        </p:nvSpPr>
        <p:spPr>
          <a:xfrm>
            <a:off x="0" y="4271428"/>
            <a:ext cx="91440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1">
                <a:solidFill>
                  <a:srgbClr val="632423"/>
                </a:solidFill>
                <a:latin typeface="Calibri"/>
                <a:ea typeface="Calibri"/>
                <a:cs typeface="Calibri"/>
                <a:sym typeface="Calibri"/>
              </a:rPr>
              <a:t>Connaissances principales associées </a:t>
            </a:r>
            <a:endParaRPr sz="1600" b="1">
              <a:solidFill>
                <a:srgbClr val="632423"/>
              </a:solidFill>
              <a:latin typeface="Calibri"/>
              <a:ea typeface="Calibri"/>
              <a:cs typeface="Calibri"/>
              <a:sym typeface="Calibri"/>
            </a:endParaRPr>
          </a:p>
        </p:txBody>
      </p:sp>
      <p:sp>
        <p:nvSpPr>
          <p:cNvPr id="233" name="Google Shape;233;p19"/>
          <p:cNvSpPr/>
          <p:nvPr/>
        </p:nvSpPr>
        <p:spPr>
          <a:xfrm>
            <a:off x="24730" y="4602034"/>
            <a:ext cx="9144000" cy="95410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400" b="0" i="0" u="none" strike="noStrike" cap="none">
                <a:solidFill>
                  <a:srgbClr val="632423"/>
                </a:solidFill>
                <a:latin typeface="Calibri"/>
                <a:ea typeface="Calibri"/>
                <a:cs typeface="Calibri"/>
                <a:sym typeface="Calibri"/>
              </a:rPr>
              <a:t>Natures et caractéristiques des  signaux</a:t>
            </a:r>
            <a:endParaRPr/>
          </a:p>
          <a:p>
            <a:pPr marL="0" marR="0" lvl="0" indent="0" algn="l" rtl="0">
              <a:spcBef>
                <a:spcPts val="0"/>
              </a:spcBef>
              <a:spcAft>
                <a:spcPts val="0"/>
              </a:spcAft>
              <a:buNone/>
            </a:pPr>
            <a:r>
              <a:rPr lang="fr-FR" sz="1400" b="0" i="0" u="none" strike="noStrike" cap="none">
                <a:solidFill>
                  <a:srgbClr val="632423"/>
                </a:solidFill>
                <a:latin typeface="Calibri"/>
                <a:ea typeface="Calibri"/>
                <a:cs typeface="Calibri"/>
                <a:sym typeface="Calibri"/>
              </a:rPr>
              <a:t>Paramétrage d’une chaîne d’acquisition</a:t>
            </a:r>
            <a:endParaRPr/>
          </a:p>
          <a:p>
            <a:pPr marL="0" marR="0" lvl="0" indent="0" algn="l" rtl="0">
              <a:spcBef>
                <a:spcPts val="0"/>
              </a:spcBef>
              <a:spcAft>
                <a:spcPts val="0"/>
              </a:spcAft>
              <a:buNone/>
            </a:pPr>
            <a:r>
              <a:rPr lang="fr-FR" sz="1400" b="0" i="0" u="none" strike="noStrike" cap="none">
                <a:solidFill>
                  <a:srgbClr val="632423"/>
                </a:solidFill>
                <a:latin typeface="Calibri"/>
                <a:ea typeface="Calibri"/>
                <a:cs typeface="Calibri"/>
                <a:sym typeface="Calibri"/>
              </a:rPr>
              <a:t>Carte microcontrôleur</a:t>
            </a:r>
            <a:endParaRPr/>
          </a:p>
          <a:p>
            <a:pPr marL="0" marR="0" lvl="0" indent="0" algn="l" rtl="0">
              <a:spcBef>
                <a:spcPts val="0"/>
              </a:spcBef>
              <a:spcAft>
                <a:spcPts val="0"/>
              </a:spcAft>
              <a:buNone/>
            </a:pPr>
            <a:r>
              <a:rPr lang="fr-FR" sz="1400" b="0" i="0" u="none" strike="noStrike" cap="none">
                <a:solidFill>
                  <a:srgbClr val="632423"/>
                </a:solidFill>
                <a:latin typeface="Calibri"/>
                <a:ea typeface="Calibri"/>
                <a:cs typeface="Calibri"/>
                <a:sym typeface="Calibri"/>
              </a:rPr>
              <a:t>Caractéristiques des signaux</a:t>
            </a:r>
            <a:endParaRPr/>
          </a:p>
        </p:txBody>
      </p:sp>
      <p:sp>
        <p:nvSpPr>
          <p:cNvPr id="234" name="Google Shape;234;p19"/>
          <p:cNvSpPr txBox="1"/>
          <p:nvPr/>
        </p:nvSpPr>
        <p:spPr>
          <a:xfrm>
            <a:off x="6201716" y="4478923"/>
            <a:ext cx="2558104" cy="1323439"/>
          </a:xfrm>
          <a:prstGeom prst="rect">
            <a:avLst/>
          </a:prstGeom>
          <a:noFill/>
          <a:ln w="9525" cap="flat" cmpd="sng">
            <a:solidFill>
              <a:schemeClr val="accent1"/>
            </a:solidFill>
            <a:prstDash val="dash"/>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1">
                <a:solidFill>
                  <a:srgbClr val="366092"/>
                </a:solidFill>
                <a:latin typeface="Calibri"/>
                <a:ea typeface="Calibri"/>
                <a:cs typeface="Calibri"/>
                <a:sym typeface="Calibri"/>
              </a:rPr>
              <a:t>Supports d’activités </a:t>
            </a:r>
            <a:endParaRPr/>
          </a:p>
          <a:p>
            <a:pPr marL="285750" marR="0" lvl="0" indent="-285750" algn="l" rtl="0">
              <a:spcBef>
                <a:spcPts val="0"/>
              </a:spcBef>
              <a:spcAft>
                <a:spcPts val="0"/>
              </a:spcAft>
              <a:buClr>
                <a:srgbClr val="366092"/>
              </a:buClr>
              <a:buSzPts val="1600"/>
              <a:buFont typeface="Noto Sans Symbols"/>
              <a:buChar char="▪"/>
            </a:pPr>
            <a:r>
              <a:rPr lang="fr-FR" sz="1600">
                <a:solidFill>
                  <a:srgbClr val="366092"/>
                </a:solidFill>
                <a:latin typeface="Calibri"/>
                <a:ea typeface="Calibri"/>
                <a:cs typeface="Calibri"/>
                <a:sym typeface="Calibri"/>
              </a:rPr>
              <a:t>Station météorologique</a:t>
            </a:r>
            <a:endParaRPr/>
          </a:p>
          <a:p>
            <a:pPr marL="285750" marR="0" lvl="0" indent="-285750" algn="l" rtl="0">
              <a:spcBef>
                <a:spcPts val="0"/>
              </a:spcBef>
              <a:spcAft>
                <a:spcPts val="0"/>
              </a:spcAft>
              <a:buClr>
                <a:srgbClr val="366092"/>
              </a:buClr>
              <a:buSzPts val="1600"/>
              <a:buFont typeface="Noto Sans Symbols"/>
              <a:buChar char="▪"/>
            </a:pPr>
            <a:r>
              <a:rPr lang="fr-FR" sz="1600">
                <a:solidFill>
                  <a:srgbClr val="366092"/>
                </a:solidFill>
                <a:latin typeface="Calibri"/>
                <a:ea typeface="Calibri"/>
                <a:cs typeface="Calibri"/>
                <a:sym typeface="Calibri"/>
              </a:rPr>
              <a:t>Pilote automatique</a:t>
            </a:r>
            <a:endParaRPr/>
          </a:p>
          <a:p>
            <a:pPr marL="285750" marR="0" lvl="0" indent="-285750" algn="l" rtl="0">
              <a:spcBef>
                <a:spcPts val="0"/>
              </a:spcBef>
              <a:spcAft>
                <a:spcPts val="0"/>
              </a:spcAft>
              <a:buClr>
                <a:srgbClr val="366092"/>
              </a:buClr>
              <a:buSzPts val="1600"/>
              <a:buFont typeface="Noto Sans Symbols"/>
              <a:buChar char="▪"/>
            </a:pPr>
            <a:r>
              <a:rPr lang="fr-FR" sz="1600">
                <a:solidFill>
                  <a:srgbClr val="366092"/>
                </a:solidFill>
                <a:latin typeface="Calibri"/>
                <a:ea typeface="Calibri"/>
                <a:cs typeface="Calibri"/>
                <a:sym typeface="Calibri"/>
              </a:rPr>
              <a:t>Télescope Astrolab</a:t>
            </a:r>
            <a:endParaRPr sz="1600">
              <a:solidFill>
                <a:srgbClr val="366092"/>
              </a:solidFill>
              <a:latin typeface="Calibri"/>
              <a:ea typeface="Calibri"/>
              <a:cs typeface="Calibri"/>
              <a:sym typeface="Calibri"/>
            </a:endParaRPr>
          </a:p>
          <a:p>
            <a:pPr marL="285750" marR="0" lvl="0" indent="-285750" algn="l" rtl="0">
              <a:spcBef>
                <a:spcPts val="0"/>
              </a:spcBef>
              <a:spcAft>
                <a:spcPts val="0"/>
              </a:spcAft>
              <a:buClr>
                <a:srgbClr val="366092"/>
              </a:buClr>
              <a:buSzPts val="1600"/>
              <a:buFont typeface="Noto Sans Symbols"/>
              <a:buChar char="▪"/>
            </a:pPr>
            <a:r>
              <a:rPr lang="fr-FR" sz="1600" b="1">
                <a:solidFill>
                  <a:srgbClr val="366092"/>
                </a:solidFill>
                <a:latin typeface="Calibri"/>
                <a:ea typeface="Calibri"/>
                <a:cs typeface="Calibri"/>
                <a:sym typeface="Calibri"/>
              </a:rPr>
              <a:t>Maison dôme</a:t>
            </a:r>
            <a:endParaRPr/>
          </a:p>
        </p:txBody>
      </p:sp>
      <p:grpSp>
        <p:nvGrpSpPr>
          <p:cNvPr id="235" name="Google Shape;235;p19"/>
          <p:cNvGrpSpPr/>
          <p:nvPr/>
        </p:nvGrpSpPr>
        <p:grpSpPr>
          <a:xfrm>
            <a:off x="-15737" y="-15897"/>
            <a:ext cx="9167302" cy="1243032"/>
            <a:chOff x="-15737" y="-15897"/>
            <a:chExt cx="9167302" cy="1243032"/>
          </a:xfrm>
        </p:grpSpPr>
        <p:sp>
          <p:nvSpPr>
            <p:cNvPr id="236" name="Google Shape;236;p19">
              <a:hlinkClick r:id="rId3" action="ppaction://hlinksldjump"/>
            </p:cNvPr>
            <p:cNvSpPr txBox="1"/>
            <p:nvPr/>
          </p:nvSpPr>
          <p:spPr>
            <a:xfrm>
              <a:off x="7672948" y="-15897"/>
              <a:ext cx="1478617" cy="285752"/>
            </a:xfrm>
            <a:prstGeom prst="rect">
              <a:avLst/>
            </a:prstGeom>
            <a:solidFill>
              <a:srgbClr val="009999"/>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200">
                  <a:solidFill>
                    <a:schemeClr val="lt1"/>
                  </a:solidFill>
                  <a:latin typeface="Arial"/>
                  <a:ea typeface="Arial"/>
                  <a:cs typeface="Arial"/>
                  <a:sym typeface="Arial"/>
                </a:rPr>
                <a:t>5 semaines</a:t>
              </a:r>
              <a:endParaRPr/>
            </a:p>
          </p:txBody>
        </p:sp>
        <p:sp>
          <p:nvSpPr>
            <p:cNvPr id="237" name="Google Shape;237;p19">
              <a:hlinkClick r:id="rId4" action="ppaction://hlinksldjump"/>
            </p:cNvPr>
            <p:cNvSpPr/>
            <p:nvPr/>
          </p:nvSpPr>
          <p:spPr>
            <a:xfrm>
              <a:off x="-15737" y="269855"/>
              <a:ext cx="1588430" cy="954637"/>
            </a:xfrm>
            <a:prstGeom prst="rect">
              <a:avLst/>
            </a:prstGeom>
            <a:solidFill>
              <a:srgbClr val="00FF00">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a:solidFill>
                    <a:srgbClr val="000000"/>
                  </a:solidFill>
                  <a:latin typeface="Arial"/>
                  <a:ea typeface="Arial"/>
                  <a:cs typeface="Arial"/>
                  <a:sym typeface="Arial"/>
                </a:rPr>
                <a:t>Les nouvelles mobilités individuelles</a:t>
              </a:r>
              <a:endParaRPr/>
            </a:p>
          </p:txBody>
        </p:sp>
        <p:sp>
          <p:nvSpPr>
            <p:cNvPr id="238" name="Google Shape;238;p19">
              <a:hlinkClick r:id="rId5" action="ppaction://hlinksldjump"/>
            </p:cNvPr>
            <p:cNvSpPr/>
            <p:nvPr/>
          </p:nvSpPr>
          <p:spPr>
            <a:xfrm>
              <a:off x="1572692" y="264059"/>
              <a:ext cx="1361979" cy="960433"/>
            </a:xfrm>
            <a:prstGeom prst="rect">
              <a:avLst/>
            </a:prstGeom>
            <a:solidFill>
              <a:srgbClr val="00FFFF">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a:solidFill>
                    <a:srgbClr val="000000"/>
                  </a:solidFill>
                  <a:latin typeface="Arial"/>
                  <a:ea typeface="Arial"/>
                  <a:cs typeface="Arial"/>
                  <a:sym typeface="Arial"/>
                </a:rPr>
                <a:t>L’assistance pour la santé</a:t>
              </a:r>
              <a:endParaRPr/>
            </a:p>
          </p:txBody>
        </p:sp>
        <p:sp>
          <p:nvSpPr>
            <p:cNvPr id="239" name="Google Shape;239;p19">
              <a:hlinkClick r:id="rId6" action="ppaction://hlinksldjump"/>
            </p:cNvPr>
            <p:cNvSpPr/>
            <p:nvPr/>
          </p:nvSpPr>
          <p:spPr>
            <a:xfrm>
              <a:off x="2930015" y="264059"/>
              <a:ext cx="1434345" cy="960433"/>
            </a:xfrm>
            <a:prstGeom prst="rect">
              <a:avLst/>
            </a:prstGeom>
            <a:solidFill>
              <a:srgbClr val="FF00FF">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b="1">
                  <a:solidFill>
                    <a:schemeClr val="lt1"/>
                  </a:solidFill>
                  <a:latin typeface="Arial"/>
                  <a:ea typeface="Arial"/>
                  <a:cs typeface="Arial"/>
                  <a:sym typeface="Arial"/>
                </a:rPr>
                <a:t>Les échanges et communications  d’informations</a:t>
              </a:r>
              <a:endParaRPr/>
            </a:p>
          </p:txBody>
        </p:sp>
        <p:sp>
          <p:nvSpPr>
            <p:cNvPr id="240" name="Google Shape;240;p19">
              <a:hlinkClick r:id="rId7" action="ppaction://hlinksldjump"/>
            </p:cNvPr>
            <p:cNvSpPr/>
            <p:nvPr/>
          </p:nvSpPr>
          <p:spPr>
            <a:xfrm>
              <a:off x="4987064" y="262533"/>
              <a:ext cx="1214653" cy="964602"/>
            </a:xfrm>
            <a:prstGeom prst="rect">
              <a:avLst/>
            </a:prstGeom>
            <a:solidFill>
              <a:srgbClr val="0000FF">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a:solidFill>
                    <a:schemeClr val="lt1"/>
                  </a:solidFill>
                  <a:latin typeface="Arial"/>
                  <a:ea typeface="Arial"/>
                  <a:cs typeface="Arial"/>
                  <a:sym typeface="Arial"/>
                </a:rPr>
                <a:t>Les objets connectés</a:t>
              </a:r>
              <a:endParaRPr/>
            </a:p>
          </p:txBody>
        </p:sp>
        <p:sp>
          <p:nvSpPr>
            <p:cNvPr id="241" name="Google Shape;241;p19">
              <a:hlinkClick r:id="rId5" action="ppaction://hlinksldjump"/>
            </p:cNvPr>
            <p:cNvSpPr/>
            <p:nvPr/>
          </p:nvSpPr>
          <p:spPr>
            <a:xfrm>
              <a:off x="6201716" y="267972"/>
              <a:ext cx="1471233" cy="959163"/>
            </a:xfrm>
            <a:prstGeom prst="rect">
              <a:avLst/>
            </a:prstGeom>
            <a:solidFill>
              <a:srgbClr val="FF0000">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a:solidFill>
                    <a:schemeClr val="lt1"/>
                  </a:solidFill>
                  <a:latin typeface="Arial"/>
                  <a:ea typeface="Arial"/>
                  <a:cs typeface="Arial"/>
                  <a:sym typeface="Arial"/>
                </a:rPr>
                <a:t>Des applications nomades à l’intelligence artificielle</a:t>
              </a:r>
              <a:endParaRPr/>
            </a:p>
          </p:txBody>
        </p:sp>
        <p:sp>
          <p:nvSpPr>
            <p:cNvPr id="242" name="Google Shape;242;p19">
              <a:hlinkClick r:id="rId3" action="ppaction://hlinksldjump"/>
            </p:cNvPr>
            <p:cNvSpPr/>
            <p:nvPr/>
          </p:nvSpPr>
          <p:spPr>
            <a:xfrm>
              <a:off x="7672949" y="269855"/>
              <a:ext cx="1478616" cy="957280"/>
            </a:xfrm>
            <a:prstGeom prst="rect">
              <a:avLst/>
            </a:prstGeom>
            <a:solidFill>
              <a:srgbClr val="009999">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a:solidFill>
                    <a:schemeClr val="lt1"/>
                  </a:solidFill>
                  <a:latin typeface="Arial"/>
                  <a:ea typeface="Arial"/>
                  <a:cs typeface="Arial"/>
                  <a:sym typeface="Arial"/>
                </a:rPr>
                <a:t>L’assistance aux personnes </a:t>
              </a:r>
              <a:endParaRPr/>
            </a:p>
          </p:txBody>
        </p:sp>
        <p:sp>
          <p:nvSpPr>
            <p:cNvPr id="243" name="Google Shape;243;p19">
              <a:hlinkClick r:id="rId8" action="ppaction://hlinksldjump"/>
            </p:cNvPr>
            <p:cNvSpPr/>
            <p:nvPr/>
          </p:nvSpPr>
          <p:spPr>
            <a:xfrm rot="-5400000">
              <a:off x="4057218" y="296296"/>
              <a:ext cx="1233230" cy="623368"/>
            </a:xfrm>
            <a:prstGeom prst="rect">
              <a:avLst/>
            </a:pr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000000"/>
                  </a:solidFill>
                  <a:latin typeface="Arial"/>
                  <a:ea typeface="Arial"/>
                  <a:cs typeface="Arial"/>
                  <a:sym typeface="Arial"/>
                </a:rPr>
                <a:t>CHALLENGE 12H</a:t>
              </a:r>
              <a:endParaRPr/>
            </a:p>
          </p:txBody>
        </p:sp>
        <p:sp>
          <p:nvSpPr>
            <p:cNvPr id="244" name="Google Shape;244;p19">
              <a:hlinkClick r:id="rId4" action="ppaction://hlinksldjump"/>
            </p:cNvPr>
            <p:cNvSpPr/>
            <p:nvPr/>
          </p:nvSpPr>
          <p:spPr>
            <a:xfrm>
              <a:off x="-15737" y="-11546"/>
              <a:ext cx="1588430" cy="277232"/>
            </a:xfrm>
            <a:prstGeom prst="rect">
              <a:avLst/>
            </a:prstGeom>
            <a:solidFill>
              <a:srgbClr val="00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chemeClr val="dk1"/>
                  </a:solidFill>
                  <a:latin typeface="Arial"/>
                  <a:ea typeface="Arial"/>
                  <a:cs typeface="Arial"/>
                  <a:sym typeface="Arial"/>
                </a:rPr>
                <a:t>6 semaines</a:t>
              </a:r>
              <a:endParaRPr/>
            </a:p>
          </p:txBody>
        </p:sp>
        <p:sp>
          <p:nvSpPr>
            <p:cNvPr id="245" name="Google Shape;245;p19">
              <a:hlinkClick r:id="rId5" action="ppaction://hlinksldjump"/>
            </p:cNvPr>
            <p:cNvSpPr/>
            <p:nvPr/>
          </p:nvSpPr>
          <p:spPr>
            <a:xfrm>
              <a:off x="1574540" y="-9555"/>
              <a:ext cx="1360132" cy="279410"/>
            </a:xfrm>
            <a:prstGeom prst="rect">
              <a:avLst/>
            </a:prstGeom>
            <a:solidFill>
              <a:srgbClr val="00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chemeClr val="dk1"/>
                  </a:solidFill>
                  <a:latin typeface="Arial"/>
                  <a:ea typeface="Arial"/>
                  <a:cs typeface="Arial"/>
                  <a:sym typeface="Arial"/>
                </a:rPr>
                <a:t>5 semaines</a:t>
              </a:r>
              <a:endParaRPr/>
            </a:p>
          </p:txBody>
        </p:sp>
        <p:sp>
          <p:nvSpPr>
            <p:cNvPr id="246" name="Google Shape;246;p19">
              <a:hlinkClick r:id="rId6" action="ppaction://hlinksldjump"/>
            </p:cNvPr>
            <p:cNvSpPr/>
            <p:nvPr/>
          </p:nvSpPr>
          <p:spPr>
            <a:xfrm>
              <a:off x="2934672" y="-7170"/>
              <a:ext cx="1430607" cy="271229"/>
            </a:xfrm>
            <a:prstGeom prst="rect">
              <a:avLst/>
            </a:prstGeom>
            <a:solidFill>
              <a:srgbClr val="FF0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b="1">
                  <a:solidFill>
                    <a:schemeClr val="lt1"/>
                  </a:solidFill>
                  <a:latin typeface="Arial"/>
                  <a:ea typeface="Arial"/>
                  <a:cs typeface="Arial"/>
                  <a:sym typeface="Arial"/>
                </a:rPr>
                <a:t>4 semaines</a:t>
              </a:r>
              <a:endParaRPr/>
            </a:p>
          </p:txBody>
        </p:sp>
        <p:sp>
          <p:nvSpPr>
            <p:cNvPr id="247" name="Google Shape;247;p19">
              <a:hlinkClick r:id="rId7" action="ppaction://hlinksldjump"/>
            </p:cNvPr>
            <p:cNvSpPr/>
            <p:nvPr/>
          </p:nvSpPr>
          <p:spPr>
            <a:xfrm>
              <a:off x="4987064" y="-8635"/>
              <a:ext cx="1214654" cy="271229"/>
            </a:xfrm>
            <a:prstGeom prst="rect">
              <a:avLst/>
            </a:prstGeom>
            <a:solidFill>
              <a:srgbClr val="000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chemeClr val="lt1"/>
                  </a:solidFill>
                  <a:latin typeface="Arial"/>
                  <a:ea typeface="Arial"/>
                  <a:cs typeface="Arial"/>
                  <a:sym typeface="Arial"/>
                </a:rPr>
                <a:t>4 semaines</a:t>
              </a:r>
              <a:endParaRPr/>
            </a:p>
          </p:txBody>
        </p:sp>
        <p:sp>
          <p:nvSpPr>
            <p:cNvPr id="248" name="Google Shape;248;p19">
              <a:hlinkClick r:id="rId5" action="ppaction://hlinksldjump"/>
            </p:cNvPr>
            <p:cNvSpPr/>
            <p:nvPr/>
          </p:nvSpPr>
          <p:spPr>
            <a:xfrm>
              <a:off x="6201717" y="-10984"/>
              <a:ext cx="1471232" cy="280839"/>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chemeClr val="lt1"/>
                  </a:solidFill>
                  <a:latin typeface="Arial"/>
                  <a:ea typeface="Arial"/>
                  <a:cs typeface="Arial"/>
                  <a:sym typeface="Arial"/>
                </a:rPr>
                <a:t>5 semaines</a:t>
              </a:r>
              <a:endParaRPr/>
            </a:p>
          </p:txBody>
        </p:sp>
      </p:grpSp>
      <p:sp>
        <p:nvSpPr>
          <p:cNvPr id="249" name="Google Shape;249;p19"/>
          <p:cNvSpPr/>
          <p:nvPr/>
        </p:nvSpPr>
        <p:spPr>
          <a:xfrm>
            <a:off x="2914904" y="2643"/>
            <a:ext cx="1450376" cy="1224492"/>
          </a:xfrm>
          <a:prstGeom prst="roundRect">
            <a:avLst>
              <a:gd name="adj" fmla="val 16667"/>
            </a:avLst>
          </a:prstGeom>
          <a:noFill/>
          <a:ln w="38100" cap="flat" cmpd="sng">
            <a:solidFill>
              <a:srgbClr val="FF00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97445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4" name="Rectangle 3"/>
          <p:cNvSpPr/>
          <p:nvPr/>
        </p:nvSpPr>
        <p:spPr>
          <a:xfrm>
            <a:off x="-15738" y="-15897"/>
            <a:ext cx="9144001" cy="689089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4" name="Google Shape;254;p20"/>
          <p:cNvSpPr txBox="1"/>
          <p:nvPr/>
        </p:nvSpPr>
        <p:spPr>
          <a:xfrm>
            <a:off x="251520" y="260648"/>
            <a:ext cx="8712968" cy="38472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1" u="sng" dirty="0">
                <a:solidFill>
                  <a:schemeClr val="dk1"/>
                </a:solidFill>
                <a:latin typeface="Calibri"/>
                <a:ea typeface="Calibri"/>
                <a:cs typeface="Calibri"/>
                <a:sym typeface="Calibri"/>
                <a:hlinkClick r:id="rId3" action="ppaction://hlinkfile"/>
              </a:rPr>
              <a:t>Principe du TP :</a:t>
            </a:r>
            <a:endParaRPr b="1" i="1" u="sng" dirty="0"/>
          </a:p>
          <a:p>
            <a:pPr marL="0" marR="0" lvl="0" indent="0" algn="l" rtl="0">
              <a:spcBef>
                <a:spcPts val="0"/>
              </a:spcBef>
              <a:spcAft>
                <a:spcPts val="0"/>
              </a:spcAft>
              <a:buNone/>
            </a:pPr>
            <a:r>
              <a:rPr lang="fr-FR" sz="1800" i="1" dirty="0">
                <a:solidFill>
                  <a:schemeClr val="dk1"/>
                </a:solidFill>
                <a:latin typeface="Calibri"/>
                <a:ea typeface="Calibri"/>
                <a:cs typeface="Calibri"/>
                <a:sym typeface="Calibri"/>
              </a:rPr>
              <a:t>Comment garantir un confort en température au sein d'une maison en été comme en hiver</a:t>
            </a:r>
            <a:endParaRPr dirty="0"/>
          </a:p>
          <a:p>
            <a:pPr marL="0" marR="0" lvl="0" indent="0" algn="l" rtl="0">
              <a:spcBef>
                <a:spcPts val="0"/>
              </a:spcBef>
              <a:spcAft>
                <a:spcPts val="0"/>
              </a:spcAft>
              <a:buNone/>
            </a:pPr>
            <a:r>
              <a:rPr lang="fr-FR" sz="1800" i="1" dirty="0">
                <a:solidFill>
                  <a:schemeClr val="dk1"/>
                </a:solidFill>
                <a:latin typeface="Calibri"/>
                <a:ea typeface="Calibri"/>
                <a:cs typeface="Calibri"/>
                <a:sym typeface="Calibri"/>
              </a:rPr>
              <a:t>tout en minimisant la consommation d'énergie ?</a:t>
            </a:r>
            <a:endParaRPr dirty="0"/>
          </a:p>
          <a:p>
            <a:pPr marL="0" marR="0" lvl="0" indent="0" algn="l" rtl="0">
              <a:spcBef>
                <a:spcPts val="1200"/>
              </a:spcBef>
              <a:spcAft>
                <a:spcPts val="0"/>
              </a:spcAft>
              <a:buNone/>
            </a:pPr>
            <a:r>
              <a:rPr lang="fr-FR" sz="1800" b="1" dirty="0">
                <a:solidFill>
                  <a:srgbClr val="632423"/>
                </a:solidFill>
                <a:latin typeface="Calibri"/>
                <a:ea typeface="Calibri"/>
                <a:cs typeface="Calibri"/>
                <a:sym typeface="Calibri"/>
              </a:rPr>
              <a:t>Compétences développées</a:t>
            </a:r>
            <a:endParaRPr dirty="0"/>
          </a:p>
          <a:p>
            <a:pPr marL="0" marR="0" lvl="0" indent="0" algn="l" rtl="0">
              <a:spcBef>
                <a:spcPts val="0"/>
              </a:spcBef>
              <a:spcAft>
                <a:spcPts val="0"/>
              </a:spcAft>
              <a:buNone/>
            </a:pPr>
            <a:r>
              <a:rPr lang="fr-FR" sz="1800" dirty="0">
                <a:solidFill>
                  <a:schemeClr val="dk1"/>
                </a:solidFill>
                <a:latin typeface="Calibri"/>
                <a:ea typeface="Calibri"/>
                <a:cs typeface="Calibri"/>
                <a:sym typeface="Calibri"/>
              </a:rPr>
              <a:t>Analyser le besoin, l’organisation matérielle et fonctionnelle d’un produit par une démarche d’ingénierie système : </a:t>
            </a:r>
            <a:r>
              <a:rPr lang="fr-FR" sz="1800" dirty="0">
                <a:solidFill>
                  <a:srgbClr val="FF0000"/>
                </a:solidFill>
                <a:latin typeface="Calibri"/>
                <a:ea typeface="Calibri"/>
                <a:cs typeface="Calibri"/>
                <a:sym typeface="Calibri"/>
              </a:rPr>
              <a:t>Diagramme </a:t>
            </a:r>
            <a:r>
              <a:rPr lang="fr-FR" sz="1800" dirty="0" err="1">
                <a:solidFill>
                  <a:srgbClr val="FF0000"/>
                </a:solidFill>
                <a:latin typeface="Calibri"/>
                <a:ea typeface="Calibri"/>
                <a:cs typeface="Calibri"/>
                <a:sym typeface="Calibri"/>
              </a:rPr>
              <a:t>SysMl</a:t>
            </a:r>
            <a:endParaRPr sz="1800" dirty="0">
              <a:solidFill>
                <a:srgbClr val="FF0000"/>
              </a:solidFill>
              <a:latin typeface="Calibri"/>
              <a:ea typeface="Calibri"/>
              <a:cs typeface="Calibri"/>
              <a:sym typeface="Calibri"/>
            </a:endParaRPr>
          </a:p>
          <a:p>
            <a:pPr marL="0" marR="0" lvl="0" indent="0" algn="l" rtl="0">
              <a:spcBef>
                <a:spcPts val="0"/>
              </a:spcBef>
              <a:spcAft>
                <a:spcPts val="0"/>
              </a:spcAft>
              <a:buNone/>
            </a:pPr>
            <a:r>
              <a:rPr lang="fr-FR" sz="1800" dirty="0">
                <a:solidFill>
                  <a:schemeClr val="dk1"/>
                </a:solidFill>
                <a:latin typeface="Calibri"/>
                <a:ea typeface="Calibri"/>
                <a:cs typeface="Calibri"/>
                <a:sym typeface="Calibri"/>
              </a:rPr>
              <a:t>Caractériser les échanges d’informations : </a:t>
            </a:r>
            <a:r>
              <a:rPr lang="fr-FR" sz="1800" dirty="0">
                <a:solidFill>
                  <a:srgbClr val="FF0000"/>
                </a:solidFill>
                <a:latin typeface="Calibri"/>
                <a:ea typeface="Calibri"/>
                <a:cs typeface="Calibri"/>
                <a:sym typeface="Calibri"/>
              </a:rPr>
              <a:t>Communication entre les capteurs de niveau de luminosité et température et le microcontrôleur.</a:t>
            </a:r>
            <a:endParaRPr dirty="0"/>
          </a:p>
          <a:p>
            <a:pPr marL="0" marR="0" lvl="0" indent="0" algn="l" rtl="0">
              <a:spcBef>
                <a:spcPts val="0"/>
              </a:spcBef>
              <a:spcAft>
                <a:spcPts val="0"/>
              </a:spcAft>
              <a:buNone/>
            </a:pPr>
            <a:r>
              <a:rPr lang="fr-FR" sz="1800" dirty="0">
                <a:solidFill>
                  <a:schemeClr val="dk1"/>
                </a:solidFill>
                <a:latin typeface="Calibri"/>
                <a:ea typeface="Calibri"/>
                <a:cs typeface="Calibri"/>
                <a:sym typeface="Calibri"/>
              </a:rPr>
              <a:t>Instrumenter tout ou partie d’un produit en vue de mesurer les performances : </a:t>
            </a:r>
            <a:r>
              <a:rPr lang="fr-FR" sz="1800" dirty="0">
                <a:solidFill>
                  <a:srgbClr val="FF0000"/>
                </a:solidFill>
                <a:latin typeface="Calibri"/>
                <a:ea typeface="Calibri"/>
                <a:cs typeface="Calibri"/>
                <a:sym typeface="Calibri"/>
              </a:rPr>
              <a:t>Mesures des performances du système</a:t>
            </a:r>
            <a:endParaRPr dirty="0"/>
          </a:p>
          <a:p>
            <a:pPr marL="0" marR="0" lvl="0" indent="0" algn="l" rtl="0">
              <a:spcBef>
                <a:spcPts val="0"/>
              </a:spcBef>
              <a:spcAft>
                <a:spcPts val="0"/>
              </a:spcAft>
              <a:buNone/>
            </a:pPr>
            <a:r>
              <a:rPr lang="fr-FR" sz="1800" dirty="0">
                <a:solidFill>
                  <a:schemeClr val="dk1"/>
                </a:solidFill>
                <a:latin typeface="Calibri"/>
                <a:ea typeface="Calibri"/>
                <a:cs typeface="Calibri"/>
                <a:sym typeface="Calibri"/>
              </a:rPr>
              <a:t>Relever les grandeurs caractéristiques d’un protocole de communication : </a:t>
            </a:r>
            <a:r>
              <a:rPr lang="fr-FR" sz="1800" dirty="0">
                <a:solidFill>
                  <a:srgbClr val="FF0000"/>
                </a:solidFill>
                <a:latin typeface="Calibri"/>
                <a:ea typeface="Calibri"/>
                <a:cs typeface="Calibri"/>
                <a:sym typeface="Calibri"/>
              </a:rPr>
              <a:t>Protocole Wifi entre le microcontrôleur et une application « Android »</a:t>
            </a:r>
            <a:endParaRPr sz="1800" b="0" i="0" u="none" strike="noStrike" cap="none" dirty="0">
              <a:solidFill>
                <a:srgbClr val="FF0000"/>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255" name="Google Shape;255;p20"/>
          <p:cNvPicPr preferRelativeResize="0"/>
          <p:nvPr/>
        </p:nvPicPr>
        <p:blipFill rotWithShape="1">
          <a:blip r:embed="rId4">
            <a:alphaModFix/>
          </a:blip>
          <a:srcRect l="25000" t="26295" r="24998" b="18889"/>
          <a:stretch/>
        </p:blipFill>
        <p:spPr>
          <a:xfrm>
            <a:off x="2083654" y="3789040"/>
            <a:ext cx="4976692" cy="3068960"/>
          </a:xfrm>
          <a:prstGeom prst="rect">
            <a:avLst/>
          </a:prstGeom>
          <a:noFill/>
          <a:ln>
            <a:noFill/>
          </a:ln>
        </p:spPr>
      </p:pic>
    </p:spTree>
    <p:extLst>
      <p:ext uri="{BB962C8B-B14F-4D97-AF65-F5344CB8AC3E}">
        <p14:creationId xmlns:p14="http://schemas.microsoft.com/office/powerpoint/2010/main" val="1545174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 name="Rectangle 25"/>
          <p:cNvSpPr/>
          <p:nvPr/>
        </p:nvSpPr>
        <p:spPr>
          <a:xfrm>
            <a:off x="-15738" y="-15897"/>
            <a:ext cx="9144001" cy="689089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1" name="Google Shape;261;p21"/>
          <p:cNvSpPr/>
          <p:nvPr/>
        </p:nvSpPr>
        <p:spPr>
          <a:xfrm>
            <a:off x="-21095" y="1378134"/>
            <a:ext cx="9144000" cy="5429264"/>
          </a:xfrm>
          <a:prstGeom prst="roundRect">
            <a:avLst>
              <a:gd name="adj" fmla="val 16667"/>
            </a:avLst>
          </a:prstGeom>
          <a:solidFill>
            <a:srgbClr val="0000FF">
              <a:alpha val="20000"/>
            </a:srgbClr>
          </a:solidFill>
          <a:ln w="25400"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21"/>
          <p:cNvSpPr txBox="1"/>
          <p:nvPr/>
        </p:nvSpPr>
        <p:spPr>
          <a:xfrm>
            <a:off x="-14571" y="1428736"/>
            <a:ext cx="9144000" cy="8568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rgbClr val="632423"/>
                </a:solidFill>
                <a:latin typeface="Calibri"/>
                <a:ea typeface="Calibri"/>
                <a:cs typeface="Calibri"/>
                <a:sym typeface="Calibri"/>
              </a:rPr>
              <a:t>Première - Séquence 4</a:t>
            </a:r>
            <a:endParaRPr/>
          </a:p>
          <a:p>
            <a:pPr marL="0" marR="0" lvl="0" indent="0" algn="ctr" rtl="0">
              <a:lnSpc>
                <a:spcPct val="107000"/>
              </a:lnSpc>
              <a:spcBef>
                <a:spcPts val="0"/>
              </a:spcBef>
              <a:spcAft>
                <a:spcPts val="0"/>
              </a:spcAft>
              <a:buNone/>
            </a:pPr>
            <a:r>
              <a:rPr lang="fr-FR" sz="2400" b="1">
                <a:solidFill>
                  <a:srgbClr val="632423"/>
                </a:solidFill>
                <a:latin typeface="Calibri"/>
                <a:ea typeface="Calibri"/>
                <a:cs typeface="Calibri"/>
                <a:sym typeface="Calibri"/>
              </a:rPr>
              <a:t>Les objets connectés</a:t>
            </a:r>
            <a:endParaRPr/>
          </a:p>
        </p:txBody>
      </p:sp>
      <p:sp>
        <p:nvSpPr>
          <p:cNvPr id="263" name="Google Shape;263;p21"/>
          <p:cNvSpPr txBox="1"/>
          <p:nvPr/>
        </p:nvSpPr>
        <p:spPr>
          <a:xfrm>
            <a:off x="16743" y="2636912"/>
            <a:ext cx="91440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1">
                <a:solidFill>
                  <a:srgbClr val="632423"/>
                </a:solidFill>
                <a:latin typeface="Calibri"/>
                <a:ea typeface="Calibri"/>
                <a:cs typeface="Calibri"/>
                <a:sym typeface="Calibri"/>
              </a:rPr>
              <a:t>Compétences développées </a:t>
            </a:r>
            <a:endParaRPr/>
          </a:p>
        </p:txBody>
      </p:sp>
      <p:sp>
        <p:nvSpPr>
          <p:cNvPr id="264" name="Google Shape;264;p21"/>
          <p:cNvSpPr/>
          <p:nvPr/>
        </p:nvSpPr>
        <p:spPr>
          <a:xfrm>
            <a:off x="0" y="2285992"/>
            <a:ext cx="9144000" cy="33855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600"/>
              <a:buFont typeface="Calibri"/>
              <a:buNone/>
            </a:pPr>
            <a:r>
              <a:rPr lang="fr-FR" sz="1600" b="1">
                <a:solidFill>
                  <a:schemeClr val="dk1"/>
                </a:solidFill>
                <a:latin typeface="Calibri"/>
                <a:ea typeface="Calibri"/>
                <a:cs typeface="Calibri"/>
                <a:sym typeface="Calibri"/>
              </a:rPr>
              <a:t>Organisation : 3 </a:t>
            </a:r>
            <a:r>
              <a:rPr lang="fr-FR" sz="1600" b="1" i="0" u="none" strike="noStrike" cap="none">
                <a:solidFill>
                  <a:schemeClr val="dk1"/>
                </a:solidFill>
                <a:latin typeface="Calibri"/>
                <a:ea typeface="Calibri"/>
                <a:cs typeface="Calibri"/>
                <a:sym typeface="Calibri"/>
              </a:rPr>
              <a:t>x (2h + 2h) d’apprentissage </a:t>
            </a:r>
            <a:r>
              <a:rPr lang="fr-FR" sz="1600">
                <a:solidFill>
                  <a:schemeClr val="dk1"/>
                </a:solidFill>
                <a:latin typeface="Calibri"/>
                <a:ea typeface="Calibri"/>
                <a:cs typeface="Calibri"/>
                <a:sym typeface="Calibri"/>
              </a:rPr>
              <a:t>/ </a:t>
            </a:r>
            <a:r>
              <a:rPr lang="fr-FR" sz="1600" b="1" i="0" u="none" strike="noStrike" cap="none">
                <a:solidFill>
                  <a:srgbClr val="FF0000"/>
                </a:solidFill>
                <a:latin typeface="Calibri"/>
                <a:ea typeface="Calibri"/>
                <a:cs typeface="Calibri"/>
                <a:sym typeface="Calibri"/>
              </a:rPr>
              <a:t>2h d’évaluation répartie </a:t>
            </a:r>
            <a:r>
              <a:rPr lang="fr-FR" sz="1600">
                <a:solidFill>
                  <a:schemeClr val="dk1"/>
                </a:solidFill>
                <a:latin typeface="Calibri"/>
                <a:ea typeface="Calibri"/>
                <a:cs typeface="Calibri"/>
                <a:sym typeface="Calibri"/>
              </a:rPr>
              <a:t>/ </a:t>
            </a:r>
            <a:r>
              <a:rPr lang="fr-FR" sz="1600" b="1" i="0" u="none" strike="noStrike" cap="none">
                <a:solidFill>
                  <a:srgbClr val="FF0000"/>
                </a:solidFill>
                <a:latin typeface="Calibri"/>
                <a:ea typeface="Calibri"/>
                <a:cs typeface="Calibri"/>
                <a:sym typeface="Calibri"/>
              </a:rPr>
              <a:t>2h de remédiation répartie</a:t>
            </a:r>
            <a:r>
              <a:rPr lang="fr-FR" sz="1600" b="0" i="0" u="none" strike="noStrike" cap="none">
                <a:solidFill>
                  <a:schemeClr val="dk1"/>
                </a:solidFill>
                <a:latin typeface="Calibri"/>
                <a:ea typeface="Calibri"/>
                <a:cs typeface="Calibri"/>
                <a:sym typeface="Calibri"/>
              </a:rPr>
              <a:t> </a:t>
            </a:r>
            <a:endParaRPr/>
          </a:p>
        </p:txBody>
      </p:sp>
      <p:sp>
        <p:nvSpPr>
          <p:cNvPr id="265" name="Google Shape;265;p21"/>
          <p:cNvSpPr/>
          <p:nvPr/>
        </p:nvSpPr>
        <p:spPr>
          <a:xfrm>
            <a:off x="16743" y="2923215"/>
            <a:ext cx="9144000" cy="116955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400">
                <a:solidFill>
                  <a:srgbClr val="632423"/>
                </a:solidFill>
                <a:latin typeface="Calibri"/>
                <a:ea typeface="Calibri"/>
                <a:cs typeface="Calibri"/>
                <a:sym typeface="Calibri"/>
              </a:rPr>
              <a:t>Analyser le besoin, l’organisation matérielle et fonctionnelle d’un produit par une démarche d’ingénierie système</a:t>
            </a:r>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Analyser et caractériser les échanges d’information d’un système avec un réseau de communication</a:t>
            </a:r>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Analyser les principaux protocoles pour un réseau de communication et les supports matériels</a:t>
            </a:r>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Caractériser les échanges d’informations</a:t>
            </a:r>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Instrumenter tout ou partie d’un produit en vue de mesurer les performances</a:t>
            </a:r>
            <a:endParaRPr sz="1400" b="0" i="0" u="none" strike="noStrike" cap="none">
              <a:solidFill>
                <a:srgbClr val="632423"/>
              </a:solidFill>
              <a:latin typeface="Calibri"/>
              <a:ea typeface="Calibri"/>
              <a:cs typeface="Calibri"/>
              <a:sym typeface="Calibri"/>
            </a:endParaRPr>
          </a:p>
        </p:txBody>
      </p:sp>
      <p:sp>
        <p:nvSpPr>
          <p:cNvPr id="266" name="Google Shape;266;p21"/>
          <p:cNvSpPr txBox="1"/>
          <p:nvPr/>
        </p:nvSpPr>
        <p:spPr>
          <a:xfrm>
            <a:off x="0" y="4293096"/>
            <a:ext cx="91440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1">
                <a:solidFill>
                  <a:srgbClr val="632423"/>
                </a:solidFill>
                <a:latin typeface="Calibri"/>
                <a:ea typeface="Calibri"/>
                <a:cs typeface="Calibri"/>
                <a:sym typeface="Calibri"/>
              </a:rPr>
              <a:t>Connaissances principales associées </a:t>
            </a:r>
            <a:endParaRPr sz="1600" b="1">
              <a:solidFill>
                <a:srgbClr val="632423"/>
              </a:solidFill>
              <a:latin typeface="Calibri"/>
              <a:ea typeface="Calibri"/>
              <a:cs typeface="Calibri"/>
              <a:sym typeface="Calibri"/>
            </a:endParaRPr>
          </a:p>
        </p:txBody>
      </p:sp>
      <p:sp>
        <p:nvSpPr>
          <p:cNvPr id="267" name="Google Shape;267;p21"/>
          <p:cNvSpPr/>
          <p:nvPr/>
        </p:nvSpPr>
        <p:spPr>
          <a:xfrm>
            <a:off x="-27213" y="4619296"/>
            <a:ext cx="9144000" cy="138499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400" b="0" i="0" u="none" strike="noStrike" cap="none">
                <a:solidFill>
                  <a:srgbClr val="632423"/>
                </a:solidFill>
                <a:latin typeface="Calibri"/>
                <a:ea typeface="Calibri"/>
                <a:cs typeface="Calibri"/>
                <a:sym typeface="Calibri"/>
              </a:rPr>
              <a:t>Architecture client/serveur, cloud</a:t>
            </a:r>
            <a:r>
              <a:rPr lang="fr-FR" sz="1400">
                <a:solidFill>
                  <a:srgbClr val="632423"/>
                </a:solidFill>
                <a:latin typeface="Calibri"/>
                <a:ea typeface="Calibri"/>
                <a:cs typeface="Calibri"/>
                <a:sym typeface="Calibri"/>
              </a:rPr>
              <a:t>, a</a:t>
            </a:r>
            <a:r>
              <a:rPr lang="fr-FR" sz="1400" b="0" i="0" u="none" strike="noStrike" cap="none">
                <a:solidFill>
                  <a:srgbClr val="632423"/>
                </a:solidFill>
                <a:latin typeface="Calibri"/>
                <a:ea typeface="Calibri"/>
                <a:cs typeface="Calibri"/>
                <a:sym typeface="Calibri"/>
              </a:rPr>
              <a:t>rchitecture des réseaux de communication</a:t>
            </a:r>
            <a:endParaRPr/>
          </a:p>
          <a:p>
            <a:pPr marL="0" marR="0" lvl="0" indent="0" algn="l" rtl="0">
              <a:spcBef>
                <a:spcPts val="0"/>
              </a:spcBef>
              <a:spcAft>
                <a:spcPts val="0"/>
              </a:spcAft>
              <a:buNone/>
            </a:pPr>
            <a:r>
              <a:rPr lang="fr-FR" sz="1400" b="0" i="0" u="none" strike="noStrike" cap="none">
                <a:solidFill>
                  <a:srgbClr val="632423"/>
                </a:solidFill>
                <a:latin typeface="Calibri"/>
                <a:ea typeface="Calibri"/>
                <a:cs typeface="Calibri"/>
                <a:sym typeface="Calibri"/>
              </a:rPr>
              <a:t>Débit et vitesse de transmission</a:t>
            </a:r>
            <a:endParaRPr/>
          </a:p>
          <a:p>
            <a:pPr marL="0" marR="0" lvl="0" indent="0" algn="l" rtl="0">
              <a:spcBef>
                <a:spcPts val="0"/>
              </a:spcBef>
              <a:spcAft>
                <a:spcPts val="0"/>
              </a:spcAft>
              <a:buNone/>
            </a:pPr>
            <a:r>
              <a:rPr lang="fr-FR" sz="1400" b="0" i="0" u="none" strike="noStrike" cap="none">
                <a:solidFill>
                  <a:srgbClr val="632423"/>
                </a:solidFill>
                <a:latin typeface="Calibri"/>
                <a:ea typeface="Calibri"/>
                <a:cs typeface="Calibri"/>
                <a:sym typeface="Calibri"/>
              </a:rPr>
              <a:t>Protocoles, trames</a:t>
            </a:r>
            <a:endParaRPr/>
          </a:p>
          <a:p>
            <a:pPr marL="0" marR="0" lvl="0" indent="0" algn="l" rtl="0">
              <a:spcBef>
                <a:spcPts val="0"/>
              </a:spcBef>
              <a:spcAft>
                <a:spcPts val="0"/>
              </a:spcAft>
              <a:buNone/>
            </a:pPr>
            <a:r>
              <a:rPr lang="fr-FR" sz="1400" b="0" i="0" u="none" strike="noStrike" cap="none">
                <a:solidFill>
                  <a:srgbClr val="632423"/>
                </a:solidFill>
                <a:latin typeface="Calibri"/>
                <a:ea typeface="Calibri"/>
                <a:cs typeface="Calibri"/>
                <a:sym typeface="Calibri"/>
              </a:rPr>
              <a:t>Supports filaires et sans fil</a:t>
            </a:r>
            <a:endParaRPr/>
          </a:p>
          <a:p>
            <a:pPr marL="0" marR="0" lvl="0" indent="0" algn="l" rtl="0">
              <a:spcBef>
                <a:spcPts val="0"/>
              </a:spcBef>
              <a:spcAft>
                <a:spcPts val="0"/>
              </a:spcAft>
              <a:buNone/>
            </a:pPr>
            <a:r>
              <a:rPr lang="fr-FR" sz="1400" b="0" i="0" u="none" strike="noStrike" cap="none">
                <a:solidFill>
                  <a:srgbClr val="632423"/>
                </a:solidFill>
                <a:latin typeface="Calibri"/>
                <a:ea typeface="Calibri"/>
                <a:cs typeface="Calibri"/>
                <a:sym typeface="Calibri"/>
              </a:rPr>
              <a:t>Natures et caractéristiques des flux de données, des supports de communication</a:t>
            </a:r>
            <a:endParaRPr/>
          </a:p>
          <a:p>
            <a:pPr marL="0" marR="0" lvl="0" indent="0" algn="l" rtl="0">
              <a:spcBef>
                <a:spcPts val="0"/>
              </a:spcBef>
              <a:spcAft>
                <a:spcPts val="0"/>
              </a:spcAft>
              <a:buNone/>
            </a:pPr>
            <a:r>
              <a:rPr lang="fr-FR" sz="1400" b="0" i="0" u="none" strike="noStrike" cap="none">
                <a:solidFill>
                  <a:srgbClr val="632423"/>
                </a:solidFill>
                <a:latin typeface="Calibri"/>
                <a:ea typeface="Calibri"/>
                <a:cs typeface="Calibri"/>
                <a:sym typeface="Calibri"/>
              </a:rPr>
              <a:t>Débit maximal, débit utile</a:t>
            </a:r>
            <a:endParaRPr/>
          </a:p>
        </p:txBody>
      </p:sp>
      <p:sp>
        <p:nvSpPr>
          <p:cNvPr id="268" name="Google Shape;268;p21"/>
          <p:cNvSpPr txBox="1"/>
          <p:nvPr/>
        </p:nvSpPr>
        <p:spPr>
          <a:xfrm>
            <a:off x="5851130" y="4869160"/>
            <a:ext cx="3176635" cy="1077218"/>
          </a:xfrm>
          <a:prstGeom prst="rect">
            <a:avLst/>
          </a:prstGeom>
          <a:noFill/>
          <a:ln w="9525" cap="flat" cmpd="sng">
            <a:solidFill>
              <a:schemeClr val="accent1"/>
            </a:solidFill>
            <a:prstDash val="dash"/>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1">
                <a:solidFill>
                  <a:srgbClr val="366092"/>
                </a:solidFill>
                <a:latin typeface="Calibri"/>
                <a:ea typeface="Calibri"/>
                <a:cs typeface="Calibri"/>
                <a:sym typeface="Calibri"/>
              </a:rPr>
              <a:t>Supports d’activités </a:t>
            </a:r>
            <a:endParaRPr/>
          </a:p>
          <a:p>
            <a:pPr marL="285750" marR="0" lvl="0" indent="-285750" algn="l" rtl="0">
              <a:spcBef>
                <a:spcPts val="0"/>
              </a:spcBef>
              <a:spcAft>
                <a:spcPts val="0"/>
              </a:spcAft>
              <a:buClr>
                <a:srgbClr val="366092"/>
              </a:buClr>
              <a:buSzPts val="1600"/>
              <a:buFont typeface="Noto Sans Symbols"/>
              <a:buChar char="▪"/>
            </a:pPr>
            <a:r>
              <a:rPr lang="fr-FR" sz="1600">
                <a:solidFill>
                  <a:srgbClr val="366092"/>
                </a:solidFill>
                <a:latin typeface="Calibri"/>
                <a:ea typeface="Calibri"/>
                <a:cs typeface="Calibri"/>
                <a:sym typeface="Calibri"/>
              </a:rPr>
              <a:t>Pommeau de douche « Hydrao »</a:t>
            </a:r>
            <a:endParaRPr/>
          </a:p>
          <a:p>
            <a:pPr marL="285750" marR="0" lvl="0" indent="-285750" algn="l" rtl="0">
              <a:spcBef>
                <a:spcPts val="0"/>
              </a:spcBef>
              <a:spcAft>
                <a:spcPts val="0"/>
              </a:spcAft>
              <a:buClr>
                <a:srgbClr val="366092"/>
              </a:buClr>
              <a:buSzPts val="1600"/>
              <a:buFont typeface="Noto Sans Symbols"/>
              <a:buChar char="▪"/>
            </a:pPr>
            <a:r>
              <a:rPr lang="fr-FR" sz="1600" b="1">
                <a:solidFill>
                  <a:srgbClr val="366092"/>
                </a:solidFill>
                <a:latin typeface="Calibri"/>
                <a:ea typeface="Calibri"/>
                <a:cs typeface="Calibri"/>
                <a:sym typeface="Calibri"/>
              </a:rPr>
              <a:t>Packet Tracer (réseau)</a:t>
            </a:r>
            <a:endParaRPr/>
          </a:p>
          <a:p>
            <a:pPr marL="285750" marR="0" lvl="0" indent="-285750" algn="l" rtl="0">
              <a:spcBef>
                <a:spcPts val="0"/>
              </a:spcBef>
              <a:spcAft>
                <a:spcPts val="0"/>
              </a:spcAft>
              <a:buClr>
                <a:srgbClr val="366092"/>
              </a:buClr>
              <a:buSzPts val="1600"/>
              <a:buFont typeface="Noto Sans Symbols"/>
              <a:buChar char="▪"/>
            </a:pPr>
            <a:r>
              <a:rPr lang="fr-FR" sz="1600" b="1">
                <a:solidFill>
                  <a:srgbClr val="366092"/>
                </a:solidFill>
                <a:latin typeface="Calibri"/>
                <a:ea typeface="Calibri"/>
                <a:cs typeface="Calibri"/>
                <a:sym typeface="Calibri"/>
              </a:rPr>
              <a:t>WireShark (Analyse de trames)</a:t>
            </a:r>
            <a:endParaRPr/>
          </a:p>
        </p:txBody>
      </p:sp>
      <p:grpSp>
        <p:nvGrpSpPr>
          <p:cNvPr id="269" name="Google Shape;269;p21"/>
          <p:cNvGrpSpPr/>
          <p:nvPr/>
        </p:nvGrpSpPr>
        <p:grpSpPr>
          <a:xfrm>
            <a:off x="-15737" y="-15897"/>
            <a:ext cx="9167302" cy="1243032"/>
            <a:chOff x="-15737" y="-15897"/>
            <a:chExt cx="9167302" cy="1243032"/>
          </a:xfrm>
        </p:grpSpPr>
        <p:sp>
          <p:nvSpPr>
            <p:cNvPr id="270" name="Google Shape;270;p21">
              <a:hlinkClick r:id="rId3" action="ppaction://hlinksldjump"/>
            </p:cNvPr>
            <p:cNvSpPr txBox="1"/>
            <p:nvPr/>
          </p:nvSpPr>
          <p:spPr>
            <a:xfrm>
              <a:off x="7672948" y="-15897"/>
              <a:ext cx="1478617" cy="285752"/>
            </a:xfrm>
            <a:prstGeom prst="rect">
              <a:avLst/>
            </a:prstGeom>
            <a:solidFill>
              <a:srgbClr val="009999"/>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200">
                  <a:solidFill>
                    <a:schemeClr val="lt1"/>
                  </a:solidFill>
                  <a:latin typeface="Arial"/>
                  <a:ea typeface="Arial"/>
                  <a:cs typeface="Arial"/>
                  <a:sym typeface="Arial"/>
                </a:rPr>
                <a:t>5 semaines</a:t>
              </a:r>
              <a:endParaRPr/>
            </a:p>
          </p:txBody>
        </p:sp>
        <p:sp>
          <p:nvSpPr>
            <p:cNvPr id="271" name="Google Shape;271;p21">
              <a:hlinkClick r:id="rId4" action="ppaction://hlinksldjump"/>
            </p:cNvPr>
            <p:cNvSpPr/>
            <p:nvPr/>
          </p:nvSpPr>
          <p:spPr>
            <a:xfrm>
              <a:off x="-15737" y="269855"/>
              <a:ext cx="1588430" cy="954637"/>
            </a:xfrm>
            <a:prstGeom prst="rect">
              <a:avLst/>
            </a:prstGeom>
            <a:solidFill>
              <a:srgbClr val="00FF00">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b="1">
                  <a:solidFill>
                    <a:srgbClr val="000000"/>
                  </a:solidFill>
                  <a:latin typeface="Arial"/>
                  <a:ea typeface="Arial"/>
                  <a:cs typeface="Arial"/>
                  <a:sym typeface="Arial"/>
                </a:rPr>
                <a:t>Les nouvelles mobilités individuelles</a:t>
              </a:r>
              <a:endParaRPr/>
            </a:p>
          </p:txBody>
        </p:sp>
        <p:sp>
          <p:nvSpPr>
            <p:cNvPr id="272" name="Google Shape;272;p21">
              <a:hlinkClick r:id="rId5" action="ppaction://hlinksldjump"/>
            </p:cNvPr>
            <p:cNvSpPr/>
            <p:nvPr/>
          </p:nvSpPr>
          <p:spPr>
            <a:xfrm>
              <a:off x="1572692" y="264059"/>
              <a:ext cx="1361979" cy="960433"/>
            </a:xfrm>
            <a:prstGeom prst="rect">
              <a:avLst/>
            </a:prstGeom>
            <a:solidFill>
              <a:srgbClr val="00FFFF">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a:solidFill>
                    <a:srgbClr val="000000"/>
                  </a:solidFill>
                  <a:latin typeface="Arial"/>
                  <a:ea typeface="Arial"/>
                  <a:cs typeface="Arial"/>
                  <a:sym typeface="Arial"/>
                </a:rPr>
                <a:t>L’assistance pour la santé</a:t>
              </a:r>
              <a:endParaRPr/>
            </a:p>
          </p:txBody>
        </p:sp>
        <p:sp>
          <p:nvSpPr>
            <p:cNvPr id="273" name="Google Shape;273;p21">
              <a:hlinkClick r:id="rId6" action="ppaction://hlinksldjump"/>
            </p:cNvPr>
            <p:cNvSpPr/>
            <p:nvPr/>
          </p:nvSpPr>
          <p:spPr>
            <a:xfrm>
              <a:off x="2930015" y="264059"/>
              <a:ext cx="1434345" cy="960433"/>
            </a:xfrm>
            <a:prstGeom prst="rect">
              <a:avLst/>
            </a:prstGeom>
            <a:solidFill>
              <a:srgbClr val="FF00FF">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a:solidFill>
                    <a:schemeClr val="lt1"/>
                  </a:solidFill>
                  <a:latin typeface="Arial"/>
                  <a:ea typeface="Arial"/>
                  <a:cs typeface="Arial"/>
                  <a:sym typeface="Arial"/>
                </a:rPr>
                <a:t>Les échanges et communications  d’informations</a:t>
              </a:r>
              <a:endParaRPr/>
            </a:p>
          </p:txBody>
        </p:sp>
        <p:sp>
          <p:nvSpPr>
            <p:cNvPr id="274" name="Google Shape;274;p21">
              <a:hlinkClick r:id="rId7" action="ppaction://hlinksldjump"/>
            </p:cNvPr>
            <p:cNvSpPr/>
            <p:nvPr/>
          </p:nvSpPr>
          <p:spPr>
            <a:xfrm>
              <a:off x="4987064" y="262533"/>
              <a:ext cx="1214653" cy="964602"/>
            </a:xfrm>
            <a:prstGeom prst="rect">
              <a:avLst/>
            </a:prstGeom>
            <a:solidFill>
              <a:srgbClr val="0000FF">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b="1">
                  <a:solidFill>
                    <a:schemeClr val="lt1"/>
                  </a:solidFill>
                  <a:latin typeface="Arial"/>
                  <a:ea typeface="Arial"/>
                  <a:cs typeface="Arial"/>
                  <a:sym typeface="Arial"/>
                </a:rPr>
                <a:t>Les objets connectés</a:t>
              </a:r>
              <a:endParaRPr/>
            </a:p>
          </p:txBody>
        </p:sp>
        <p:sp>
          <p:nvSpPr>
            <p:cNvPr id="275" name="Google Shape;275;p21">
              <a:hlinkClick r:id="rId5" action="ppaction://hlinksldjump"/>
            </p:cNvPr>
            <p:cNvSpPr/>
            <p:nvPr/>
          </p:nvSpPr>
          <p:spPr>
            <a:xfrm>
              <a:off x="6201716" y="267972"/>
              <a:ext cx="1471233" cy="959163"/>
            </a:xfrm>
            <a:prstGeom prst="rect">
              <a:avLst/>
            </a:prstGeom>
            <a:solidFill>
              <a:srgbClr val="FF0000">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a:solidFill>
                    <a:schemeClr val="lt1"/>
                  </a:solidFill>
                  <a:latin typeface="Arial"/>
                  <a:ea typeface="Arial"/>
                  <a:cs typeface="Arial"/>
                  <a:sym typeface="Arial"/>
                </a:rPr>
                <a:t>Des applications nomades à l’intelligence artificielle</a:t>
              </a:r>
              <a:endParaRPr/>
            </a:p>
          </p:txBody>
        </p:sp>
        <p:sp>
          <p:nvSpPr>
            <p:cNvPr id="276" name="Google Shape;276;p21">
              <a:hlinkClick r:id="rId3" action="ppaction://hlinksldjump"/>
            </p:cNvPr>
            <p:cNvSpPr/>
            <p:nvPr/>
          </p:nvSpPr>
          <p:spPr>
            <a:xfrm>
              <a:off x="7672949" y="269855"/>
              <a:ext cx="1478616" cy="957280"/>
            </a:xfrm>
            <a:prstGeom prst="rect">
              <a:avLst/>
            </a:prstGeom>
            <a:solidFill>
              <a:srgbClr val="009999">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a:solidFill>
                    <a:schemeClr val="lt1"/>
                  </a:solidFill>
                  <a:latin typeface="Arial"/>
                  <a:ea typeface="Arial"/>
                  <a:cs typeface="Arial"/>
                  <a:sym typeface="Arial"/>
                </a:rPr>
                <a:t>L’assistance aux personnes </a:t>
              </a:r>
              <a:endParaRPr/>
            </a:p>
          </p:txBody>
        </p:sp>
        <p:sp>
          <p:nvSpPr>
            <p:cNvPr id="277" name="Google Shape;277;p21">
              <a:hlinkClick r:id="rId8" action="ppaction://hlinksldjump"/>
            </p:cNvPr>
            <p:cNvSpPr/>
            <p:nvPr/>
          </p:nvSpPr>
          <p:spPr>
            <a:xfrm rot="-5400000">
              <a:off x="4057218" y="296296"/>
              <a:ext cx="1233230" cy="623368"/>
            </a:xfrm>
            <a:prstGeom prst="rect">
              <a:avLst/>
            </a:pr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000000"/>
                  </a:solidFill>
                  <a:latin typeface="Arial"/>
                  <a:ea typeface="Arial"/>
                  <a:cs typeface="Arial"/>
                  <a:sym typeface="Arial"/>
                </a:rPr>
                <a:t>CHALLENGE 12H</a:t>
              </a:r>
              <a:endParaRPr/>
            </a:p>
          </p:txBody>
        </p:sp>
        <p:sp>
          <p:nvSpPr>
            <p:cNvPr id="278" name="Google Shape;278;p21">
              <a:hlinkClick r:id="rId4" action="ppaction://hlinksldjump"/>
            </p:cNvPr>
            <p:cNvSpPr/>
            <p:nvPr/>
          </p:nvSpPr>
          <p:spPr>
            <a:xfrm>
              <a:off x="-15737" y="-11546"/>
              <a:ext cx="1588430" cy="277232"/>
            </a:xfrm>
            <a:prstGeom prst="rect">
              <a:avLst/>
            </a:prstGeom>
            <a:solidFill>
              <a:srgbClr val="00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b="1">
                  <a:solidFill>
                    <a:schemeClr val="dk1"/>
                  </a:solidFill>
                  <a:latin typeface="Arial"/>
                  <a:ea typeface="Arial"/>
                  <a:cs typeface="Arial"/>
                  <a:sym typeface="Arial"/>
                </a:rPr>
                <a:t>6 semaines</a:t>
              </a:r>
              <a:endParaRPr/>
            </a:p>
          </p:txBody>
        </p:sp>
        <p:sp>
          <p:nvSpPr>
            <p:cNvPr id="279" name="Google Shape;279;p21">
              <a:hlinkClick r:id="rId5" action="ppaction://hlinksldjump"/>
            </p:cNvPr>
            <p:cNvSpPr/>
            <p:nvPr/>
          </p:nvSpPr>
          <p:spPr>
            <a:xfrm>
              <a:off x="1574540" y="-9555"/>
              <a:ext cx="1360132" cy="279410"/>
            </a:xfrm>
            <a:prstGeom prst="rect">
              <a:avLst/>
            </a:prstGeom>
            <a:solidFill>
              <a:srgbClr val="00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chemeClr val="dk1"/>
                  </a:solidFill>
                  <a:latin typeface="Arial"/>
                  <a:ea typeface="Arial"/>
                  <a:cs typeface="Arial"/>
                  <a:sym typeface="Arial"/>
                </a:rPr>
                <a:t>5 semaines</a:t>
              </a:r>
              <a:endParaRPr/>
            </a:p>
          </p:txBody>
        </p:sp>
        <p:sp>
          <p:nvSpPr>
            <p:cNvPr id="280" name="Google Shape;280;p21">
              <a:hlinkClick r:id="rId6" action="ppaction://hlinksldjump"/>
            </p:cNvPr>
            <p:cNvSpPr/>
            <p:nvPr/>
          </p:nvSpPr>
          <p:spPr>
            <a:xfrm>
              <a:off x="2934672" y="-7170"/>
              <a:ext cx="1430607" cy="271229"/>
            </a:xfrm>
            <a:prstGeom prst="rect">
              <a:avLst/>
            </a:prstGeom>
            <a:solidFill>
              <a:srgbClr val="FF0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chemeClr val="lt1"/>
                  </a:solidFill>
                  <a:latin typeface="Arial"/>
                  <a:ea typeface="Arial"/>
                  <a:cs typeface="Arial"/>
                  <a:sym typeface="Arial"/>
                </a:rPr>
                <a:t>4 semaines</a:t>
              </a:r>
              <a:endParaRPr/>
            </a:p>
          </p:txBody>
        </p:sp>
        <p:sp>
          <p:nvSpPr>
            <p:cNvPr id="281" name="Google Shape;281;p21">
              <a:hlinkClick r:id="rId7" action="ppaction://hlinksldjump"/>
            </p:cNvPr>
            <p:cNvSpPr/>
            <p:nvPr/>
          </p:nvSpPr>
          <p:spPr>
            <a:xfrm>
              <a:off x="4987064" y="-8635"/>
              <a:ext cx="1214654" cy="271229"/>
            </a:xfrm>
            <a:prstGeom prst="rect">
              <a:avLst/>
            </a:prstGeom>
            <a:solidFill>
              <a:srgbClr val="000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b="1">
                  <a:solidFill>
                    <a:schemeClr val="lt1"/>
                  </a:solidFill>
                  <a:latin typeface="Arial"/>
                  <a:ea typeface="Arial"/>
                  <a:cs typeface="Arial"/>
                  <a:sym typeface="Arial"/>
                </a:rPr>
                <a:t>4 semaines</a:t>
              </a:r>
              <a:endParaRPr/>
            </a:p>
          </p:txBody>
        </p:sp>
        <p:sp>
          <p:nvSpPr>
            <p:cNvPr id="282" name="Google Shape;282;p21">
              <a:hlinkClick r:id="rId5" action="ppaction://hlinksldjump"/>
            </p:cNvPr>
            <p:cNvSpPr/>
            <p:nvPr/>
          </p:nvSpPr>
          <p:spPr>
            <a:xfrm>
              <a:off x="6201717" y="-10984"/>
              <a:ext cx="1471232" cy="280839"/>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chemeClr val="lt1"/>
                  </a:solidFill>
                  <a:latin typeface="Arial"/>
                  <a:ea typeface="Arial"/>
                  <a:cs typeface="Arial"/>
                  <a:sym typeface="Arial"/>
                </a:rPr>
                <a:t>5 semaines</a:t>
              </a:r>
              <a:endParaRPr/>
            </a:p>
          </p:txBody>
        </p:sp>
      </p:grpSp>
      <p:sp>
        <p:nvSpPr>
          <p:cNvPr id="283" name="Google Shape;283;p21"/>
          <p:cNvSpPr/>
          <p:nvPr/>
        </p:nvSpPr>
        <p:spPr>
          <a:xfrm>
            <a:off x="4982517" y="-15897"/>
            <a:ext cx="1219202" cy="1224492"/>
          </a:xfrm>
          <a:prstGeom prst="roundRect">
            <a:avLst>
              <a:gd name="adj" fmla="val 16667"/>
            </a:avLst>
          </a:prstGeom>
          <a:noFill/>
          <a:ln w="38100" cap="flat" cmpd="sng">
            <a:solidFill>
              <a:srgbClr val="FF00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27/02/2019</a:t>
            </a:r>
            <a:endParaRPr/>
          </a:p>
        </p:txBody>
      </p:sp>
    </p:spTree>
    <p:extLst>
      <p:ext uri="{BB962C8B-B14F-4D97-AF65-F5344CB8AC3E}">
        <p14:creationId xmlns:p14="http://schemas.microsoft.com/office/powerpoint/2010/main" val="4079651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5" name="Rectangle 24"/>
          <p:cNvSpPr/>
          <p:nvPr/>
        </p:nvSpPr>
        <p:spPr>
          <a:xfrm>
            <a:off x="-15738" y="-15897"/>
            <a:ext cx="9144001" cy="689089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0" name="Google Shape;290;p22"/>
          <p:cNvSpPr/>
          <p:nvPr/>
        </p:nvSpPr>
        <p:spPr>
          <a:xfrm>
            <a:off x="0" y="1428736"/>
            <a:ext cx="9144000" cy="5429264"/>
          </a:xfrm>
          <a:prstGeom prst="roundRect">
            <a:avLst>
              <a:gd name="adj" fmla="val 16667"/>
            </a:avLst>
          </a:prstGeom>
          <a:solidFill>
            <a:srgbClr val="FF0000">
              <a:alpha val="20000"/>
            </a:srgbClr>
          </a:solidFill>
          <a:ln w="25400"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22"/>
          <p:cNvSpPr txBox="1"/>
          <p:nvPr/>
        </p:nvSpPr>
        <p:spPr>
          <a:xfrm>
            <a:off x="0" y="1428736"/>
            <a:ext cx="9144000" cy="8568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rgbClr val="632423"/>
                </a:solidFill>
                <a:latin typeface="Calibri"/>
                <a:ea typeface="Calibri"/>
                <a:cs typeface="Calibri"/>
                <a:sym typeface="Calibri"/>
              </a:rPr>
              <a:t>Première - Séquence 5</a:t>
            </a:r>
            <a:endParaRPr/>
          </a:p>
          <a:p>
            <a:pPr marL="0" marR="0" lvl="0" indent="0" algn="ctr" rtl="0">
              <a:lnSpc>
                <a:spcPct val="107000"/>
              </a:lnSpc>
              <a:spcBef>
                <a:spcPts val="0"/>
              </a:spcBef>
              <a:spcAft>
                <a:spcPts val="0"/>
              </a:spcAft>
              <a:buNone/>
            </a:pPr>
            <a:r>
              <a:rPr lang="fr-FR" sz="2400" b="1">
                <a:solidFill>
                  <a:srgbClr val="632423"/>
                </a:solidFill>
                <a:latin typeface="Calibri"/>
                <a:ea typeface="Calibri"/>
                <a:cs typeface="Calibri"/>
                <a:sym typeface="Calibri"/>
              </a:rPr>
              <a:t>Des applications nomades à l’intelligence artificielle</a:t>
            </a:r>
            <a:endParaRPr/>
          </a:p>
        </p:txBody>
      </p:sp>
      <p:sp>
        <p:nvSpPr>
          <p:cNvPr id="292" name="Google Shape;292;p22"/>
          <p:cNvSpPr txBox="1"/>
          <p:nvPr/>
        </p:nvSpPr>
        <p:spPr>
          <a:xfrm>
            <a:off x="0" y="2714620"/>
            <a:ext cx="91440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1">
                <a:solidFill>
                  <a:srgbClr val="632423"/>
                </a:solidFill>
                <a:latin typeface="Calibri"/>
                <a:ea typeface="Calibri"/>
                <a:cs typeface="Calibri"/>
                <a:sym typeface="Calibri"/>
              </a:rPr>
              <a:t>Compétences développées</a:t>
            </a:r>
            <a:endParaRPr/>
          </a:p>
        </p:txBody>
      </p:sp>
      <p:sp>
        <p:nvSpPr>
          <p:cNvPr id="293" name="Google Shape;293;p22"/>
          <p:cNvSpPr/>
          <p:nvPr/>
        </p:nvSpPr>
        <p:spPr>
          <a:xfrm>
            <a:off x="0" y="2285992"/>
            <a:ext cx="9144000" cy="33855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600"/>
              <a:buFont typeface="Calibri"/>
              <a:buNone/>
            </a:pPr>
            <a:r>
              <a:rPr lang="fr-FR" sz="1600" b="1">
                <a:solidFill>
                  <a:schemeClr val="dk1"/>
                </a:solidFill>
                <a:latin typeface="Calibri"/>
                <a:ea typeface="Calibri"/>
                <a:cs typeface="Calibri"/>
                <a:sym typeface="Calibri"/>
              </a:rPr>
              <a:t>Organisation : 4 </a:t>
            </a:r>
            <a:r>
              <a:rPr lang="fr-FR" sz="1600" b="1" i="0" u="none" strike="noStrike" cap="none">
                <a:solidFill>
                  <a:schemeClr val="dk1"/>
                </a:solidFill>
                <a:latin typeface="Calibri"/>
                <a:ea typeface="Calibri"/>
                <a:cs typeface="Calibri"/>
                <a:sym typeface="Calibri"/>
              </a:rPr>
              <a:t>x (2h + 2h) d’apprentissage </a:t>
            </a:r>
            <a:r>
              <a:rPr lang="fr-FR" sz="1600">
                <a:solidFill>
                  <a:schemeClr val="dk1"/>
                </a:solidFill>
                <a:latin typeface="Calibri"/>
                <a:ea typeface="Calibri"/>
                <a:cs typeface="Calibri"/>
                <a:sym typeface="Calibri"/>
              </a:rPr>
              <a:t>/ </a:t>
            </a:r>
            <a:r>
              <a:rPr lang="fr-FR" sz="1600" b="1" i="0" u="none" strike="noStrike" cap="none">
                <a:solidFill>
                  <a:srgbClr val="FF0000"/>
                </a:solidFill>
                <a:latin typeface="Calibri"/>
                <a:ea typeface="Calibri"/>
                <a:cs typeface="Calibri"/>
                <a:sym typeface="Calibri"/>
              </a:rPr>
              <a:t>2h d’évaluation répartie </a:t>
            </a:r>
            <a:r>
              <a:rPr lang="fr-FR" sz="1600">
                <a:solidFill>
                  <a:schemeClr val="dk1"/>
                </a:solidFill>
                <a:latin typeface="Calibri"/>
                <a:ea typeface="Calibri"/>
                <a:cs typeface="Calibri"/>
                <a:sym typeface="Calibri"/>
              </a:rPr>
              <a:t>/ </a:t>
            </a:r>
            <a:r>
              <a:rPr lang="fr-FR" sz="1600" b="1" i="0" u="none" strike="noStrike" cap="none">
                <a:solidFill>
                  <a:srgbClr val="FF0000"/>
                </a:solidFill>
                <a:latin typeface="Calibri"/>
                <a:ea typeface="Calibri"/>
                <a:cs typeface="Calibri"/>
                <a:sym typeface="Calibri"/>
              </a:rPr>
              <a:t>2h de remédiation répartie</a:t>
            </a:r>
            <a:r>
              <a:rPr lang="fr-FR" sz="1600" b="0" i="0" u="none" strike="noStrike" cap="none">
                <a:solidFill>
                  <a:schemeClr val="dk1"/>
                </a:solidFill>
                <a:latin typeface="Calibri"/>
                <a:ea typeface="Calibri"/>
                <a:cs typeface="Calibri"/>
                <a:sym typeface="Calibri"/>
              </a:rPr>
              <a:t> </a:t>
            </a:r>
            <a:endParaRPr/>
          </a:p>
        </p:txBody>
      </p:sp>
      <p:sp>
        <p:nvSpPr>
          <p:cNvPr id="294" name="Google Shape;294;p22"/>
          <p:cNvSpPr/>
          <p:nvPr/>
        </p:nvSpPr>
        <p:spPr>
          <a:xfrm>
            <a:off x="0" y="3000370"/>
            <a:ext cx="9144000" cy="138499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400">
                <a:solidFill>
                  <a:srgbClr val="632423"/>
                </a:solidFill>
                <a:latin typeface="Calibri"/>
                <a:ea typeface="Calibri"/>
                <a:cs typeface="Calibri"/>
                <a:sym typeface="Calibri"/>
              </a:rPr>
              <a:t>Imaginer une solution originale, appropriée et esthétique </a:t>
            </a:r>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Instrumenter tout ou partie d’un produit en vue de mesurer les  performances</a:t>
            </a:r>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Traduire le comportement attendu ou observé d’un objet</a:t>
            </a:r>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Analyser le comportement d’un objet à partir d’une description à événements discrets</a:t>
            </a:r>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Analyser le traitement de l’information</a:t>
            </a:r>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Traduire un algorithme en un programme exécutable</a:t>
            </a:r>
            <a:endParaRPr sz="1400" b="0" i="0" u="none" strike="noStrike" cap="none">
              <a:solidFill>
                <a:srgbClr val="632423"/>
              </a:solidFill>
              <a:latin typeface="Calibri"/>
              <a:ea typeface="Calibri"/>
              <a:cs typeface="Calibri"/>
              <a:sym typeface="Calibri"/>
            </a:endParaRPr>
          </a:p>
        </p:txBody>
      </p:sp>
      <p:sp>
        <p:nvSpPr>
          <p:cNvPr id="295" name="Google Shape;295;p22"/>
          <p:cNvSpPr txBox="1"/>
          <p:nvPr/>
        </p:nvSpPr>
        <p:spPr>
          <a:xfrm>
            <a:off x="0" y="4437112"/>
            <a:ext cx="91440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1">
                <a:solidFill>
                  <a:srgbClr val="632423"/>
                </a:solidFill>
                <a:latin typeface="Calibri"/>
                <a:ea typeface="Calibri"/>
                <a:cs typeface="Calibri"/>
                <a:sym typeface="Calibri"/>
              </a:rPr>
              <a:t>Connaissances principales associées</a:t>
            </a:r>
            <a:endParaRPr sz="1600" b="1">
              <a:solidFill>
                <a:srgbClr val="632423"/>
              </a:solidFill>
              <a:latin typeface="Calibri"/>
              <a:ea typeface="Calibri"/>
              <a:cs typeface="Calibri"/>
              <a:sym typeface="Calibri"/>
            </a:endParaRPr>
          </a:p>
        </p:txBody>
      </p:sp>
      <p:sp>
        <p:nvSpPr>
          <p:cNvPr id="296" name="Google Shape;296;p22"/>
          <p:cNvSpPr/>
          <p:nvPr/>
        </p:nvSpPr>
        <p:spPr>
          <a:xfrm>
            <a:off x="0" y="4725144"/>
            <a:ext cx="9144000" cy="138499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400">
                <a:solidFill>
                  <a:srgbClr val="632423"/>
                </a:solidFill>
                <a:latin typeface="Calibri"/>
                <a:ea typeface="Calibri"/>
                <a:cs typeface="Calibri"/>
                <a:sym typeface="Calibri"/>
              </a:rPr>
              <a:t>Design d’interface et d’interaction</a:t>
            </a:r>
            <a:endParaRPr sz="1400">
              <a:solidFill>
                <a:srgbClr val="632423"/>
              </a:solidFill>
              <a:latin typeface="Calibri"/>
              <a:ea typeface="Calibri"/>
              <a:cs typeface="Calibri"/>
              <a:sym typeface="Calibri"/>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Scénarios d’usage et expériences utilisateurs</a:t>
            </a:r>
            <a:endParaRPr sz="1400">
              <a:solidFill>
                <a:srgbClr val="632423"/>
              </a:solidFill>
              <a:latin typeface="Calibri"/>
              <a:ea typeface="Calibri"/>
              <a:cs typeface="Calibri"/>
              <a:sym typeface="Calibri"/>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Paramétrage d’une chaîne d’acquisition</a:t>
            </a:r>
            <a:endParaRPr sz="1400">
              <a:solidFill>
                <a:srgbClr val="632423"/>
              </a:solidFill>
              <a:latin typeface="Calibri"/>
              <a:ea typeface="Calibri"/>
              <a:cs typeface="Calibri"/>
              <a:sym typeface="Calibri"/>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Structures algorithmiques (variables, fonctions, structures séquentielles, itératives, répétitives, conditionnelles)</a:t>
            </a:r>
            <a:endParaRPr sz="1400">
              <a:solidFill>
                <a:srgbClr val="632423"/>
              </a:solidFill>
              <a:latin typeface="Calibri"/>
              <a:ea typeface="Calibri"/>
              <a:cs typeface="Calibri"/>
              <a:sym typeface="Calibri"/>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Algorithme, programme, langage de programmation </a:t>
            </a:r>
            <a:endParaRPr sz="1400">
              <a:solidFill>
                <a:srgbClr val="632423"/>
              </a:solidFill>
              <a:latin typeface="Calibri"/>
              <a:ea typeface="Calibri"/>
              <a:cs typeface="Calibri"/>
              <a:sym typeface="Calibri"/>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Notions d’intelligence artificielle</a:t>
            </a:r>
            <a:endParaRPr sz="1400" b="0" i="0" u="none" strike="noStrike" cap="none">
              <a:solidFill>
                <a:srgbClr val="632423"/>
              </a:solidFill>
              <a:latin typeface="Calibri"/>
              <a:ea typeface="Calibri"/>
              <a:cs typeface="Calibri"/>
              <a:sym typeface="Calibri"/>
            </a:endParaRPr>
          </a:p>
        </p:txBody>
      </p:sp>
      <p:sp>
        <p:nvSpPr>
          <p:cNvPr id="297" name="Google Shape;297;p22"/>
          <p:cNvSpPr txBox="1"/>
          <p:nvPr/>
        </p:nvSpPr>
        <p:spPr>
          <a:xfrm>
            <a:off x="6134686" y="4021613"/>
            <a:ext cx="2681347" cy="1077218"/>
          </a:xfrm>
          <a:prstGeom prst="rect">
            <a:avLst/>
          </a:prstGeom>
          <a:noFill/>
          <a:ln w="9525" cap="flat" cmpd="sng">
            <a:solidFill>
              <a:schemeClr val="accent1"/>
            </a:solidFill>
            <a:prstDash val="dash"/>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1">
                <a:solidFill>
                  <a:srgbClr val="366092"/>
                </a:solidFill>
                <a:latin typeface="Calibri"/>
                <a:ea typeface="Calibri"/>
                <a:cs typeface="Calibri"/>
                <a:sym typeface="Calibri"/>
              </a:rPr>
              <a:t>Supports d’activités</a:t>
            </a:r>
            <a:endParaRPr/>
          </a:p>
          <a:p>
            <a:pPr marL="285750" marR="0" lvl="0" indent="-285750" algn="l" rtl="0">
              <a:spcBef>
                <a:spcPts val="0"/>
              </a:spcBef>
              <a:spcAft>
                <a:spcPts val="0"/>
              </a:spcAft>
              <a:buClr>
                <a:srgbClr val="366092"/>
              </a:buClr>
              <a:buSzPts val="1600"/>
              <a:buFont typeface="Noto Sans Symbols"/>
              <a:buChar char="▪"/>
            </a:pPr>
            <a:r>
              <a:rPr lang="fr-FR" sz="1600">
                <a:solidFill>
                  <a:srgbClr val="366092"/>
                </a:solidFill>
                <a:latin typeface="Calibri"/>
                <a:ea typeface="Calibri"/>
                <a:cs typeface="Calibri"/>
                <a:sym typeface="Calibri"/>
              </a:rPr>
              <a:t>Mini robot « sphèro Bolt »</a:t>
            </a:r>
            <a:endParaRPr/>
          </a:p>
          <a:p>
            <a:pPr marL="285750" marR="0" lvl="0" indent="-285750" algn="l" rtl="0">
              <a:spcBef>
                <a:spcPts val="0"/>
              </a:spcBef>
              <a:spcAft>
                <a:spcPts val="0"/>
              </a:spcAft>
              <a:buClr>
                <a:srgbClr val="366092"/>
              </a:buClr>
              <a:buSzPts val="1600"/>
              <a:buFont typeface="Noto Sans Symbols"/>
              <a:buChar char="▪"/>
            </a:pPr>
            <a:r>
              <a:rPr lang="fr-FR" sz="1600">
                <a:solidFill>
                  <a:srgbClr val="366092"/>
                </a:solidFill>
                <a:latin typeface="Calibri"/>
                <a:ea typeface="Calibri"/>
                <a:cs typeface="Calibri"/>
                <a:sym typeface="Calibri"/>
              </a:rPr>
              <a:t>Drone « Dji Tello Edu »</a:t>
            </a:r>
            <a:endParaRPr/>
          </a:p>
          <a:p>
            <a:pPr marL="285750" marR="0" lvl="0" indent="-285750" algn="l" rtl="0">
              <a:spcBef>
                <a:spcPts val="0"/>
              </a:spcBef>
              <a:spcAft>
                <a:spcPts val="0"/>
              </a:spcAft>
              <a:buClr>
                <a:srgbClr val="366092"/>
              </a:buClr>
              <a:buSzPts val="1600"/>
              <a:buFont typeface="Noto Sans Symbols"/>
              <a:buChar char="▪"/>
            </a:pPr>
            <a:r>
              <a:rPr lang="fr-FR" sz="1600">
                <a:solidFill>
                  <a:srgbClr val="366092"/>
                </a:solidFill>
                <a:latin typeface="Calibri"/>
                <a:ea typeface="Calibri"/>
                <a:cs typeface="Calibri"/>
                <a:sym typeface="Calibri"/>
              </a:rPr>
              <a:t>Maison intelligente</a:t>
            </a:r>
            <a:endParaRPr/>
          </a:p>
        </p:txBody>
      </p:sp>
      <p:grpSp>
        <p:nvGrpSpPr>
          <p:cNvPr id="298" name="Google Shape;298;p22"/>
          <p:cNvGrpSpPr/>
          <p:nvPr/>
        </p:nvGrpSpPr>
        <p:grpSpPr>
          <a:xfrm>
            <a:off x="-15737" y="-15897"/>
            <a:ext cx="9167302" cy="1243032"/>
            <a:chOff x="-15737" y="-15897"/>
            <a:chExt cx="9167302" cy="1243032"/>
          </a:xfrm>
        </p:grpSpPr>
        <p:sp>
          <p:nvSpPr>
            <p:cNvPr id="299" name="Google Shape;299;p22">
              <a:hlinkClick r:id="rId3" action="ppaction://hlinksldjump"/>
            </p:cNvPr>
            <p:cNvSpPr txBox="1"/>
            <p:nvPr/>
          </p:nvSpPr>
          <p:spPr>
            <a:xfrm>
              <a:off x="7672948" y="-15897"/>
              <a:ext cx="1478617" cy="285752"/>
            </a:xfrm>
            <a:prstGeom prst="rect">
              <a:avLst/>
            </a:prstGeom>
            <a:solidFill>
              <a:srgbClr val="009999"/>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200">
                  <a:solidFill>
                    <a:schemeClr val="lt1"/>
                  </a:solidFill>
                  <a:latin typeface="Arial"/>
                  <a:ea typeface="Arial"/>
                  <a:cs typeface="Arial"/>
                  <a:sym typeface="Arial"/>
                </a:rPr>
                <a:t>5 semaines</a:t>
              </a:r>
              <a:endParaRPr/>
            </a:p>
          </p:txBody>
        </p:sp>
        <p:sp>
          <p:nvSpPr>
            <p:cNvPr id="300" name="Google Shape;300;p22">
              <a:hlinkClick r:id="rId4" action="ppaction://hlinksldjump"/>
            </p:cNvPr>
            <p:cNvSpPr/>
            <p:nvPr/>
          </p:nvSpPr>
          <p:spPr>
            <a:xfrm>
              <a:off x="-15737" y="269855"/>
              <a:ext cx="1588430" cy="954637"/>
            </a:xfrm>
            <a:prstGeom prst="rect">
              <a:avLst/>
            </a:prstGeom>
            <a:solidFill>
              <a:srgbClr val="00FF00">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b="1">
                  <a:solidFill>
                    <a:srgbClr val="000000"/>
                  </a:solidFill>
                  <a:latin typeface="Arial"/>
                  <a:ea typeface="Arial"/>
                  <a:cs typeface="Arial"/>
                  <a:sym typeface="Arial"/>
                </a:rPr>
                <a:t>Les nouvelles mobilités individuelles</a:t>
              </a:r>
              <a:endParaRPr/>
            </a:p>
          </p:txBody>
        </p:sp>
        <p:sp>
          <p:nvSpPr>
            <p:cNvPr id="301" name="Google Shape;301;p22">
              <a:hlinkClick r:id="rId5" action="ppaction://hlinksldjump"/>
            </p:cNvPr>
            <p:cNvSpPr/>
            <p:nvPr/>
          </p:nvSpPr>
          <p:spPr>
            <a:xfrm>
              <a:off x="1572692" y="264059"/>
              <a:ext cx="1361979" cy="960433"/>
            </a:xfrm>
            <a:prstGeom prst="rect">
              <a:avLst/>
            </a:prstGeom>
            <a:solidFill>
              <a:srgbClr val="00FFFF">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a:solidFill>
                    <a:srgbClr val="000000"/>
                  </a:solidFill>
                  <a:latin typeface="Arial"/>
                  <a:ea typeface="Arial"/>
                  <a:cs typeface="Arial"/>
                  <a:sym typeface="Arial"/>
                </a:rPr>
                <a:t>L’assistance pour la santé</a:t>
              </a:r>
              <a:endParaRPr/>
            </a:p>
          </p:txBody>
        </p:sp>
        <p:sp>
          <p:nvSpPr>
            <p:cNvPr id="302" name="Google Shape;302;p22">
              <a:hlinkClick r:id="rId6" action="ppaction://hlinksldjump"/>
            </p:cNvPr>
            <p:cNvSpPr/>
            <p:nvPr/>
          </p:nvSpPr>
          <p:spPr>
            <a:xfrm>
              <a:off x="2930015" y="264059"/>
              <a:ext cx="1434345" cy="960433"/>
            </a:xfrm>
            <a:prstGeom prst="rect">
              <a:avLst/>
            </a:prstGeom>
            <a:solidFill>
              <a:srgbClr val="FF00FF">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a:solidFill>
                    <a:schemeClr val="lt1"/>
                  </a:solidFill>
                  <a:latin typeface="Arial"/>
                  <a:ea typeface="Arial"/>
                  <a:cs typeface="Arial"/>
                  <a:sym typeface="Arial"/>
                </a:rPr>
                <a:t>Les échanges et communications  d’informations</a:t>
              </a:r>
              <a:endParaRPr/>
            </a:p>
          </p:txBody>
        </p:sp>
        <p:sp>
          <p:nvSpPr>
            <p:cNvPr id="303" name="Google Shape;303;p22">
              <a:hlinkClick r:id="rId7" action="ppaction://hlinksldjump"/>
            </p:cNvPr>
            <p:cNvSpPr/>
            <p:nvPr/>
          </p:nvSpPr>
          <p:spPr>
            <a:xfrm>
              <a:off x="4987064" y="262533"/>
              <a:ext cx="1214653" cy="964602"/>
            </a:xfrm>
            <a:prstGeom prst="rect">
              <a:avLst/>
            </a:prstGeom>
            <a:solidFill>
              <a:srgbClr val="0000FF">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a:solidFill>
                    <a:schemeClr val="lt1"/>
                  </a:solidFill>
                  <a:latin typeface="Arial"/>
                  <a:ea typeface="Arial"/>
                  <a:cs typeface="Arial"/>
                  <a:sym typeface="Arial"/>
                </a:rPr>
                <a:t>Les objets connectés</a:t>
              </a:r>
              <a:endParaRPr/>
            </a:p>
          </p:txBody>
        </p:sp>
        <p:sp>
          <p:nvSpPr>
            <p:cNvPr id="304" name="Google Shape;304;p22">
              <a:hlinkClick r:id="rId5" action="ppaction://hlinksldjump"/>
            </p:cNvPr>
            <p:cNvSpPr/>
            <p:nvPr/>
          </p:nvSpPr>
          <p:spPr>
            <a:xfrm>
              <a:off x="6201716" y="267972"/>
              <a:ext cx="1471233" cy="959163"/>
            </a:xfrm>
            <a:prstGeom prst="rect">
              <a:avLst/>
            </a:prstGeom>
            <a:solidFill>
              <a:srgbClr val="FF0000">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b="1">
                  <a:solidFill>
                    <a:schemeClr val="lt1"/>
                  </a:solidFill>
                  <a:latin typeface="Arial"/>
                  <a:ea typeface="Arial"/>
                  <a:cs typeface="Arial"/>
                  <a:sym typeface="Arial"/>
                </a:rPr>
                <a:t>Des applications nomades à l’intelligence artificielle</a:t>
              </a:r>
              <a:endParaRPr/>
            </a:p>
          </p:txBody>
        </p:sp>
        <p:sp>
          <p:nvSpPr>
            <p:cNvPr id="305" name="Google Shape;305;p22">
              <a:hlinkClick r:id="rId3" action="ppaction://hlinksldjump"/>
            </p:cNvPr>
            <p:cNvSpPr/>
            <p:nvPr/>
          </p:nvSpPr>
          <p:spPr>
            <a:xfrm>
              <a:off x="7672949" y="269855"/>
              <a:ext cx="1478616" cy="957280"/>
            </a:xfrm>
            <a:prstGeom prst="rect">
              <a:avLst/>
            </a:prstGeom>
            <a:solidFill>
              <a:srgbClr val="009999">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a:solidFill>
                    <a:schemeClr val="lt1"/>
                  </a:solidFill>
                  <a:latin typeface="Arial"/>
                  <a:ea typeface="Arial"/>
                  <a:cs typeface="Arial"/>
                  <a:sym typeface="Arial"/>
                </a:rPr>
                <a:t>L’assistance aux personnes </a:t>
              </a:r>
              <a:endParaRPr/>
            </a:p>
          </p:txBody>
        </p:sp>
        <p:sp>
          <p:nvSpPr>
            <p:cNvPr id="306" name="Google Shape;306;p22">
              <a:hlinkClick r:id="rId8" action="ppaction://hlinksldjump"/>
            </p:cNvPr>
            <p:cNvSpPr/>
            <p:nvPr/>
          </p:nvSpPr>
          <p:spPr>
            <a:xfrm rot="-5400000">
              <a:off x="4057218" y="296296"/>
              <a:ext cx="1233230" cy="623368"/>
            </a:xfrm>
            <a:prstGeom prst="rect">
              <a:avLst/>
            </a:pr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000000"/>
                  </a:solidFill>
                  <a:latin typeface="Arial"/>
                  <a:ea typeface="Arial"/>
                  <a:cs typeface="Arial"/>
                  <a:sym typeface="Arial"/>
                </a:rPr>
                <a:t>CHALLENGE 12H</a:t>
              </a:r>
              <a:endParaRPr/>
            </a:p>
          </p:txBody>
        </p:sp>
        <p:sp>
          <p:nvSpPr>
            <p:cNvPr id="307" name="Google Shape;307;p22">
              <a:hlinkClick r:id="rId4" action="ppaction://hlinksldjump"/>
            </p:cNvPr>
            <p:cNvSpPr/>
            <p:nvPr/>
          </p:nvSpPr>
          <p:spPr>
            <a:xfrm>
              <a:off x="-15737" y="-11546"/>
              <a:ext cx="1588430" cy="277232"/>
            </a:xfrm>
            <a:prstGeom prst="rect">
              <a:avLst/>
            </a:prstGeom>
            <a:solidFill>
              <a:srgbClr val="00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b="1">
                  <a:solidFill>
                    <a:schemeClr val="dk1"/>
                  </a:solidFill>
                  <a:latin typeface="Arial"/>
                  <a:ea typeface="Arial"/>
                  <a:cs typeface="Arial"/>
                  <a:sym typeface="Arial"/>
                </a:rPr>
                <a:t>6 semaines</a:t>
              </a:r>
              <a:endParaRPr/>
            </a:p>
          </p:txBody>
        </p:sp>
        <p:sp>
          <p:nvSpPr>
            <p:cNvPr id="308" name="Google Shape;308;p22">
              <a:hlinkClick r:id="rId5" action="ppaction://hlinksldjump"/>
            </p:cNvPr>
            <p:cNvSpPr/>
            <p:nvPr/>
          </p:nvSpPr>
          <p:spPr>
            <a:xfrm>
              <a:off x="1574540" y="-9555"/>
              <a:ext cx="1360132" cy="279410"/>
            </a:xfrm>
            <a:prstGeom prst="rect">
              <a:avLst/>
            </a:prstGeom>
            <a:solidFill>
              <a:srgbClr val="00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chemeClr val="dk1"/>
                  </a:solidFill>
                  <a:latin typeface="Arial"/>
                  <a:ea typeface="Arial"/>
                  <a:cs typeface="Arial"/>
                  <a:sym typeface="Arial"/>
                </a:rPr>
                <a:t>5 semaines</a:t>
              </a:r>
              <a:endParaRPr/>
            </a:p>
          </p:txBody>
        </p:sp>
        <p:sp>
          <p:nvSpPr>
            <p:cNvPr id="309" name="Google Shape;309;p22">
              <a:hlinkClick r:id="rId6" action="ppaction://hlinksldjump"/>
            </p:cNvPr>
            <p:cNvSpPr/>
            <p:nvPr/>
          </p:nvSpPr>
          <p:spPr>
            <a:xfrm>
              <a:off x="2934672" y="-7170"/>
              <a:ext cx="1430607" cy="271229"/>
            </a:xfrm>
            <a:prstGeom prst="rect">
              <a:avLst/>
            </a:prstGeom>
            <a:solidFill>
              <a:srgbClr val="FF0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chemeClr val="lt1"/>
                  </a:solidFill>
                  <a:latin typeface="Arial"/>
                  <a:ea typeface="Arial"/>
                  <a:cs typeface="Arial"/>
                  <a:sym typeface="Arial"/>
                </a:rPr>
                <a:t>4 semaines</a:t>
              </a:r>
              <a:endParaRPr/>
            </a:p>
          </p:txBody>
        </p:sp>
        <p:sp>
          <p:nvSpPr>
            <p:cNvPr id="310" name="Google Shape;310;p22">
              <a:hlinkClick r:id="rId7" action="ppaction://hlinksldjump"/>
            </p:cNvPr>
            <p:cNvSpPr/>
            <p:nvPr/>
          </p:nvSpPr>
          <p:spPr>
            <a:xfrm>
              <a:off x="4987064" y="-8635"/>
              <a:ext cx="1214654" cy="271229"/>
            </a:xfrm>
            <a:prstGeom prst="rect">
              <a:avLst/>
            </a:prstGeom>
            <a:solidFill>
              <a:srgbClr val="000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chemeClr val="lt1"/>
                  </a:solidFill>
                  <a:latin typeface="Arial"/>
                  <a:ea typeface="Arial"/>
                  <a:cs typeface="Arial"/>
                  <a:sym typeface="Arial"/>
                </a:rPr>
                <a:t>4 semaines</a:t>
              </a:r>
              <a:endParaRPr/>
            </a:p>
          </p:txBody>
        </p:sp>
        <p:sp>
          <p:nvSpPr>
            <p:cNvPr id="311" name="Google Shape;311;p22">
              <a:hlinkClick r:id="rId5" action="ppaction://hlinksldjump"/>
            </p:cNvPr>
            <p:cNvSpPr/>
            <p:nvPr/>
          </p:nvSpPr>
          <p:spPr>
            <a:xfrm>
              <a:off x="6201717" y="-10984"/>
              <a:ext cx="1471232" cy="280839"/>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b="1">
                  <a:solidFill>
                    <a:schemeClr val="lt1"/>
                  </a:solidFill>
                  <a:latin typeface="Arial"/>
                  <a:ea typeface="Arial"/>
                  <a:cs typeface="Arial"/>
                  <a:sym typeface="Arial"/>
                </a:rPr>
                <a:t>5 semaines</a:t>
              </a:r>
              <a:endParaRPr/>
            </a:p>
          </p:txBody>
        </p:sp>
      </p:grpSp>
      <p:sp>
        <p:nvSpPr>
          <p:cNvPr id="312" name="Google Shape;312;p22"/>
          <p:cNvSpPr/>
          <p:nvPr/>
        </p:nvSpPr>
        <p:spPr>
          <a:xfrm>
            <a:off x="6170142" y="7935"/>
            <a:ext cx="1502807" cy="1224492"/>
          </a:xfrm>
          <a:prstGeom prst="roundRect">
            <a:avLst>
              <a:gd name="adj" fmla="val 16667"/>
            </a:avLst>
          </a:prstGeom>
          <a:noFill/>
          <a:ln w="38100" cap="flat" cmpd="sng">
            <a:solidFill>
              <a:srgbClr val="FF00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881694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25" name="Rectangle 24"/>
          <p:cNvSpPr/>
          <p:nvPr/>
        </p:nvSpPr>
        <p:spPr>
          <a:xfrm>
            <a:off x="-15738" y="-15897"/>
            <a:ext cx="9144001" cy="689089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8" name="Google Shape;318;p23"/>
          <p:cNvSpPr/>
          <p:nvPr/>
        </p:nvSpPr>
        <p:spPr>
          <a:xfrm>
            <a:off x="0" y="1428736"/>
            <a:ext cx="9144000" cy="5429264"/>
          </a:xfrm>
          <a:prstGeom prst="roundRect">
            <a:avLst>
              <a:gd name="adj" fmla="val 16667"/>
            </a:avLst>
          </a:prstGeom>
          <a:solidFill>
            <a:srgbClr val="009999">
              <a:alpha val="20000"/>
            </a:srgbClr>
          </a:solidFill>
          <a:ln w="25400" cap="flat" cmpd="sng">
            <a:solidFill>
              <a:srgbClr val="0099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 name="Google Shape;319;p23"/>
          <p:cNvSpPr txBox="1"/>
          <p:nvPr/>
        </p:nvSpPr>
        <p:spPr>
          <a:xfrm>
            <a:off x="0" y="1428736"/>
            <a:ext cx="9144000" cy="8568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rgbClr val="632423"/>
                </a:solidFill>
                <a:latin typeface="Calibri"/>
                <a:ea typeface="Calibri"/>
                <a:cs typeface="Calibri"/>
                <a:sym typeface="Calibri"/>
              </a:rPr>
              <a:t>Première - Séquence 6</a:t>
            </a:r>
            <a:endParaRPr/>
          </a:p>
          <a:p>
            <a:pPr marL="0" marR="0" lvl="0" indent="0" algn="ctr" rtl="0">
              <a:lnSpc>
                <a:spcPct val="107000"/>
              </a:lnSpc>
              <a:spcBef>
                <a:spcPts val="0"/>
              </a:spcBef>
              <a:spcAft>
                <a:spcPts val="0"/>
              </a:spcAft>
              <a:buNone/>
            </a:pPr>
            <a:r>
              <a:rPr lang="fr-FR" sz="2400" b="1">
                <a:solidFill>
                  <a:srgbClr val="632423"/>
                </a:solidFill>
                <a:latin typeface="Calibri"/>
                <a:ea typeface="Calibri"/>
                <a:cs typeface="Calibri"/>
                <a:sym typeface="Calibri"/>
              </a:rPr>
              <a:t>L’assistance aux personnes </a:t>
            </a:r>
            <a:endParaRPr/>
          </a:p>
        </p:txBody>
      </p:sp>
      <p:sp>
        <p:nvSpPr>
          <p:cNvPr id="320" name="Google Shape;320;p23"/>
          <p:cNvSpPr txBox="1"/>
          <p:nvPr/>
        </p:nvSpPr>
        <p:spPr>
          <a:xfrm>
            <a:off x="-15737" y="2714620"/>
            <a:ext cx="91440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1">
                <a:solidFill>
                  <a:srgbClr val="632423"/>
                </a:solidFill>
                <a:latin typeface="Calibri"/>
                <a:ea typeface="Calibri"/>
                <a:cs typeface="Calibri"/>
                <a:sym typeface="Calibri"/>
              </a:rPr>
              <a:t>Compétences développées </a:t>
            </a:r>
            <a:endParaRPr/>
          </a:p>
        </p:txBody>
      </p:sp>
      <p:sp>
        <p:nvSpPr>
          <p:cNvPr id="321" name="Google Shape;321;p23"/>
          <p:cNvSpPr/>
          <p:nvPr/>
        </p:nvSpPr>
        <p:spPr>
          <a:xfrm>
            <a:off x="0" y="2285992"/>
            <a:ext cx="9144000" cy="33855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600"/>
              <a:buFont typeface="Calibri"/>
              <a:buNone/>
            </a:pPr>
            <a:r>
              <a:rPr lang="fr-FR" sz="1600" b="1">
                <a:solidFill>
                  <a:schemeClr val="dk1"/>
                </a:solidFill>
                <a:latin typeface="Calibri"/>
                <a:ea typeface="Calibri"/>
                <a:cs typeface="Calibri"/>
                <a:sym typeface="Calibri"/>
              </a:rPr>
              <a:t>Organisation : 4 </a:t>
            </a:r>
            <a:r>
              <a:rPr lang="fr-FR" sz="1600" b="1" i="0" u="none" strike="noStrike" cap="none">
                <a:solidFill>
                  <a:schemeClr val="dk1"/>
                </a:solidFill>
                <a:latin typeface="Calibri"/>
                <a:ea typeface="Calibri"/>
                <a:cs typeface="Calibri"/>
                <a:sym typeface="Calibri"/>
              </a:rPr>
              <a:t>x (2h + 2h) d’apprentissage </a:t>
            </a:r>
            <a:r>
              <a:rPr lang="fr-FR" sz="1600">
                <a:solidFill>
                  <a:schemeClr val="dk1"/>
                </a:solidFill>
                <a:latin typeface="Calibri"/>
                <a:ea typeface="Calibri"/>
                <a:cs typeface="Calibri"/>
                <a:sym typeface="Calibri"/>
              </a:rPr>
              <a:t>/ </a:t>
            </a:r>
            <a:r>
              <a:rPr lang="fr-FR" sz="1600" b="1" i="0" u="none" strike="noStrike" cap="none">
                <a:solidFill>
                  <a:srgbClr val="FF0000"/>
                </a:solidFill>
                <a:latin typeface="Calibri"/>
                <a:ea typeface="Calibri"/>
                <a:cs typeface="Calibri"/>
                <a:sym typeface="Calibri"/>
              </a:rPr>
              <a:t>2h d’évaluation répartie </a:t>
            </a:r>
            <a:r>
              <a:rPr lang="fr-FR" sz="1600">
                <a:solidFill>
                  <a:schemeClr val="dk1"/>
                </a:solidFill>
                <a:latin typeface="Calibri"/>
                <a:ea typeface="Calibri"/>
                <a:cs typeface="Calibri"/>
                <a:sym typeface="Calibri"/>
              </a:rPr>
              <a:t>/ </a:t>
            </a:r>
            <a:r>
              <a:rPr lang="fr-FR" sz="1600" b="1" i="0" u="none" strike="noStrike" cap="none">
                <a:solidFill>
                  <a:srgbClr val="FF0000"/>
                </a:solidFill>
                <a:latin typeface="Calibri"/>
                <a:ea typeface="Calibri"/>
                <a:cs typeface="Calibri"/>
                <a:sym typeface="Calibri"/>
              </a:rPr>
              <a:t>2h de remédiation répartie</a:t>
            </a:r>
            <a:r>
              <a:rPr lang="fr-FR" sz="1600" b="0" i="0" u="none" strike="noStrike" cap="none">
                <a:solidFill>
                  <a:schemeClr val="dk1"/>
                </a:solidFill>
                <a:latin typeface="Calibri"/>
                <a:ea typeface="Calibri"/>
                <a:cs typeface="Calibri"/>
                <a:sym typeface="Calibri"/>
              </a:rPr>
              <a:t> </a:t>
            </a:r>
            <a:endParaRPr/>
          </a:p>
        </p:txBody>
      </p:sp>
      <p:sp>
        <p:nvSpPr>
          <p:cNvPr id="322" name="Google Shape;322;p23"/>
          <p:cNvSpPr/>
          <p:nvPr/>
        </p:nvSpPr>
        <p:spPr>
          <a:xfrm>
            <a:off x="0" y="3000373"/>
            <a:ext cx="9144000" cy="138499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400">
                <a:solidFill>
                  <a:srgbClr val="632423"/>
                </a:solidFill>
                <a:latin typeface="Calibri"/>
                <a:ea typeface="Calibri"/>
                <a:cs typeface="Calibri"/>
                <a:sym typeface="Calibri"/>
              </a:rPr>
              <a:t>Analyser le besoin, l’organisation matérielle et fonctionnelle d’un produit par une démarche d’ingénierie système</a:t>
            </a:r>
            <a:endParaRPr sz="1400">
              <a:solidFill>
                <a:srgbClr val="632423"/>
              </a:solidFill>
              <a:latin typeface="Calibri"/>
              <a:ea typeface="Calibri"/>
              <a:cs typeface="Calibri"/>
              <a:sym typeface="Calibri"/>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Proposer et justifier des hypothèses ou simplification en vue d’une modélisation</a:t>
            </a:r>
            <a:endParaRPr sz="1400">
              <a:solidFill>
                <a:srgbClr val="632423"/>
              </a:solidFill>
              <a:latin typeface="Calibri"/>
              <a:ea typeface="Calibri"/>
              <a:cs typeface="Calibri"/>
              <a:sym typeface="Calibri"/>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Modéliser sous une forme graphique une structure, un mécanisme ou un circuit</a:t>
            </a:r>
            <a:endParaRPr sz="1400">
              <a:solidFill>
                <a:srgbClr val="632423"/>
              </a:solidFill>
              <a:latin typeface="Calibri"/>
              <a:ea typeface="Calibri"/>
              <a:cs typeface="Calibri"/>
              <a:sym typeface="Calibri"/>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Modéliser les mouvements</a:t>
            </a:r>
            <a:endParaRPr sz="1400">
              <a:solidFill>
                <a:srgbClr val="632423"/>
              </a:solidFill>
              <a:latin typeface="Calibri"/>
              <a:ea typeface="Calibri"/>
              <a:cs typeface="Calibri"/>
              <a:sym typeface="Calibri"/>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Modéliser les actions mécaniques</a:t>
            </a:r>
            <a:endParaRPr sz="1400">
              <a:solidFill>
                <a:srgbClr val="632423"/>
              </a:solidFill>
              <a:latin typeface="Calibri"/>
              <a:ea typeface="Calibri"/>
              <a:cs typeface="Calibri"/>
              <a:sym typeface="Calibri"/>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Représenter une solution originale</a:t>
            </a:r>
            <a:endParaRPr sz="1400" b="0" i="0" u="none" strike="noStrike" cap="none">
              <a:solidFill>
                <a:srgbClr val="632423"/>
              </a:solidFill>
              <a:latin typeface="Calibri"/>
              <a:ea typeface="Calibri"/>
              <a:cs typeface="Calibri"/>
              <a:sym typeface="Calibri"/>
            </a:endParaRPr>
          </a:p>
        </p:txBody>
      </p:sp>
      <p:sp>
        <p:nvSpPr>
          <p:cNvPr id="323" name="Google Shape;323;p23"/>
          <p:cNvSpPr txBox="1"/>
          <p:nvPr/>
        </p:nvSpPr>
        <p:spPr>
          <a:xfrm>
            <a:off x="0" y="4385368"/>
            <a:ext cx="91440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1">
                <a:solidFill>
                  <a:srgbClr val="632423"/>
                </a:solidFill>
                <a:latin typeface="Calibri"/>
                <a:ea typeface="Calibri"/>
                <a:cs typeface="Calibri"/>
                <a:sym typeface="Calibri"/>
              </a:rPr>
              <a:t>Connaissances principales associées </a:t>
            </a:r>
            <a:endParaRPr sz="1600" b="1">
              <a:solidFill>
                <a:srgbClr val="632423"/>
              </a:solidFill>
              <a:latin typeface="Calibri"/>
              <a:ea typeface="Calibri"/>
              <a:cs typeface="Calibri"/>
              <a:sym typeface="Calibri"/>
            </a:endParaRPr>
          </a:p>
        </p:txBody>
      </p:sp>
      <p:sp>
        <p:nvSpPr>
          <p:cNvPr id="324" name="Google Shape;324;p23"/>
          <p:cNvSpPr/>
          <p:nvPr/>
        </p:nvSpPr>
        <p:spPr>
          <a:xfrm>
            <a:off x="-14571" y="4617422"/>
            <a:ext cx="9144000" cy="181588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400">
                <a:solidFill>
                  <a:srgbClr val="632423"/>
                </a:solidFill>
                <a:latin typeface="Calibri"/>
                <a:ea typeface="Calibri"/>
                <a:cs typeface="Calibri"/>
                <a:sym typeface="Calibri"/>
              </a:rPr>
              <a:t>Diagrammes fonctionnels, définition des exigences et des critères associés, cas d’utilisations (en lecture), analyse structurelle</a:t>
            </a:r>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Hypothèses simplificatrices</a:t>
            </a:r>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Modélisation plane</a:t>
            </a:r>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Liaisons, schéma cinématique, graphe de liaisons et des actions mécaniques</a:t>
            </a:r>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Torseurs cinématiques et d’actions mécaniques transmissibles</a:t>
            </a:r>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Réciprocité mouvement relatif/actions mécaniques associées</a:t>
            </a:r>
            <a:endParaRPr/>
          </a:p>
          <a:p>
            <a:pPr marL="0" marR="0" lvl="0" indent="0" algn="l" rtl="0">
              <a:spcBef>
                <a:spcPts val="0"/>
              </a:spcBef>
              <a:spcAft>
                <a:spcPts val="0"/>
              </a:spcAft>
              <a:buNone/>
            </a:pPr>
            <a:r>
              <a:rPr lang="fr-FR" sz="1400">
                <a:solidFill>
                  <a:srgbClr val="632423"/>
                </a:solidFill>
                <a:latin typeface="Calibri"/>
                <a:ea typeface="Calibri"/>
                <a:cs typeface="Calibri"/>
                <a:sym typeface="Calibri"/>
              </a:rPr>
              <a:t>Comportement cinématique par modeleur volumique</a:t>
            </a:r>
            <a:endParaRPr sz="1400" b="0" i="0" u="none" strike="noStrike" cap="none">
              <a:solidFill>
                <a:srgbClr val="632423"/>
              </a:solidFill>
              <a:latin typeface="Calibri"/>
              <a:ea typeface="Calibri"/>
              <a:cs typeface="Calibri"/>
              <a:sym typeface="Calibri"/>
            </a:endParaRPr>
          </a:p>
        </p:txBody>
      </p:sp>
      <p:sp>
        <p:nvSpPr>
          <p:cNvPr id="325" name="Google Shape;325;p23"/>
          <p:cNvSpPr txBox="1"/>
          <p:nvPr/>
        </p:nvSpPr>
        <p:spPr>
          <a:xfrm>
            <a:off x="5868144" y="4985881"/>
            <a:ext cx="3024336" cy="1569660"/>
          </a:xfrm>
          <a:prstGeom prst="rect">
            <a:avLst/>
          </a:prstGeom>
          <a:noFill/>
          <a:ln w="9525" cap="flat" cmpd="sng">
            <a:solidFill>
              <a:schemeClr val="accent1"/>
            </a:solidFill>
            <a:prstDash val="dash"/>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1">
                <a:solidFill>
                  <a:srgbClr val="366092"/>
                </a:solidFill>
                <a:latin typeface="Calibri"/>
                <a:ea typeface="Calibri"/>
                <a:cs typeface="Calibri"/>
                <a:sym typeface="Calibri"/>
              </a:rPr>
              <a:t>Supports d’activités </a:t>
            </a:r>
            <a:endParaRPr/>
          </a:p>
          <a:p>
            <a:pPr marL="285750" marR="0" lvl="0" indent="-285750" algn="l" rtl="0">
              <a:spcBef>
                <a:spcPts val="0"/>
              </a:spcBef>
              <a:spcAft>
                <a:spcPts val="0"/>
              </a:spcAft>
              <a:buClr>
                <a:srgbClr val="366092"/>
              </a:buClr>
              <a:buSzPts val="1600"/>
              <a:buFont typeface="Noto Sans Symbols"/>
              <a:buChar char="▪"/>
            </a:pPr>
            <a:r>
              <a:rPr lang="fr-FR" sz="1600">
                <a:solidFill>
                  <a:srgbClr val="366092"/>
                </a:solidFill>
                <a:latin typeface="Calibri"/>
                <a:ea typeface="Calibri"/>
                <a:cs typeface="Calibri"/>
                <a:sym typeface="Calibri"/>
              </a:rPr>
              <a:t>Baignoire « Transcare »</a:t>
            </a:r>
            <a:endParaRPr/>
          </a:p>
          <a:p>
            <a:pPr marL="285750" marR="0" lvl="0" indent="-285750" algn="l" rtl="0">
              <a:spcBef>
                <a:spcPts val="0"/>
              </a:spcBef>
              <a:spcAft>
                <a:spcPts val="0"/>
              </a:spcAft>
              <a:buClr>
                <a:srgbClr val="366092"/>
              </a:buClr>
              <a:buSzPts val="1600"/>
              <a:buFont typeface="Noto Sans Symbols"/>
              <a:buChar char="▪"/>
            </a:pPr>
            <a:r>
              <a:rPr lang="fr-FR" sz="1600">
                <a:solidFill>
                  <a:srgbClr val="366092"/>
                </a:solidFill>
                <a:latin typeface="Calibri"/>
                <a:ea typeface="Calibri"/>
                <a:cs typeface="Calibri"/>
                <a:sym typeface="Calibri"/>
              </a:rPr>
              <a:t>Exosquelette de manutention</a:t>
            </a:r>
            <a:endParaRPr/>
          </a:p>
          <a:p>
            <a:pPr marL="285750" marR="0" lvl="0" indent="-285750" algn="l" rtl="0">
              <a:spcBef>
                <a:spcPts val="0"/>
              </a:spcBef>
              <a:spcAft>
                <a:spcPts val="0"/>
              </a:spcAft>
              <a:buClr>
                <a:srgbClr val="366092"/>
              </a:buClr>
              <a:buSzPts val="1600"/>
              <a:buFont typeface="Noto Sans Symbols"/>
              <a:buChar char="▪"/>
            </a:pPr>
            <a:r>
              <a:rPr lang="fr-FR" sz="1600">
                <a:solidFill>
                  <a:srgbClr val="366092"/>
                </a:solidFill>
                <a:latin typeface="Calibri"/>
                <a:ea typeface="Calibri"/>
                <a:cs typeface="Calibri"/>
                <a:sym typeface="Calibri"/>
              </a:rPr>
              <a:t>Robuwalker (SI 2016)</a:t>
            </a:r>
            <a:endParaRPr/>
          </a:p>
          <a:p>
            <a:pPr marL="285750" marR="0" lvl="0" indent="-285750" algn="l" rtl="0">
              <a:spcBef>
                <a:spcPts val="0"/>
              </a:spcBef>
              <a:spcAft>
                <a:spcPts val="0"/>
              </a:spcAft>
              <a:buClr>
                <a:srgbClr val="366092"/>
              </a:buClr>
              <a:buSzPts val="1600"/>
              <a:buFont typeface="Noto Sans Symbols"/>
              <a:buChar char="▪"/>
            </a:pPr>
            <a:r>
              <a:rPr lang="fr-FR" sz="1600">
                <a:solidFill>
                  <a:srgbClr val="366092"/>
                </a:solidFill>
                <a:latin typeface="Calibri"/>
                <a:ea typeface="Calibri"/>
                <a:cs typeface="Calibri"/>
                <a:sym typeface="Calibri"/>
              </a:rPr>
              <a:t>Système tangible (SI 2017)</a:t>
            </a:r>
            <a:endParaRPr/>
          </a:p>
          <a:p>
            <a:pPr marL="285750" marR="0" lvl="0" indent="-285750" algn="l" rtl="0">
              <a:spcBef>
                <a:spcPts val="0"/>
              </a:spcBef>
              <a:spcAft>
                <a:spcPts val="0"/>
              </a:spcAft>
              <a:buClr>
                <a:srgbClr val="366092"/>
              </a:buClr>
              <a:buSzPts val="1600"/>
              <a:buFont typeface="Noto Sans Symbols"/>
              <a:buChar char="▪"/>
            </a:pPr>
            <a:r>
              <a:rPr lang="fr-FR" sz="1600" b="1">
                <a:solidFill>
                  <a:srgbClr val="366092"/>
                </a:solidFill>
                <a:latin typeface="Calibri"/>
                <a:ea typeface="Calibri"/>
                <a:cs typeface="Calibri"/>
                <a:sym typeface="Calibri"/>
              </a:rPr>
              <a:t>Sécateur Pe20</a:t>
            </a:r>
            <a:endParaRPr/>
          </a:p>
        </p:txBody>
      </p:sp>
      <p:grpSp>
        <p:nvGrpSpPr>
          <p:cNvPr id="326" name="Google Shape;326;p23"/>
          <p:cNvGrpSpPr/>
          <p:nvPr/>
        </p:nvGrpSpPr>
        <p:grpSpPr>
          <a:xfrm>
            <a:off x="-15737" y="-15897"/>
            <a:ext cx="9167302" cy="1243032"/>
            <a:chOff x="-15737" y="-15897"/>
            <a:chExt cx="9167302" cy="1243032"/>
          </a:xfrm>
        </p:grpSpPr>
        <p:sp>
          <p:nvSpPr>
            <p:cNvPr id="327" name="Google Shape;327;p23">
              <a:hlinkClick r:id="rId3" action="ppaction://hlinksldjump"/>
            </p:cNvPr>
            <p:cNvSpPr txBox="1"/>
            <p:nvPr/>
          </p:nvSpPr>
          <p:spPr>
            <a:xfrm>
              <a:off x="7672948" y="-15897"/>
              <a:ext cx="1478617" cy="285752"/>
            </a:xfrm>
            <a:prstGeom prst="rect">
              <a:avLst/>
            </a:prstGeom>
            <a:solidFill>
              <a:srgbClr val="009999"/>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200" b="1">
                  <a:solidFill>
                    <a:schemeClr val="lt1"/>
                  </a:solidFill>
                  <a:latin typeface="Arial"/>
                  <a:ea typeface="Arial"/>
                  <a:cs typeface="Arial"/>
                  <a:sym typeface="Arial"/>
                </a:rPr>
                <a:t>5 semaines</a:t>
              </a:r>
              <a:endParaRPr/>
            </a:p>
          </p:txBody>
        </p:sp>
        <p:sp>
          <p:nvSpPr>
            <p:cNvPr id="328" name="Google Shape;328;p23">
              <a:hlinkClick r:id="rId4" action="ppaction://hlinksldjump"/>
            </p:cNvPr>
            <p:cNvSpPr/>
            <p:nvPr/>
          </p:nvSpPr>
          <p:spPr>
            <a:xfrm>
              <a:off x="-15737" y="269855"/>
              <a:ext cx="1588430" cy="954637"/>
            </a:xfrm>
            <a:prstGeom prst="rect">
              <a:avLst/>
            </a:prstGeom>
            <a:solidFill>
              <a:srgbClr val="00FF00">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b="1">
                  <a:solidFill>
                    <a:srgbClr val="000000"/>
                  </a:solidFill>
                  <a:latin typeface="Arial"/>
                  <a:ea typeface="Arial"/>
                  <a:cs typeface="Arial"/>
                  <a:sym typeface="Arial"/>
                </a:rPr>
                <a:t>Les nouvelles mobilités individuelles</a:t>
              </a:r>
              <a:endParaRPr/>
            </a:p>
          </p:txBody>
        </p:sp>
        <p:sp>
          <p:nvSpPr>
            <p:cNvPr id="329" name="Google Shape;329;p23">
              <a:hlinkClick r:id="rId5" action="ppaction://hlinksldjump"/>
            </p:cNvPr>
            <p:cNvSpPr/>
            <p:nvPr/>
          </p:nvSpPr>
          <p:spPr>
            <a:xfrm>
              <a:off x="1572692" y="264059"/>
              <a:ext cx="1361979" cy="960433"/>
            </a:xfrm>
            <a:prstGeom prst="rect">
              <a:avLst/>
            </a:prstGeom>
            <a:solidFill>
              <a:srgbClr val="00FFFF">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a:solidFill>
                    <a:srgbClr val="000000"/>
                  </a:solidFill>
                  <a:latin typeface="Arial"/>
                  <a:ea typeface="Arial"/>
                  <a:cs typeface="Arial"/>
                  <a:sym typeface="Arial"/>
                </a:rPr>
                <a:t>L’assistance pour la santé</a:t>
              </a:r>
              <a:endParaRPr/>
            </a:p>
          </p:txBody>
        </p:sp>
        <p:sp>
          <p:nvSpPr>
            <p:cNvPr id="330" name="Google Shape;330;p23">
              <a:hlinkClick r:id="rId6" action="ppaction://hlinksldjump"/>
            </p:cNvPr>
            <p:cNvSpPr/>
            <p:nvPr/>
          </p:nvSpPr>
          <p:spPr>
            <a:xfrm>
              <a:off x="2930015" y="264059"/>
              <a:ext cx="1434345" cy="960433"/>
            </a:xfrm>
            <a:prstGeom prst="rect">
              <a:avLst/>
            </a:prstGeom>
            <a:solidFill>
              <a:srgbClr val="FF00FF">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a:solidFill>
                    <a:schemeClr val="lt1"/>
                  </a:solidFill>
                  <a:latin typeface="Arial"/>
                  <a:ea typeface="Arial"/>
                  <a:cs typeface="Arial"/>
                  <a:sym typeface="Arial"/>
                </a:rPr>
                <a:t>Les échanges et communications  d’informations</a:t>
              </a:r>
              <a:endParaRPr/>
            </a:p>
          </p:txBody>
        </p:sp>
        <p:sp>
          <p:nvSpPr>
            <p:cNvPr id="331" name="Google Shape;331;p23">
              <a:hlinkClick r:id="rId7" action="ppaction://hlinksldjump"/>
            </p:cNvPr>
            <p:cNvSpPr/>
            <p:nvPr/>
          </p:nvSpPr>
          <p:spPr>
            <a:xfrm>
              <a:off x="4987064" y="262533"/>
              <a:ext cx="1214653" cy="964602"/>
            </a:xfrm>
            <a:prstGeom prst="rect">
              <a:avLst/>
            </a:prstGeom>
            <a:solidFill>
              <a:srgbClr val="0000FF">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a:solidFill>
                    <a:schemeClr val="lt1"/>
                  </a:solidFill>
                  <a:latin typeface="Arial"/>
                  <a:ea typeface="Arial"/>
                  <a:cs typeface="Arial"/>
                  <a:sym typeface="Arial"/>
                </a:rPr>
                <a:t>Les objets connectés</a:t>
              </a:r>
              <a:endParaRPr/>
            </a:p>
          </p:txBody>
        </p:sp>
        <p:sp>
          <p:nvSpPr>
            <p:cNvPr id="332" name="Google Shape;332;p23">
              <a:hlinkClick r:id="rId5" action="ppaction://hlinksldjump"/>
            </p:cNvPr>
            <p:cNvSpPr/>
            <p:nvPr/>
          </p:nvSpPr>
          <p:spPr>
            <a:xfrm>
              <a:off x="6201716" y="267972"/>
              <a:ext cx="1471233" cy="959163"/>
            </a:xfrm>
            <a:prstGeom prst="rect">
              <a:avLst/>
            </a:prstGeom>
            <a:solidFill>
              <a:srgbClr val="FF0000">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a:solidFill>
                    <a:schemeClr val="lt1"/>
                  </a:solidFill>
                  <a:latin typeface="Arial"/>
                  <a:ea typeface="Arial"/>
                  <a:cs typeface="Arial"/>
                  <a:sym typeface="Arial"/>
                </a:rPr>
                <a:t>Des applications nomades à l’intelligence artificielle</a:t>
              </a:r>
              <a:endParaRPr/>
            </a:p>
          </p:txBody>
        </p:sp>
        <p:sp>
          <p:nvSpPr>
            <p:cNvPr id="333" name="Google Shape;333;p23">
              <a:hlinkClick r:id="rId3" action="ppaction://hlinksldjump"/>
            </p:cNvPr>
            <p:cNvSpPr/>
            <p:nvPr/>
          </p:nvSpPr>
          <p:spPr>
            <a:xfrm>
              <a:off x="7672949" y="269855"/>
              <a:ext cx="1478616" cy="957280"/>
            </a:xfrm>
            <a:prstGeom prst="rect">
              <a:avLst/>
            </a:prstGeom>
            <a:solidFill>
              <a:srgbClr val="009999">
                <a:alpha val="49803"/>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fr-FR" sz="1200" b="1">
                  <a:solidFill>
                    <a:schemeClr val="lt1"/>
                  </a:solidFill>
                  <a:latin typeface="Arial"/>
                  <a:ea typeface="Arial"/>
                  <a:cs typeface="Arial"/>
                  <a:sym typeface="Arial"/>
                </a:rPr>
                <a:t>L’assistance aux personnes </a:t>
              </a:r>
              <a:endParaRPr/>
            </a:p>
          </p:txBody>
        </p:sp>
        <p:sp>
          <p:nvSpPr>
            <p:cNvPr id="334" name="Google Shape;334;p23">
              <a:hlinkClick r:id="rId8" action="ppaction://hlinksldjump"/>
            </p:cNvPr>
            <p:cNvSpPr/>
            <p:nvPr/>
          </p:nvSpPr>
          <p:spPr>
            <a:xfrm rot="-5400000">
              <a:off x="4057218" y="296296"/>
              <a:ext cx="1233230" cy="623368"/>
            </a:xfrm>
            <a:prstGeom prst="rect">
              <a:avLst/>
            </a:pr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rgbClr val="000000"/>
                  </a:solidFill>
                  <a:latin typeface="Arial"/>
                  <a:ea typeface="Arial"/>
                  <a:cs typeface="Arial"/>
                  <a:sym typeface="Arial"/>
                </a:rPr>
                <a:t>CHALLENGE 12H</a:t>
              </a:r>
              <a:endParaRPr/>
            </a:p>
          </p:txBody>
        </p:sp>
        <p:sp>
          <p:nvSpPr>
            <p:cNvPr id="335" name="Google Shape;335;p23">
              <a:hlinkClick r:id="rId4" action="ppaction://hlinksldjump"/>
            </p:cNvPr>
            <p:cNvSpPr/>
            <p:nvPr/>
          </p:nvSpPr>
          <p:spPr>
            <a:xfrm>
              <a:off x="-15737" y="-11546"/>
              <a:ext cx="1588430" cy="277232"/>
            </a:xfrm>
            <a:prstGeom prst="rect">
              <a:avLst/>
            </a:prstGeom>
            <a:solidFill>
              <a:srgbClr val="00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b="1">
                  <a:solidFill>
                    <a:schemeClr val="dk1"/>
                  </a:solidFill>
                  <a:latin typeface="Arial"/>
                  <a:ea typeface="Arial"/>
                  <a:cs typeface="Arial"/>
                  <a:sym typeface="Arial"/>
                </a:rPr>
                <a:t>6 semaines</a:t>
              </a:r>
              <a:endParaRPr/>
            </a:p>
          </p:txBody>
        </p:sp>
        <p:sp>
          <p:nvSpPr>
            <p:cNvPr id="336" name="Google Shape;336;p23">
              <a:hlinkClick r:id="rId5" action="ppaction://hlinksldjump"/>
            </p:cNvPr>
            <p:cNvSpPr/>
            <p:nvPr/>
          </p:nvSpPr>
          <p:spPr>
            <a:xfrm>
              <a:off x="1574540" y="-9555"/>
              <a:ext cx="1360132" cy="279410"/>
            </a:xfrm>
            <a:prstGeom prst="rect">
              <a:avLst/>
            </a:prstGeom>
            <a:solidFill>
              <a:srgbClr val="00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chemeClr val="dk1"/>
                  </a:solidFill>
                  <a:latin typeface="Arial"/>
                  <a:ea typeface="Arial"/>
                  <a:cs typeface="Arial"/>
                  <a:sym typeface="Arial"/>
                </a:rPr>
                <a:t>5 semaines</a:t>
              </a:r>
              <a:endParaRPr/>
            </a:p>
          </p:txBody>
        </p:sp>
        <p:sp>
          <p:nvSpPr>
            <p:cNvPr id="337" name="Google Shape;337;p23">
              <a:hlinkClick r:id="rId6" action="ppaction://hlinksldjump"/>
            </p:cNvPr>
            <p:cNvSpPr/>
            <p:nvPr/>
          </p:nvSpPr>
          <p:spPr>
            <a:xfrm>
              <a:off x="2934672" y="-7170"/>
              <a:ext cx="1430607" cy="271229"/>
            </a:xfrm>
            <a:prstGeom prst="rect">
              <a:avLst/>
            </a:prstGeom>
            <a:solidFill>
              <a:srgbClr val="FF0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chemeClr val="lt1"/>
                  </a:solidFill>
                  <a:latin typeface="Arial"/>
                  <a:ea typeface="Arial"/>
                  <a:cs typeface="Arial"/>
                  <a:sym typeface="Arial"/>
                </a:rPr>
                <a:t>4 semaines</a:t>
              </a:r>
              <a:endParaRPr/>
            </a:p>
          </p:txBody>
        </p:sp>
        <p:sp>
          <p:nvSpPr>
            <p:cNvPr id="338" name="Google Shape;338;p23">
              <a:hlinkClick r:id="rId7" action="ppaction://hlinksldjump"/>
            </p:cNvPr>
            <p:cNvSpPr/>
            <p:nvPr/>
          </p:nvSpPr>
          <p:spPr>
            <a:xfrm>
              <a:off x="4987064" y="-8635"/>
              <a:ext cx="1214654" cy="271229"/>
            </a:xfrm>
            <a:prstGeom prst="rect">
              <a:avLst/>
            </a:prstGeom>
            <a:solidFill>
              <a:srgbClr val="000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chemeClr val="lt1"/>
                  </a:solidFill>
                  <a:latin typeface="Arial"/>
                  <a:ea typeface="Arial"/>
                  <a:cs typeface="Arial"/>
                  <a:sym typeface="Arial"/>
                </a:rPr>
                <a:t>4 semaines</a:t>
              </a:r>
              <a:endParaRPr/>
            </a:p>
          </p:txBody>
        </p:sp>
        <p:sp>
          <p:nvSpPr>
            <p:cNvPr id="339" name="Google Shape;339;p23">
              <a:hlinkClick r:id="rId5" action="ppaction://hlinksldjump"/>
            </p:cNvPr>
            <p:cNvSpPr/>
            <p:nvPr/>
          </p:nvSpPr>
          <p:spPr>
            <a:xfrm>
              <a:off x="6201717" y="-10984"/>
              <a:ext cx="1471232" cy="280839"/>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a:solidFill>
                    <a:schemeClr val="lt1"/>
                  </a:solidFill>
                  <a:latin typeface="Arial"/>
                  <a:ea typeface="Arial"/>
                  <a:cs typeface="Arial"/>
                  <a:sym typeface="Arial"/>
                </a:rPr>
                <a:t>5 semaines</a:t>
              </a:r>
              <a:endParaRPr/>
            </a:p>
          </p:txBody>
        </p:sp>
      </p:grpSp>
      <p:sp>
        <p:nvSpPr>
          <p:cNvPr id="340" name="Google Shape;340;p23"/>
          <p:cNvSpPr/>
          <p:nvPr/>
        </p:nvSpPr>
        <p:spPr>
          <a:xfrm>
            <a:off x="7672949" y="-17487"/>
            <a:ext cx="1471052" cy="1224492"/>
          </a:xfrm>
          <a:prstGeom prst="roundRect">
            <a:avLst>
              <a:gd name="adj" fmla="val 16667"/>
            </a:avLst>
          </a:prstGeom>
          <a:noFill/>
          <a:ln w="38100" cap="flat" cmpd="sng">
            <a:solidFill>
              <a:srgbClr val="FF00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94440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4"/>
          <p:cNvSpPr txBox="1"/>
          <p:nvPr/>
        </p:nvSpPr>
        <p:spPr>
          <a:xfrm>
            <a:off x="359532" y="2136338"/>
            <a:ext cx="8424936" cy="25853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2" name="Titre 1"/>
          <p:cNvSpPr>
            <a:spLocks noGrp="1"/>
          </p:cNvSpPr>
          <p:nvPr>
            <p:ph type="ctrTitle"/>
          </p:nvPr>
        </p:nvSpPr>
        <p:spPr/>
        <p:txBody>
          <a:bodyPr/>
          <a:lstStyle/>
          <a:p>
            <a:r>
              <a:rPr lang="fr-FR" dirty="0" smtClean="0"/>
              <a:t>Conclusion sur la progression</a:t>
            </a:r>
            <a:endParaRPr lang="fr-FR" dirty="0"/>
          </a:p>
        </p:txBody>
      </p:sp>
      <p:sp>
        <p:nvSpPr>
          <p:cNvPr id="3" name="Sous-titre 2"/>
          <p:cNvSpPr>
            <a:spLocks noGrp="1"/>
          </p:cNvSpPr>
          <p:nvPr>
            <p:ph type="subTitle" idx="1"/>
          </p:nvPr>
        </p:nvSpPr>
        <p:spPr/>
        <p:txBody>
          <a:bodyPr/>
          <a:lstStyle/>
          <a:p>
            <a:pPr lvl="0" algn="just">
              <a:spcBef>
                <a:spcPts val="0"/>
              </a:spcBef>
            </a:pPr>
            <a:r>
              <a:rPr lang="fr-FR" dirty="0">
                <a:sym typeface="Calibri"/>
              </a:rPr>
              <a:t>Au vu de l’analyse de la progression de </a:t>
            </a:r>
            <a:r>
              <a:rPr lang="fr-FR" dirty="0" smtClean="0">
                <a:sym typeface="Calibri"/>
              </a:rPr>
              <a:t>1</a:t>
            </a:r>
            <a:r>
              <a:rPr lang="fr-FR" baseline="30000" dirty="0" smtClean="0">
                <a:sym typeface="Calibri"/>
              </a:rPr>
              <a:t>ère</a:t>
            </a:r>
            <a:r>
              <a:rPr lang="fr-FR" dirty="0" smtClean="0">
                <a:sym typeface="Calibri"/>
              </a:rPr>
              <a:t>, </a:t>
            </a:r>
            <a:r>
              <a:rPr lang="fr-FR" dirty="0">
                <a:sym typeface="Calibri"/>
              </a:rPr>
              <a:t>nous pensons que nos besoins en formations sont :</a:t>
            </a:r>
            <a:endParaRPr lang="fr-FR" dirty="0"/>
          </a:p>
          <a:p>
            <a:pPr marL="285750" lvl="0" indent="-285750" algn="just">
              <a:spcBef>
                <a:spcPts val="0"/>
              </a:spcBef>
              <a:buClr>
                <a:schemeClr val="dk1"/>
              </a:buClr>
              <a:buSzPts val="1800"/>
              <a:buFont typeface="Calibri"/>
              <a:buChar char="-"/>
            </a:pPr>
            <a:r>
              <a:rPr lang="fr-FR" dirty="0">
                <a:sym typeface="Calibri"/>
              </a:rPr>
              <a:t>Outils d’ingénierie système (</a:t>
            </a:r>
            <a:r>
              <a:rPr lang="fr-FR" dirty="0" err="1" smtClean="0">
                <a:sym typeface="Calibri"/>
              </a:rPr>
              <a:t>SysML</a:t>
            </a:r>
            <a:r>
              <a:rPr lang="fr-FR" dirty="0" smtClean="0">
                <a:sym typeface="Calibri"/>
              </a:rPr>
              <a:t>)</a:t>
            </a:r>
            <a:endParaRPr lang="fr-FR" dirty="0"/>
          </a:p>
          <a:p>
            <a:pPr marL="285750" lvl="0" indent="-285750" algn="just">
              <a:spcBef>
                <a:spcPts val="0"/>
              </a:spcBef>
              <a:buClr>
                <a:schemeClr val="dk1"/>
              </a:buClr>
              <a:buSzPts val="1800"/>
              <a:buFont typeface="Calibri"/>
              <a:buChar char="-"/>
            </a:pPr>
            <a:r>
              <a:rPr lang="fr-FR" dirty="0">
                <a:sym typeface="Calibri"/>
              </a:rPr>
              <a:t>Langage de programmation (Python, ….)</a:t>
            </a:r>
            <a:endParaRPr lang="fr-FR" dirty="0"/>
          </a:p>
          <a:p>
            <a:pPr marL="285750" lvl="0" indent="-285750" algn="just">
              <a:spcBef>
                <a:spcPts val="0"/>
              </a:spcBef>
              <a:buClr>
                <a:schemeClr val="dk1"/>
              </a:buClr>
              <a:buSzPts val="1800"/>
              <a:buFont typeface="Calibri"/>
              <a:buChar char="-"/>
            </a:pPr>
            <a:r>
              <a:rPr lang="fr-FR" dirty="0">
                <a:sym typeface="Calibri"/>
              </a:rPr>
              <a:t>La simulation </a:t>
            </a:r>
            <a:r>
              <a:rPr lang="fr-FR" dirty="0" err="1">
                <a:sym typeface="Calibri"/>
              </a:rPr>
              <a:t>multiphysique</a:t>
            </a:r>
            <a:r>
              <a:rPr lang="fr-FR" dirty="0">
                <a:sym typeface="Calibri"/>
              </a:rPr>
              <a:t> (</a:t>
            </a:r>
            <a:r>
              <a:rPr lang="fr-FR" dirty="0" err="1">
                <a:sym typeface="Calibri"/>
              </a:rPr>
              <a:t>SciLab</a:t>
            </a:r>
            <a:r>
              <a:rPr lang="fr-FR" dirty="0">
                <a:sym typeface="Calibri"/>
              </a:rPr>
              <a:t>, ….)</a:t>
            </a:r>
            <a:endParaRPr lang="fr-FR" dirty="0"/>
          </a:p>
          <a:p>
            <a:pPr marL="285750" lvl="0" indent="-285750" algn="just">
              <a:spcBef>
                <a:spcPts val="0"/>
              </a:spcBef>
              <a:buClr>
                <a:schemeClr val="dk1"/>
              </a:buClr>
              <a:buSzPts val="1800"/>
              <a:buFont typeface="Calibri"/>
              <a:buChar char="-"/>
            </a:pPr>
            <a:r>
              <a:rPr lang="fr-FR" dirty="0">
                <a:sym typeface="Calibri"/>
              </a:rPr>
              <a:t>Initiation à l’I.A (conformément au niveau attendu dans le référentiel)</a:t>
            </a:r>
            <a:endParaRPr lang="fr-FR" dirty="0"/>
          </a:p>
          <a:p>
            <a:pPr marL="285750" lvl="0" indent="-285750" algn="just">
              <a:spcBef>
                <a:spcPts val="0"/>
              </a:spcBef>
              <a:buClr>
                <a:schemeClr val="dk1"/>
              </a:buClr>
              <a:buSzPts val="1800"/>
              <a:buFont typeface="Calibri"/>
              <a:buChar char="-"/>
            </a:pPr>
            <a:r>
              <a:rPr lang="fr-FR" dirty="0">
                <a:sym typeface="Calibri"/>
              </a:rPr>
              <a:t>Caractérisations des erreurs et incertitudes (point de vue de la physique)</a:t>
            </a:r>
            <a:endParaRPr lang="fr-FR" dirty="0"/>
          </a:p>
          <a:p>
            <a:pPr marL="285750" lvl="0" indent="-285750" algn="just">
              <a:spcBef>
                <a:spcPts val="0"/>
              </a:spcBef>
              <a:buClr>
                <a:schemeClr val="dk1"/>
              </a:buClr>
              <a:buSzPts val="1800"/>
              <a:buFont typeface="Calibri"/>
              <a:buChar char="-"/>
            </a:pPr>
            <a:r>
              <a:rPr lang="fr-FR" dirty="0">
                <a:sym typeface="Calibri"/>
              </a:rPr>
              <a:t>Sensibilisation à la modélisation Physique</a:t>
            </a:r>
            <a:endParaRPr lang="fr-FR" dirty="0"/>
          </a:p>
          <a:p>
            <a:pPr algn="just"/>
            <a:endParaRPr lang="fr-FR" dirty="0"/>
          </a:p>
        </p:txBody>
      </p:sp>
    </p:spTree>
    <p:extLst>
      <p:ext uri="{BB962C8B-B14F-4D97-AF65-F5344CB8AC3E}">
        <p14:creationId xmlns:p14="http://schemas.microsoft.com/office/powerpoint/2010/main" val="2866687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4"/>
          <p:cNvSpPr txBox="1">
            <a:spLocks/>
          </p:cNvSpPr>
          <p:nvPr/>
        </p:nvSpPr>
        <p:spPr>
          <a:xfrm>
            <a:off x="243441" y="1395184"/>
            <a:ext cx="4506687" cy="4316845"/>
          </a:xfrm>
          <a:prstGeom prst="rect">
            <a:avLst/>
          </a:prstGeom>
          <a:ln>
            <a:solidFill>
              <a:srgbClr val="0070C0"/>
            </a:solidFill>
          </a:ln>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fr-FR" sz="2700" dirty="0" smtClean="0"/>
              <a:t>Français (</a:t>
            </a:r>
            <a:r>
              <a:rPr lang="fr-FR" sz="2700" dirty="0" err="1" smtClean="0"/>
              <a:t>coeff</a:t>
            </a:r>
            <a:r>
              <a:rPr lang="fr-FR" sz="2700" dirty="0" smtClean="0"/>
              <a:t>. </a:t>
            </a:r>
            <a:r>
              <a:rPr lang="fr-FR" sz="2700" b="1" dirty="0" smtClean="0">
                <a:solidFill>
                  <a:srgbClr val="FF0000"/>
                </a:solidFill>
              </a:rPr>
              <a:t>4</a:t>
            </a:r>
            <a:r>
              <a:rPr lang="fr-FR" sz="2700" dirty="0" smtClean="0"/>
              <a:t>)</a:t>
            </a:r>
          </a:p>
          <a:p>
            <a:pPr marL="0" indent="0" algn="ctr">
              <a:buNone/>
            </a:pPr>
            <a:r>
              <a:rPr lang="fr-FR" sz="2700" dirty="0" smtClean="0"/>
              <a:t>TPE</a:t>
            </a:r>
            <a:r>
              <a:rPr lang="fr-FR" sz="2700" dirty="0"/>
              <a:t> (</a:t>
            </a:r>
            <a:r>
              <a:rPr lang="fr-FR" sz="2700" dirty="0" err="1" smtClean="0"/>
              <a:t>coeff</a:t>
            </a:r>
            <a:r>
              <a:rPr lang="fr-FR" sz="2700" dirty="0" smtClean="0"/>
              <a:t>. </a:t>
            </a:r>
            <a:r>
              <a:rPr lang="fr-FR" sz="2700" b="1" dirty="0" smtClean="0">
                <a:solidFill>
                  <a:srgbClr val="FF0000"/>
                </a:solidFill>
              </a:rPr>
              <a:t>2</a:t>
            </a:r>
            <a:r>
              <a:rPr lang="fr-FR" sz="2700" dirty="0" smtClean="0"/>
              <a:t>)</a:t>
            </a:r>
          </a:p>
          <a:p>
            <a:pPr marL="0" indent="0" algn="ctr">
              <a:buNone/>
            </a:pPr>
            <a:r>
              <a:rPr lang="fr-FR" sz="2700" dirty="0" smtClean="0"/>
              <a:t>Histoire-Géographie </a:t>
            </a:r>
            <a:r>
              <a:rPr lang="fr-FR" sz="2700" dirty="0"/>
              <a:t>(</a:t>
            </a:r>
            <a:r>
              <a:rPr lang="fr-FR" sz="2700" dirty="0" err="1"/>
              <a:t>coeff</a:t>
            </a:r>
            <a:r>
              <a:rPr lang="fr-FR" sz="2700" dirty="0"/>
              <a:t>. </a:t>
            </a:r>
            <a:r>
              <a:rPr lang="fr-FR" sz="2700" b="1" dirty="0" smtClean="0">
                <a:solidFill>
                  <a:srgbClr val="FF0000"/>
                </a:solidFill>
              </a:rPr>
              <a:t>3</a:t>
            </a:r>
            <a:r>
              <a:rPr lang="fr-FR" sz="2700" dirty="0" smtClean="0"/>
              <a:t>)</a:t>
            </a:r>
            <a:endParaRPr lang="fr-FR" sz="2700" dirty="0"/>
          </a:p>
          <a:p>
            <a:pPr marL="0" indent="0" algn="ctr">
              <a:buNone/>
            </a:pPr>
            <a:r>
              <a:rPr lang="fr-FR" sz="2700" dirty="0" smtClean="0"/>
              <a:t>Mathématiques </a:t>
            </a:r>
            <a:r>
              <a:rPr lang="fr-FR" sz="2700" dirty="0"/>
              <a:t>(</a:t>
            </a:r>
            <a:r>
              <a:rPr lang="fr-FR" sz="2700" dirty="0" err="1"/>
              <a:t>coeff</a:t>
            </a:r>
            <a:r>
              <a:rPr lang="fr-FR" sz="2700" dirty="0"/>
              <a:t>. </a:t>
            </a:r>
            <a:r>
              <a:rPr lang="fr-FR" sz="2700" b="1" dirty="0" smtClean="0">
                <a:solidFill>
                  <a:srgbClr val="FF0000"/>
                </a:solidFill>
              </a:rPr>
              <a:t>7</a:t>
            </a:r>
            <a:r>
              <a:rPr lang="fr-FR" sz="2700" dirty="0" smtClean="0"/>
              <a:t>)</a:t>
            </a:r>
          </a:p>
          <a:p>
            <a:pPr marL="0" indent="0" algn="ctr">
              <a:buNone/>
            </a:pPr>
            <a:r>
              <a:rPr lang="fr-FR" sz="2700" dirty="0" smtClean="0"/>
              <a:t>Physique-Chimie</a:t>
            </a:r>
            <a:r>
              <a:rPr lang="fr-FR" sz="2700" dirty="0"/>
              <a:t> (</a:t>
            </a:r>
            <a:r>
              <a:rPr lang="fr-FR" sz="2700" dirty="0" err="1"/>
              <a:t>coeff</a:t>
            </a:r>
            <a:r>
              <a:rPr lang="fr-FR" sz="2700" dirty="0"/>
              <a:t>. </a:t>
            </a:r>
            <a:r>
              <a:rPr lang="fr-FR" sz="2700" b="1" dirty="0" smtClean="0">
                <a:solidFill>
                  <a:srgbClr val="FF0000"/>
                </a:solidFill>
              </a:rPr>
              <a:t>6</a:t>
            </a:r>
            <a:r>
              <a:rPr lang="fr-FR" sz="2700" dirty="0" smtClean="0"/>
              <a:t>)</a:t>
            </a:r>
          </a:p>
          <a:p>
            <a:pPr marL="0" indent="0" algn="ctr">
              <a:buNone/>
            </a:pPr>
            <a:r>
              <a:rPr lang="fr-FR" sz="2700" dirty="0" smtClean="0"/>
              <a:t>Sciences de l’ingénieur </a:t>
            </a:r>
            <a:r>
              <a:rPr lang="fr-FR" sz="2700" dirty="0"/>
              <a:t>(</a:t>
            </a:r>
            <a:r>
              <a:rPr lang="fr-FR" sz="2700" dirty="0" err="1"/>
              <a:t>coeff</a:t>
            </a:r>
            <a:r>
              <a:rPr lang="fr-FR" sz="2700" dirty="0"/>
              <a:t>. </a:t>
            </a:r>
            <a:r>
              <a:rPr lang="fr-FR" sz="2700" b="1" dirty="0">
                <a:solidFill>
                  <a:srgbClr val="FF0000"/>
                </a:solidFill>
              </a:rPr>
              <a:t>6</a:t>
            </a:r>
            <a:r>
              <a:rPr lang="fr-FR" sz="2700" dirty="0" smtClean="0"/>
              <a:t>)</a:t>
            </a:r>
          </a:p>
          <a:p>
            <a:pPr marL="0" indent="0" algn="ctr">
              <a:buNone/>
            </a:pPr>
            <a:r>
              <a:rPr lang="fr-FR" sz="2700" dirty="0" smtClean="0"/>
              <a:t>LV1 </a:t>
            </a:r>
            <a:r>
              <a:rPr lang="fr-FR" sz="2700" dirty="0"/>
              <a:t>(</a:t>
            </a:r>
            <a:r>
              <a:rPr lang="fr-FR" sz="2700" dirty="0" err="1"/>
              <a:t>coeff</a:t>
            </a:r>
            <a:r>
              <a:rPr lang="fr-FR" sz="2700" dirty="0"/>
              <a:t>. </a:t>
            </a:r>
            <a:r>
              <a:rPr lang="fr-FR" sz="2700" b="1" dirty="0">
                <a:solidFill>
                  <a:srgbClr val="FF0000"/>
                </a:solidFill>
              </a:rPr>
              <a:t>3</a:t>
            </a:r>
            <a:r>
              <a:rPr lang="fr-FR" sz="2700" dirty="0" smtClean="0"/>
              <a:t>)</a:t>
            </a:r>
          </a:p>
          <a:p>
            <a:pPr marL="0" indent="0" algn="ctr">
              <a:buNone/>
            </a:pPr>
            <a:r>
              <a:rPr lang="fr-FR" sz="2700" dirty="0" smtClean="0"/>
              <a:t>LV2 </a:t>
            </a:r>
            <a:r>
              <a:rPr lang="fr-FR" sz="2700" dirty="0"/>
              <a:t>(</a:t>
            </a:r>
            <a:r>
              <a:rPr lang="fr-FR" sz="2700" dirty="0" err="1"/>
              <a:t>coeff</a:t>
            </a:r>
            <a:r>
              <a:rPr lang="fr-FR" sz="2700" dirty="0"/>
              <a:t>. </a:t>
            </a:r>
            <a:r>
              <a:rPr lang="fr-FR" sz="2700" b="1" dirty="0" smtClean="0">
                <a:solidFill>
                  <a:srgbClr val="FF0000"/>
                </a:solidFill>
              </a:rPr>
              <a:t>2</a:t>
            </a:r>
            <a:r>
              <a:rPr lang="fr-FR" sz="2700" dirty="0" smtClean="0"/>
              <a:t>)</a:t>
            </a:r>
          </a:p>
          <a:p>
            <a:pPr marL="0" indent="0" algn="ctr">
              <a:buNone/>
            </a:pPr>
            <a:r>
              <a:rPr lang="fr-FR" sz="2700" dirty="0" smtClean="0"/>
              <a:t>Philosophie (</a:t>
            </a:r>
            <a:r>
              <a:rPr lang="fr-FR" sz="2700" dirty="0" err="1" smtClean="0"/>
              <a:t>coeff</a:t>
            </a:r>
            <a:r>
              <a:rPr lang="fr-FR" sz="2700" dirty="0" smtClean="0"/>
              <a:t>. </a:t>
            </a:r>
            <a:r>
              <a:rPr lang="fr-FR" sz="2700" b="1" dirty="0">
                <a:solidFill>
                  <a:srgbClr val="FF0000"/>
                </a:solidFill>
              </a:rPr>
              <a:t>3</a:t>
            </a:r>
            <a:r>
              <a:rPr lang="fr-FR" sz="2700" dirty="0" smtClean="0"/>
              <a:t>)</a:t>
            </a:r>
          </a:p>
          <a:p>
            <a:pPr marL="0" indent="0" algn="ctr">
              <a:buNone/>
            </a:pPr>
            <a:r>
              <a:rPr lang="fr-FR" sz="2700" dirty="0" smtClean="0"/>
              <a:t>EPS </a:t>
            </a:r>
            <a:r>
              <a:rPr lang="fr-FR" sz="2700" dirty="0"/>
              <a:t>(</a:t>
            </a:r>
            <a:r>
              <a:rPr lang="fr-FR" sz="2700" dirty="0" err="1"/>
              <a:t>coeff</a:t>
            </a:r>
            <a:r>
              <a:rPr lang="fr-FR" sz="2700" dirty="0"/>
              <a:t>. </a:t>
            </a:r>
            <a:r>
              <a:rPr lang="fr-FR" sz="2700" b="1" dirty="0">
                <a:solidFill>
                  <a:srgbClr val="FF0000"/>
                </a:solidFill>
              </a:rPr>
              <a:t>2</a:t>
            </a:r>
            <a:r>
              <a:rPr lang="fr-FR" sz="2700" dirty="0" smtClean="0"/>
              <a:t>)</a:t>
            </a:r>
            <a:endParaRPr lang="fr-FR" sz="2700" dirty="0"/>
          </a:p>
          <a:p>
            <a:pPr marL="0" indent="0" algn="ctr">
              <a:buNone/>
            </a:pPr>
            <a:r>
              <a:rPr lang="fr-FR" sz="2700" dirty="0" smtClean="0"/>
              <a:t>Spécialité </a:t>
            </a:r>
            <a:r>
              <a:rPr lang="fr-FR" sz="2700" dirty="0"/>
              <a:t>(</a:t>
            </a:r>
            <a:r>
              <a:rPr lang="fr-FR" sz="2700" dirty="0" err="1"/>
              <a:t>coeff</a:t>
            </a:r>
            <a:r>
              <a:rPr lang="fr-FR" sz="2700" dirty="0"/>
              <a:t>. </a:t>
            </a:r>
            <a:r>
              <a:rPr lang="fr-FR" sz="2700" b="1" dirty="0">
                <a:solidFill>
                  <a:srgbClr val="FF0000"/>
                </a:solidFill>
              </a:rPr>
              <a:t>2</a:t>
            </a:r>
            <a:r>
              <a:rPr lang="fr-FR" sz="2700" dirty="0" smtClean="0"/>
              <a:t>)</a:t>
            </a:r>
            <a:endParaRPr lang="fr-FR" sz="2700" dirty="0"/>
          </a:p>
        </p:txBody>
      </p:sp>
      <p:sp>
        <p:nvSpPr>
          <p:cNvPr id="5" name="ZoneTexte 4"/>
          <p:cNvSpPr txBox="1"/>
          <p:nvPr/>
        </p:nvSpPr>
        <p:spPr>
          <a:xfrm>
            <a:off x="5021284" y="2214778"/>
            <a:ext cx="3906982" cy="2677656"/>
          </a:xfrm>
          <a:prstGeom prst="rect">
            <a:avLst/>
          </a:prstGeom>
          <a:noFill/>
        </p:spPr>
        <p:txBody>
          <a:bodyPr wrap="square" rtlCol="0">
            <a:spAutoFit/>
          </a:bodyPr>
          <a:lstStyle/>
          <a:p>
            <a:pPr algn="ctr"/>
            <a:r>
              <a:rPr lang="fr-FR" sz="2800" dirty="0" smtClean="0"/>
              <a:t>42 points de coefficient</a:t>
            </a:r>
          </a:p>
          <a:p>
            <a:pPr algn="ctr"/>
            <a:endParaRPr lang="fr-FR" sz="2800" dirty="0"/>
          </a:p>
          <a:p>
            <a:pPr algn="ctr"/>
            <a:r>
              <a:rPr lang="fr-FR" sz="2800" b="1" dirty="0" smtClean="0">
                <a:solidFill>
                  <a:srgbClr val="FF0000"/>
                </a:solidFill>
              </a:rPr>
              <a:t>Poids des Sciences de l’ingénieur</a:t>
            </a:r>
          </a:p>
          <a:p>
            <a:pPr algn="ctr"/>
            <a:r>
              <a:rPr lang="fr-FR" sz="2800" dirty="0" smtClean="0"/>
              <a:t>14,3% sans spécialité</a:t>
            </a:r>
          </a:p>
          <a:p>
            <a:pPr algn="ctr"/>
            <a:r>
              <a:rPr lang="fr-FR" sz="2800" dirty="0" smtClean="0"/>
              <a:t>19% avec spécialité</a:t>
            </a:r>
          </a:p>
        </p:txBody>
      </p:sp>
      <p:sp>
        <p:nvSpPr>
          <p:cNvPr id="7" name="Titre 6"/>
          <p:cNvSpPr>
            <a:spLocks noGrp="1"/>
          </p:cNvSpPr>
          <p:nvPr>
            <p:ph type="ctrTitle"/>
          </p:nvPr>
        </p:nvSpPr>
        <p:spPr/>
        <p:txBody>
          <a:bodyPr/>
          <a:lstStyle/>
          <a:p>
            <a:r>
              <a:rPr lang="fr-FR" dirty="0" smtClean="0"/>
              <a:t>Comparaison avant et après la réforme</a:t>
            </a:r>
            <a:endParaRPr lang="fr-FR" dirty="0"/>
          </a:p>
        </p:txBody>
      </p:sp>
    </p:spTree>
    <p:extLst>
      <p:ext uri="{BB962C8B-B14F-4D97-AF65-F5344CB8AC3E}">
        <p14:creationId xmlns:p14="http://schemas.microsoft.com/office/powerpoint/2010/main" val="1261787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Cadre général du séminaire</a:t>
            </a:r>
            <a:endParaRPr lang="fr-FR" dirty="0"/>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0812" y="1133870"/>
            <a:ext cx="6693321" cy="5786121"/>
          </a:xfrm>
        </p:spPr>
      </p:pic>
      <p:sp>
        <p:nvSpPr>
          <p:cNvPr id="6" name="Rectangle à coins arrondis 5"/>
          <p:cNvSpPr/>
          <p:nvPr/>
        </p:nvSpPr>
        <p:spPr>
          <a:xfrm>
            <a:off x="3099663" y="3673098"/>
            <a:ext cx="2696705" cy="697424"/>
          </a:xfrm>
          <a:prstGeom prst="roundRect">
            <a:avLst/>
          </a:prstGeom>
          <a:noFill/>
          <a:ln w="57150">
            <a:solidFill>
              <a:srgbClr val="1FA1E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73734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a:t>Comparaison avant et après la réforme</a:t>
            </a:r>
          </a:p>
        </p:txBody>
      </p:sp>
      <p:sp>
        <p:nvSpPr>
          <p:cNvPr id="5" name="Sous-titre 4"/>
          <p:cNvSpPr>
            <a:spLocks noGrp="1"/>
          </p:cNvSpPr>
          <p:nvPr>
            <p:ph type="subTitle" idx="1"/>
          </p:nvPr>
        </p:nvSpPr>
        <p:spPr/>
        <p:txBody>
          <a:bodyPr/>
          <a:lstStyle/>
          <a:p>
            <a:pPr algn="ctr"/>
            <a:r>
              <a:rPr lang="fr-FR" b="1" dirty="0">
                <a:solidFill>
                  <a:srgbClr val="FF0000"/>
                </a:solidFill>
              </a:rPr>
              <a:t>Scénario 1 : </a:t>
            </a:r>
            <a:r>
              <a:rPr lang="fr-FR" dirty="0"/>
              <a:t>Abandon de la spécialité SI en fin de Première</a:t>
            </a:r>
          </a:p>
          <a:p>
            <a:pPr algn="ctr"/>
            <a:r>
              <a:rPr lang="fr-FR" b="1" dirty="0">
                <a:solidFill>
                  <a:srgbClr val="0070C0"/>
                </a:solidFill>
              </a:rPr>
              <a:t>Poids de la SI dans l’évaluation globale environ 6%</a:t>
            </a:r>
          </a:p>
          <a:p>
            <a:pPr algn="ctr"/>
            <a:endParaRPr lang="fr-FR" dirty="0"/>
          </a:p>
          <a:p>
            <a:pPr algn="ctr"/>
            <a:r>
              <a:rPr lang="fr-FR" b="1" dirty="0">
                <a:solidFill>
                  <a:srgbClr val="FF0000"/>
                </a:solidFill>
              </a:rPr>
              <a:t>Scénario 2 : </a:t>
            </a:r>
            <a:r>
              <a:rPr lang="fr-FR" dirty="0"/>
              <a:t>Maintien de la spécialité SI en Terminale, la SI n’est pas choisie pour le grand oral</a:t>
            </a:r>
          </a:p>
          <a:p>
            <a:pPr algn="ctr"/>
            <a:r>
              <a:rPr lang="fr-FR" b="1" dirty="0">
                <a:solidFill>
                  <a:srgbClr val="0070C0"/>
                </a:solidFill>
              </a:rPr>
              <a:t>Poids de la SI dans l’évaluation globale environ 17%</a:t>
            </a:r>
          </a:p>
          <a:p>
            <a:pPr algn="ctr"/>
            <a:endParaRPr lang="fr-FR" dirty="0"/>
          </a:p>
          <a:p>
            <a:pPr algn="ctr"/>
            <a:r>
              <a:rPr lang="fr-FR" b="1" dirty="0">
                <a:solidFill>
                  <a:srgbClr val="FF0000"/>
                </a:solidFill>
              </a:rPr>
              <a:t>Scénario 3 : </a:t>
            </a:r>
            <a:r>
              <a:rPr lang="fr-FR" dirty="0"/>
              <a:t>Maintien de la spécialité SI en Terminale, la SI est choisie pour le grand oral (partiellement ou totalement)</a:t>
            </a:r>
          </a:p>
          <a:p>
            <a:pPr algn="ctr"/>
            <a:r>
              <a:rPr lang="fr-FR" b="1" dirty="0">
                <a:solidFill>
                  <a:srgbClr val="0070C0"/>
                </a:solidFill>
              </a:rPr>
              <a:t>Poids de la SI dans l’évaluation globale entre 22% et 27%</a:t>
            </a:r>
          </a:p>
          <a:p>
            <a:pPr algn="ctr"/>
            <a:endParaRPr lang="fr-FR" b="1" dirty="0">
              <a:solidFill>
                <a:srgbClr val="0070C0"/>
              </a:solidFill>
            </a:endParaRPr>
          </a:p>
          <a:p>
            <a:pPr algn="just"/>
            <a:r>
              <a:rPr lang="fr-FR" b="1" dirty="0">
                <a:solidFill>
                  <a:srgbClr val="FF0000"/>
                </a:solidFill>
              </a:rPr>
              <a:t>Les Sciences de l’Ingénieur prennent une part équivalente voire plus importante que pour le baccalauréat actuel si l’enseignement est conservé en Terminale</a:t>
            </a:r>
          </a:p>
          <a:p>
            <a:endParaRPr lang="fr-FR" dirty="0"/>
          </a:p>
        </p:txBody>
      </p:sp>
    </p:spTree>
    <p:extLst>
      <p:ext uri="{BB962C8B-B14F-4D97-AF65-F5344CB8AC3E}">
        <p14:creationId xmlns:p14="http://schemas.microsoft.com/office/powerpoint/2010/main" val="2467391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Evaluation du nouveau Bac</a:t>
            </a:r>
            <a:endParaRPr lang="fr-FR" dirty="0"/>
          </a:p>
        </p:txBody>
      </p:sp>
      <p:sp>
        <p:nvSpPr>
          <p:cNvPr id="7" name="Ellipse 6"/>
          <p:cNvSpPr/>
          <p:nvPr/>
        </p:nvSpPr>
        <p:spPr>
          <a:xfrm>
            <a:off x="3226115" y="1320626"/>
            <a:ext cx="2520280" cy="89922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Evaluation pour le baccalauréat</a:t>
            </a:r>
          </a:p>
          <a:p>
            <a:pPr algn="ctr"/>
            <a:r>
              <a:rPr lang="fr-FR" b="1" dirty="0" err="1" smtClean="0">
                <a:solidFill>
                  <a:srgbClr val="FF0000"/>
                </a:solidFill>
              </a:rPr>
              <a:t>Coeff</a:t>
            </a:r>
            <a:r>
              <a:rPr lang="fr-FR" b="1" dirty="0" smtClean="0">
                <a:solidFill>
                  <a:srgbClr val="FF0000"/>
                </a:solidFill>
              </a:rPr>
              <a:t> : 100</a:t>
            </a:r>
            <a:endParaRPr lang="fr-FR" b="1" dirty="0">
              <a:solidFill>
                <a:srgbClr val="FF0000"/>
              </a:solidFill>
            </a:endParaRPr>
          </a:p>
        </p:txBody>
      </p:sp>
      <p:sp>
        <p:nvSpPr>
          <p:cNvPr id="8" name="ZoneTexte 7"/>
          <p:cNvSpPr txBox="1"/>
          <p:nvPr/>
        </p:nvSpPr>
        <p:spPr>
          <a:xfrm>
            <a:off x="5746394" y="1447074"/>
            <a:ext cx="2869375" cy="646331"/>
          </a:xfrm>
          <a:prstGeom prst="rect">
            <a:avLst/>
          </a:prstGeom>
          <a:noFill/>
        </p:spPr>
        <p:txBody>
          <a:bodyPr wrap="none" rtlCol="0">
            <a:spAutoFit/>
          </a:bodyPr>
          <a:lstStyle/>
          <a:p>
            <a:r>
              <a:rPr lang="fr-FR" dirty="0" smtClean="0"/>
              <a:t>Obtention du baccalauréat</a:t>
            </a:r>
          </a:p>
          <a:p>
            <a:r>
              <a:rPr lang="fr-FR" dirty="0" smtClean="0"/>
              <a:t>Si nombre de points &gt;= 1000</a:t>
            </a:r>
            <a:endParaRPr lang="fr-FR" dirty="0"/>
          </a:p>
        </p:txBody>
      </p:sp>
      <p:sp>
        <p:nvSpPr>
          <p:cNvPr id="9" name="Ellipse 8"/>
          <p:cNvSpPr/>
          <p:nvPr/>
        </p:nvSpPr>
        <p:spPr>
          <a:xfrm>
            <a:off x="1497922" y="2256732"/>
            <a:ext cx="3074078" cy="78370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Contrôle continu</a:t>
            </a:r>
          </a:p>
          <a:p>
            <a:pPr algn="ctr"/>
            <a:r>
              <a:rPr lang="fr-FR" b="1" dirty="0" err="1" smtClean="0">
                <a:solidFill>
                  <a:srgbClr val="FF0000"/>
                </a:solidFill>
              </a:rPr>
              <a:t>Coeff</a:t>
            </a:r>
            <a:r>
              <a:rPr lang="fr-FR" b="1" dirty="0" smtClean="0">
                <a:solidFill>
                  <a:srgbClr val="FF0000"/>
                </a:solidFill>
              </a:rPr>
              <a:t> : 40</a:t>
            </a:r>
            <a:endParaRPr lang="fr-FR" b="1" dirty="0">
              <a:solidFill>
                <a:srgbClr val="FF0000"/>
              </a:solidFill>
            </a:endParaRPr>
          </a:p>
        </p:txBody>
      </p:sp>
      <p:sp>
        <p:nvSpPr>
          <p:cNvPr id="10" name="Ellipse 9"/>
          <p:cNvSpPr/>
          <p:nvPr/>
        </p:nvSpPr>
        <p:spPr>
          <a:xfrm>
            <a:off x="5746394" y="2256732"/>
            <a:ext cx="3074078" cy="78370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Epreuves ponctuelles</a:t>
            </a:r>
          </a:p>
          <a:p>
            <a:pPr algn="ctr"/>
            <a:r>
              <a:rPr lang="fr-FR" b="1" dirty="0" err="1" smtClean="0">
                <a:solidFill>
                  <a:srgbClr val="FF0000"/>
                </a:solidFill>
              </a:rPr>
              <a:t>Coeff</a:t>
            </a:r>
            <a:r>
              <a:rPr lang="fr-FR" b="1" dirty="0" smtClean="0">
                <a:solidFill>
                  <a:srgbClr val="FF0000"/>
                </a:solidFill>
              </a:rPr>
              <a:t> : 60</a:t>
            </a:r>
            <a:endParaRPr lang="fr-FR" b="1" dirty="0">
              <a:solidFill>
                <a:srgbClr val="FF0000"/>
              </a:solidFill>
            </a:endParaRPr>
          </a:p>
        </p:txBody>
      </p:sp>
      <p:cxnSp>
        <p:nvCxnSpPr>
          <p:cNvPr id="11" name="Connecteur droit avec flèche 10"/>
          <p:cNvCxnSpPr>
            <a:stCxn id="7" idx="3"/>
            <a:endCxn id="9" idx="0"/>
          </p:cNvCxnSpPr>
          <p:nvPr/>
        </p:nvCxnSpPr>
        <p:spPr>
          <a:xfrm flipH="1">
            <a:off x="3034961" y="2088166"/>
            <a:ext cx="560240" cy="16856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stCxn id="7" idx="5"/>
            <a:endCxn id="10" idx="1"/>
          </p:cNvCxnSpPr>
          <p:nvPr/>
        </p:nvCxnSpPr>
        <p:spPr>
          <a:xfrm>
            <a:off x="5377309" y="2088166"/>
            <a:ext cx="819273" cy="28333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à coins arrondis 12"/>
          <p:cNvSpPr/>
          <p:nvPr/>
        </p:nvSpPr>
        <p:spPr>
          <a:xfrm>
            <a:off x="6482735" y="3120828"/>
            <a:ext cx="2534017"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Français écrit (</a:t>
            </a:r>
            <a:r>
              <a:rPr lang="fr-FR" dirty="0" err="1" smtClean="0"/>
              <a:t>coeff</a:t>
            </a:r>
            <a:r>
              <a:rPr lang="fr-FR" dirty="0" smtClean="0"/>
              <a:t> </a:t>
            </a:r>
            <a:r>
              <a:rPr lang="fr-FR" b="1" dirty="0" smtClean="0">
                <a:solidFill>
                  <a:srgbClr val="FF0000"/>
                </a:solidFill>
              </a:rPr>
              <a:t>5</a:t>
            </a:r>
            <a:r>
              <a:rPr lang="fr-FR" dirty="0" smtClean="0"/>
              <a:t>)</a:t>
            </a:r>
            <a:endParaRPr lang="fr-FR" dirty="0"/>
          </a:p>
        </p:txBody>
      </p:sp>
      <p:sp>
        <p:nvSpPr>
          <p:cNvPr id="14" name="Rectangle à coins arrondis 13"/>
          <p:cNvSpPr/>
          <p:nvPr/>
        </p:nvSpPr>
        <p:spPr>
          <a:xfrm>
            <a:off x="6482734" y="3552876"/>
            <a:ext cx="2534017"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Français oral (</a:t>
            </a:r>
            <a:r>
              <a:rPr lang="fr-FR" dirty="0" err="1" smtClean="0"/>
              <a:t>coeff</a:t>
            </a:r>
            <a:r>
              <a:rPr lang="fr-FR" dirty="0" smtClean="0"/>
              <a:t> </a:t>
            </a:r>
            <a:r>
              <a:rPr lang="fr-FR" b="1" dirty="0" smtClean="0">
                <a:solidFill>
                  <a:srgbClr val="FF0000"/>
                </a:solidFill>
              </a:rPr>
              <a:t>5</a:t>
            </a:r>
            <a:r>
              <a:rPr lang="fr-FR" dirty="0" smtClean="0"/>
              <a:t>)</a:t>
            </a:r>
            <a:endParaRPr lang="fr-FR" dirty="0"/>
          </a:p>
        </p:txBody>
      </p:sp>
      <p:sp>
        <p:nvSpPr>
          <p:cNvPr id="15" name="Rectangle à coins arrondis 14"/>
          <p:cNvSpPr/>
          <p:nvPr/>
        </p:nvSpPr>
        <p:spPr>
          <a:xfrm>
            <a:off x="6482735" y="3986795"/>
            <a:ext cx="2534017"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Philosophie (</a:t>
            </a:r>
            <a:r>
              <a:rPr lang="fr-FR" dirty="0" err="1" smtClean="0"/>
              <a:t>coeff</a:t>
            </a:r>
            <a:r>
              <a:rPr lang="fr-FR" dirty="0" smtClean="0"/>
              <a:t> </a:t>
            </a:r>
            <a:r>
              <a:rPr lang="fr-FR" b="1" dirty="0" smtClean="0">
                <a:solidFill>
                  <a:srgbClr val="FF0000"/>
                </a:solidFill>
              </a:rPr>
              <a:t>8</a:t>
            </a:r>
            <a:r>
              <a:rPr lang="fr-FR" dirty="0" smtClean="0"/>
              <a:t>)</a:t>
            </a:r>
            <a:endParaRPr lang="fr-FR" dirty="0"/>
          </a:p>
        </p:txBody>
      </p:sp>
      <p:sp>
        <p:nvSpPr>
          <p:cNvPr id="16" name="Rectangle à coins arrondis 15"/>
          <p:cNvSpPr/>
          <p:nvPr/>
        </p:nvSpPr>
        <p:spPr>
          <a:xfrm>
            <a:off x="6482733" y="4418843"/>
            <a:ext cx="2534017"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Grand oral (</a:t>
            </a:r>
            <a:r>
              <a:rPr lang="fr-FR" dirty="0" err="1" smtClean="0"/>
              <a:t>coeff</a:t>
            </a:r>
            <a:r>
              <a:rPr lang="fr-FR" dirty="0" smtClean="0"/>
              <a:t> </a:t>
            </a:r>
            <a:r>
              <a:rPr lang="fr-FR" b="1" dirty="0" smtClean="0">
                <a:solidFill>
                  <a:srgbClr val="FF0000"/>
                </a:solidFill>
              </a:rPr>
              <a:t>10</a:t>
            </a:r>
            <a:r>
              <a:rPr lang="fr-FR" dirty="0" smtClean="0"/>
              <a:t>)</a:t>
            </a:r>
            <a:endParaRPr lang="fr-FR" dirty="0"/>
          </a:p>
        </p:txBody>
      </p:sp>
      <p:sp>
        <p:nvSpPr>
          <p:cNvPr id="17" name="Rectangle à coins arrondis 16"/>
          <p:cNvSpPr/>
          <p:nvPr/>
        </p:nvSpPr>
        <p:spPr>
          <a:xfrm>
            <a:off x="6495988" y="4850891"/>
            <a:ext cx="2534017"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Ecrit spé 1 (</a:t>
            </a:r>
            <a:r>
              <a:rPr lang="fr-FR" dirty="0" err="1" smtClean="0"/>
              <a:t>coeff</a:t>
            </a:r>
            <a:r>
              <a:rPr lang="fr-FR" dirty="0" smtClean="0"/>
              <a:t> </a:t>
            </a:r>
            <a:r>
              <a:rPr lang="fr-FR" b="1" dirty="0" smtClean="0">
                <a:solidFill>
                  <a:srgbClr val="FF0000"/>
                </a:solidFill>
              </a:rPr>
              <a:t>16</a:t>
            </a:r>
            <a:r>
              <a:rPr lang="fr-FR" dirty="0" smtClean="0"/>
              <a:t>)</a:t>
            </a:r>
            <a:endParaRPr lang="fr-FR" dirty="0"/>
          </a:p>
        </p:txBody>
      </p:sp>
      <p:sp>
        <p:nvSpPr>
          <p:cNvPr id="18" name="Rectangle à coins arrondis 17"/>
          <p:cNvSpPr/>
          <p:nvPr/>
        </p:nvSpPr>
        <p:spPr>
          <a:xfrm>
            <a:off x="6502479" y="5282939"/>
            <a:ext cx="2534017"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Ecrit spé 2 (</a:t>
            </a:r>
            <a:r>
              <a:rPr lang="fr-FR" dirty="0" err="1" smtClean="0"/>
              <a:t>coeff</a:t>
            </a:r>
            <a:r>
              <a:rPr lang="fr-FR" dirty="0" smtClean="0"/>
              <a:t> </a:t>
            </a:r>
            <a:r>
              <a:rPr lang="fr-FR" b="1" dirty="0" smtClean="0">
                <a:solidFill>
                  <a:srgbClr val="FF0000"/>
                </a:solidFill>
              </a:rPr>
              <a:t>16</a:t>
            </a:r>
            <a:r>
              <a:rPr lang="fr-FR" dirty="0" smtClean="0"/>
              <a:t>)</a:t>
            </a:r>
            <a:endParaRPr lang="fr-FR" dirty="0"/>
          </a:p>
        </p:txBody>
      </p:sp>
      <p:cxnSp>
        <p:nvCxnSpPr>
          <p:cNvPr id="19" name="Connecteur en angle 18"/>
          <p:cNvCxnSpPr>
            <a:stCxn id="10" idx="3"/>
            <a:endCxn id="13" idx="1"/>
          </p:cNvCxnSpPr>
          <p:nvPr/>
        </p:nvCxnSpPr>
        <p:spPr>
          <a:xfrm rot="16200000" flipH="1">
            <a:off x="6134065" y="2988181"/>
            <a:ext cx="411187" cy="286153"/>
          </a:xfrm>
          <a:prstGeom prst="bentConnector2">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en angle 19"/>
          <p:cNvCxnSpPr>
            <a:stCxn id="10" idx="3"/>
            <a:endCxn id="14" idx="1"/>
          </p:cNvCxnSpPr>
          <p:nvPr/>
        </p:nvCxnSpPr>
        <p:spPr>
          <a:xfrm rot="16200000" flipH="1">
            <a:off x="5918041" y="3204206"/>
            <a:ext cx="843235" cy="286152"/>
          </a:xfrm>
          <a:prstGeom prst="bentConnector2">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en angle 20"/>
          <p:cNvCxnSpPr>
            <a:stCxn id="10" idx="3"/>
            <a:endCxn id="15" idx="1"/>
          </p:cNvCxnSpPr>
          <p:nvPr/>
        </p:nvCxnSpPr>
        <p:spPr>
          <a:xfrm rot="16200000" flipH="1">
            <a:off x="5701081" y="3421165"/>
            <a:ext cx="1277154" cy="286153"/>
          </a:xfrm>
          <a:prstGeom prst="bentConnector2">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en angle 21"/>
          <p:cNvCxnSpPr>
            <a:stCxn id="10" idx="3"/>
            <a:endCxn id="16" idx="1"/>
          </p:cNvCxnSpPr>
          <p:nvPr/>
        </p:nvCxnSpPr>
        <p:spPr>
          <a:xfrm rot="16200000" flipH="1">
            <a:off x="5485056" y="3637190"/>
            <a:ext cx="1709202" cy="286151"/>
          </a:xfrm>
          <a:prstGeom prst="bentConnector2">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en angle 22"/>
          <p:cNvCxnSpPr>
            <a:stCxn id="10" idx="3"/>
            <a:endCxn id="17" idx="1"/>
          </p:cNvCxnSpPr>
          <p:nvPr/>
        </p:nvCxnSpPr>
        <p:spPr>
          <a:xfrm rot="16200000" flipH="1">
            <a:off x="5275660" y="3846587"/>
            <a:ext cx="2141250" cy="299406"/>
          </a:xfrm>
          <a:prstGeom prst="bentConnector2">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en angle 23"/>
          <p:cNvCxnSpPr>
            <a:stCxn id="10" idx="3"/>
            <a:endCxn id="18" idx="1"/>
          </p:cNvCxnSpPr>
          <p:nvPr/>
        </p:nvCxnSpPr>
        <p:spPr>
          <a:xfrm rot="16200000" flipH="1">
            <a:off x="5062881" y="4059365"/>
            <a:ext cx="2573298" cy="305897"/>
          </a:xfrm>
          <a:prstGeom prst="bentConnector2">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5" name="Ellipse 24"/>
          <p:cNvSpPr/>
          <p:nvPr/>
        </p:nvSpPr>
        <p:spPr>
          <a:xfrm>
            <a:off x="44454" y="3120828"/>
            <a:ext cx="3015378" cy="78370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Epreuves communes</a:t>
            </a:r>
          </a:p>
          <a:p>
            <a:pPr algn="ctr"/>
            <a:r>
              <a:rPr lang="fr-FR" b="1" dirty="0" err="1" smtClean="0">
                <a:solidFill>
                  <a:srgbClr val="FF0000"/>
                </a:solidFill>
              </a:rPr>
              <a:t>Coeff</a:t>
            </a:r>
            <a:r>
              <a:rPr lang="fr-FR" b="1" dirty="0" smtClean="0">
                <a:solidFill>
                  <a:srgbClr val="FF0000"/>
                </a:solidFill>
              </a:rPr>
              <a:t> : 30</a:t>
            </a:r>
            <a:endParaRPr lang="fr-FR" b="1" dirty="0">
              <a:solidFill>
                <a:srgbClr val="FF0000"/>
              </a:solidFill>
            </a:endParaRPr>
          </a:p>
        </p:txBody>
      </p:sp>
      <p:sp>
        <p:nvSpPr>
          <p:cNvPr id="26" name="Ellipse 25"/>
          <p:cNvSpPr/>
          <p:nvPr/>
        </p:nvSpPr>
        <p:spPr>
          <a:xfrm>
            <a:off x="3074502" y="3120828"/>
            <a:ext cx="3015378" cy="78370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Evaluation cycle terminal </a:t>
            </a:r>
            <a:r>
              <a:rPr lang="fr-FR" b="1" dirty="0" err="1" smtClean="0">
                <a:solidFill>
                  <a:srgbClr val="FF0000"/>
                </a:solidFill>
              </a:rPr>
              <a:t>Coeff</a:t>
            </a:r>
            <a:r>
              <a:rPr lang="fr-FR" b="1" dirty="0" smtClean="0">
                <a:solidFill>
                  <a:srgbClr val="FF0000"/>
                </a:solidFill>
              </a:rPr>
              <a:t> : 10</a:t>
            </a:r>
            <a:endParaRPr lang="fr-FR" b="1" dirty="0">
              <a:solidFill>
                <a:srgbClr val="FF0000"/>
              </a:solidFill>
            </a:endParaRPr>
          </a:p>
        </p:txBody>
      </p:sp>
      <p:sp>
        <p:nvSpPr>
          <p:cNvPr id="27" name="Rectangle à coins arrondis 26"/>
          <p:cNvSpPr/>
          <p:nvPr/>
        </p:nvSpPr>
        <p:spPr>
          <a:xfrm>
            <a:off x="3295578" y="5879389"/>
            <a:ext cx="1176999"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Français</a:t>
            </a:r>
            <a:endParaRPr lang="fr-FR" dirty="0"/>
          </a:p>
        </p:txBody>
      </p:sp>
      <p:sp>
        <p:nvSpPr>
          <p:cNvPr id="28" name="Rectangle à coins arrondis 27"/>
          <p:cNvSpPr/>
          <p:nvPr/>
        </p:nvSpPr>
        <p:spPr>
          <a:xfrm>
            <a:off x="4514640" y="5889943"/>
            <a:ext cx="1452864" cy="42149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Philosophie</a:t>
            </a:r>
            <a:endParaRPr lang="fr-FR" dirty="0"/>
          </a:p>
        </p:txBody>
      </p:sp>
      <p:sp>
        <p:nvSpPr>
          <p:cNvPr id="29" name="Rectangle à coins arrondis 28"/>
          <p:cNvSpPr/>
          <p:nvPr/>
        </p:nvSpPr>
        <p:spPr>
          <a:xfrm>
            <a:off x="3280344" y="3982537"/>
            <a:ext cx="1856419"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Histoire-Géo.</a:t>
            </a:r>
            <a:endParaRPr lang="fr-FR" dirty="0"/>
          </a:p>
        </p:txBody>
      </p:sp>
      <p:sp>
        <p:nvSpPr>
          <p:cNvPr id="30" name="Rectangle à coins arrondis 29"/>
          <p:cNvSpPr/>
          <p:nvPr/>
        </p:nvSpPr>
        <p:spPr>
          <a:xfrm>
            <a:off x="3315081" y="4459628"/>
            <a:ext cx="893472"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EMC</a:t>
            </a:r>
            <a:endParaRPr lang="fr-FR" dirty="0"/>
          </a:p>
        </p:txBody>
      </p:sp>
      <p:sp>
        <p:nvSpPr>
          <p:cNvPr id="31" name="Rectangle à coins arrondis 30"/>
          <p:cNvSpPr/>
          <p:nvPr/>
        </p:nvSpPr>
        <p:spPr>
          <a:xfrm>
            <a:off x="4208553" y="4459628"/>
            <a:ext cx="795496"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LVA</a:t>
            </a:r>
            <a:endParaRPr lang="fr-FR" dirty="0"/>
          </a:p>
        </p:txBody>
      </p:sp>
      <p:sp>
        <p:nvSpPr>
          <p:cNvPr id="32" name="Rectangle à coins arrondis 31"/>
          <p:cNvSpPr/>
          <p:nvPr/>
        </p:nvSpPr>
        <p:spPr>
          <a:xfrm>
            <a:off x="5018881" y="4459628"/>
            <a:ext cx="921270"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LVB</a:t>
            </a:r>
            <a:endParaRPr lang="fr-FR" dirty="0"/>
          </a:p>
        </p:txBody>
      </p:sp>
      <p:sp>
        <p:nvSpPr>
          <p:cNvPr id="33" name="Rectangle à coins arrondis 32"/>
          <p:cNvSpPr/>
          <p:nvPr/>
        </p:nvSpPr>
        <p:spPr>
          <a:xfrm>
            <a:off x="3293223" y="4912427"/>
            <a:ext cx="2659809"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Enseignement </a:t>
            </a:r>
            <a:r>
              <a:rPr lang="fr-FR" dirty="0" err="1" smtClean="0"/>
              <a:t>scientif</a:t>
            </a:r>
            <a:r>
              <a:rPr lang="fr-FR" dirty="0" smtClean="0"/>
              <a:t>.</a:t>
            </a:r>
            <a:endParaRPr lang="fr-FR" dirty="0"/>
          </a:p>
        </p:txBody>
      </p:sp>
      <p:sp>
        <p:nvSpPr>
          <p:cNvPr id="34" name="Rectangle à coins arrondis 33"/>
          <p:cNvSpPr/>
          <p:nvPr/>
        </p:nvSpPr>
        <p:spPr>
          <a:xfrm>
            <a:off x="5136763" y="3982537"/>
            <a:ext cx="816269"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EPS</a:t>
            </a:r>
            <a:endParaRPr lang="fr-FR" dirty="0"/>
          </a:p>
        </p:txBody>
      </p:sp>
      <p:sp>
        <p:nvSpPr>
          <p:cNvPr id="35" name="Rectangle à coins arrondis 34"/>
          <p:cNvSpPr/>
          <p:nvPr/>
        </p:nvSpPr>
        <p:spPr>
          <a:xfrm>
            <a:off x="3502612" y="6311437"/>
            <a:ext cx="762930"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Spé 3</a:t>
            </a:r>
            <a:endParaRPr lang="fr-FR" dirty="0"/>
          </a:p>
        </p:txBody>
      </p:sp>
      <p:sp>
        <p:nvSpPr>
          <p:cNvPr id="36" name="Rectangle à coins arrondis 35"/>
          <p:cNvSpPr/>
          <p:nvPr/>
        </p:nvSpPr>
        <p:spPr>
          <a:xfrm>
            <a:off x="5029722" y="5353342"/>
            <a:ext cx="937782"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err="1" smtClean="0"/>
              <a:t>Opt</a:t>
            </a:r>
            <a:r>
              <a:rPr lang="fr-FR" dirty="0" smtClean="0"/>
              <a:t>. A</a:t>
            </a:r>
            <a:endParaRPr lang="fr-FR" dirty="0"/>
          </a:p>
        </p:txBody>
      </p:sp>
      <p:sp>
        <p:nvSpPr>
          <p:cNvPr id="37" name="Rectangle à coins arrondis 36"/>
          <p:cNvSpPr/>
          <p:nvPr/>
        </p:nvSpPr>
        <p:spPr>
          <a:xfrm>
            <a:off x="4812244" y="6311437"/>
            <a:ext cx="934151"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err="1" smtClean="0"/>
              <a:t>Opt</a:t>
            </a:r>
            <a:r>
              <a:rPr lang="fr-FR" dirty="0" smtClean="0"/>
              <a:t>. B</a:t>
            </a:r>
            <a:endParaRPr lang="fr-FR" dirty="0"/>
          </a:p>
        </p:txBody>
      </p:sp>
      <p:cxnSp>
        <p:nvCxnSpPr>
          <p:cNvPr id="38" name="Connecteur droit avec flèche 37"/>
          <p:cNvCxnSpPr>
            <a:stCxn id="9" idx="3"/>
            <a:endCxn id="25" idx="0"/>
          </p:cNvCxnSpPr>
          <p:nvPr/>
        </p:nvCxnSpPr>
        <p:spPr>
          <a:xfrm flipH="1">
            <a:off x="1552143" y="2925665"/>
            <a:ext cx="395967" cy="195163"/>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stCxn id="9" idx="5"/>
            <a:endCxn id="26" idx="0"/>
          </p:cNvCxnSpPr>
          <p:nvPr/>
        </p:nvCxnSpPr>
        <p:spPr>
          <a:xfrm>
            <a:off x="4121812" y="2925665"/>
            <a:ext cx="460379" cy="195163"/>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à coins arrondis 39"/>
          <p:cNvSpPr/>
          <p:nvPr/>
        </p:nvSpPr>
        <p:spPr>
          <a:xfrm>
            <a:off x="711615" y="6001148"/>
            <a:ext cx="2348217"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Histoire-Géographie</a:t>
            </a:r>
            <a:endParaRPr lang="fr-FR" dirty="0"/>
          </a:p>
        </p:txBody>
      </p:sp>
      <p:sp>
        <p:nvSpPr>
          <p:cNvPr id="41" name="Rectangle à coins arrondis 40"/>
          <p:cNvSpPr/>
          <p:nvPr/>
        </p:nvSpPr>
        <p:spPr>
          <a:xfrm>
            <a:off x="711615" y="4403134"/>
            <a:ext cx="2362887" cy="3625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LVA</a:t>
            </a:r>
            <a:endParaRPr lang="fr-FR" dirty="0"/>
          </a:p>
        </p:txBody>
      </p:sp>
      <p:sp>
        <p:nvSpPr>
          <p:cNvPr id="42" name="Rectangle à coins arrondis 41"/>
          <p:cNvSpPr/>
          <p:nvPr/>
        </p:nvSpPr>
        <p:spPr>
          <a:xfrm>
            <a:off x="711614" y="3971086"/>
            <a:ext cx="2348218"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Enseignement </a:t>
            </a:r>
            <a:r>
              <a:rPr lang="fr-FR" dirty="0" err="1" smtClean="0"/>
              <a:t>scientif</a:t>
            </a:r>
            <a:r>
              <a:rPr lang="fr-FR" dirty="0" smtClean="0"/>
              <a:t>.</a:t>
            </a:r>
            <a:endParaRPr lang="fr-FR" dirty="0"/>
          </a:p>
        </p:txBody>
      </p:sp>
      <p:sp>
        <p:nvSpPr>
          <p:cNvPr id="43" name="Rectangle à coins arrondis 42"/>
          <p:cNvSpPr/>
          <p:nvPr/>
        </p:nvSpPr>
        <p:spPr>
          <a:xfrm>
            <a:off x="696944" y="5129501"/>
            <a:ext cx="2377557" cy="4016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EPS</a:t>
            </a:r>
            <a:endParaRPr lang="fr-FR" dirty="0"/>
          </a:p>
        </p:txBody>
      </p:sp>
      <p:sp>
        <p:nvSpPr>
          <p:cNvPr id="44" name="Rectangle à coins arrondis 43"/>
          <p:cNvSpPr/>
          <p:nvPr/>
        </p:nvSpPr>
        <p:spPr>
          <a:xfrm>
            <a:off x="711614" y="5554000"/>
            <a:ext cx="2362887"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Spé 3</a:t>
            </a:r>
            <a:endParaRPr lang="fr-FR" dirty="0"/>
          </a:p>
        </p:txBody>
      </p:sp>
      <p:cxnSp>
        <p:nvCxnSpPr>
          <p:cNvPr id="45" name="Connecteur en angle 44"/>
          <p:cNvCxnSpPr>
            <a:stCxn id="25" idx="3"/>
            <a:endCxn id="42" idx="1"/>
          </p:cNvCxnSpPr>
          <p:nvPr/>
        </p:nvCxnSpPr>
        <p:spPr>
          <a:xfrm rot="16200000" flipH="1">
            <a:off x="400156" y="3875651"/>
            <a:ext cx="397349" cy="225568"/>
          </a:xfrm>
          <a:prstGeom prst="bentConnector2">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à coins arrondis 45"/>
          <p:cNvSpPr/>
          <p:nvPr/>
        </p:nvSpPr>
        <p:spPr>
          <a:xfrm>
            <a:off x="696945" y="4765642"/>
            <a:ext cx="2362887" cy="3625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LVB</a:t>
            </a:r>
            <a:endParaRPr lang="fr-FR" dirty="0"/>
          </a:p>
        </p:txBody>
      </p:sp>
      <p:cxnSp>
        <p:nvCxnSpPr>
          <p:cNvPr id="47" name="Connecteur en angle 46"/>
          <p:cNvCxnSpPr>
            <a:stCxn id="25" idx="3"/>
            <a:endCxn id="41" idx="1"/>
          </p:cNvCxnSpPr>
          <p:nvPr/>
        </p:nvCxnSpPr>
        <p:spPr>
          <a:xfrm rot="16200000" flipH="1">
            <a:off x="201517" y="4074289"/>
            <a:ext cx="794627" cy="225569"/>
          </a:xfrm>
          <a:prstGeom prst="bentConnector2">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8" name="Connecteur en angle 47"/>
          <p:cNvCxnSpPr>
            <a:stCxn id="25" idx="3"/>
            <a:endCxn id="46" idx="1"/>
          </p:cNvCxnSpPr>
          <p:nvPr/>
        </p:nvCxnSpPr>
        <p:spPr>
          <a:xfrm rot="16200000" flipH="1">
            <a:off x="12928" y="4262878"/>
            <a:ext cx="1157135" cy="210899"/>
          </a:xfrm>
          <a:prstGeom prst="bentConnector2">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cteur en angle 48"/>
          <p:cNvCxnSpPr>
            <a:stCxn id="25" idx="3"/>
            <a:endCxn id="43" idx="1"/>
          </p:cNvCxnSpPr>
          <p:nvPr/>
        </p:nvCxnSpPr>
        <p:spPr>
          <a:xfrm rot="16200000" flipH="1">
            <a:off x="-178794" y="4454601"/>
            <a:ext cx="1540578" cy="210898"/>
          </a:xfrm>
          <a:prstGeom prst="bentConnector2">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0" name="Connecteur en angle 49"/>
          <p:cNvCxnSpPr>
            <a:stCxn id="25" idx="3"/>
            <a:endCxn id="44" idx="1"/>
          </p:cNvCxnSpPr>
          <p:nvPr/>
        </p:nvCxnSpPr>
        <p:spPr>
          <a:xfrm rot="16200000" flipH="1">
            <a:off x="-391301" y="4667108"/>
            <a:ext cx="1980263" cy="225568"/>
          </a:xfrm>
          <a:prstGeom prst="bentConnector2">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1" name="Connecteur en angle 50"/>
          <p:cNvCxnSpPr>
            <a:stCxn id="25" idx="3"/>
            <a:endCxn id="40" idx="1"/>
          </p:cNvCxnSpPr>
          <p:nvPr/>
        </p:nvCxnSpPr>
        <p:spPr>
          <a:xfrm rot="16200000" flipH="1">
            <a:off x="-614875" y="4890681"/>
            <a:ext cx="2427411" cy="225569"/>
          </a:xfrm>
          <a:prstGeom prst="bentConnector2">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660393" y="6468528"/>
            <a:ext cx="2399439" cy="369332"/>
          </a:xfrm>
          <a:prstGeom prst="rect">
            <a:avLst/>
          </a:prstGeom>
          <a:noFill/>
        </p:spPr>
        <p:txBody>
          <a:bodyPr wrap="none" rtlCol="0">
            <a:spAutoFit/>
          </a:bodyPr>
          <a:lstStyle/>
          <a:p>
            <a:r>
              <a:rPr lang="fr-FR" b="1" dirty="0" smtClean="0">
                <a:solidFill>
                  <a:srgbClr val="FF0000"/>
                </a:solidFill>
              </a:rPr>
              <a:t>Moyenne des épreuves</a:t>
            </a:r>
            <a:endParaRPr lang="fr-FR" b="1" dirty="0">
              <a:solidFill>
                <a:srgbClr val="FF0000"/>
              </a:solidFill>
            </a:endParaRPr>
          </a:p>
        </p:txBody>
      </p:sp>
      <p:sp>
        <p:nvSpPr>
          <p:cNvPr id="53" name="Rectangle à coins arrondis 52"/>
          <p:cNvSpPr/>
          <p:nvPr/>
        </p:nvSpPr>
        <p:spPr>
          <a:xfrm>
            <a:off x="3295578" y="5351685"/>
            <a:ext cx="833345"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Spé 1</a:t>
            </a:r>
            <a:endParaRPr lang="fr-FR" dirty="0"/>
          </a:p>
        </p:txBody>
      </p:sp>
      <p:sp>
        <p:nvSpPr>
          <p:cNvPr id="54" name="Rectangle à coins arrondis 53"/>
          <p:cNvSpPr/>
          <p:nvPr/>
        </p:nvSpPr>
        <p:spPr>
          <a:xfrm>
            <a:off x="4128923" y="5344475"/>
            <a:ext cx="906535"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Spé 2</a:t>
            </a:r>
            <a:endParaRPr lang="fr-FR" dirty="0"/>
          </a:p>
        </p:txBody>
      </p:sp>
      <p:cxnSp>
        <p:nvCxnSpPr>
          <p:cNvPr id="55" name="Connecteur droit 54"/>
          <p:cNvCxnSpPr/>
          <p:nvPr/>
        </p:nvCxnSpPr>
        <p:spPr>
          <a:xfrm>
            <a:off x="4499992" y="5889943"/>
            <a:ext cx="0" cy="853542"/>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717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240143" y="246742"/>
            <a:ext cx="7894637" cy="1054100"/>
          </a:xfrm>
        </p:spPr>
        <p:txBody>
          <a:bodyPr/>
          <a:lstStyle/>
          <a:p>
            <a:r>
              <a:rPr lang="fr-FR" dirty="0" smtClean="0"/>
              <a:t>Evaluation du nouveau Bac</a:t>
            </a:r>
            <a:endParaRPr lang="fr-FR" dirty="0"/>
          </a:p>
        </p:txBody>
      </p:sp>
      <p:grpSp>
        <p:nvGrpSpPr>
          <p:cNvPr id="57" name="Groupe 56"/>
          <p:cNvGrpSpPr/>
          <p:nvPr/>
        </p:nvGrpSpPr>
        <p:grpSpPr>
          <a:xfrm>
            <a:off x="514518" y="6246298"/>
            <a:ext cx="1727012" cy="369332"/>
            <a:chOff x="255210" y="6054149"/>
            <a:chExt cx="1727012" cy="369332"/>
          </a:xfrm>
        </p:grpSpPr>
        <p:cxnSp>
          <p:nvCxnSpPr>
            <p:cNvPr id="58" name="Connecteur droit 57"/>
            <p:cNvCxnSpPr/>
            <p:nvPr/>
          </p:nvCxnSpPr>
          <p:spPr>
            <a:xfrm rot="120000" flipV="1">
              <a:off x="255210" y="6267063"/>
              <a:ext cx="349013" cy="12181"/>
            </a:xfrm>
            <a:prstGeom prst="line">
              <a:avLst/>
            </a:prstGeom>
            <a:ln w="60325">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ZoneTexte 58"/>
            <p:cNvSpPr txBox="1"/>
            <p:nvPr/>
          </p:nvSpPr>
          <p:spPr>
            <a:xfrm>
              <a:off x="560566" y="6054149"/>
              <a:ext cx="1421656" cy="369332"/>
            </a:xfrm>
            <a:prstGeom prst="rect">
              <a:avLst/>
            </a:prstGeom>
            <a:noFill/>
          </p:spPr>
          <p:txBody>
            <a:bodyPr wrap="square" rtlCol="0">
              <a:spAutoFit/>
            </a:bodyPr>
            <a:lstStyle/>
            <a:p>
              <a:r>
                <a:rPr lang="fr-FR" dirty="0" smtClean="0">
                  <a:cs typeface="Arial" panose="020B0604020202020204" pitchFamily="34" charset="0"/>
                </a:rPr>
                <a:t>1ère</a:t>
              </a:r>
              <a:endParaRPr lang="fr-FR" dirty="0" smtClean="0"/>
            </a:p>
          </p:txBody>
        </p:sp>
      </p:grpSp>
      <p:grpSp>
        <p:nvGrpSpPr>
          <p:cNvPr id="60" name="Groupe 59"/>
          <p:cNvGrpSpPr/>
          <p:nvPr/>
        </p:nvGrpSpPr>
        <p:grpSpPr>
          <a:xfrm>
            <a:off x="522540" y="6569656"/>
            <a:ext cx="1713364" cy="369332"/>
            <a:chOff x="263232" y="6350211"/>
            <a:chExt cx="1713364" cy="369332"/>
          </a:xfrm>
        </p:grpSpPr>
        <p:cxnSp>
          <p:nvCxnSpPr>
            <p:cNvPr id="61" name="Connecteur droit 60"/>
            <p:cNvCxnSpPr/>
            <p:nvPr/>
          </p:nvCxnSpPr>
          <p:spPr>
            <a:xfrm rot="120000" flipV="1">
              <a:off x="263232" y="6522181"/>
              <a:ext cx="349013" cy="12181"/>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ZoneTexte 61"/>
            <p:cNvSpPr txBox="1"/>
            <p:nvPr/>
          </p:nvSpPr>
          <p:spPr>
            <a:xfrm>
              <a:off x="554940" y="6350211"/>
              <a:ext cx="1421656" cy="369332"/>
            </a:xfrm>
            <a:prstGeom prst="rect">
              <a:avLst/>
            </a:prstGeom>
            <a:noFill/>
          </p:spPr>
          <p:txBody>
            <a:bodyPr wrap="square" rtlCol="0">
              <a:spAutoFit/>
            </a:bodyPr>
            <a:lstStyle/>
            <a:p>
              <a:r>
                <a:rPr lang="fr-FR" dirty="0" smtClean="0">
                  <a:cs typeface="Arial" panose="020B0604020202020204" pitchFamily="34" charset="0"/>
                </a:rPr>
                <a:t>Terminale</a:t>
              </a:r>
              <a:endParaRPr lang="fr-FR" dirty="0" smtClean="0"/>
            </a:p>
          </p:txBody>
        </p:sp>
      </p:grpSp>
      <p:sp>
        <p:nvSpPr>
          <p:cNvPr id="63" name="ZoneTexte 62"/>
          <p:cNvSpPr txBox="1"/>
          <p:nvPr/>
        </p:nvSpPr>
        <p:spPr>
          <a:xfrm rot="5400000">
            <a:off x="1626812" y="2701988"/>
            <a:ext cx="492443" cy="3743202"/>
          </a:xfrm>
          <a:prstGeom prst="rect">
            <a:avLst/>
          </a:prstGeom>
          <a:noFill/>
        </p:spPr>
        <p:txBody>
          <a:bodyPr vert="vert270" wrap="square" rtlCol="0">
            <a:spAutoFit/>
          </a:bodyPr>
          <a:lstStyle/>
          <a:p>
            <a:r>
              <a:rPr lang="fr-FR" sz="2000" dirty="0" smtClean="0">
                <a:solidFill>
                  <a:schemeClr val="bg1">
                    <a:lumMod val="50000"/>
                  </a:schemeClr>
                </a:solidFill>
              </a:rPr>
              <a:t>Epreuves communes</a:t>
            </a:r>
          </a:p>
        </p:txBody>
      </p:sp>
      <p:sp>
        <p:nvSpPr>
          <p:cNvPr id="64" name="ZoneTexte 63"/>
          <p:cNvSpPr txBox="1"/>
          <p:nvPr/>
        </p:nvSpPr>
        <p:spPr>
          <a:xfrm rot="5400000">
            <a:off x="8166588" y="92463"/>
            <a:ext cx="492443" cy="1468368"/>
          </a:xfrm>
          <a:prstGeom prst="rect">
            <a:avLst/>
          </a:prstGeom>
          <a:noFill/>
        </p:spPr>
        <p:txBody>
          <a:bodyPr vert="vert270" wrap="square" rtlCol="0">
            <a:spAutoFit/>
          </a:bodyPr>
          <a:lstStyle/>
          <a:p>
            <a:r>
              <a:rPr lang="fr-FR" sz="2000" dirty="0" smtClean="0"/>
              <a:t>Baccalauréat</a:t>
            </a:r>
          </a:p>
        </p:txBody>
      </p:sp>
      <p:sp>
        <p:nvSpPr>
          <p:cNvPr id="65" name="ZoneTexte 64"/>
          <p:cNvSpPr txBox="1"/>
          <p:nvPr/>
        </p:nvSpPr>
        <p:spPr>
          <a:xfrm rot="3299831">
            <a:off x="8356501" y="1377170"/>
            <a:ext cx="1046598" cy="400110"/>
          </a:xfrm>
          <a:prstGeom prst="rect">
            <a:avLst/>
          </a:prstGeom>
          <a:noFill/>
        </p:spPr>
        <p:txBody>
          <a:bodyPr wrap="square" rtlCol="0">
            <a:spAutoFit/>
          </a:bodyPr>
          <a:lstStyle/>
          <a:p>
            <a:r>
              <a:rPr lang="fr-FR" sz="2000" i="1" dirty="0" smtClean="0"/>
              <a:t>Juin</a:t>
            </a:r>
            <a:endParaRPr lang="fr-FR" sz="2000" i="1" dirty="0"/>
          </a:p>
        </p:txBody>
      </p:sp>
      <p:sp>
        <p:nvSpPr>
          <p:cNvPr id="66" name="ZoneTexte 65"/>
          <p:cNvSpPr txBox="1"/>
          <p:nvPr/>
        </p:nvSpPr>
        <p:spPr>
          <a:xfrm rot="3299831">
            <a:off x="6115691" y="2918504"/>
            <a:ext cx="1346548" cy="400110"/>
          </a:xfrm>
          <a:prstGeom prst="rect">
            <a:avLst/>
          </a:prstGeom>
          <a:noFill/>
        </p:spPr>
        <p:txBody>
          <a:bodyPr wrap="square" rtlCol="0">
            <a:spAutoFit/>
          </a:bodyPr>
          <a:lstStyle/>
          <a:p>
            <a:r>
              <a:rPr lang="fr-FR" sz="2000" i="1" dirty="0" smtClean="0"/>
              <a:t>Décembre</a:t>
            </a:r>
            <a:endParaRPr lang="fr-FR" sz="2000" i="1" dirty="0"/>
          </a:p>
        </p:txBody>
      </p:sp>
      <p:sp>
        <p:nvSpPr>
          <p:cNvPr id="67" name="ZoneTexte 66"/>
          <p:cNvSpPr txBox="1"/>
          <p:nvPr/>
        </p:nvSpPr>
        <p:spPr>
          <a:xfrm rot="3299831">
            <a:off x="3853084" y="3763378"/>
            <a:ext cx="1346548" cy="400110"/>
          </a:xfrm>
          <a:prstGeom prst="rect">
            <a:avLst/>
          </a:prstGeom>
          <a:noFill/>
        </p:spPr>
        <p:txBody>
          <a:bodyPr wrap="square" rtlCol="0">
            <a:spAutoFit/>
          </a:bodyPr>
          <a:lstStyle/>
          <a:p>
            <a:r>
              <a:rPr lang="fr-FR" sz="2000" i="1" dirty="0" smtClean="0"/>
              <a:t>Juin</a:t>
            </a:r>
            <a:endParaRPr lang="fr-FR" sz="2000" i="1" dirty="0"/>
          </a:p>
        </p:txBody>
      </p:sp>
      <p:sp>
        <p:nvSpPr>
          <p:cNvPr id="68" name="ZoneTexte 67"/>
          <p:cNvSpPr txBox="1"/>
          <p:nvPr/>
        </p:nvSpPr>
        <p:spPr>
          <a:xfrm rot="3299831">
            <a:off x="2923701" y="4350270"/>
            <a:ext cx="1346548" cy="400110"/>
          </a:xfrm>
          <a:prstGeom prst="rect">
            <a:avLst/>
          </a:prstGeom>
          <a:noFill/>
        </p:spPr>
        <p:txBody>
          <a:bodyPr wrap="square" rtlCol="0">
            <a:spAutoFit/>
          </a:bodyPr>
          <a:lstStyle/>
          <a:p>
            <a:r>
              <a:rPr lang="fr-FR" sz="2000" i="1" dirty="0" smtClean="0"/>
              <a:t>Avril</a:t>
            </a:r>
            <a:endParaRPr lang="fr-FR" sz="2000" i="1" dirty="0"/>
          </a:p>
        </p:txBody>
      </p:sp>
      <p:sp>
        <p:nvSpPr>
          <p:cNvPr id="69" name="ZoneTexte 68"/>
          <p:cNvSpPr txBox="1"/>
          <p:nvPr/>
        </p:nvSpPr>
        <p:spPr>
          <a:xfrm rot="3299831">
            <a:off x="1946110" y="5000251"/>
            <a:ext cx="1346548" cy="400110"/>
          </a:xfrm>
          <a:prstGeom prst="rect">
            <a:avLst/>
          </a:prstGeom>
          <a:noFill/>
        </p:spPr>
        <p:txBody>
          <a:bodyPr wrap="square" rtlCol="0">
            <a:spAutoFit/>
          </a:bodyPr>
          <a:lstStyle/>
          <a:p>
            <a:r>
              <a:rPr lang="fr-FR" sz="2000" i="1" dirty="0" smtClean="0"/>
              <a:t>Janvier</a:t>
            </a:r>
            <a:endParaRPr lang="fr-FR" sz="2000" i="1" dirty="0"/>
          </a:p>
        </p:txBody>
      </p:sp>
      <p:sp>
        <p:nvSpPr>
          <p:cNvPr id="70" name="ZoneTexte 69"/>
          <p:cNvSpPr txBox="1"/>
          <p:nvPr/>
        </p:nvSpPr>
        <p:spPr>
          <a:xfrm rot="5400000">
            <a:off x="7110056" y="-607326"/>
            <a:ext cx="492443" cy="3365724"/>
          </a:xfrm>
          <a:prstGeom prst="rect">
            <a:avLst/>
          </a:prstGeom>
          <a:noFill/>
        </p:spPr>
        <p:txBody>
          <a:bodyPr vert="vert270" wrap="square" rtlCol="0">
            <a:spAutoFit/>
          </a:bodyPr>
          <a:lstStyle/>
          <a:p>
            <a:r>
              <a:rPr lang="fr-FR" sz="2000" i="1" dirty="0" smtClean="0"/>
              <a:t>Philosophie + Oral Terminal</a:t>
            </a:r>
          </a:p>
        </p:txBody>
      </p:sp>
      <p:sp>
        <p:nvSpPr>
          <p:cNvPr id="71" name="ZoneTexte 70"/>
          <p:cNvSpPr txBox="1"/>
          <p:nvPr/>
        </p:nvSpPr>
        <p:spPr>
          <a:xfrm rot="5400000">
            <a:off x="6496779" y="108882"/>
            <a:ext cx="492443" cy="2676976"/>
          </a:xfrm>
          <a:prstGeom prst="rect">
            <a:avLst/>
          </a:prstGeom>
          <a:noFill/>
        </p:spPr>
        <p:txBody>
          <a:bodyPr vert="vert270" wrap="square" rtlCol="0">
            <a:spAutoFit/>
          </a:bodyPr>
          <a:lstStyle/>
          <a:p>
            <a:r>
              <a:rPr lang="fr-FR" sz="2000" i="1" dirty="0" smtClean="0"/>
              <a:t>Spécialité 1 + Spécialité 2</a:t>
            </a:r>
          </a:p>
        </p:txBody>
      </p:sp>
      <p:sp>
        <p:nvSpPr>
          <p:cNvPr id="72" name="ZoneTexte 71"/>
          <p:cNvSpPr txBox="1"/>
          <p:nvPr/>
        </p:nvSpPr>
        <p:spPr>
          <a:xfrm>
            <a:off x="4251760" y="3040226"/>
            <a:ext cx="1421656" cy="400110"/>
          </a:xfrm>
          <a:prstGeom prst="rect">
            <a:avLst/>
          </a:prstGeom>
          <a:noFill/>
        </p:spPr>
        <p:txBody>
          <a:bodyPr wrap="square" rtlCol="0">
            <a:spAutoFit/>
          </a:bodyPr>
          <a:lstStyle/>
          <a:p>
            <a:r>
              <a:rPr lang="fr-FR" sz="2000" i="1" dirty="0" smtClean="0">
                <a:cs typeface="Arial" panose="020B0604020202020204" pitchFamily="34" charset="0"/>
              </a:rPr>
              <a:t>Été </a:t>
            </a:r>
            <a:r>
              <a:rPr lang="fr-FR" sz="2000" i="1" dirty="0" smtClean="0"/>
              <a:t>2020</a:t>
            </a:r>
          </a:p>
        </p:txBody>
      </p:sp>
      <p:sp>
        <p:nvSpPr>
          <p:cNvPr id="73" name="ZoneTexte 72"/>
          <p:cNvSpPr txBox="1"/>
          <p:nvPr/>
        </p:nvSpPr>
        <p:spPr>
          <a:xfrm rot="5400000">
            <a:off x="2479373" y="1722864"/>
            <a:ext cx="492443" cy="3188195"/>
          </a:xfrm>
          <a:prstGeom prst="rect">
            <a:avLst/>
          </a:prstGeom>
          <a:noFill/>
        </p:spPr>
        <p:txBody>
          <a:bodyPr vert="vert270" wrap="square" rtlCol="0">
            <a:spAutoFit/>
          </a:bodyPr>
          <a:lstStyle/>
          <a:p>
            <a:r>
              <a:rPr lang="fr-FR" sz="2000" i="1" dirty="0" smtClean="0"/>
              <a:t>Ecrit Français + Oral Français</a:t>
            </a:r>
          </a:p>
        </p:txBody>
      </p:sp>
      <p:sp>
        <p:nvSpPr>
          <p:cNvPr id="74" name="ZoneTexte 73"/>
          <p:cNvSpPr txBox="1"/>
          <p:nvPr/>
        </p:nvSpPr>
        <p:spPr>
          <a:xfrm rot="5400000">
            <a:off x="2819775" y="2265293"/>
            <a:ext cx="492443" cy="3743202"/>
          </a:xfrm>
          <a:prstGeom prst="rect">
            <a:avLst/>
          </a:prstGeom>
          <a:noFill/>
        </p:spPr>
        <p:txBody>
          <a:bodyPr vert="vert270" wrap="square" rtlCol="0">
            <a:spAutoFit/>
          </a:bodyPr>
          <a:lstStyle/>
          <a:p>
            <a:r>
              <a:rPr lang="fr-FR" sz="2000" dirty="0" smtClean="0">
                <a:solidFill>
                  <a:schemeClr val="bg1">
                    <a:lumMod val="50000"/>
                  </a:schemeClr>
                </a:solidFill>
              </a:rPr>
              <a:t>dont </a:t>
            </a:r>
            <a:r>
              <a:rPr lang="fr-FR" sz="2000" dirty="0">
                <a:solidFill>
                  <a:schemeClr val="bg1">
                    <a:lumMod val="50000"/>
                  </a:schemeClr>
                </a:solidFill>
              </a:rPr>
              <a:t>S</a:t>
            </a:r>
            <a:r>
              <a:rPr lang="fr-FR" sz="2000" dirty="0" smtClean="0">
                <a:solidFill>
                  <a:schemeClr val="bg1">
                    <a:lumMod val="50000"/>
                  </a:schemeClr>
                </a:solidFill>
              </a:rPr>
              <a:t>pé3 + E.S. </a:t>
            </a:r>
          </a:p>
        </p:txBody>
      </p:sp>
      <p:cxnSp>
        <p:nvCxnSpPr>
          <p:cNvPr id="75" name="Connecteur droit 74"/>
          <p:cNvCxnSpPr/>
          <p:nvPr/>
        </p:nvCxnSpPr>
        <p:spPr>
          <a:xfrm flipV="1">
            <a:off x="641567" y="3381418"/>
            <a:ext cx="3575714" cy="232011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flipV="1">
            <a:off x="5188561" y="947437"/>
            <a:ext cx="3775714" cy="2449890"/>
          </a:xfrm>
          <a:prstGeom prst="line">
            <a:avLst/>
          </a:prstGeom>
          <a:ln w="635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77" name="Groupe 76"/>
          <p:cNvGrpSpPr/>
          <p:nvPr/>
        </p:nvGrpSpPr>
        <p:grpSpPr>
          <a:xfrm>
            <a:off x="520145" y="5929652"/>
            <a:ext cx="2283632" cy="369332"/>
            <a:chOff x="260837" y="5737503"/>
            <a:chExt cx="2283632" cy="369332"/>
          </a:xfrm>
        </p:grpSpPr>
        <p:cxnSp>
          <p:nvCxnSpPr>
            <p:cNvPr id="78" name="Connecteur droit 77"/>
            <p:cNvCxnSpPr/>
            <p:nvPr/>
          </p:nvCxnSpPr>
          <p:spPr>
            <a:xfrm rot="120000" flipV="1">
              <a:off x="260837" y="5928625"/>
              <a:ext cx="349013" cy="12181"/>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ZoneTexte 78"/>
            <p:cNvSpPr txBox="1"/>
            <p:nvPr/>
          </p:nvSpPr>
          <p:spPr>
            <a:xfrm>
              <a:off x="566192" y="5737503"/>
              <a:ext cx="1978277" cy="369332"/>
            </a:xfrm>
            <a:prstGeom prst="rect">
              <a:avLst/>
            </a:prstGeom>
            <a:noFill/>
          </p:spPr>
          <p:txBody>
            <a:bodyPr wrap="square" rtlCol="0">
              <a:spAutoFit/>
            </a:bodyPr>
            <a:lstStyle/>
            <a:p>
              <a:r>
                <a:rPr lang="fr-FR" dirty="0" smtClean="0">
                  <a:cs typeface="Arial" panose="020B0604020202020204" pitchFamily="34" charset="0"/>
                </a:rPr>
                <a:t>Vacances scolaires</a:t>
              </a:r>
              <a:endParaRPr lang="fr-FR" dirty="0" smtClean="0"/>
            </a:p>
          </p:txBody>
        </p:sp>
      </p:grpSp>
      <p:grpSp>
        <p:nvGrpSpPr>
          <p:cNvPr id="80" name="Groupe 79"/>
          <p:cNvGrpSpPr/>
          <p:nvPr/>
        </p:nvGrpSpPr>
        <p:grpSpPr>
          <a:xfrm>
            <a:off x="1230114" y="1581549"/>
            <a:ext cx="6762408" cy="3740445"/>
            <a:chOff x="861622" y="1389400"/>
            <a:chExt cx="6762408" cy="3740445"/>
          </a:xfrm>
        </p:grpSpPr>
        <p:cxnSp>
          <p:nvCxnSpPr>
            <p:cNvPr id="81" name="Connecteur droit 80"/>
            <p:cNvCxnSpPr/>
            <p:nvPr/>
          </p:nvCxnSpPr>
          <p:spPr>
            <a:xfrm>
              <a:off x="3841415" y="3189269"/>
              <a:ext cx="100993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cteur droit 81"/>
            <p:cNvCxnSpPr/>
            <p:nvPr/>
          </p:nvCxnSpPr>
          <p:spPr>
            <a:xfrm flipV="1">
              <a:off x="1585535" y="4518363"/>
              <a:ext cx="211576" cy="13999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Connecteur droit 82"/>
            <p:cNvCxnSpPr/>
            <p:nvPr/>
          </p:nvCxnSpPr>
          <p:spPr>
            <a:xfrm flipV="1">
              <a:off x="2914027" y="3673018"/>
              <a:ext cx="184134" cy="123029"/>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necteur droit 83"/>
            <p:cNvCxnSpPr/>
            <p:nvPr/>
          </p:nvCxnSpPr>
          <p:spPr>
            <a:xfrm flipV="1">
              <a:off x="2218526" y="4108788"/>
              <a:ext cx="216760" cy="135898"/>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flipV="1">
              <a:off x="5365969" y="2703850"/>
              <a:ext cx="231617" cy="146492"/>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flipV="1">
              <a:off x="6091575" y="2249031"/>
              <a:ext cx="198955" cy="127652"/>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flipV="1">
              <a:off x="7417685" y="1389400"/>
              <a:ext cx="206345" cy="12974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87"/>
            <p:cNvCxnSpPr/>
            <p:nvPr/>
          </p:nvCxnSpPr>
          <p:spPr>
            <a:xfrm flipV="1">
              <a:off x="6735297" y="1837075"/>
              <a:ext cx="193408" cy="121179"/>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cteur droit 88"/>
            <p:cNvCxnSpPr/>
            <p:nvPr/>
          </p:nvCxnSpPr>
          <p:spPr>
            <a:xfrm flipV="1">
              <a:off x="861622" y="4989855"/>
              <a:ext cx="211576" cy="13999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0" name="ZoneTexte 89"/>
          <p:cNvSpPr txBox="1"/>
          <p:nvPr/>
        </p:nvSpPr>
        <p:spPr>
          <a:xfrm rot="5400000">
            <a:off x="5375380" y="1086242"/>
            <a:ext cx="492443" cy="2842909"/>
          </a:xfrm>
          <a:prstGeom prst="rect">
            <a:avLst/>
          </a:prstGeom>
          <a:noFill/>
        </p:spPr>
        <p:txBody>
          <a:bodyPr vert="vert270" wrap="square" rtlCol="0">
            <a:spAutoFit/>
          </a:bodyPr>
          <a:lstStyle/>
          <a:p>
            <a:r>
              <a:rPr lang="fr-FR" sz="2000" dirty="0" smtClean="0">
                <a:solidFill>
                  <a:schemeClr val="bg1">
                    <a:lumMod val="50000"/>
                  </a:schemeClr>
                </a:solidFill>
              </a:rPr>
              <a:t>Epreuves communes</a:t>
            </a:r>
          </a:p>
        </p:txBody>
      </p:sp>
      <p:sp>
        <p:nvSpPr>
          <p:cNvPr id="91" name="ZoneTexte 90"/>
          <p:cNvSpPr txBox="1"/>
          <p:nvPr/>
        </p:nvSpPr>
        <p:spPr>
          <a:xfrm rot="5400000">
            <a:off x="4738043" y="1449163"/>
            <a:ext cx="800219" cy="2851936"/>
          </a:xfrm>
          <a:prstGeom prst="rect">
            <a:avLst/>
          </a:prstGeom>
          <a:noFill/>
        </p:spPr>
        <p:txBody>
          <a:bodyPr vert="vert270" wrap="square" rtlCol="0">
            <a:spAutoFit/>
          </a:bodyPr>
          <a:lstStyle/>
          <a:p>
            <a:r>
              <a:rPr lang="fr-FR" sz="2000" dirty="0" smtClean="0">
                <a:solidFill>
                  <a:schemeClr val="bg1">
                    <a:lumMod val="50000"/>
                  </a:schemeClr>
                </a:solidFill>
              </a:rPr>
              <a:t>disciplines enseignées</a:t>
            </a:r>
          </a:p>
        </p:txBody>
      </p:sp>
      <p:sp>
        <p:nvSpPr>
          <p:cNvPr id="92" name="ZoneTexte 91"/>
          <p:cNvSpPr txBox="1"/>
          <p:nvPr/>
        </p:nvSpPr>
        <p:spPr>
          <a:xfrm rot="5400000">
            <a:off x="2653911" y="2060531"/>
            <a:ext cx="492443" cy="3743202"/>
          </a:xfrm>
          <a:prstGeom prst="rect">
            <a:avLst/>
          </a:prstGeom>
          <a:noFill/>
        </p:spPr>
        <p:txBody>
          <a:bodyPr vert="vert270" wrap="square" rtlCol="0">
            <a:spAutoFit/>
          </a:bodyPr>
          <a:lstStyle/>
          <a:p>
            <a:r>
              <a:rPr lang="fr-FR" sz="2000" dirty="0" smtClean="0">
                <a:solidFill>
                  <a:schemeClr val="bg1">
                    <a:lumMod val="50000"/>
                  </a:schemeClr>
                </a:solidFill>
              </a:rPr>
              <a:t>Epreuves communes </a:t>
            </a:r>
          </a:p>
        </p:txBody>
      </p:sp>
      <p:sp>
        <p:nvSpPr>
          <p:cNvPr id="93" name="ZoneTexte 92"/>
          <p:cNvSpPr txBox="1"/>
          <p:nvPr/>
        </p:nvSpPr>
        <p:spPr>
          <a:xfrm rot="5400000">
            <a:off x="1792884" y="2914985"/>
            <a:ext cx="492443" cy="3743202"/>
          </a:xfrm>
          <a:prstGeom prst="rect">
            <a:avLst/>
          </a:prstGeom>
          <a:noFill/>
        </p:spPr>
        <p:txBody>
          <a:bodyPr vert="vert270" wrap="square" rtlCol="0">
            <a:spAutoFit/>
          </a:bodyPr>
          <a:lstStyle/>
          <a:p>
            <a:r>
              <a:rPr lang="fr-FR" sz="2000" dirty="0" smtClean="0">
                <a:solidFill>
                  <a:schemeClr val="bg1">
                    <a:lumMod val="50000"/>
                  </a:schemeClr>
                </a:solidFill>
              </a:rPr>
              <a:t>sans Spé3 ni E.S.</a:t>
            </a:r>
          </a:p>
        </p:txBody>
      </p:sp>
      <p:sp>
        <p:nvSpPr>
          <p:cNvPr id="94" name="ZoneTexte 93"/>
          <p:cNvSpPr txBox="1"/>
          <p:nvPr/>
        </p:nvSpPr>
        <p:spPr>
          <a:xfrm rot="5400000">
            <a:off x="872691" y="4770535"/>
            <a:ext cx="492443" cy="1997779"/>
          </a:xfrm>
          <a:prstGeom prst="rect">
            <a:avLst/>
          </a:prstGeom>
          <a:noFill/>
        </p:spPr>
        <p:txBody>
          <a:bodyPr vert="vert270" wrap="square" rtlCol="0">
            <a:spAutoFit/>
          </a:bodyPr>
          <a:lstStyle/>
          <a:p>
            <a:r>
              <a:rPr lang="fr-FR" sz="2000" i="1" dirty="0" smtClean="0"/>
              <a:t>Sept. </a:t>
            </a:r>
            <a:r>
              <a:rPr lang="fr-FR" sz="2000" i="1" dirty="0"/>
              <a:t>2019</a:t>
            </a:r>
          </a:p>
        </p:txBody>
      </p:sp>
    </p:spTree>
    <p:extLst>
      <p:ext uri="{BB962C8B-B14F-4D97-AF65-F5344CB8AC3E}">
        <p14:creationId xmlns:p14="http://schemas.microsoft.com/office/powerpoint/2010/main" val="361395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750"/>
                                  </p:stCondLst>
                                  <p:childTnLst>
                                    <p:set>
                                      <p:cBhvr>
                                        <p:cTn id="15" dur="1" fill="hold">
                                          <p:stCondLst>
                                            <p:cond delay="0"/>
                                          </p:stCondLst>
                                        </p:cTn>
                                        <p:tgtEl>
                                          <p:spTgt spid="76"/>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par>
                          <p:cTn id="19" fill="hold">
                            <p:stCondLst>
                              <p:cond delay="750"/>
                            </p:stCondLst>
                            <p:childTnLst>
                              <p:par>
                                <p:cTn id="20" presetID="1" presetClass="entr" presetSubtype="0"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childTnLst>
                                </p:cTn>
                              </p:par>
                            </p:childTnLst>
                          </p:cTn>
                        </p:par>
                        <p:par>
                          <p:cTn id="22" fill="hold">
                            <p:stCondLst>
                              <p:cond delay="750"/>
                            </p:stCondLst>
                            <p:childTnLst>
                              <p:par>
                                <p:cTn id="23" presetID="1" presetClass="entr" presetSubtype="0" fill="hold" nodeType="afterEffect">
                                  <p:stCondLst>
                                    <p:cond delay="750"/>
                                  </p:stCondLst>
                                  <p:childTnLst>
                                    <p:set>
                                      <p:cBhvr>
                                        <p:cTn id="24" dur="1" fill="hold">
                                          <p:stCondLst>
                                            <p:cond delay="0"/>
                                          </p:stCondLst>
                                        </p:cTn>
                                        <p:tgtEl>
                                          <p:spTgt spid="80"/>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nodeType="afterEffect">
                                  <p:stCondLst>
                                    <p:cond delay="0"/>
                                  </p:stCondLst>
                                  <p:childTnLst>
                                    <p:set>
                                      <p:cBhvr>
                                        <p:cTn id="27" dur="1" fill="hold">
                                          <p:stCondLst>
                                            <p:cond delay="0"/>
                                          </p:stCondLst>
                                        </p:cTn>
                                        <p:tgtEl>
                                          <p:spTgt spid="7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9"/>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250"/>
                                  </p:stCondLst>
                                  <p:childTnLst>
                                    <p:set>
                                      <p:cBhvr>
                                        <p:cTn id="36" dur="1" fill="hold">
                                          <p:stCondLst>
                                            <p:cond delay="0"/>
                                          </p:stCondLst>
                                        </p:cTn>
                                        <p:tgtEl>
                                          <p:spTgt spid="63"/>
                                        </p:tgtEl>
                                        <p:attrNameLst>
                                          <p:attrName>style.visibility</p:attrName>
                                        </p:attrNameLst>
                                      </p:cBhvr>
                                      <p:to>
                                        <p:strVal val="visible"/>
                                      </p:to>
                                    </p:set>
                                  </p:childTnLst>
                                </p:cTn>
                              </p:par>
                            </p:childTnLst>
                          </p:cTn>
                        </p:par>
                        <p:par>
                          <p:cTn id="37" fill="hold">
                            <p:stCondLst>
                              <p:cond delay="250"/>
                            </p:stCondLst>
                            <p:childTnLst>
                              <p:par>
                                <p:cTn id="38" presetID="1" presetClass="entr" presetSubtype="0" fill="hold" grpId="0" nodeType="afterEffect">
                                  <p:stCondLst>
                                    <p:cond delay="250"/>
                                  </p:stCondLst>
                                  <p:childTnLst>
                                    <p:set>
                                      <p:cBhvr>
                                        <p:cTn id="39" dur="1" fill="hold">
                                          <p:stCondLst>
                                            <p:cond delay="0"/>
                                          </p:stCondLst>
                                        </p:cTn>
                                        <p:tgtEl>
                                          <p:spTgt spid="9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68"/>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250"/>
                                  </p:stCondLst>
                                  <p:childTnLst>
                                    <p:set>
                                      <p:cBhvr>
                                        <p:cTn id="46" dur="1" fill="hold">
                                          <p:stCondLst>
                                            <p:cond delay="0"/>
                                          </p:stCondLst>
                                        </p:cTn>
                                        <p:tgtEl>
                                          <p:spTgt spid="92"/>
                                        </p:tgtEl>
                                        <p:attrNameLst>
                                          <p:attrName>style.visibility</p:attrName>
                                        </p:attrNameLst>
                                      </p:cBhvr>
                                      <p:to>
                                        <p:strVal val="visible"/>
                                      </p:to>
                                    </p:set>
                                  </p:childTnLst>
                                </p:cTn>
                              </p:par>
                            </p:childTnLst>
                          </p:cTn>
                        </p:par>
                        <p:par>
                          <p:cTn id="47" fill="hold">
                            <p:stCondLst>
                              <p:cond delay="250"/>
                            </p:stCondLst>
                            <p:childTnLst>
                              <p:par>
                                <p:cTn id="48" presetID="1" presetClass="entr" presetSubtype="0" fill="hold" grpId="0" nodeType="afterEffect">
                                  <p:stCondLst>
                                    <p:cond delay="250"/>
                                  </p:stCondLst>
                                  <p:childTnLst>
                                    <p:set>
                                      <p:cBhvr>
                                        <p:cTn id="49" dur="1" fill="hold">
                                          <p:stCondLst>
                                            <p:cond delay="0"/>
                                          </p:stCondLst>
                                        </p:cTn>
                                        <p:tgtEl>
                                          <p:spTgt spid="7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7"/>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0" nodeType="afterEffect">
                                  <p:stCondLst>
                                    <p:cond delay="250"/>
                                  </p:stCondLst>
                                  <p:childTnLst>
                                    <p:set>
                                      <p:cBhvr>
                                        <p:cTn id="56" dur="1" fill="hold">
                                          <p:stCondLst>
                                            <p:cond delay="0"/>
                                          </p:stCondLst>
                                        </p:cTn>
                                        <p:tgtEl>
                                          <p:spTgt spid="7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grpId="0" nodeType="afterEffect">
                                  <p:stCondLst>
                                    <p:cond delay="250"/>
                                  </p:stCondLst>
                                  <p:childTnLst>
                                    <p:set>
                                      <p:cBhvr>
                                        <p:cTn id="63" dur="1" fill="hold">
                                          <p:stCondLst>
                                            <p:cond delay="0"/>
                                          </p:stCondLst>
                                        </p:cTn>
                                        <p:tgtEl>
                                          <p:spTgt spid="90"/>
                                        </p:tgtEl>
                                        <p:attrNameLst>
                                          <p:attrName>style.visibility</p:attrName>
                                        </p:attrNameLst>
                                      </p:cBhvr>
                                      <p:to>
                                        <p:strVal val="visible"/>
                                      </p:to>
                                    </p:set>
                                  </p:childTnLst>
                                </p:cTn>
                              </p:par>
                            </p:childTnLst>
                          </p:cTn>
                        </p:par>
                        <p:par>
                          <p:cTn id="64" fill="hold">
                            <p:stCondLst>
                              <p:cond delay="250"/>
                            </p:stCondLst>
                            <p:childTnLst>
                              <p:par>
                                <p:cTn id="65" presetID="1" presetClass="entr" presetSubtype="0" fill="hold" grpId="0" nodeType="afterEffect">
                                  <p:stCondLst>
                                    <p:cond delay="250"/>
                                  </p:stCondLst>
                                  <p:childTnLst>
                                    <p:set>
                                      <p:cBhvr>
                                        <p:cTn id="66" dur="1" fill="hold">
                                          <p:stCondLst>
                                            <p:cond delay="0"/>
                                          </p:stCondLst>
                                        </p:cTn>
                                        <p:tgtEl>
                                          <p:spTgt spid="9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250"/>
                                  </p:stCondLst>
                                  <p:childTnLst>
                                    <p:set>
                                      <p:cBhvr>
                                        <p:cTn id="74" dur="1" fill="hold">
                                          <p:stCondLst>
                                            <p:cond delay="0"/>
                                          </p:stCondLst>
                                        </p:cTn>
                                        <p:tgtEl>
                                          <p:spTgt spid="65">
                                            <p:txEl>
                                              <p:pRg st="0" end="0"/>
                                            </p:txEl>
                                          </p:spTgt>
                                        </p:tgtEl>
                                        <p:attrNameLst>
                                          <p:attrName>style.visibility</p:attrName>
                                        </p:attrNameLst>
                                      </p:cBhvr>
                                      <p:to>
                                        <p:strVal val="visible"/>
                                      </p:to>
                                    </p:set>
                                  </p:childTnLst>
                                </p:cTn>
                              </p:par>
                            </p:childTnLst>
                          </p:cTn>
                        </p:par>
                        <p:par>
                          <p:cTn id="75" fill="hold">
                            <p:stCondLst>
                              <p:cond delay="250"/>
                            </p:stCondLst>
                            <p:childTnLst>
                              <p:par>
                                <p:cTn id="76" presetID="1" presetClass="entr" presetSubtype="0" fill="hold" grpId="0" nodeType="afterEffect">
                                  <p:stCondLst>
                                    <p:cond delay="250"/>
                                  </p:stCondLst>
                                  <p:childTnLst>
                                    <p:set>
                                      <p:cBhvr>
                                        <p:cTn id="77"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6" grpId="0"/>
      <p:bldP spid="67" grpId="0"/>
      <p:bldP spid="68" grpId="0"/>
      <p:bldP spid="69" grpId="0"/>
      <p:bldP spid="70" grpId="0"/>
      <p:bldP spid="71" grpId="0"/>
      <p:bldP spid="72" grpId="0"/>
      <p:bldP spid="73" grpId="0"/>
      <p:bldP spid="74" grpId="0"/>
      <p:bldP spid="90" grpId="0"/>
      <p:bldP spid="91" grpId="0"/>
      <p:bldP spid="92" grpId="0"/>
      <p:bldP spid="93" grpId="0"/>
      <p:bldP spid="9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Evaluation du nouveau Bac</a:t>
            </a:r>
            <a:endParaRPr lang="fr-FR" dirty="0"/>
          </a:p>
        </p:txBody>
      </p:sp>
      <p:sp>
        <p:nvSpPr>
          <p:cNvPr id="5" name="Sous-titre 4"/>
          <p:cNvSpPr>
            <a:spLocks noGrp="1"/>
          </p:cNvSpPr>
          <p:nvPr>
            <p:ph type="subTitle" idx="1"/>
          </p:nvPr>
        </p:nvSpPr>
        <p:spPr/>
        <p:txBody>
          <a:bodyPr/>
          <a:lstStyle/>
          <a:p>
            <a:endParaRPr lang="fr-FR"/>
          </a:p>
        </p:txBody>
      </p:sp>
      <p:grpSp>
        <p:nvGrpSpPr>
          <p:cNvPr id="43" name="Groupe 42"/>
          <p:cNvGrpSpPr/>
          <p:nvPr/>
        </p:nvGrpSpPr>
        <p:grpSpPr>
          <a:xfrm>
            <a:off x="255210" y="6256480"/>
            <a:ext cx="1727012" cy="400110"/>
            <a:chOff x="255210" y="6067797"/>
            <a:chExt cx="1727012" cy="400110"/>
          </a:xfrm>
        </p:grpSpPr>
        <p:cxnSp>
          <p:nvCxnSpPr>
            <p:cNvPr id="44" name="Connecteur droit 43"/>
            <p:cNvCxnSpPr/>
            <p:nvPr/>
          </p:nvCxnSpPr>
          <p:spPr>
            <a:xfrm rot="120000" flipV="1">
              <a:off x="255210" y="6239767"/>
              <a:ext cx="349013" cy="12181"/>
            </a:xfrm>
            <a:prstGeom prst="line">
              <a:avLst/>
            </a:prstGeom>
            <a:ln w="60325">
              <a:solidFill>
                <a:srgbClr val="00B050"/>
              </a:solidFill>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560566" y="6067797"/>
              <a:ext cx="1421656" cy="400110"/>
            </a:xfrm>
            <a:prstGeom prst="rect">
              <a:avLst/>
            </a:prstGeom>
            <a:noFill/>
          </p:spPr>
          <p:txBody>
            <a:bodyPr wrap="square" rtlCol="0">
              <a:spAutoFit/>
            </a:bodyPr>
            <a:lstStyle/>
            <a:p>
              <a:r>
                <a:rPr lang="fr-FR" sz="2000" dirty="0" smtClean="0">
                  <a:cs typeface="Arial" panose="020B0604020202020204" pitchFamily="34" charset="0"/>
                </a:rPr>
                <a:t>1ère</a:t>
              </a:r>
              <a:endParaRPr lang="fr-FR" sz="2000" dirty="0" smtClean="0"/>
            </a:p>
          </p:txBody>
        </p:sp>
      </p:grpSp>
      <p:grpSp>
        <p:nvGrpSpPr>
          <p:cNvPr id="46" name="Groupe 45"/>
          <p:cNvGrpSpPr/>
          <p:nvPr/>
        </p:nvGrpSpPr>
        <p:grpSpPr>
          <a:xfrm>
            <a:off x="263232" y="6566190"/>
            <a:ext cx="1713364" cy="400110"/>
            <a:chOff x="263232" y="6377507"/>
            <a:chExt cx="1713364" cy="400110"/>
          </a:xfrm>
        </p:grpSpPr>
        <p:cxnSp>
          <p:nvCxnSpPr>
            <p:cNvPr id="47" name="Connecteur droit 46"/>
            <p:cNvCxnSpPr/>
            <p:nvPr/>
          </p:nvCxnSpPr>
          <p:spPr>
            <a:xfrm rot="120000" flipV="1">
              <a:off x="263232" y="6563125"/>
              <a:ext cx="349013" cy="12181"/>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a:off x="554940" y="6377507"/>
              <a:ext cx="1421656" cy="400110"/>
            </a:xfrm>
            <a:prstGeom prst="rect">
              <a:avLst/>
            </a:prstGeom>
            <a:noFill/>
          </p:spPr>
          <p:txBody>
            <a:bodyPr wrap="square" rtlCol="0">
              <a:spAutoFit/>
            </a:bodyPr>
            <a:lstStyle/>
            <a:p>
              <a:r>
                <a:rPr lang="fr-FR" sz="2000" dirty="0" smtClean="0">
                  <a:cs typeface="Arial" panose="020B0604020202020204" pitchFamily="34" charset="0"/>
                </a:rPr>
                <a:t>Terminale</a:t>
              </a:r>
              <a:endParaRPr lang="fr-FR" sz="2000" dirty="0" smtClean="0"/>
            </a:p>
          </p:txBody>
        </p:sp>
      </p:grpSp>
      <p:sp>
        <p:nvSpPr>
          <p:cNvPr id="49" name="ZoneTexte 48"/>
          <p:cNvSpPr txBox="1"/>
          <p:nvPr/>
        </p:nvSpPr>
        <p:spPr>
          <a:xfrm rot="5400000">
            <a:off x="1325627" y="4151729"/>
            <a:ext cx="492443" cy="782197"/>
          </a:xfrm>
          <a:prstGeom prst="rect">
            <a:avLst/>
          </a:prstGeom>
          <a:noFill/>
        </p:spPr>
        <p:txBody>
          <a:bodyPr vert="vert270" wrap="square" rtlCol="0">
            <a:spAutoFit/>
          </a:bodyPr>
          <a:lstStyle/>
          <a:p>
            <a:r>
              <a:rPr lang="fr-FR" sz="2000" dirty="0" smtClean="0">
                <a:solidFill>
                  <a:srgbClr val="00B050"/>
                </a:solidFill>
              </a:rPr>
              <a:t>Projet</a:t>
            </a:r>
          </a:p>
        </p:txBody>
      </p:sp>
      <p:sp>
        <p:nvSpPr>
          <p:cNvPr id="50" name="ZoneTexte 49"/>
          <p:cNvSpPr txBox="1"/>
          <p:nvPr/>
        </p:nvSpPr>
        <p:spPr>
          <a:xfrm rot="5400000">
            <a:off x="8200704" y="27581"/>
            <a:ext cx="492443" cy="1645792"/>
          </a:xfrm>
          <a:prstGeom prst="rect">
            <a:avLst/>
          </a:prstGeom>
          <a:noFill/>
        </p:spPr>
        <p:txBody>
          <a:bodyPr vert="vert270" wrap="square" rtlCol="0">
            <a:spAutoFit/>
          </a:bodyPr>
          <a:lstStyle/>
          <a:p>
            <a:r>
              <a:rPr lang="fr-FR" sz="2000" dirty="0" smtClean="0"/>
              <a:t>Baccalauréat</a:t>
            </a:r>
          </a:p>
        </p:txBody>
      </p:sp>
      <p:sp>
        <p:nvSpPr>
          <p:cNvPr id="51" name="ZoneTexte 50"/>
          <p:cNvSpPr txBox="1"/>
          <p:nvPr/>
        </p:nvSpPr>
        <p:spPr>
          <a:xfrm rot="3299831">
            <a:off x="8028953" y="1387352"/>
            <a:ext cx="1046598" cy="400110"/>
          </a:xfrm>
          <a:prstGeom prst="rect">
            <a:avLst/>
          </a:prstGeom>
          <a:noFill/>
        </p:spPr>
        <p:txBody>
          <a:bodyPr wrap="square" rtlCol="0">
            <a:spAutoFit/>
          </a:bodyPr>
          <a:lstStyle/>
          <a:p>
            <a:r>
              <a:rPr lang="fr-FR" sz="2000" i="1" dirty="0" smtClean="0"/>
              <a:t>Juin</a:t>
            </a:r>
            <a:endParaRPr lang="fr-FR" sz="2000" i="1" dirty="0"/>
          </a:p>
        </p:txBody>
      </p:sp>
      <p:sp>
        <p:nvSpPr>
          <p:cNvPr id="52" name="ZoneTexte 51"/>
          <p:cNvSpPr txBox="1"/>
          <p:nvPr/>
        </p:nvSpPr>
        <p:spPr>
          <a:xfrm rot="3299831">
            <a:off x="1614717" y="4952809"/>
            <a:ext cx="1172527" cy="400110"/>
          </a:xfrm>
          <a:prstGeom prst="rect">
            <a:avLst/>
          </a:prstGeom>
          <a:noFill/>
        </p:spPr>
        <p:txBody>
          <a:bodyPr wrap="square" rtlCol="0">
            <a:spAutoFit/>
          </a:bodyPr>
          <a:lstStyle/>
          <a:p>
            <a:r>
              <a:rPr lang="fr-FR" sz="2000" i="1" dirty="0" smtClean="0"/>
              <a:t>Janvier</a:t>
            </a:r>
            <a:endParaRPr lang="fr-FR" sz="2000" i="1" dirty="0"/>
          </a:p>
        </p:txBody>
      </p:sp>
      <p:sp>
        <p:nvSpPr>
          <p:cNvPr id="53" name="ZoneTexte 52"/>
          <p:cNvSpPr txBox="1"/>
          <p:nvPr/>
        </p:nvSpPr>
        <p:spPr>
          <a:xfrm rot="5400000">
            <a:off x="7494218" y="-49205"/>
            <a:ext cx="492443" cy="2215255"/>
          </a:xfrm>
          <a:prstGeom prst="rect">
            <a:avLst/>
          </a:prstGeom>
          <a:noFill/>
        </p:spPr>
        <p:txBody>
          <a:bodyPr vert="vert270" wrap="square" rtlCol="0">
            <a:spAutoFit/>
          </a:bodyPr>
          <a:lstStyle/>
          <a:p>
            <a:r>
              <a:rPr lang="fr-FR" sz="2000" i="1" dirty="0" smtClean="0"/>
              <a:t>Oral Terminal</a:t>
            </a:r>
          </a:p>
        </p:txBody>
      </p:sp>
      <p:sp>
        <p:nvSpPr>
          <p:cNvPr id="54" name="ZoneTexte 53"/>
          <p:cNvSpPr txBox="1"/>
          <p:nvPr/>
        </p:nvSpPr>
        <p:spPr>
          <a:xfrm rot="5400000">
            <a:off x="5949541" y="-664950"/>
            <a:ext cx="492443" cy="4026316"/>
          </a:xfrm>
          <a:prstGeom prst="rect">
            <a:avLst/>
          </a:prstGeom>
          <a:noFill/>
        </p:spPr>
        <p:txBody>
          <a:bodyPr vert="vert270" wrap="square" rtlCol="0">
            <a:spAutoFit/>
          </a:bodyPr>
          <a:lstStyle/>
          <a:p>
            <a:r>
              <a:rPr lang="fr-FR" sz="2000" dirty="0" smtClean="0">
                <a:solidFill>
                  <a:srgbClr val="FF0000"/>
                </a:solidFill>
              </a:rPr>
              <a:t>Phase 4  </a:t>
            </a:r>
            <a:r>
              <a:rPr lang="fr-FR" sz="2000" dirty="0">
                <a:solidFill>
                  <a:srgbClr val="FF0000"/>
                </a:solidFill>
              </a:rPr>
              <a:t>: </a:t>
            </a:r>
            <a:r>
              <a:rPr lang="fr-FR" sz="2000" dirty="0" smtClean="0">
                <a:solidFill>
                  <a:srgbClr val="FF0000"/>
                </a:solidFill>
              </a:rPr>
              <a:t> valider et communiquer</a:t>
            </a:r>
            <a:endParaRPr lang="fr-FR" sz="2000" dirty="0">
              <a:solidFill>
                <a:srgbClr val="FF0000"/>
              </a:solidFill>
            </a:endParaRPr>
          </a:p>
        </p:txBody>
      </p:sp>
      <p:sp>
        <p:nvSpPr>
          <p:cNvPr id="55" name="ZoneTexte 54"/>
          <p:cNvSpPr txBox="1"/>
          <p:nvPr/>
        </p:nvSpPr>
        <p:spPr>
          <a:xfrm>
            <a:off x="3826685" y="3377952"/>
            <a:ext cx="1421656" cy="400110"/>
          </a:xfrm>
          <a:prstGeom prst="rect">
            <a:avLst/>
          </a:prstGeom>
          <a:noFill/>
        </p:spPr>
        <p:txBody>
          <a:bodyPr wrap="square" rtlCol="0">
            <a:spAutoFit/>
          </a:bodyPr>
          <a:lstStyle/>
          <a:p>
            <a:r>
              <a:rPr lang="fr-FR" sz="2000" i="1" dirty="0" smtClean="0">
                <a:cs typeface="Arial" panose="020B0604020202020204" pitchFamily="34" charset="0"/>
              </a:rPr>
              <a:t>Été </a:t>
            </a:r>
            <a:r>
              <a:rPr lang="fr-FR" sz="2000" i="1" dirty="0" smtClean="0"/>
              <a:t>2020</a:t>
            </a:r>
          </a:p>
        </p:txBody>
      </p:sp>
      <p:cxnSp>
        <p:nvCxnSpPr>
          <p:cNvPr id="56" name="Connecteur droit 55"/>
          <p:cNvCxnSpPr/>
          <p:nvPr/>
        </p:nvCxnSpPr>
        <p:spPr>
          <a:xfrm flipV="1">
            <a:off x="273075" y="3377952"/>
            <a:ext cx="3575714" cy="232011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5" name="Connecteur droit 94"/>
          <p:cNvCxnSpPr/>
          <p:nvPr/>
        </p:nvCxnSpPr>
        <p:spPr>
          <a:xfrm flipV="1">
            <a:off x="4820069" y="923417"/>
            <a:ext cx="3807391" cy="2470444"/>
          </a:xfrm>
          <a:prstGeom prst="line">
            <a:avLst/>
          </a:prstGeom>
          <a:ln w="635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96" name="Groupe 95"/>
          <p:cNvGrpSpPr/>
          <p:nvPr/>
        </p:nvGrpSpPr>
        <p:grpSpPr>
          <a:xfrm>
            <a:off x="260837" y="5912538"/>
            <a:ext cx="2414050" cy="400110"/>
            <a:chOff x="260837" y="5723855"/>
            <a:chExt cx="2414050" cy="400110"/>
          </a:xfrm>
        </p:grpSpPr>
        <p:cxnSp>
          <p:nvCxnSpPr>
            <p:cNvPr id="97" name="Connecteur droit 96"/>
            <p:cNvCxnSpPr/>
            <p:nvPr/>
          </p:nvCxnSpPr>
          <p:spPr>
            <a:xfrm rot="120000" flipV="1">
              <a:off x="260837" y="5928625"/>
              <a:ext cx="349013" cy="12181"/>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ZoneTexte 97"/>
            <p:cNvSpPr txBox="1"/>
            <p:nvPr/>
          </p:nvSpPr>
          <p:spPr>
            <a:xfrm>
              <a:off x="566192" y="5723855"/>
              <a:ext cx="2108695" cy="400110"/>
            </a:xfrm>
            <a:prstGeom prst="rect">
              <a:avLst/>
            </a:prstGeom>
            <a:noFill/>
          </p:spPr>
          <p:txBody>
            <a:bodyPr wrap="square" rtlCol="0">
              <a:spAutoFit/>
            </a:bodyPr>
            <a:lstStyle/>
            <a:p>
              <a:r>
                <a:rPr lang="fr-FR" sz="2000" dirty="0" smtClean="0">
                  <a:cs typeface="Arial" panose="020B0604020202020204" pitchFamily="34" charset="0"/>
                </a:rPr>
                <a:t>Vacances scolaires</a:t>
              </a:r>
              <a:endParaRPr lang="fr-FR" sz="2000" dirty="0" smtClean="0"/>
            </a:p>
          </p:txBody>
        </p:sp>
      </p:grpSp>
      <p:grpSp>
        <p:nvGrpSpPr>
          <p:cNvPr id="99" name="Groupe 98"/>
          <p:cNvGrpSpPr/>
          <p:nvPr/>
        </p:nvGrpSpPr>
        <p:grpSpPr>
          <a:xfrm>
            <a:off x="861622" y="1578083"/>
            <a:ext cx="6762408" cy="3740445"/>
            <a:chOff x="861622" y="1389400"/>
            <a:chExt cx="6762408" cy="3740445"/>
          </a:xfrm>
        </p:grpSpPr>
        <p:cxnSp>
          <p:nvCxnSpPr>
            <p:cNvPr id="100" name="Connecteur droit 99"/>
            <p:cNvCxnSpPr/>
            <p:nvPr/>
          </p:nvCxnSpPr>
          <p:spPr>
            <a:xfrm>
              <a:off x="3841415" y="3189269"/>
              <a:ext cx="100993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Connecteur droit 100"/>
            <p:cNvCxnSpPr/>
            <p:nvPr/>
          </p:nvCxnSpPr>
          <p:spPr>
            <a:xfrm flipV="1">
              <a:off x="1585535" y="4518363"/>
              <a:ext cx="211576" cy="13999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Connecteur droit 101"/>
            <p:cNvCxnSpPr/>
            <p:nvPr/>
          </p:nvCxnSpPr>
          <p:spPr>
            <a:xfrm flipV="1">
              <a:off x="2914027" y="3673018"/>
              <a:ext cx="184134" cy="123029"/>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Connecteur droit 102"/>
            <p:cNvCxnSpPr/>
            <p:nvPr/>
          </p:nvCxnSpPr>
          <p:spPr>
            <a:xfrm flipV="1">
              <a:off x="2218526" y="4108788"/>
              <a:ext cx="216760" cy="135898"/>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flipV="1">
              <a:off x="5365969" y="2703850"/>
              <a:ext cx="231617" cy="146492"/>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Connecteur droit 104"/>
            <p:cNvCxnSpPr/>
            <p:nvPr/>
          </p:nvCxnSpPr>
          <p:spPr>
            <a:xfrm flipV="1">
              <a:off x="6091575" y="2249031"/>
              <a:ext cx="198955" cy="127652"/>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Connecteur droit 105"/>
            <p:cNvCxnSpPr/>
            <p:nvPr/>
          </p:nvCxnSpPr>
          <p:spPr>
            <a:xfrm flipV="1">
              <a:off x="7417685" y="1389400"/>
              <a:ext cx="206345" cy="12974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Connecteur droit 106"/>
            <p:cNvCxnSpPr/>
            <p:nvPr/>
          </p:nvCxnSpPr>
          <p:spPr>
            <a:xfrm flipV="1">
              <a:off x="6735297" y="1837075"/>
              <a:ext cx="193408" cy="121179"/>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Connecteur droit 107"/>
            <p:cNvCxnSpPr/>
            <p:nvPr/>
          </p:nvCxnSpPr>
          <p:spPr>
            <a:xfrm flipV="1">
              <a:off x="861622" y="4989855"/>
              <a:ext cx="211576" cy="13999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9" name="ZoneTexte 108"/>
          <p:cNvSpPr txBox="1"/>
          <p:nvPr/>
        </p:nvSpPr>
        <p:spPr>
          <a:xfrm rot="5400000">
            <a:off x="3259934" y="171929"/>
            <a:ext cx="492443" cy="4865916"/>
          </a:xfrm>
          <a:prstGeom prst="rect">
            <a:avLst/>
          </a:prstGeom>
          <a:noFill/>
        </p:spPr>
        <p:txBody>
          <a:bodyPr vert="vert270" wrap="square" rtlCol="0">
            <a:spAutoFit/>
          </a:bodyPr>
          <a:lstStyle/>
          <a:p>
            <a:r>
              <a:rPr lang="fr-FR" sz="2000" dirty="0">
                <a:solidFill>
                  <a:srgbClr val="FF0000"/>
                </a:solidFill>
              </a:rPr>
              <a:t>Phase 1 : </a:t>
            </a:r>
            <a:r>
              <a:rPr lang="fr-FR" sz="2000" dirty="0" smtClean="0">
                <a:solidFill>
                  <a:srgbClr val="FF0000"/>
                </a:solidFill>
              </a:rPr>
              <a:t>rechercher des solutions innovantes</a:t>
            </a:r>
            <a:endParaRPr lang="fr-FR" sz="2000" dirty="0">
              <a:solidFill>
                <a:srgbClr val="FF0000"/>
              </a:solidFill>
            </a:endParaRPr>
          </a:p>
        </p:txBody>
      </p:sp>
      <p:sp>
        <p:nvSpPr>
          <p:cNvPr id="110" name="ZoneTexte 109"/>
          <p:cNvSpPr txBox="1"/>
          <p:nvPr/>
        </p:nvSpPr>
        <p:spPr>
          <a:xfrm rot="5400000">
            <a:off x="3602567" y="1765577"/>
            <a:ext cx="492443" cy="2546896"/>
          </a:xfrm>
          <a:prstGeom prst="rect">
            <a:avLst/>
          </a:prstGeom>
          <a:noFill/>
        </p:spPr>
        <p:txBody>
          <a:bodyPr vert="vert270" wrap="square" rtlCol="0">
            <a:spAutoFit/>
          </a:bodyPr>
          <a:lstStyle/>
          <a:p>
            <a:r>
              <a:rPr lang="fr-FR" sz="2000" dirty="0" smtClean="0">
                <a:solidFill>
                  <a:srgbClr val="FF0000"/>
                </a:solidFill>
              </a:rPr>
              <a:t>Commissions </a:t>
            </a:r>
            <a:r>
              <a:rPr lang="fr-FR" sz="2000" dirty="0">
                <a:solidFill>
                  <a:srgbClr val="FF0000"/>
                </a:solidFill>
              </a:rPr>
              <a:t>validation</a:t>
            </a:r>
          </a:p>
        </p:txBody>
      </p:sp>
      <p:sp>
        <p:nvSpPr>
          <p:cNvPr id="111" name="ZoneTexte 110"/>
          <p:cNvSpPr txBox="1"/>
          <p:nvPr/>
        </p:nvSpPr>
        <p:spPr>
          <a:xfrm rot="5400000">
            <a:off x="5172964" y="99010"/>
            <a:ext cx="492443" cy="4145284"/>
          </a:xfrm>
          <a:prstGeom prst="rect">
            <a:avLst/>
          </a:prstGeom>
          <a:noFill/>
        </p:spPr>
        <p:txBody>
          <a:bodyPr vert="vert270" wrap="square" rtlCol="0">
            <a:spAutoFit/>
          </a:bodyPr>
          <a:lstStyle/>
          <a:p>
            <a:r>
              <a:rPr lang="fr-FR" sz="2000" dirty="0">
                <a:solidFill>
                  <a:srgbClr val="FF0000"/>
                </a:solidFill>
              </a:rPr>
              <a:t>Phase </a:t>
            </a:r>
            <a:r>
              <a:rPr lang="fr-FR" sz="2000" dirty="0" smtClean="0">
                <a:solidFill>
                  <a:srgbClr val="FF0000"/>
                </a:solidFill>
              </a:rPr>
              <a:t>2 : </a:t>
            </a:r>
            <a:r>
              <a:rPr lang="fr-FR" sz="2000" dirty="0">
                <a:solidFill>
                  <a:srgbClr val="FF0000"/>
                </a:solidFill>
              </a:rPr>
              <a:t>modéliser et </a:t>
            </a:r>
            <a:r>
              <a:rPr lang="fr-FR" sz="2000" dirty="0" smtClean="0">
                <a:solidFill>
                  <a:srgbClr val="FF0000"/>
                </a:solidFill>
              </a:rPr>
              <a:t>simuler</a:t>
            </a:r>
            <a:endParaRPr lang="fr-FR" sz="2000" dirty="0">
              <a:solidFill>
                <a:srgbClr val="FF0000"/>
              </a:solidFill>
            </a:endParaRPr>
          </a:p>
        </p:txBody>
      </p:sp>
      <p:sp>
        <p:nvSpPr>
          <p:cNvPr id="112" name="Rectangle 111"/>
          <p:cNvSpPr/>
          <p:nvPr/>
        </p:nvSpPr>
        <p:spPr>
          <a:xfrm>
            <a:off x="2914027" y="4214828"/>
            <a:ext cx="6334432" cy="2246769"/>
          </a:xfrm>
          <a:prstGeom prst="rect">
            <a:avLst/>
          </a:prstGeom>
        </p:spPr>
        <p:txBody>
          <a:bodyPr wrap="square">
            <a:spAutoFit/>
          </a:bodyPr>
          <a:lstStyle/>
          <a:p>
            <a:pPr defTabSz="469900"/>
            <a:r>
              <a:rPr lang="fr-FR" sz="2000" dirty="0" smtClean="0">
                <a:solidFill>
                  <a:srgbClr val="00B050"/>
                </a:solidFill>
              </a:rPr>
              <a:t>Projet de 1</a:t>
            </a:r>
            <a:r>
              <a:rPr lang="fr-FR" sz="2000" baseline="30000" dirty="0" smtClean="0">
                <a:solidFill>
                  <a:srgbClr val="00B050"/>
                </a:solidFill>
              </a:rPr>
              <a:t>ère</a:t>
            </a:r>
            <a:r>
              <a:rPr lang="fr-FR" sz="2000" dirty="0" smtClean="0">
                <a:solidFill>
                  <a:srgbClr val="00B050"/>
                </a:solidFill>
              </a:rPr>
              <a:t> :									12h</a:t>
            </a:r>
          </a:p>
          <a:p>
            <a:pPr defTabSz="469900"/>
            <a:endParaRPr lang="fr-FR" sz="2000" dirty="0" smtClean="0">
              <a:solidFill>
                <a:srgbClr val="FF0000"/>
              </a:solidFill>
            </a:endParaRPr>
          </a:p>
          <a:p>
            <a:pPr defTabSz="469900"/>
            <a:r>
              <a:rPr lang="fr-FR" sz="2000" dirty="0" smtClean="0">
                <a:solidFill>
                  <a:srgbClr val="FF0000"/>
                </a:solidFill>
              </a:rPr>
              <a:t>Projet de terminale :								48h</a:t>
            </a:r>
          </a:p>
          <a:p>
            <a:pPr marL="627063" lvl="1" indent="-169863" defTabSz="469900">
              <a:buFont typeface="Arial" panose="020B0604020202020204" pitchFamily="34" charset="0"/>
              <a:buChar char="•"/>
            </a:pPr>
            <a:r>
              <a:rPr lang="fr-FR" sz="2000" dirty="0" smtClean="0">
                <a:solidFill>
                  <a:srgbClr val="FF0000"/>
                </a:solidFill>
              </a:rPr>
              <a:t>Phase </a:t>
            </a:r>
            <a:r>
              <a:rPr lang="fr-FR" sz="2000" dirty="0">
                <a:solidFill>
                  <a:srgbClr val="FF0000"/>
                </a:solidFill>
              </a:rPr>
              <a:t>1 : </a:t>
            </a:r>
            <a:r>
              <a:rPr lang="fr-FR" sz="2000" dirty="0" smtClean="0">
                <a:solidFill>
                  <a:srgbClr val="FF0000"/>
                </a:solidFill>
              </a:rPr>
              <a:t>rechercher des solutions innovantes	12h</a:t>
            </a:r>
          </a:p>
          <a:p>
            <a:pPr marL="627063" lvl="1" indent="-169863" defTabSz="469900">
              <a:buFont typeface="Arial" panose="020B0604020202020204" pitchFamily="34" charset="0"/>
              <a:buChar char="•"/>
            </a:pPr>
            <a:r>
              <a:rPr lang="fr-FR" sz="2000" dirty="0" smtClean="0">
                <a:solidFill>
                  <a:srgbClr val="FF0000"/>
                </a:solidFill>
              </a:rPr>
              <a:t>Phase 2 : modéliser et simuler				        12h</a:t>
            </a:r>
          </a:p>
          <a:p>
            <a:pPr marL="627063" lvl="1" indent="-169863" defTabSz="469900">
              <a:buFont typeface="Arial" panose="020B0604020202020204" pitchFamily="34" charset="0"/>
              <a:buChar char="•"/>
            </a:pPr>
            <a:r>
              <a:rPr lang="fr-FR" sz="2000" dirty="0">
                <a:solidFill>
                  <a:srgbClr val="FF0000"/>
                </a:solidFill>
              </a:rPr>
              <a:t>Phase 3 : </a:t>
            </a:r>
            <a:r>
              <a:rPr lang="fr-FR" sz="2000" dirty="0" smtClean="0">
                <a:solidFill>
                  <a:srgbClr val="FF0000"/>
                </a:solidFill>
              </a:rPr>
              <a:t>prototyper et expérimenter 			</a:t>
            </a:r>
            <a:r>
              <a:rPr lang="fr-FR" sz="2000" dirty="0">
                <a:solidFill>
                  <a:srgbClr val="FF0000"/>
                </a:solidFill>
              </a:rPr>
              <a:t>12h</a:t>
            </a:r>
          </a:p>
          <a:p>
            <a:pPr marL="627063" lvl="1" indent="-169863" defTabSz="469900">
              <a:buFont typeface="Arial" panose="020B0604020202020204" pitchFamily="34" charset="0"/>
              <a:buChar char="•"/>
            </a:pPr>
            <a:r>
              <a:rPr lang="fr-FR" sz="2000" dirty="0" smtClean="0">
                <a:solidFill>
                  <a:srgbClr val="FF0000"/>
                </a:solidFill>
              </a:rPr>
              <a:t>Phase 4 : valider </a:t>
            </a:r>
            <a:r>
              <a:rPr lang="fr-FR" sz="2000" dirty="0">
                <a:solidFill>
                  <a:srgbClr val="FF0000"/>
                </a:solidFill>
              </a:rPr>
              <a:t>et </a:t>
            </a:r>
            <a:r>
              <a:rPr lang="fr-FR" sz="2000" dirty="0" smtClean="0">
                <a:solidFill>
                  <a:srgbClr val="FF0000"/>
                </a:solidFill>
              </a:rPr>
              <a:t>communiquer                           12h</a:t>
            </a:r>
            <a:endParaRPr lang="fr-FR" sz="2000" dirty="0">
              <a:solidFill>
                <a:srgbClr val="FF0000"/>
              </a:solidFill>
            </a:endParaRPr>
          </a:p>
        </p:txBody>
      </p:sp>
      <p:sp>
        <p:nvSpPr>
          <p:cNvPr id="113" name="ZoneTexte 112"/>
          <p:cNvSpPr txBox="1"/>
          <p:nvPr/>
        </p:nvSpPr>
        <p:spPr>
          <a:xfrm rot="3299831">
            <a:off x="7313523" y="2095980"/>
            <a:ext cx="1955880" cy="400110"/>
          </a:xfrm>
          <a:prstGeom prst="rect">
            <a:avLst/>
          </a:prstGeom>
          <a:noFill/>
        </p:spPr>
        <p:txBody>
          <a:bodyPr wrap="square" rtlCol="0">
            <a:spAutoFit/>
          </a:bodyPr>
          <a:lstStyle/>
          <a:p>
            <a:r>
              <a:rPr lang="fr-FR" sz="2000" i="1" dirty="0" smtClean="0"/>
              <a:t>Olympiades SI</a:t>
            </a:r>
            <a:endParaRPr lang="fr-FR" sz="2000" i="1" dirty="0"/>
          </a:p>
        </p:txBody>
      </p:sp>
      <p:sp>
        <p:nvSpPr>
          <p:cNvPr id="114" name="ZoneTexte 113"/>
          <p:cNvSpPr txBox="1"/>
          <p:nvPr/>
        </p:nvSpPr>
        <p:spPr>
          <a:xfrm rot="5400000">
            <a:off x="736211" y="4794365"/>
            <a:ext cx="492443" cy="1997779"/>
          </a:xfrm>
          <a:prstGeom prst="rect">
            <a:avLst/>
          </a:prstGeom>
          <a:noFill/>
        </p:spPr>
        <p:txBody>
          <a:bodyPr vert="vert270" wrap="square" rtlCol="0">
            <a:spAutoFit/>
          </a:bodyPr>
          <a:lstStyle/>
          <a:p>
            <a:r>
              <a:rPr lang="fr-FR" sz="2000" i="1" dirty="0" smtClean="0"/>
              <a:t>Sept. </a:t>
            </a:r>
            <a:r>
              <a:rPr lang="fr-FR" sz="2000" i="1" dirty="0"/>
              <a:t>2019</a:t>
            </a:r>
          </a:p>
        </p:txBody>
      </p:sp>
      <p:sp>
        <p:nvSpPr>
          <p:cNvPr id="115" name="ZoneTexte 114"/>
          <p:cNvSpPr txBox="1"/>
          <p:nvPr/>
        </p:nvSpPr>
        <p:spPr>
          <a:xfrm rot="5400000">
            <a:off x="5047607" y="-266589"/>
            <a:ext cx="492443" cy="4026316"/>
          </a:xfrm>
          <a:prstGeom prst="rect">
            <a:avLst/>
          </a:prstGeom>
          <a:noFill/>
        </p:spPr>
        <p:txBody>
          <a:bodyPr vert="vert270" wrap="square" rtlCol="0">
            <a:spAutoFit/>
          </a:bodyPr>
          <a:lstStyle/>
          <a:p>
            <a:r>
              <a:rPr lang="fr-FR" sz="2000" dirty="0">
                <a:solidFill>
                  <a:srgbClr val="FF0000"/>
                </a:solidFill>
              </a:rPr>
              <a:t>Phase 3 : </a:t>
            </a:r>
            <a:r>
              <a:rPr lang="fr-FR" sz="2000" dirty="0" smtClean="0">
                <a:solidFill>
                  <a:srgbClr val="FF0000"/>
                </a:solidFill>
              </a:rPr>
              <a:t>Prototyper et expérimenter</a:t>
            </a:r>
            <a:endParaRPr lang="fr-FR" sz="2000" dirty="0">
              <a:solidFill>
                <a:srgbClr val="FF0000"/>
              </a:solidFill>
            </a:endParaRPr>
          </a:p>
        </p:txBody>
      </p:sp>
    </p:spTree>
    <p:extLst>
      <p:ext uri="{BB962C8B-B14F-4D97-AF65-F5344CB8AC3E}">
        <p14:creationId xmlns:p14="http://schemas.microsoft.com/office/powerpoint/2010/main" val="1014202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Epreuve écrite de fin de 1</a:t>
            </a:r>
            <a:r>
              <a:rPr lang="fr-FR" baseline="30000" dirty="0" smtClean="0"/>
              <a:t>ère</a:t>
            </a:r>
            <a:r>
              <a:rPr lang="fr-FR" dirty="0" smtClean="0"/>
              <a:t> </a:t>
            </a:r>
            <a:endParaRPr lang="fr-FR" dirty="0"/>
          </a:p>
        </p:txBody>
      </p:sp>
      <p:sp>
        <p:nvSpPr>
          <p:cNvPr id="6" name="Sous-titre 5"/>
          <p:cNvSpPr>
            <a:spLocks noGrp="1"/>
          </p:cNvSpPr>
          <p:nvPr>
            <p:ph type="subTitle" idx="1"/>
          </p:nvPr>
        </p:nvSpPr>
        <p:spPr/>
        <p:txBody>
          <a:bodyPr/>
          <a:lstStyle/>
          <a:p>
            <a:endParaRPr lang="fr-FR"/>
          </a:p>
        </p:txBody>
      </p:sp>
      <p:sp>
        <p:nvSpPr>
          <p:cNvPr id="57" name="Rectangle à coins arrondis 56"/>
          <p:cNvSpPr/>
          <p:nvPr/>
        </p:nvSpPr>
        <p:spPr>
          <a:xfrm>
            <a:off x="449018" y="1164587"/>
            <a:ext cx="8306792" cy="592176"/>
          </a:xfrm>
          <a:prstGeom prst="roundRect">
            <a:avLst>
              <a:gd name="adj" fmla="val 2347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smtClean="0"/>
              <a:t>Améliorer l’existant</a:t>
            </a:r>
          </a:p>
          <a:p>
            <a:pPr algn="ctr"/>
            <a:r>
              <a:rPr lang="fr-FR" sz="1600" dirty="0" smtClean="0"/>
              <a:t>Imaginer une solution originale</a:t>
            </a:r>
            <a:endParaRPr lang="fr-FR" sz="1600" dirty="0"/>
          </a:p>
        </p:txBody>
      </p:sp>
      <p:sp>
        <p:nvSpPr>
          <p:cNvPr id="58" name="Rectangle à coins arrondis 57"/>
          <p:cNvSpPr/>
          <p:nvPr/>
        </p:nvSpPr>
        <p:spPr>
          <a:xfrm>
            <a:off x="449018" y="1803470"/>
            <a:ext cx="8323156" cy="11162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dirty="0" smtClean="0"/>
              <a:t>Analyser le besoin, l’organisation matérielle</a:t>
            </a:r>
          </a:p>
          <a:p>
            <a:pPr algn="ctr"/>
            <a:r>
              <a:rPr lang="fr-FR" sz="1600" dirty="0" smtClean="0"/>
              <a:t>Caractériser la puissance et l’énergie et repérer les échanges</a:t>
            </a:r>
          </a:p>
          <a:p>
            <a:pPr algn="ctr"/>
            <a:r>
              <a:rPr lang="fr-FR" sz="1600" dirty="0" smtClean="0"/>
              <a:t>Analyser les protocoles pour un réseau de communication</a:t>
            </a:r>
          </a:p>
          <a:p>
            <a:pPr algn="ctr"/>
            <a:r>
              <a:rPr lang="fr-FR" sz="1600" dirty="0" smtClean="0"/>
              <a:t>Quantifier les trois écarts de performances</a:t>
            </a:r>
            <a:endParaRPr lang="fr-FR" sz="1600" dirty="0"/>
          </a:p>
        </p:txBody>
      </p:sp>
      <p:sp>
        <p:nvSpPr>
          <p:cNvPr id="59" name="Rectangle à coins arrondis 58"/>
          <p:cNvSpPr/>
          <p:nvPr/>
        </p:nvSpPr>
        <p:spPr>
          <a:xfrm>
            <a:off x="449018" y="2965644"/>
            <a:ext cx="8306790" cy="2446318"/>
          </a:xfrm>
          <a:prstGeom prst="roundRect">
            <a:avLst>
              <a:gd name="adj" fmla="val 596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600" dirty="0" smtClean="0"/>
              <a:t>Proposer/Justifier des hypothèses ou des simplifications</a:t>
            </a:r>
          </a:p>
          <a:p>
            <a:pPr algn="ctr"/>
            <a:r>
              <a:rPr lang="fr-FR" sz="1600" dirty="0" smtClean="0"/>
              <a:t>Caractériser les grandeurs physiques en E/S d’une modélisation</a:t>
            </a:r>
          </a:p>
          <a:p>
            <a:pPr algn="ctr"/>
            <a:r>
              <a:rPr lang="fr-FR" sz="1600" dirty="0" smtClean="0"/>
              <a:t>Associer un modèle aux constituants d’une chaîne de puissance</a:t>
            </a:r>
          </a:p>
          <a:p>
            <a:pPr algn="ctr"/>
            <a:r>
              <a:rPr lang="fr-FR" sz="1600" dirty="0" smtClean="0"/>
              <a:t>Traduire le comportement attendu ou observé d’un objet</a:t>
            </a:r>
          </a:p>
          <a:p>
            <a:pPr algn="ctr"/>
            <a:r>
              <a:rPr lang="fr-FR" sz="1600" dirty="0"/>
              <a:t>Caractériser les échanges d’information</a:t>
            </a:r>
          </a:p>
          <a:p>
            <a:pPr algn="ctr"/>
            <a:r>
              <a:rPr lang="fr-FR" sz="1600" dirty="0"/>
              <a:t>Capteurs dans les systèmes asservis</a:t>
            </a:r>
          </a:p>
          <a:p>
            <a:pPr algn="ctr"/>
            <a:r>
              <a:rPr lang="fr-FR" sz="1600" dirty="0" smtClean="0"/>
              <a:t>Modélisation graphique de structure/mécanisme/circuit électrique</a:t>
            </a:r>
          </a:p>
          <a:p>
            <a:pPr algn="ctr"/>
            <a:r>
              <a:rPr lang="fr-FR" sz="1600" dirty="0" smtClean="0"/>
              <a:t>Modéliser les mouvements et les actions mécaniques</a:t>
            </a:r>
          </a:p>
          <a:p>
            <a:pPr algn="ctr"/>
            <a:r>
              <a:rPr lang="fr-FR" sz="1600" dirty="0" smtClean="0"/>
              <a:t>Déterminer les grandeurs de flux et d’effort dans un circuit électrique</a:t>
            </a:r>
          </a:p>
          <a:p>
            <a:pPr algn="ctr"/>
            <a:r>
              <a:rPr lang="fr-FR" sz="1600" dirty="0" smtClean="0"/>
              <a:t>Déterminer les grandeurs géométriques et cinématiques d’un mécanisme</a:t>
            </a:r>
            <a:endParaRPr lang="fr-FR" sz="1600" dirty="0"/>
          </a:p>
        </p:txBody>
      </p:sp>
      <p:sp>
        <p:nvSpPr>
          <p:cNvPr id="60" name="ZoneTexte 59"/>
          <p:cNvSpPr txBox="1"/>
          <p:nvPr/>
        </p:nvSpPr>
        <p:spPr>
          <a:xfrm>
            <a:off x="644625" y="1276009"/>
            <a:ext cx="919226" cy="369332"/>
          </a:xfrm>
          <a:prstGeom prst="rect">
            <a:avLst/>
          </a:prstGeom>
          <a:noFill/>
        </p:spPr>
        <p:txBody>
          <a:bodyPr wrap="none" rtlCol="0">
            <a:spAutoFit/>
          </a:bodyPr>
          <a:lstStyle/>
          <a:p>
            <a:r>
              <a:rPr lang="fr-FR" b="1" dirty="0" smtClean="0">
                <a:solidFill>
                  <a:srgbClr val="FF0000"/>
                </a:solidFill>
              </a:rPr>
              <a:t>Innover</a:t>
            </a:r>
            <a:endParaRPr lang="fr-FR" b="1" dirty="0">
              <a:solidFill>
                <a:srgbClr val="FF0000"/>
              </a:solidFill>
            </a:endParaRPr>
          </a:p>
        </p:txBody>
      </p:sp>
      <p:sp>
        <p:nvSpPr>
          <p:cNvPr id="61" name="ZoneTexte 60"/>
          <p:cNvSpPr txBox="1"/>
          <p:nvPr/>
        </p:nvSpPr>
        <p:spPr>
          <a:xfrm>
            <a:off x="550304" y="2176944"/>
            <a:ext cx="1013547" cy="369332"/>
          </a:xfrm>
          <a:prstGeom prst="rect">
            <a:avLst/>
          </a:prstGeom>
          <a:noFill/>
        </p:spPr>
        <p:txBody>
          <a:bodyPr wrap="none" rtlCol="0">
            <a:spAutoFit/>
          </a:bodyPr>
          <a:lstStyle/>
          <a:p>
            <a:r>
              <a:rPr lang="fr-FR" b="1" dirty="0" smtClean="0">
                <a:solidFill>
                  <a:srgbClr val="FF0000"/>
                </a:solidFill>
              </a:rPr>
              <a:t>Analyser</a:t>
            </a:r>
            <a:endParaRPr lang="fr-FR" b="1" dirty="0">
              <a:solidFill>
                <a:srgbClr val="FF0000"/>
              </a:solidFill>
            </a:endParaRPr>
          </a:p>
        </p:txBody>
      </p:sp>
      <p:sp>
        <p:nvSpPr>
          <p:cNvPr id="62" name="ZoneTexte 61"/>
          <p:cNvSpPr txBox="1"/>
          <p:nvPr/>
        </p:nvSpPr>
        <p:spPr>
          <a:xfrm>
            <a:off x="550304" y="4004137"/>
            <a:ext cx="1149674" cy="369332"/>
          </a:xfrm>
          <a:prstGeom prst="rect">
            <a:avLst/>
          </a:prstGeom>
          <a:noFill/>
        </p:spPr>
        <p:txBody>
          <a:bodyPr wrap="none" rtlCol="0">
            <a:spAutoFit/>
          </a:bodyPr>
          <a:lstStyle/>
          <a:p>
            <a:r>
              <a:rPr lang="fr-FR" b="1" dirty="0" smtClean="0">
                <a:solidFill>
                  <a:srgbClr val="FF0000"/>
                </a:solidFill>
              </a:rPr>
              <a:t>Modéliser</a:t>
            </a:r>
            <a:endParaRPr lang="fr-FR" b="1" dirty="0">
              <a:solidFill>
                <a:srgbClr val="FF0000"/>
              </a:solidFill>
            </a:endParaRPr>
          </a:p>
        </p:txBody>
      </p:sp>
      <p:sp>
        <p:nvSpPr>
          <p:cNvPr id="63" name="Rectangle à coins arrondis 62"/>
          <p:cNvSpPr/>
          <p:nvPr/>
        </p:nvSpPr>
        <p:spPr>
          <a:xfrm>
            <a:off x="444527" y="5464807"/>
            <a:ext cx="8323156" cy="6240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600" dirty="0" smtClean="0"/>
              <a:t>Rendre compte de résultats</a:t>
            </a:r>
          </a:p>
          <a:p>
            <a:pPr algn="ctr"/>
            <a:r>
              <a:rPr lang="fr-FR" sz="1600" dirty="0" smtClean="0"/>
              <a:t>Collecter et extraire des informations</a:t>
            </a:r>
            <a:endParaRPr lang="fr-FR" sz="1600" dirty="0"/>
          </a:p>
        </p:txBody>
      </p:sp>
      <p:sp>
        <p:nvSpPr>
          <p:cNvPr id="64" name="ZoneTexte 63"/>
          <p:cNvSpPr txBox="1"/>
          <p:nvPr/>
        </p:nvSpPr>
        <p:spPr>
          <a:xfrm>
            <a:off x="592973" y="5579181"/>
            <a:ext cx="1552028" cy="369332"/>
          </a:xfrm>
          <a:prstGeom prst="rect">
            <a:avLst/>
          </a:prstGeom>
          <a:noFill/>
        </p:spPr>
        <p:txBody>
          <a:bodyPr wrap="none" rtlCol="0">
            <a:spAutoFit/>
          </a:bodyPr>
          <a:lstStyle/>
          <a:p>
            <a:r>
              <a:rPr lang="fr-FR" b="1" dirty="0" smtClean="0">
                <a:solidFill>
                  <a:srgbClr val="FF0000"/>
                </a:solidFill>
              </a:rPr>
              <a:t>Communiquer</a:t>
            </a:r>
            <a:endParaRPr lang="fr-FR" b="1" dirty="0">
              <a:solidFill>
                <a:srgbClr val="FF0000"/>
              </a:solidFill>
            </a:endParaRPr>
          </a:p>
        </p:txBody>
      </p:sp>
    </p:spTree>
    <p:extLst>
      <p:ext uri="{BB962C8B-B14F-4D97-AF65-F5344CB8AC3E}">
        <p14:creationId xmlns:p14="http://schemas.microsoft.com/office/powerpoint/2010/main" val="3802047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Epreuve écrite de fin de 1</a:t>
            </a:r>
            <a:r>
              <a:rPr lang="fr-FR" baseline="30000" dirty="0" smtClean="0"/>
              <a:t>ère</a:t>
            </a:r>
            <a:r>
              <a:rPr lang="fr-FR" dirty="0" smtClean="0"/>
              <a:t> </a:t>
            </a:r>
            <a:endParaRPr lang="fr-FR" dirty="0"/>
          </a:p>
        </p:txBody>
      </p:sp>
      <p:sp>
        <p:nvSpPr>
          <p:cNvPr id="14" name="ZoneTexte 13"/>
          <p:cNvSpPr txBox="1"/>
          <p:nvPr/>
        </p:nvSpPr>
        <p:spPr>
          <a:xfrm>
            <a:off x="237506" y="1383311"/>
            <a:ext cx="8526484" cy="4524315"/>
          </a:xfrm>
          <a:prstGeom prst="rect">
            <a:avLst/>
          </a:prstGeom>
          <a:noFill/>
        </p:spPr>
        <p:txBody>
          <a:bodyPr wrap="square" rtlCol="0">
            <a:spAutoFit/>
          </a:bodyPr>
          <a:lstStyle/>
          <a:p>
            <a:r>
              <a:rPr lang="fr-FR" sz="1600" dirty="0" smtClean="0">
                <a:solidFill>
                  <a:prstClr val="black"/>
                </a:solidFill>
              </a:rPr>
              <a:t>Cette épreuve s’adresse aux élèves qui ne choisiront pas les Sciences de l’ingénieur dans les spécialités de la classe Terminale.</a:t>
            </a:r>
          </a:p>
          <a:p>
            <a:endParaRPr lang="fr-FR" sz="1600" dirty="0">
              <a:solidFill>
                <a:prstClr val="black"/>
              </a:solidFill>
            </a:endParaRPr>
          </a:p>
          <a:p>
            <a:r>
              <a:rPr lang="fr-FR" sz="1600" dirty="0" smtClean="0">
                <a:solidFill>
                  <a:prstClr val="black"/>
                </a:solidFill>
              </a:rPr>
              <a:t>Pour cette épreuve, les choix suivants ont été réalisés:</a:t>
            </a:r>
          </a:p>
          <a:p>
            <a:pPr marL="285750" indent="-285750">
              <a:buFont typeface="Arial" panose="020B0604020202020204" pitchFamily="34" charset="0"/>
              <a:buChar char="•"/>
            </a:pPr>
            <a:r>
              <a:rPr lang="fr-FR" sz="1600" dirty="0" smtClean="0">
                <a:solidFill>
                  <a:prstClr val="black"/>
                </a:solidFill>
              </a:rPr>
              <a:t>épreuve écrite de deux heures pour un alignement concerté avec les autres épreuves des disciplines scientifiques, mathématiques, physique-chimie, SVT. </a:t>
            </a:r>
          </a:p>
          <a:p>
            <a:pPr marL="285750" indent="-285750">
              <a:buFont typeface="Arial" panose="020B0604020202020204" pitchFamily="34" charset="0"/>
              <a:buChar char="•"/>
            </a:pPr>
            <a:r>
              <a:rPr lang="fr-FR" sz="1600" dirty="0" smtClean="0">
                <a:solidFill>
                  <a:prstClr val="black"/>
                </a:solidFill>
              </a:rPr>
              <a:t>un produit unique sert au questionnement;</a:t>
            </a:r>
          </a:p>
          <a:p>
            <a:pPr marL="285750" indent="-285750">
              <a:buFont typeface="Arial" panose="020B0604020202020204" pitchFamily="34" charset="0"/>
              <a:buChar char="•"/>
            </a:pPr>
            <a:r>
              <a:rPr lang="fr-FR" sz="1600" dirty="0" smtClean="0">
                <a:solidFill>
                  <a:prstClr val="black"/>
                </a:solidFill>
              </a:rPr>
              <a:t>deux exercices d’égale durée, de difficulté et d’attribution de 10 points pour former une note sur 20.</a:t>
            </a:r>
          </a:p>
          <a:p>
            <a:pPr marL="273050"/>
            <a:r>
              <a:rPr lang="fr-FR" sz="1600" dirty="0">
                <a:solidFill>
                  <a:prstClr val="black"/>
                </a:solidFill>
              </a:rPr>
              <a:t>L</a:t>
            </a:r>
            <a:r>
              <a:rPr lang="fr-FR" sz="1600" dirty="0" smtClean="0">
                <a:solidFill>
                  <a:prstClr val="black"/>
                </a:solidFill>
              </a:rPr>
              <a:t>e </a:t>
            </a:r>
            <a:r>
              <a:rPr lang="fr-FR" sz="1600" dirty="0">
                <a:solidFill>
                  <a:prstClr val="black"/>
                </a:solidFill>
              </a:rPr>
              <a:t>premier exercice s’intéresse à l’étude d’une performance du produit. Les candidats doivent mobiliser leurs compétences et les savoirs associés pour qualifier et/ou quantifier cette performance, à partir de l’analyse, de la modélisation de tout ou partie du produit ou de relevés expérimentaux.  </a:t>
            </a:r>
          </a:p>
          <a:p>
            <a:pPr marL="273050"/>
            <a:r>
              <a:rPr lang="fr-FR" sz="1600" dirty="0" smtClean="0">
                <a:solidFill>
                  <a:prstClr val="black"/>
                </a:solidFill>
              </a:rPr>
              <a:t>Le </a:t>
            </a:r>
            <a:r>
              <a:rPr lang="fr-FR" sz="1600" dirty="0">
                <a:solidFill>
                  <a:prstClr val="black"/>
                </a:solidFill>
              </a:rPr>
              <a:t>second exercice portera sur la commande du fonctionnement d’un produit ou la modification de son comportement ; l’étude s’appuiera sur l’</a:t>
            </a:r>
            <a:r>
              <a:rPr lang="fr-FR" sz="1600" dirty="0" err="1">
                <a:solidFill>
                  <a:prstClr val="black"/>
                </a:solidFill>
              </a:rPr>
              <a:t>algorithmie</a:t>
            </a:r>
            <a:r>
              <a:rPr lang="fr-FR" sz="1600" dirty="0">
                <a:solidFill>
                  <a:prstClr val="black"/>
                </a:solidFill>
              </a:rPr>
              <a:t> et de la programmation, à partir de ressources fournies au candidat qu’il devra exploiter, compléter ou </a:t>
            </a:r>
            <a:r>
              <a:rPr lang="fr-FR" sz="1600" dirty="0" smtClean="0">
                <a:solidFill>
                  <a:prstClr val="black"/>
                </a:solidFill>
              </a:rPr>
              <a:t>modifier;</a:t>
            </a:r>
            <a:endParaRPr lang="fr-FR" sz="1600" dirty="0">
              <a:solidFill>
                <a:prstClr val="black"/>
              </a:solidFill>
            </a:endParaRPr>
          </a:p>
          <a:p>
            <a:pPr marL="273050"/>
            <a:endParaRPr lang="fr-FR" sz="1600" dirty="0" smtClean="0">
              <a:solidFill>
                <a:prstClr val="black"/>
              </a:solidFill>
            </a:endParaRPr>
          </a:p>
          <a:p>
            <a:r>
              <a:rPr lang="fr-FR" sz="1600" dirty="0" smtClean="0">
                <a:solidFill>
                  <a:prstClr val="black"/>
                </a:solidFill>
              </a:rPr>
              <a:t>Toute calculatrice autorisée</a:t>
            </a:r>
          </a:p>
        </p:txBody>
      </p:sp>
    </p:spTree>
    <p:extLst>
      <p:ext uri="{BB962C8B-B14F-4D97-AF65-F5344CB8AC3E}">
        <p14:creationId xmlns:p14="http://schemas.microsoft.com/office/powerpoint/2010/main" val="2660567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Epreuve écrite de fin de 1</a:t>
            </a:r>
            <a:r>
              <a:rPr lang="fr-FR" baseline="30000" dirty="0" smtClean="0"/>
              <a:t>ère</a:t>
            </a:r>
            <a:r>
              <a:rPr lang="fr-FR" dirty="0" smtClean="0"/>
              <a:t> </a:t>
            </a:r>
            <a:endParaRPr lang="fr-FR" dirty="0"/>
          </a:p>
        </p:txBody>
      </p:sp>
      <p:sp>
        <p:nvSpPr>
          <p:cNvPr id="7" name="ZoneTexte 6"/>
          <p:cNvSpPr txBox="1"/>
          <p:nvPr/>
        </p:nvSpPr>
        <p:spPr>
          <a:xfrm>
            <a:off x="237506" y="1383311"/>
            <a:ext cx="8526484" cy="1815882"/>
          </a:xfrm>
          <a:prstGeom prst="rect">
            <a:avLst/>
          </a:prstGeom>
          <a:noFill/>
        </p:spPr>
        <p:txBody>
          <a:bodyPr wrap="square" rtlCol="0">
            <a:spAutoFit/>
          </a:bodyPr>
          <a:lstStyle/>
          <a:p>
            <a:r>
              <a:rPr lang="fr-FR" sz="1600" dirty="0" smtClean="0">
                <a:solidFill>
                  <a:prstClr val="black"/>
                </a:solidFill>
              </a:rPr>
              <a:t>Il faudra constituer très rapidement une banque d’environ 60 sujets d’écrits. La banque sera publique.</a:t>
            </a:r>
          </a:p>
          <a:p>
            <a:endParaRPr lang="fr-FR" sz="1600" dirty="0" smtClean="0">
              <a:solidFill>
                <a:prstClr val="black"/>
              </a:solidFill>
            </a:endParaRPr>
          </a:p>
          <a:p>
            <a:pPr marL="285750" indent="-285750">
              <a:buFont typeface="Arial" panose="020B0604020202020204" pitchFamily="34" charset="0"/>
              <a:buChar char="•"/>
            </a:pPr>
            <a:r>
              <a:rPr lang="fr-FR" sz="1600" dirty="0" smtClean="0">
                <a:solidFill>
                  <a:prstClr val="black"/>
                </a:solidFill>
              </a:rPr>
              <a:t>Ces soixante sujets seront constitués à partir de 15 supports différents.</a:t>
            </a:r>
          </a:p>
          <a:p>
            <a:pPr marL="285750" indent="-285750">
              <a:buFont typeface="Arial" panose="020B0604020202020204" pitchFamily="34" charset="0"/>
              <a:buChar char="•"/>
            </a:pPr>
            <a:r>
              <a:rPr lang="fr-FR" sz="1600" dirty="0" smtClean="0">
                <a:solidFill>
                  <a:prstClr val="black"/>
                </a:solidFill>
              </a:rPr>
              <a:t>Chaque support permettra de développer deux exercices liés à l’étude d’une performance et deux exercices liés à la commande et au contrôle du comportement du produit.</a:t>
            </a:r>
          </a:p>
          <a:p>
            <a:pPr marL="285750" indent="-285750">
              <a:buFont typeface="Arial" panose="020B0604020202020204" pitchFamily="34" charset="0"/>
              <a:buChar char="•"/>
            </a:pPr>
            <a:r>
              <a:rPr lang="fr-FR" sz="1600" dirty="0" smtClean="0">
                <a:solidFill>
                  <a:prstClr val="black"/>
                </a:solidFill>
              </a:rPr>
              <a:t>Chaque produit permettra donc de produire quatre sujets d’écrit.</a:t>
            </a:r>
            <a:endParaRPr lang="fr-FR" sz="1600" dirty="0">
              <a:solidFill>
                <a:prstClr val="black"/>
              </a:solidFill>
            </a:endParaRPr>
          </a:p>
        </p:txBody>
      </p:sp>
      <p:sp>
        <p:nvSpPr>
          <p:cNvPr id="8" name="ZoneTexte 7"/>
          <p:cNvSpPr txBox="1"/>
          <p:nvPr/>
        </p:nvSpPr>
        <p:spPr>
          <a:xfrm>
            <a:off x="237506" y="4888397"/>
            <a:ext cx="973775" cy="646331"/>
          </a:xfrm>
          <a:prstGeom prst="rect">
            <a:avLst/>
          </a:prstGeom>
          <a:solidFill>
            <a:srgbClr val="31859C"/>
          </a:solidFill>
          <a:effectLst>
            <a:outerShdw blurRad="50800" dist="38100" dir="2700000" algn="tl" rotWithShape="0">
              <a:prstClr val="black">
                <a:alpha val="40000"/>
              </a:prstClr>
            </a:outerShdw>
          </a:effectLst>
        </p:spPr>
        <p:txBody>
          <a:bodyPr wrap="square" rtlCol="0">
            <a:spAutoFit/>
          </a:bodyPr>
          <a:lstStyle/>
          <a:p>
            <a:pPr algn="ctr"/>
            <a:r>
              <a:rPr lang="fr-FR" b="1" dirty="0" smtClean="0">
                <a:solidFill>
                  <a:srgbClr val="FFFFFF"/>
                </a:solidFill>
                <a:effectLst>
                  <a:outerShdw blurRad="38100" dist="38100" dir="2700000" algn="tl">
                    <a:srgbClr val="000000">
                      <a:alpha val="43137"/>
                    </a:srgbClr>
                  </a:outerShdw>
                </a:effectLst>
              </a:rPr>
              <a:t>Produit A</a:t>
            </a:r>
            <a:endParaRPr lang="fr-FR" b="1" dirty="0">
              <a:solidFill>
                <a:srgbClr val="FFFFFF"/>
              </a:solidFill>
              <a:effectLst>
                <a:outerShdw blurRad="38100" dist="38100" dir="2700000" algn="tl">
                  <a:srgbClr val="000000">
                    <a:alpha val="43137"/>
                  </a:srgbClr>
                </a:outerShdw>
              </a:effectLst>
            </a:endParaRPr>
          </a:p>
        </p:txBody>
      </p:sp>
      <p:sp>
        <p:nvSpPr>
          <p:cNvPr id="9" name="ZoneTexte 8"/>
          <p:cNvSpPr txBox="1"/>
          <p:nvPr/>
        </p:nvSpPr>
        <p:spPr>
          <a:xfrm>
            <a:off x="1626926" y="4244917"/>
            <a:ext cx="2885705" cy="369332"/>
          </a:xfrm>
          <a:prstGeom prst="rect">
            <a:avLst/>
          </a:prstGeom>
          <a:solidFill>
            <a:srgbClr val="93CDDD"/>
          </a:solidFill>
          <a:effectLst>
            <a:outerShdw blurRad="50800" dist="38100" dir="2700000" algn="tl" rotWithShape="0">
              <a:prstClr val="black">
                <a:alpha val="40000"/>
              </a:prstClr>
            </a:outerShdw>
          </a:effectLst>
        </p:spPr>
        <p:txBody>
          <a:bodyPr wrap="square" rtlCol="0">
            <a:spAutoFit/>
          </a:bodyPr>
          <a:lstStyle/>
          <a:p>
            <a:r>
              <a:rPr lang="fr-FR" dirty="0" smtClean="0">
                <a:effectLst>
                  <a:outerShdw blurRad="38100" dist="38100" dir="2700000" algn="tl">
                    <a:srgbClr val="000000">
                      <a:alpha val="43137"/>
                    </a:srgbClr>
                  </a:outerShdw>
                </a:effectLst>
              </a:rPr>
              <a:t>Exercice  performance: EP1</a:t>
            </a:r>
            <a:endParaRPr lang="fr-FR" dirty="0">
              <a:effectLst>
                <a:outerShdw blurRad="38100" dist="38100" dir="2700000" algn="tl">
                  <a:srgbClr val="000000">
                    <a:alpha val="43137"/>
                  </a:srgbClr>
                </a:outerShdw>
              </a:effectLst>
            </a:endParaRPr>
          </a:p>
        </p:txBody>
      </p:sp>
      <p:sp>
        <p:nvSpPr>
          <p:cNvPr id="10" name="ZoneTexte 9"/>
          <p:cNvSpPr txBox="1"/>
          <p:nvPr/>
        </p:nvSpPr>
        <p:spPr>
          <a:xfrm>
            <a:off x="1626926" y="4741109"/>
            <a:ext cx="2885704" cy="369332"/>
          </a:xfrm>
          <a:prstGeom prst="rect">
            <a:avLst/>
          </a:prstGeom>
          <a:solidFill>
            <a:srgbClr val="00B0F0"/>
          </a:solidFill>
          <a:effectLst>
            <a:outerShdw blurRad="50800" dist="38100" dir="2700000" algn="tl" rotWithShape="0">
              <a:prstClr val="black">
                <a:alpha val="40000"/>
              </a:prstClr>
            </a:outerShdw>
          </a:effectLst>
        </p:spPr>
        <p:txBody>
          <a:bodyPr wrap="square" rtlCol="0">
            <a:spAutoFit/>
          </a:bodyPr>
          <a:lstStyle/>
          <a:p>
            <a:r>
              <a:rPr lang="fr-FR" dirty="0" smtClean="0">
                <a:effectLst>
                  <a:outerShdw blurRad="38100" dist="38100" dir="2700000" algn="tl">
                    <a:srgbClr val="000000">
                      <a:alpha val="43137"/>
                    </a:srgbClr>
                  </a:outerShdw>
                </a:effectLst>
              </a:rPr>
              <a:t>Exercice  performance: EP2</a:t>
            </a:r>
            <a:endParaRPr lang="fr-FR" dirty="0">
              <a:effectLst>
                <a:outerShdw blurRad="38100" dist="38100" dir="2700000" algn="tl">
                  <a:srgbClr val="000000">
                    <a:alpha val="43137"/>
                  </a:srgbClr>
                </a:outerShdw>
              </a:effectLst>
            </a:endParaRPr>
          </a:p>
        </p:txBody>
      </p:sp>
      <p:sp>
        <p:nvSpPr>
          <p:cNvPr id="11" name="ZoneTexte 10"/>
          <p:cNvSpPr txBox="1"/>
          <p:nvPr/>
        </p:nvSpPr>
        <p:spPr>
          <a:xfrm>
            <a:off x="1626923" y="5261463"/>
            <a:ext cx="4096989" cy="369332"/>
          </a:xfrm>
          <a:prstGeom prst="rect">
            <a:avLst/>
          </a:prstGeom>
          <a:solidFill>
            <a:srgbClr val="D60093"/>
          </a:solidFill>
          <a:effectLst>
            <a:outerShdw blurRad="50800" dist="38100" dir="2700000" algn="tl" rotWithShape="0">
              <a:prstClr val="black">
                <a:alpha val="40000"/>
              </a:prstClr>
            </a:outerShdw>
          </a:effectLst>
        </p:spPr>
        <p:txBody>
          <a:bodyPr wrap="square" rtlCol="0">
            <a:spAutoFit/>
          </a:bodyPr>
          <a:lstStyle/>
          <a:p>
            <a:r>
              <a:rPr lang="fr-FR" dirty="0" smtClean="0">
                <a:effectLst>
                  <a:outerShdw blurRad="38100" dist="38100" dir="2700000" algn="tl">
                    <a:srgbClr val="000000">
                      <a:alpha val="43137"/>
                    </a:srgbClr>
                  </a:outerShdw>
                </a:effectLst>
              </a:rPr>
              <a:t>Exercice  Contrôle commande info: ECCI1</a:t>
            </a:r>
            <a:endParaRPr lang="fr-FR" dirty="0">
              <a:effectLst>
                <a:outerShdw blurRad="38100" dist="38100" dir="2700000" algn="tl">
                  <a:srgbClr val="000000">
                    <a:alpha val="43137"/>
                  </a:srgbClr>
                </a:outerShdw>
              </a:effectLst>
            </a:endParaRPr>
          </a:p>
        </p:txBody>
      </p:sp>
      <p:sp>
        <p:nvSpPr>
          <p:cNvPr id="12" name="ZoneTexte 11"/>
          <p:cNvSpPr txBox="1"/>
          <p:nvPr/>
        </p:nvSpPr>
        <p:spPr>
          <a:xfrm>
            <a:off x="1626925" y="5767260"/>
            <a:ext cx="4096987" cy="369332"/>
          </a:xfrm>
          <a:prstGeom prst="rect">
            <a:avLst/>
          </a:prstGeom>
          <a:solidFill>
            <a:srgbClr val="FF6699"/>
          </a:solidFill>
          <a:effectLst>
            <a:outerShdw blurRad="50800" dist="38100" dir="2700000" algn="tl" rotWithShape="0">
              <a:prstClr val="black">
                <a:alpha val="40000"/>
              </a:prstClr>
            </a:outerShdw>
          </a:effectLst>
        </p:spPr>
        <p:txBody>
          <a:bodyPr wrap="square" rtlCol="0">
            <a:spAutoFit/>
          </a:bodyPr>
          <a:lstStyle/>
          <a:p>
            <a:r>
              <a:rPr lang="fr-FR" dirty="0" smtClean="0">
                <a:effectLst>
                  <a:outerShdw blurRad="38100" dist="38100" dir="2700000" algn="tl">
                    <a:srgbClr val="000000">
                      <a:alpha val="43137"/>
                    </a:srgbClr>
                  </a:outerShdw>
                </a:effectLst>
              </a:rPr>
              <a:t>Exercice  Contrôle commande info: ECCI2</a:t>
            </a:r>
            <a:endParaRPr lang="fr-FR" dirty="0">
              <a:effectLst>
                <a:outerShdw blurRad="38100" dist="38100" dir="2700000" algn="tl">
                  <a:srgbClr val="000000">
                    <a:alpha val="43137"/>
                  </a:srgbClr>
                </a:outerShdw>
              </a:effectLst>
            </a:endParaRPr>
          </a:p>
        </p:txBody>
      </p:sp>
      <p:sp>
        <p:nvSpPr>
          <p:cNvPr id="13" name="ZoneTexte 12"/>
          <p:cNvSpPr txBox="1"/>
          <p:nvPr/>
        </p:nvSpPr>
        <p:spPr>
          <a:xfrm>
            <a:off x="6421513" y="4205692"/>
            <a:ext cx="2496856" cy="369332"/>
          </a:xfrm>
          <a:prstGeom prst="rect">
            <a:avLst/>
          </a:prstGeom>
          <a:solidFill>
            <a:srgbClr val="006600"/>
          </a:solidFill>
          <a:effectLst>
            <a:outerShdw blurRad="50800" dist="38100" dir="2700000" algn="tl" rotWithShape="0">
              <a:prstClr val="black">
                <a:alpha val="40000"/>
              </a:prstClr>
            </a:outerShdw>
          </a:effectLst>
        </p:spPr>
        <p:txBody>
          <a:bodyPr wrap="square" rtlCol="0">
            <a:spAutoFit/>
          </a:bodyPr>
          <a:lstStyle/>
          <a:p>
            <a:pPr algn="ctr"/>
            <a:r>
              <a:rPr lang="fr-FR" b="1" dirty="0" smtClean="0">
                <a:solidFill>
                  <a:srgbClr val="FFFFFF"/>
                </a:solidFill>
                <a:effectLst>
                  <a:outerShdw blurRad="38100" dist="38100" dir="2700000" algn="tl">
                    <a:srgbClr val="000000">
                      <a:alpha val="43137"/>
                    </a:srgbClr>
                  </a:outerShdw>
                </a:effectLst>
              </a:rPr>
              <a:t>Sujets 1: EP1 + ECCI1</a:t>
            </a:r>
            <a:endParaRPr lang="fr-FR" b="1" dirty="0">
              <a:solidFill>
                <a:srgbClr val="FFFFFF"/>
              </a:solidFill>
              <a:effectLst>
                <a:outerShdw blurRad="38100" dist="38100" dir="2700000" algn="tl">
                  <a:srgbClr val="000000">
                    <a:alpha val="43137"/>
                  </a:srgbClr>
                </a:outerShdw>
              </a:effectLst>
            </a:endParaRPr>
          </a:p>
        </p:txBody>
      </p:sp>
      <p:sp>
        <p:nvSpPr>
          <p:cNvPr id="15" name="ZoneTexte 14"/>
          <p:cNvSpPr txBox="1"/>
          <p:nvPr/>
        </p:nvSpPr>
        <p:spPr>
          <a:xfrm>
            <a:off x="6421513" y="4726046"/>
            <a:ext cx="2496856" cy="369332"/>
          </a:xfrm>
          <a:prstGeom prst="rect">
            <a:avLst/>
          </a:prstGeom>
          <a:solidFill>
            <a:srgbClr val="00B050"/>
          </a:solidFill>
          <a:effectLst>
            <a:outerShdw blurRad="50800" dist="38100" dir="2700000" algn="tl" rotWithShape="0">
              <a:prstClr val="black">
                <a:alpha val="40000"/>
              </a:prstClr>
            </a:outerShdw>
          </a:effectLst>
        </p:spPr>
        <p:txBody>
          <a:bodyPr wrap="square" rtlCol="0">
            <a:spAutoFit/>
          </a:bodyPr>
          <a:lstStyle/>
          <a:p>
            <a:pPr algn="ctr"/>
            <a:r>
              <a:rPr lang="fr-FR" b="1" dirty="0" smtClean="0">
                <a:solidFill>
                  <a:srgbClr val="FFFFFF"/>
                </a:solidFill>
                <a:effectLst>
                  <a:outerShdw blurRad="38100" dist="38100" dir="2700000" algn="tl">
                    <a:srgbClr val="000000">
                      <a:alpha val="43137"/>
                    </a:srgbClr>
                  </a:outerShdw>
                </a:effectLst>
              </a:rPr>
              <a:t>Sujets 1: EP1 + ECCI2</a:t>
            </a:r>
            <a:endParaRPr lang="fr-FR" b="1" dirty="0">
              <a:solidFill>
                <a:srgbClr val="FFFFFF"/>
              </a:solidFill>
              <a:effectLst>
                <a:outerShdw blurRad="38100" dist="38100" dir="2700000" algn="tl">
                  <a:srgbClr val="000000">
                    <a:alpha val="43137"/>
                  </a:srgbClr>
                </a:outerShdw>
              </a:effectLst>
            </a:endParaRPr>
          </a:p>
        </p:txBody>
      </p:sp>
      <p:sp>
        <p:nvSpPr>
          <p:cNvPr id="16" name="ZoneTexte 15"/>
          <p:cNvSpPr txBox="1"/>
          <p:nvPr/>
        </p:nvSpPr>
        <p:spPr>
          <a:xfrm>
            <a:off x="6421513" y="5246400"/>
            <a:ext cx="249685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pPr algn="ctr"/>
            <a:r>
              <a:rPr lang="fr-FR" b="1" dirty="0" smtClean="0">
                <a:solidFill>
                  <a:srgbClr val="FFFFFF"/>
                </a:solidFill>
                <a:effectLst>
                  <a:outerShdw blurRad="38100" dist="38100" dir="2700000" algn="tl">
                    <a:srgbClr val="000000">
                      <a:alpha val="43137"/>
                    </a:srgbClr>
                  </a:outerShdw>
                </a:effectLst>
              </a:rPr>
              <a:t>Sujets 1: EP2 + ECCI1</a:t>
            </a:r>
            <a:endParaRPr lang="fr-FR" b="1" dirty="0">
              <a:solidFill>
                <a:srgbClr val="FFFFFF"/>
              </a:solidFill>
              <a:effectLst>
                <a:outerShdw blurRad="38100" dist="38100" dir="2700000" algn="tl">
                  <a:srgbClr val="000000">
                    <a:alpha val="43137"/>
                  </a:srgbClr>
                </a:outerShdw>
              </a:effectLst>
            </a:endParaRPr>
          </a:p>
        </p:txBody>
      </p:sp>
      <p:sp>
        <p:nvSpPr>
          <p:cNvPr id="17" name="ZoneTexte 16"/>
          <p:cNvSpPr txBox="1"/>
          <p:nvPr/>
        </p:nvSpPr>
        <p:spPr>
          <a:xfrm>
            <a:off x="6421513" y="5766754"/>
            <a:ext cx="2496856" cy="369332"/>
          </a:xfrm>
          <a:prstGeom prst="rect">
            <a:avLst/>
          </a:prstGeom>
          <a:solidFill>
            <a:schemeClr val="accent3">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fr-FR" b="1" dirty="0" smtClean="0">
                <a:solidFill>
                  <a:srgbClr val="FFFFFF"/>
                </a:solidFill>
                <a:effectLst>
                  <a:outerShdw blurRad="38100" dist="38100" dir="2700000" algn="tl">
                    <a:srgbClr val="000000">
                      <a:alpha val="43137"/>
                    </a:srgbClr>
                  </a:outerShdw>
                </a:effectLst>
              </a:rPr>
              <a:t>Sujets 1: EP2 + ECCI2</a:t>
            </a:r>
            <a:endParaRPr lang="fr-FR" b="1" dirty="0">
              <a:solidFill>
                <a:srgbClr val="FFFFFF"/>
              </a:solidFill>
              <a:effectLst>
                <a:outerShdw blurRad="38100" dist="38100" dir="2700000" algn="tl">
                  <a:srgbClr val="000000">
                    <a:alpha val="43137"/>
                  </a:srgbClr>
                </a:outerShdw>
              </a:effectLst>
            </a:endParaRPr>
          </a:p>
        </p:txBody>
      </p:sp>
      <p:sp>
        <p:nvSpPr>
          <p:cNvPr id="18" name="ZoneTexte 17"/>
          <p:cNvSpPr txBox="1"/>
          <p:nvPr/>
        </p:nvSpPr>
        <p:spPr>
          <a:xfrm>
            <a:off x="142503" y="3526968"/>
            <a:ext cx="116378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1 produit</a:t>
            </a:r>
            <a:endParaRPr lang="fr-FR" dirty="0"/>
          </a:p>
        </p:txBody>
      </p:sp>
      <p:sp>
        <p:nvSpPr>
          <p:cNvPr id="19" name="ZoneTexte 18"/>
          <p:cNvSpPr txBox="1"/>
          <p:nvPr/>
        </p:nvSpPr>
        <p:spPr>
          <a:xfrm>
            <a:off x="1626923" y="3353569"/>
            <a:ext cx="359822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2 exercices performances et </a:t>
            </a:r>
          </a:p>
          <a:p>
            <a:r>
              <a:rPr lang="fr-FR" dirty="0" smtClean="0"/>
              <a:t>2 exercices contrôle commande info</a:t>
            </a:r>
            <a:endParaRPr lang="fr-FR" dirty="0"/>
          </a:p>
        </p:txBody>
      </p:sp>
      <p:sp>
        <p:nvSpPr>
          <p:cNvPr id="20" name="ZoneTexte 19"/>
          <p:cNvSpPr txBox="1"/>
          <p:nvPr/>
        </p:nvSpPr>
        <p:spPr>
          <a:xfrm>
            <a:off x="6222671" y="3493738"/>
            <a:ext cx="254131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4 sujets écrit de 2heures</a:t>
            </a:r>
            <a:endParaRPr lang="fr-FR" dirty="0"/>
          </a:p>
        </p:txBody>
      </p:sp>
    </p:spTree>
    <p:extLst>
      <p:ext uri="{BB962C8B-B14F-4D97-AF65-F5344CB8AC3E}">
        <p14:creationId xmlns:p14="http://schemas.microsoft.com/office/powerpoint/2010/main" val="3893812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Projet de 1</a:t>
            </a:r>
            <a:r>
              <a:rPr lang="fr-FR" baseline="30000" dirty="0" smtClean="0"/>
              <a:t>ère</a:t>
            </a:r>
            <a:r>
              <a:rPr lang="fr-FR" dirty="0" smtClean="0"/>
              <a:t> : Cahier des charges</a:t>
            </a:r>
            <a:endParaRPr lang="fr-FR" dirty="0"/>
          </a:p>
        </p:txBody>
      </p:sp>
      <p:sp>
        <p:nvSpPr>
          <p:cNvPr id="2" name="Sous-titre 1"/>
          <p:cNvSpPr>
            <a:spLocks noGrp="1"/>
          </p:cNvSpPr>
          <p:nvPr>
            <p:ph type="subTitle" idx="1"/>
          </p:nvPr>
        </p:nvSpPr>
        <p:spPr/>
        <p:txBody>
          <a:bodyPr>
            <a:normAutofit lnSpcReduction="10000"/>
          </a:bodyPr>
          <a:lstStyle/>
          <a:p>
            <a:pPr>
              <a:buFont typeface="Arial" pitchFamily="34" charset="0"/>
              <a:buChar char="•"/>
            </a:pPr>
            <a:r>
              <a:rPr lang="fr-FR" sz="2800" dirty="0" smtClean="0"/>
              <a:t>Extraits du programme</a:t>
            </a:r>
          </a:p>
          <a:p>
            <a:pPr algn="just"/>
            <a:r>
              <a:rPr lang="fr-FR" i="1" dirty="0"/>
              <a:t>… Au cours de la classe de première, un projet de 12 heures mené en équipe permet aux élèves d’imaginer et de matérialiser tout ou partie d’une solution originale. Ce projet peut être commun à toutes les équipes d’une même classe ou d’un établissement sous la forme d’un défi.</a:t>
            </a:r>
            <a:endParaRPr lang="fr-FR" dirty="0"/>
          </a:p>
          <a:p>
            <a:pPr algn="just"/>
            <a:r>
              <a:rPr lang="fr-FR" dirty="0"/>
              <a:t> </a:t>
            </a:r>
          </a:p>
          <a:p>
            <a:pPr algn="just"/>
            <a:r>
              <a:rPr lang="fr-FR" i="1" dirty="0"/>
              <a:t>… La compétence « innover » est essentiellement développée dans les activités de projet.</a:t>
            </a:r>
            <a:endParaRPr lang="fr-FR" dirty="0"/>
          </a:p>
          <a:p>
            <a:pPr algn="just"/>
            <a:r>
              <a:rPr lang="fr-FR" i="1" dirty="0"/>
              <a:t> </a:t>
            </a:r>
            <a:endParaRPr lang="fr-FR" dirty="0"/>
          </a:p>
          <a:p>
            <a:pPr algn="just"/>
            <a:r>
              <a:rPr lang="fr-FR" i="1" dirty="0"/>
              <a:t>… L’enseignement de sciences de l’ingénieur mobilise des supports d’enseignement empruntés au monde contemporain. Les thématiques proposées ne sont pas exhaustives. Elles sont représentatives de problématiques actuelles et permettent d’illustrer les enseignements dans toutes leurs modalités pédagogiques : cours, activités dirigées, activités pratiques et projets.</a:t>
            </a:r>
            <a:endParaRPr lang="fr-FR" dirty="0"/>
          </a:p>
          <a:p>
            <a:pPr>
              <a:buFont typeface="Arial" pitchFamily="34" charset="0"/>
              <a:buChar char="•"/>
            </a:pPr>
            <a:endParaRPr lang="fr-FR" sz="2800" dirty="0"/>
          </a:p>
        </p:txBody>
      </p:sp>
    </p:spTree>
    <p:extLst>
      <p:ext uri="{BB962C8B-B14F-4D97-AF65-F5344CB8AC3E}">
        <p14:creationId xmlns:p14="http://schemas.microsoft.com/office/powerpoint/2010/main" val="1999992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Projet de 1</a:t>
            </a:r>
            <a:r>
              <a:rPr lang="fr-FR" baseline="30000" dirty="0" smtClean="0"/>
              <a:t>ère</a:t>
            </a:r>
            <a:r>
              <a:rPr lang="fr-FR" dirty="0" smtClean="0"/>
              <a:t> : Cahier des charges</a:t>
            </a:r>
            <a:endParaRPr lang="fr-FR" dirty="0"/>
          </a:p>
        </p:txBody>
      </p:sp>
      <p:sp>
        <p:nvSpPr>
          <p:cNvPr id="2" name="Sous-titre 1"/>
          <p:cNvSpPr>
            <a:spLocks noGrp="1"/>
          </p:cNvSpPr>
          <p:nvPr>
            <p:ph type="subTitle" idx="1"/>
          </p:nvPr>
        </p:nvSpPr>
        <p:spPr/>
        <p:txBody>
          <a:bodyPr>
            <a:normAutofit fontScale="92500" lnSpcReduction="20000"/>
          </a:bodyPr>
          <a:lstStyle/>
          <a:p>
            <a:pPr algn="just">
              <a:buFont typeface="Arial" pitchFamily="34" charset="0"/>
              <a:buChar char="•"/>
            </a:pPr>
            <a:r>
              <a:rPr lang="fr-FR" sz="2800" dirty="0" smtClean="0"/>
              <a:t>Les compétences abordées</a:t>
            </a:r>
          </a:p>
          <a:p>
            <a:pPr algn="just">
              <a:buFont typeface="Arial" pitchFamily="34" charset="0"/>
              <a:buChar char="•"/>
            </a:pPr>
            <a:endParaRPr lang="fr-FR" sz="2800" dirty="0" smtClean="0"/>
          </a:p>
          <a:p>
            <a:pPr lvl="0" algn="just"/>
            <a:r>
              <a:rPr lang="fr-FR" b="1" i="1" dirty="0">
                <a:solidFill>
                  <a:srgbClr val="00B0F0"/>
                </a:solidFill>
              </a:rPr>
              <a:t>INNOVER</a:t>
            </a:r>
            <a:r>
              <a:rPr lang="fr-FR" i="1" dirty="0">
                <a:solidFill>
                  <a:srgbClr val="00B0F0"/>
                </a:solidFill>
              </a:rPr>
              <a:t> </a:t>
            </a:r>
            <a:r>
              <a:rPr lang="fr-FR" dirty="0">
                <a:solidFill>
                  <a:srgbClr val="00B0F0"/>
                </a:solidFill>
              </a:rPr>
              <a:t>: c’est la compétence principale développée durant les projets</a:t>
            </a:r>
            <a:r>
              <a:rPr lang="fr-FR" dirty="0" smtClean="0">
                <a:solidFill>
                  <a:srgbClr val="00B0F0"/>
                </a:solidFill>
              </a:rPr>
              <a:t>.</a:t>
            </a:r>
            <a:endParaRPr lang="fr-FR" dirty="0">
              <a:solidFill>
                <a:srgbClr val="00B0F0"/>
              </a:solidFill>
            </a:endParaRPr>
          </a:p>
          <a:p>
            <a:pPr lvl="0" algn="just"/>
            <a:r>
              <a:rPr lang="fr-FR" b="1" i="1" dirty="0"/>
              <a:t>ANALYSER</a:t>
            </a:r>
            <a:r>
              <a:rPr lang="fr-FR" i="1" dirty="0"/>
              <a:t> </a:t>
            </a:r>
            <a:r>
              <a:rPr lang="fr-FR" dirty="0"/>
              <a:t>: l’analyse du besoin reste le point de départ de tout projet. Les projets devront comporter des expérimentations et des simulations qu’il faudra analyser et en fin de projet il sera nécessaire d’expliquer les écarts de comportements constatés entre le prototype et l’attendu.</a:t>
            </a:r>
          </a:p>
          <a:p>
            <a:pPr lvl="0" algn="just"/>
            <a:r>
              <a:rPr lang="fr-FR" b="1" i="1" dirty="0"/>
              <a:t>MODELISER</a:t>
            </a:r>
            <a:r>
              <a:rPr lang="fr-FR" i="1" dirty="0"/>
              <a:t> </a:t>
            </a:r>
            <a:r>
              <a:rPr lang="fr-FR" dirty="0"/>
              <a:t>: il peut y avoir des activités de programmation où les élèves devront traduire le comportement attendu en programme exécutable (</a:t>
            </a:r>
            <a:r>
              <a:rPr lang="fr-FR" dirty="0" err="1"/>
              <a:t>arduino</a:t>
            </a:r>
            <a:r>
              <a:rPr lang="fr-FR" dirty="0"/>
              <a:t>). Par le biais d’une simulation numérique ils auront à déterminer une loi d’entrée sortie.</a:t>
            </a:r>
          </a:p>
          <a:p>
            <a:pPr lvl="0" algn="just"/>
            <a:r>
              <a:rPr lang="fr-FR" b="1" i="1" dirty="0"/>
              <a:t>EXPERIMENTER</a:t>
            </a:r>
            <a:r>
              <a:rPr lang="fr-FR" i="1" dirty="0"/>
              <a:t> </a:t>
            </a:r>
            <a:r>
              <a:rPr lang="fr-FR" dirty="0"/>
              <a:t>: chaque élève consacrera du temps à des expérimentations dont ils auront à appliquer ou rechercher le protocole.  Des modèles 3D et modèles </a:t>
            </a:r>
            <a:r>
              <a:rPr lang="fr-FR" dirty="0" err="1"/>
              <a:t>multiphysiques</a:t>
            </a:r>
            <a:r>
              <a:rPr lang="fr-FR" dirty="0"/>
              <a:t> seront à utiliser pour des simulations.</a:t>
            </a:r>
          </a:p>
          <a:p>
            <a:pPr lvl="0" algn="just"/>
            <a:r>
              <a:rPr lang="fr-FR" b="1" i="1" dirty="0"/>
              <a:t>COMMUNIQUER</a:t>
            </a:r>
            <a:r>
              <a:rPr lang="fr-FR" i="1" dirty="0"/>
              <a:t> </a:t>
            </a:r>
            <a:r>
              <a:rPr lang="fr-FR" dirty="0"/>
              <a:t>: la principale compétence ici est le travail collaboratif. Aucun compte rendu ne sera demandé par manque de temps mais les élèves doivent garder leurs résultats et les documents accessibles. </a:t>
            </a:r>
          </a:p>
          <a:p>
            <a:pPr algn="just"/>
            <a:endParaRPr lang="fr-FR" sz="2800" dirty="0"/>
          </a:p>
        </p:txBody>
      </p:sp>
      <p:pic>
        <p:nvPicPr>
          <p:cNvPr id="5" name="Image 4"/>
          <p:cNvPicPr>
            <a:picLocks noChangeAspect="1"/>
          </p:cNvPicPr>
          <p:nvPr/>
        </p:nvPicPr>
        <p:blipFill rotWithShape="1">
          <a:blip r:embed="rId3"/>
          <a:srcRect l="9533" t="22506" r="32431" b="3297"/>
          <a:stretch/>
        </p:blipFill>
        <p:spPr>
          <a:xfrm>
            <a:off x="609599" y="1378857"/>
            <a:ext cx="8041671" cy="5479142"/>
          </a:xfrm>
          <a:prstGeom prst="rect">
            <a:avLst/>
          </a:prstGeom>
        </p:spPr>
      </p:pic>
    </p:spTree>
    <p:extLst>
      <p:ext uri="{BB962C8B-B14F-4D97-AF65-F5344CB8AC3E}">
        <p14:creationId xmlns:p14="http://schemas.microsoft.com/office/powerpoint/2010/main" val="1214933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Projet de 1</a:t>
            </a:r>
            <a:r>
              <a:rPr lang="fr-FR" baseline="30000" dirty="0" smtClean="0"/>
              <a:t>ère</a:t>
            </a:r>
            <a:r>
              <a:rPr lang="fr-FR" dirty="0" smtClean="0"/>
              <a:t> : Cahier des charges</a:t>
            </a:r>
            <a:endParaRPr lang="fr-FR" dirty="0"/>
          </a:p>
        </p:txBody>
      </p:sp>
      <p:sp>
        <p:nvSpPr>
          <p:cNvPr id="2" name="Sous-titre 1"/>
          <p:cNvSpPr>
            <a:spLocks noGrp="1"/>
          </p:cNvSpPr>
          <p:nvPr>
            <p:ph type="subTitle" idx="1"/>
          </p:nvPr>
        </p:nvSpPr>
        <p:spPr/>
        <p:txBody>
          <a:bodyPr>
            <a:normAutofit/>
          </a:bodyPr>
          <a:lstStyle/>
          <a:p>
            <a:pPr algn="just">
              <a:buFont typeface="Arial" pitchFamily="34" charset="0"/>
              <a:buChar char="•"/>
            </a:pPr>
            <a:r>
              <a:rPr lang="fr-FR" sz="2800" dirty="0" smtClean="0"/>
              <a:t>Enjeux</a:t>
            </a:r>
          </a:p>
          <a:p>
            <a:pPr lvl="1" algn="just">
              <a:buFont typeface="Arial" pitchFamily="34" charset="0"/>
              <a:buChar char="•"/>
            </a:pPr>
            <a:r>
              <a:rPr lang="fr-FR" dirty="0" smtClean="0"/>
              <a:t>Challenge ou défi</a:t>
            </a:r>
          </a:p>
          <a:p>
            <a:pPr lvl="1" algn="just">
              <a:buFont typeface="Arial" pitchFamily="34" charset="0"/>
              <a:buChar char="•"/>
            </a:pPr>
            <a:r>
              <a:rPr lang="fr-FR" dirty="0"/>
              <a:t>Plusieurs </a:t>
            </a:r>
            <a:r>
              <a:rPr lang="fr-FR" dirty="0" smtClean="0"/>
              <a:t>objectifs (non hiérarchisé)</a:t>
            </a:r>
            <a:endParaRPr lang="fr-FR" dirty="0"/>
          </a:p>
          <a:p>
            <a:pPr lvl="2" algn="just">
              <a:buFont typeface="Arial" pitchFamily="34" charset="0"/>
              <a:buChar char="•"/>
            </a:pPr>
            <a:r>
              <a:rPr lang="fr-FR" dirty="0"/>
              <a:t>Émulation entre les membres de l’équipe</a:t>
            </a:r>
          </a:p>
          <a:p>
            <a:pPr lvl="2" algn="just">
              <a:buFont typeface="Arial" pitchFamily="34" charset="0"/>
              <a:buChar char="•"/>
            </a:pPr>
            <a:r>
              <a:rPr lang="fr-FR" dirty="0"/>
              <a:t>Visibilité aux SI dans le lycée (2</a:t>
            </a:r>
            <a:r>
              <a:rPr lang="fr-FR" baseline="30000" dirty="0"/>
              <a:t>nde</a:t>
            </a:r>
            <a:r>
              <a:rPr lang="fr-FR" dirty="0"/>
              <a:t> notamment)</a:t>
            </a:r>
          </a:p>
          <a:p>
            <a:pPr lvl="2" algn="just">
              <a:buFont typeface="Arial" pitchFamily="34" charset="0"/>
              <a:buChar char="•"/>
            </a:pPr>
            <a:r>
              <a:rPr lang="fr-FR" dirty="0"/>
              <a:t>Appétence pour préserver SI en </a:t>
            </a:r>
            <a:r>
              <a:rPr lang="fr-FR" dirty="0" smtClean="0"/>
              <a:t>Terminale</a:t>
            </a:r>
          </a:p>
          <a:p>
            <a:pPr lvl="2" algn="just">
              <a:buFont typeface="Arial" pitchFamily="34" charset="0"/>
              <a:buChar char="•"/>
            </a:pPr>
            <a:r>
              <a:rPr lang="fr-FR" dirty="0" smtClean="0"/>
              <a:t>Visibilité lors des JPO</a:t>
            </a:r>
            <a:endParaRPr lang="fr-FR" dirty="0"/>
          </a:p>
          <a:p>
            <a:pPr lvl="1" algn="just">
              <a:buFont typeface="Arial" pitchFamily="34" charset="0"/>
              <a:buChar char="•"/>
            </a:pPr>
            <a:r>
              <a:rPr lang="fr-FR" dirty="0" smtClean="0"/>
              <a:t>Attention à la place du projet dans l’année</a:t>
            </a:r>
          </a:p>
          <a:p>
            <a:pPr lvl="1" algn="just">
              <a:buFont typeface="Arial" pitchFamily="34" charset="0"/>
              <a:buChar char="•"/>
            </a:pPr>
            <a:endParaRPr lang="fr-FR" sz="3600" dirty="0" smtClean="0"/>
          </a:p>
          <a:p>
            <a:endParaRPr lang="fr-FR" dirty="0" smtClean="0"/>
          </a:p>
          <a:p>
            <a:pPr algn="just">
              <a:buFont typeface="Arial" pitchFamily="34" charset="0"/>
              <a:buChar char="•"/>
            </a:pPr>
            <a:endParaRPr lang="fr-FR" sz="2800" dirty="0" smtClean="0"/>
          </a:p>
          <a:p>
            <a:pPr algn="just">
              <a:buFont typeface="Arial" pitchFamily="34" charset="0"/>
              <a:buChar char="•"/>
            </a:pPr>
            <a:endParaRPr lang="fr-FR" sz="2800" dirty="0" smtClean="0"/>
          </a:p>
          <a:p>
            <a:pPr algn="just"/>
            <a:endParaRPr lang="fr-FR" sz="2800" dirty="0"/>
          </a:p>
        </p:txBody>
      </p:sp>
    </p:spTree>
    <p:extLst>
      <p:ext uri="{BB962C8B-B14F-4D97-AF65-F5344CB8AC3E}">
        <p14:creationId xmlns:p14="http://schemas.microsoft.com/office/powerpoint/2010/main" val="3224128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6622" y="2262416"/>
            <a:ext cx="7897378" cy="1071878"/>
          </a:xfrm>
        </p:spPr>
        <p:txBody>
          <a:bodyPr/>
          <a:lstStyle/>
          <a:p>
            <a:r>
              <a:rPr lang="fr-FR" dirty="0" smtClean="0"/>
              <a:t>Enseignement du tronc commun SNT en 2</a:t>
            </a:r>
            <a:r>
              <a:rPr lang="fr-FR" baseline="30000" dirty="0" smtClean="0"/>
              <a:t>nde</a:t>
            </a:r>
            <a:r>
              <a:rPr lang="fr-FR" dirty="0" smtClean="0"/>
              <a:t> </a:t>
            </a:r>
            <a:endParaRPr lang="fr-FR" dirty="0"/>
          </a:p>
        </p:txBody>
      </p:sp>
      <p:sp>
        <p:nvSpPr>
          <p:cNvPr id="3" name="Espace réservé du numéro de diapositive 2"/>
          <p:cNvSpPr>
            <a:spLocks noGrp="1"/>
          </p:cNvSpPr>
          <p:nvPr>
            <p:ph type="sldNum" sz="quarter" idx="10"/>
          </p:nvPr>
        </p:nvSpPr>
        <p:spPr/>
        <p:txBody>
          <a:bodyPr/>
          <a:lstStyle/>
          <a:p>
            <a:fld id="{1FC8907D-B208-DC44-82F5-2940ECA1C9FA}" type="slidenum">
              <a:rPr lang="fr-FR" smtClean="0"/>
              <a:pPr/>
              <a:t>6</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Projet de 1</a:t>
            </a:r>
            <a:r>
              <a:rPr lang="fr-FR" baseline="30000" dirty="0" smtClean="0"/>
              <a:t>ère</a:t>
            </a:r>
            <a:r>
              <a:rPr lang="fr-FR" dirty="0" smtClean="0"/>
              <a:t> : Cahier des charges</a:t>
            </a:r>
            <a:endParaRPr lang="fr-FR" dirty="0"/>
          </a:p>
        </p:txBody>
      </p:sp>
      <p:sp>
        <p:nvSpPr>
          <p:cNvPr id="2" name="Sous-titre 1"/>
          <p:cNvSpPr>
            <a:spLocks noGrp="1"/>
          </p:cNvSpPr>
          <p:nvPr>
            <p:ph type="subTitle" idx="1"/>
          </p:nvPr>
        </p:nvSpPr>
        <p:spPr/>
        <p:txBody>
          <a:bodyPr>
            <a:normAutofit/>
          </a:bodyPr>
          <a:lstStyle/>
          <a:p>
            <a:pPr algn="just">
              <a:buFont typeface="Arial" pitchFamily="34" charset="0"/>
              <a:buChar char="•"/>
            </a:pPr>
            <a:r>
              <a:rPr lang="fr-FR" sz="2800" dirty="0" smtClean="0"/>
              <a:t>Définition des projets</a:t>
            </a:r>
          </a:p>
          <a:p>
            <a:pPr lvl="1" algn="just">
              <a:buFont typeface="Arial" pitchFamily="34" charset="0"/>
              <a:buChar char="•"/>
            </a:pPr>
            <a:r>
              <a:rPr lang="fr-FR" dirty="0" smtClean="0"/>
              <a:t>Fiche de présentation</a:t>
            </a:r>
          </a:p>
          <a:p>
            <a:pPr lvl="1" algn="just">
              <a:buFont typeface="Arial" pitchFamily="34" charset="0"/>
              <a:buChar char="•"/>
            </a:pPr>
            <a:r>
              <a:rPr lang="fr-FR" dirty="0" smtClean="0"/>
              <a:t>Structure des projets</a:t>
            </a:r>
          </a:p>
          <a:p>
            <a:pPr lvl="1" algn="just">
              <a:buFont typeface="Arial" pitchFamily="34" charset="0"/>
              <a:buChar char="•"/>
            </a:pPr>
            <a:r>
              <a:rPr lang="fr-FR" dirty="0" smtClean="0"/>
              <a:t>Supports techniques</a:t>
            </a:r>
          </a:p>
          <a:p>
            <a:pPr lvl="1" algn="just">
              <a:buFont typeface="Arial" pitchFamily="34" charset="0"/>
              <a:buChar char="•"/>
            </a:pPr>
            <a:r>
              <a:rPr lang="fr-FR" dirty="0" smtClean="0"/>
              <a:t>Nombre d’élèves</a:t>
            </a:r>
          </a:p>
          <a:p>
            <a:pPr lvl="1" algn="just">
              <a:buFont typeface="Arial" pitchFamily="34" charset="0"/>
              <a:buChar char="•"/>
            </a:pPr>
            <a:r>
              <a:rPr lang="fr-FR" dirty="0" smtClean="0"/>
              <a:t>Travail demandé aux élèves</a:t>
            </a:r>
          </a:p>
          <a:p>
            <a:pPr lvl="1" algn="just">
              <a:buFont typeface="Arial" pitchFamily="34" charset="0"/>
              <a:buChar char="•"/>
            </a:pPr>
            <a:r>
              <a:rPr lang="fr-FR" dirty="0" smtClean="0"/>
              <a:t>Documents professeurs</a:t>
            </a:r>
          </a:p>
          <a:p>
            <a:pPr algn="just">
              <a:buFont typeface="Arial" pitchFamily="34" charset="0"/>
              <a:buChar char="•"/>
            </a:pPr>
            <a:endParaRPr lang="fr-FR" sz="2800" dirty="0" smtClean="0"/>
          </a:p>
          <a:p>
            <a:pPr algn="just">
              <a:buFont typeface="Arial" pitchFamily="34" charset="0"/>
              <a:buChar char="•"/>
            </a:pPr>
            <a:endParaRPr lang="fr-FR" sz="2800" dirty="0" smtClean="0"/>
          </a:p>
          <a:p>
            <a:pPr algn="just"/>
            <a:endParaRPr lang="fr-FR" sz="2800" dirty="0"/>
          </a:p>
        </p:txBody>
      </p:sp>
    </p:spTree>
    <p:extLst>
      <p:ext uri="{BB962C8B-B14F-4D97-AF65-F5344CB8AC3E}">
        <p14:creationId xmlns:p14="http://schemas.microsoft.com/office/powerpoint/2010/main" val="3923544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Projet de 1</a:t>
            </a:r>
            <a:r>
              <a:rPr lang="fr-FR" baseline="30000" dirty="0" smtClean="0"/>
              <a:t>ère</a:t>
            </a:r>
            <a:r>
              <a:rPr lang="fr-FR" dirty="0" smtClean="0"/>
              <a:t> : Cahier des charges</a:t>
            </a:r>
            <a:endParaRPr lang="fr-FR" dirty="0"/>
          </a:p>
        </p:txBody>
      </p:sp>
      <p:sp>
        <p:nvSpPr>
          <p:cNvPr id="2" name="Sous-titre 1"/>
          <p:cNvSpPr>
            <a:spLocks noGrp="1"/>
          </p:cNvSpPr>
          <p:nvPr>
            <p:ph type="subTitle" idx="1"/>
          </p:nvPr>
        </p:nvSpPr>
        <p:spPr/>
        <p:txBody>
          <a:bodyPr>
            <a:normAutofit/>
          </a:bodyPr>
          <a:lstStyle/>
          <a:p>
            <a:pPr algn="just">
              <a:buFont typeface="Arial" pitchFamily="34" charset="0"/>
              <a:buChar char="•"/>
            </a:pPr>
            <a:r>
              <a:rPr lang="fr-FR" sz="2800" dirty="0" smtClean="0"/>
              <a:t>Définition des projets</a:t>
            </a:r>
          </a:p>
          <a:p>
            <a:pPr lvl="1" algn="just">
              <a:buFont typeface="Arial" pitchFamily="34" charset="0"/>
              <a:buChar char="•"/>
            </a:pPr>
            <a:r>
              <a:rPr lang="fr-FR" dirty="0" smtClean="0"/>
              <a:t>Fiche de présentation</a:t>
            </a:r>
          </a:p>
          <a:p>
            <a:pPr lvl="1" algn="just">
              <a:buFont typeface="Arial" pitchFamily="34" charset="0"/>
              <a:buChar char="•"/>
            </a:pPr>
            <a:r>
              <a:rPr lang="fr-FR" dirty="0" smtClean="0"/>
              <a:t>Structure des projets</a:t>
            </a:r>
          </a:p>
          <a:p>
            <a:pPr lvl="1" algn="just">
              <a:buFont typeface="Arial" pitchFamily="34" charset="0"/>
              <a:buChar char="•"/>
            </a:pPr>
            <a:r>
              <a:rPr lang="fr-FR" dirty="0" smtClean="0"/>
              <a:t>Supports techniques</a:t>
            </a:r>
          </a:p>
          <a:p>
            <a:pPr lvl="1" algn="just">
              <a:buFont typeface="Arial" pitchFamily="34" charset="0"/>
              <a:buChar char="•"/>
            </a:pPr>
            <a:r>
              <a:rPr lang="fr-FR" dirty="0" smtClean="0"/>
              <a:t>Nombre d’élèves</a:t>
            </a:r>
          </a:p>
          <a:p>
            <a:pPr lvl="1" algn="just">
              <a:buFont typeface="Arial" pitchFamily="34" charset="0"/>
              <a:buChar char="•"/>
            </a:pPr>
            <a:r>
              <a:rPr lang="fr-FR" dirty="0" smtClean="0"/>
              <a:t>Travail demandé aux élèves</a:t>
            </a:r>
          </a:p>
          <a:p>
            <a:pPr lvl="1" algn="just">
              <a:buFont typeface="Arial" pitchFamily="34" charset="0"/>
              <a:buChar char="•"/>
            </a:pPr>
            <a:r>
              <a:rPr lang="fr-FR" dirty="0" smtClean="0"/>
              <a:t>Documents professeurs</a:t>
            </a:r>
          </a:p>
          <a:p>
            <a:pPr lvl="1" algn="just">
              <a:buFont typeface="Arial" pitchFamily="34" charset="0"/>
              <a:buChar char="•"/>
            </a:pPr>
            <a:endParaRPr lang="fr-FR" dirty="0" smtClean="0"/>
          </a:p>
          <a:p>
            <a:pPr algn="just">
              <a:buFont typeface="Arial" pitchFamily="34" charset="0"/>
              <a:buChar char="•"/>
            </a:pPr>
            <a:endParaRPr lang="fr-FR" sz="2800" dirty="0" smtClean="0"/>
          </a:p>
          <a:p>
            <a:pPr algn="just">
              <a:buFont typeface="Arial" pitchFamily="34" charset="0"/>
              <a:buChar char="•"/>
            </a:pPr>
            <a:endParaRPr lang="fr-FR" sz="2800" dirty="0" smtClean="0"/>
          </a:p>
          <a:p>
            <a:pPr algn="just"/>
            <a:endParaRPr lang="fr-FR" sz="2800" dirty="0"/>
          </a:p>
        </p:txBody>
      </p:sp>
      <p:pic>
        <p:nvPicPr>
          <p:cNvPr id="6" name="Image 5"/>
          <p:cNvPicPr>
            <a:picLocks noChangeAspect="1"/>
          </p:cNvPicPr>
          <p:nvPr/>
        </p:nvPicPr>
        <p:blipFill rotWithShape="1">
          <a:blip r:embed="rId3"/>
          <a:srcRect l="10248" t="21572" r="10248" b="7258"/>
          <a:stretch/>
        </p:blipFill>
        <p:spPr>
          <a:xfrm>
            <a:off x="420533" y="1136972"/>
            <a:ext cx="8302933" cy="5724484"/>
          </a:xfrm>
          <a:prstGeom prst="rect">
            <a:avLst/>
          </a:prstGeom>
        </p:spPr>
      </p:pic>
    </p:spTree>
    <p:extLst>
      <p:ext uri="{BB962C8B-B14F-4D97-AF65-F5344CB8AC3E}">
        <p14:creationId xmlns:p14="http://schemas.microsoft.com/office/powerpoint/2010/main" val="1233662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Projet de 1</a:t>
            </a:r>
            <a:r>
              <a:rPr lang="fr-FR" baseline="30000" dirty="0" smtClean="0"/>
              <a:t>ère</a:t>
            </a:r>
            <a:r>
              <a:rPr lang="fr-FR" dirty="0" smtClean="0"/>
              <a:t> : Cahier des charges</a:t>
            </a:r>
            <a:endParaRPr lang="fr-FR" dirty="0"/>
          </a:p>
        </p:txBody>
      </p:sp>
      <p:sp>
        <p:nvSpPr>
          <p:cNvPr id="2" name="Sous-titre 1"/>
          <p:cNvSpPr>
            <a:spLocks noGrp="1"/>
          </p:cNvSpPr>
          <p:nvPr>
            <p:ph type="subTitle" idx="1"/>
          </p:nvPr>
        </p:nvSpPr>
        <p:spPr/>
        <p:txBody>
          <a:bodyPr>
            <a:normAutofit/>
          </a:bodyPr>
          <a:lstStyle/>
          <a:p>
            <a:pPr algn="just">
              <a:buFont typeface="Arial" pitchFamily="34" charset="0"/>
              <a:buChar char="•"/>
            </a:pPr>
            <a:r>
              <a:rPr lang="fr-FR" sz="2800" dirty="0" smtClean="0"/>
              <a:t>Mise en forme des projets</a:t>
            </a:r>
            <a:endParaRPr lang="fr-FR" dirty="0" smtClean="0"/>
          </a:p>
          <a:p>
            <a:pPr lvl="1" algn="just">
              <a:buFont typeface="Arial" pitchFamily="34" charset="0"/>
              <a:buChar char="•"/>
            </a:pPr>
            <a:r>
              <a:rPr lang="fr-FR" dirty="0" smtClean="0"/>
              <a:t>Page de garde</a:t>
            </a:r>
          </a:p>
          <a:p>
            <a:pPr lvl="1" algn="just">
              <a:buFont typeface="Arial" pitchFamily="34" charset="0"/>
              <a:buChar char="•"/>
            </a:pPr>
            <a:r>
              <a:rPr lang="fr-FR" dirty="0" smtClean="0"/>
              <a:t>Fiche de présentation</a:t>
            </a:r>
          </a:p>
          <a:p>
            <a:pPr lvl="1" algn="just">
              <a:buFont typeface="Arial" pitchFamily="34" charset="0"/>
              <a:buChar char="•"/>
            </a:pPr>
            <a:r>
              <a:rPr lang="fr-FR" dirty="0" smtClean="0"/>
              <a:t>Documents professeurs</a:t>
            </a:r>
          </a:p>
          <a:p>
            <a:pPr lvl="1" algn="just">
              <a:buFont typeface="Arial" pitchFamily="34" charset="0"/>
              <a:buChar char="•"/>
            </a:pPr>
            <a:r>
              <a:rPr lang="fr-FR" dirty="0" smtClean="0"/>
              <a:t>Documents élèves</a:t>
            </a:r>
          </a:p>
          <a:p>
            <a:pPr lvl="1" algn="just">
              <a:buFont typeface="Arial" pitchFamily="34" charset="0"/>
              <a:buChar char="•"/>
            </a:pPr>
            <a:r>
              <a:rPr lang="fr-FR" dirty="0" smtClean="0"/>
              <a:t>Documents ressources</a:t>
            </a:r>
            <a:endParaRPr lang="fr-FR" sz="2800" dirty="0"/>
          </a:p>
        </p:txBody>
      </p:sp>
      <p:sp>
        <p:nvSpPr>
          <p:cNvPr id="5" name="Rectangle 4"/>
          <p:cNvSpPr/>
          <p:nvPr/>
        </p:nvSpPr>
        <p:spPr>
          <a:xfrm rot="19199761">
            <a:off x="4184471" y="3657778"/>
            <a:ext cx="5137050" cy="1754326"/>
          </a:xfrm>
          <a:prstGeom prst="rect">
            <a:avLst/>
          </a:prstGeom>
          <a:noFill/>
        </p:spPr>
        <p:txBody>
          <a:bodyPr wrap="square" lIns="91440" tIns="45720" rIns="91440" bIns="45720">
            <a:spAutoFit/>
          </a:bodyPr>
          <a:lstStyle/>
          <a:p>
            <a:pPr algn="ctr"/>
            <a:r>
              <a:rPr lang="fr-FR" sz="5400" dirty="0" smtClean="0">
                <a:ln w="0"/>
                <a:solidFill>
                  <a:schemeClr val="accent1"/>
                </a:solidFill>
                <a:effectLst>
                  <a:outerShdw blurRad="38100" dist="25400" dir="5400000" algn="ctr" rotWithShape="0">
                    <a:srgbClr val="6E747A">
                      <a:alpha val="43000"/>
                    </a:srgbClr>
                  </a:outerShdw>
                </a:effectLst>
              </a:rPr>
              <a:t>Trame en cours de création</a:t>
            </a:r>
            <a:endParaRPr lang="fr-FR"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269134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Projet de 1</a:t>
            </a:r>
            <a:r>
              <a:rPr lang="fr-FR" baseline="30000" dirty="0" smtClean="0"/>
              <a:t>ère</a:t>
            </a:r>
            <a:r>
              <a:rPr lang="fr-FR" dirty="0" smtClean="0"/>
              <a:t> : Exemple de projet</a:t>
            </a:r>
            <a:endParaRPr lang="fr-FR" dirty="0"/>
          </a:p>
        </p:txBody>
      </p:sp>
      <p:sp>
        <p:nvSpPr>
          <p:cNvPr id="2" name="Sous-titre 1"/>
          <p:cNvSpPr>
            <a:spLocks noGrp="1"/>
          </p:cNvSpPr>
          <p:nvPr>
            <p:ph type="subTitle" idx="1"/>
          </p:nvPr>
        </p:nvSpPr>
        <p:spPr/>
        <p:txBody>
          <a:bodyPr>
            <a:normAutofit/>
          </a:bodyPr>
          <a:lstStyle/>
          <a:p>
            <a:pPr algn="ctr"/>
            <a:r>
              <a:rPr lang="fr-FR" sz="2800" dirty="0" smtClean="0"/>
              <a:t> </a:t>
            </a:r>
            <a:r>
              <a:rPr lang="fr-FR" sz="2800" dirty="0" smtClean="0">
                <a:hlinkClick r:id="rId3" action="ppaction://hlinkpres?slideindex=1&amp;slidetitle="/>
              </a:rPr>
              <a:t>Projet 0</a:t>
            </a:r>
            <a:endParaRPr lang="fr-FR" sz="2800" dirty="0" smtClean="0"/>
          </a:p>
          <a:p>
            <a:pPr algn="ctr"/>
            <a:r>
              <a:rPr lang="fr-FR" sz="2800" i="1" dirty="0" smtClean="0"/>
              <a:t>M. Diaz, </a:t>
            </a:r>
            <a:r>
              <a:rPr lang="fr-FR" sz="2800" i="1" dirty="0"/>
              <a:t>lycée </a:t>
            </a:r>
            <a:r>
              <a:rPr lang="fr-FR" sz="2800" i="1" dirty="0" smtClean="0"/>
              <a:t>Freppel d’OBERNAI</a:t>
            </a:r>
            <a:endParaRPr lang="fr-FR" sz="2800" i="1" dirty="0"/>
          </a:p>
        </p:txBody>
      </p:sp>
    </p:spTree>
    <p:extLst>
      <p:ext uri="{BB962C8B-B14F-4D97-AF65-F5344CB8AC3E}">
        <p14:creationId xmlns:p14="http://schemas.microsoft.com/office/powerpoint/2010/main" val="1999992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Points divers</a:t>
            </a:r>
            <a:endParaRPr lang="fr-FR" dirty="0"/>
          </a:p>
        </p:txBody>
      </p:sp>
      <p:sp>
        <p:nvSpPr>
          <p:cNvPr id="3" name="Espace réservé du numéro de diapositive 2"/>
          <p:cNvSpPr>
            <a:spLocks noGrp="1"/>
          </p:cNvSpPr>
          <p:nvPr>
            <p:ph type="sldNum" sz="quarter" idx="10"/>
          </p:nvPr>
        </p:nvSpPr>
        <p:spPr/>
        <p:txBody>
          <a:bodyPr/>
          <a:lstStyle/>
          <a:p>
            <a:fld id="{1FC8907D-B208-DC44-82F5-2940ECA1C9FA}" type="slidenum">
              <a:rPr lang="fr-FR" smtClean="0"/>
              <a:pPr/>
              <a:t>64</a:t>
            </a:fld>
            <a:endParaRPr lang="fr-FR" dirty="0"/>
          </a:p>
        </p:txBody>
      </p:sp>
    </p:spTree>
    <p:extLst>
      <p:ext uri="{BB962C8B-B14F-4D97-AF65-F5344CB8AC3E}">
        <p14:creationId xmlns:p14="http://schemas.microsoft.com/office/powerpoint/2010/main" val="1446445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Points divers</a:t>
            </a:r>
            <a:endParaRPr lang="fr-FR" dirty="0"/>
          </a:p>
        </p:txBody>
      </p:sp>
      <p:sp>
        <p:nvSpPr>
          <p:cNvPr id="2" name="Sous-titre 1"/>
          <p:cNvSpPr>
            <a:spLocks noGrp="1"/>
          </p:cNvSpPr>
          <p:nvPr>
            <p:ph type="subTitle" idx="1"/>
          </p:nvPr>
        </p:nvSpPr>
        <p:spPr/>
        <p:txBody>
          <a:bodyPr>
            <a:normAutofit/>
          </a:bodyPr>
          <a:lstStyle/>
          <a:p>
            <a:pPr algn="just">
              <a:buFont typeface="Arial" pitchFamily="34" charset="0"/>
              <a:buChar char="•"/>
            </a:pPr>
            <a:r>
              <a:rPr lang="fr-FR" sz="2800" dirty="0" smtClean="0"/>
              <a:t>Logiciel PYSEQUENCE : version 8.1 : mis à jour avec les nouveaux programmes mais pas encore disponible</a:t>
            </a:r>
          </a:p>
          <a:p>
            <a:pPr algn="just">
              <a:buFont typeface="Arial" pitchFamily="34" charset="0"/>
              <a:buChar char="•"/>
            </a:pPr>
            <a:r>
              <a:rPr lang="fr-FR" sz="2800" dirty="0" smtClean="0"/>
              <a:t>Plugin ISEN </a:t>
            </a:r>
            <a:r>
              <a:rPr lang="fr-FR" sz="2800" dirty="0" err="1" smtClean="0"/>
              <a:t>MagicDraw</a:t>
            </a:r>
            <a:r>
              <a:rPr lang="fr-FR" sz="2800" dirty="0" smtClean="0"/>
              <a:t>, sur l’ingénierie système</a:t>
            </a:r>
          </a:p>
          <a:p>
            <a:pPr algn="just">
              <a:buFont typeface="Arial" pitchFamily="34" charset="0"/>
              <a:buChar char="•"/>
            </a:pPr>
            <a:r>
              <a:rPr lang="fr-FR" sz="2800" dirty="0" smtClean="0"/>
              <a:t>Elaboration </a:t>
            </a:r>
            <a:r>
              <a:rPr lang="fr-FR" sz="2800" dirty="0"/>
              <a:t>des </a:t>
            </a:r>
            <a:r>
              <a:rPr lang="fr-FR" sz="2800" dirty="0" smtClean="0"/>
              <a:t>sujets </a:t>
            </a:r>
            <a:r>
              <a:rPr lang="fr-FR" sz="2800" dirty="0"/>
              <a:t>de </a:t>
            </a:r>
            <a:r>
              <a:rPr lang="fr-FR" sz="2800" dirty="0" smtClean="0"/>
              <a:t>contrôle continu</a:t>
            </a:r>
          </a:p>
          <a:p>
            <a:pPr algn="just">
              <a:buFont typeface="Arial" pitchFamily="34" charset="0"/>
              <a:buChar char="•"/>
            </a:pPr>
            <a:r>
              <a:rPr lang="fr-FR" sz="2800" dirty="0" smtClean="0">
                <a:hlinkClick r:id="rId3" action="ppaction://hlinkfile"/>
              </a:rPr>
              <a:t>Note</a:t>
            </a:r>
            <a:r>
              <a:rPr lang="fr-FR" sz="2800" dirty="0" smtClean="0"/>
              <a:t> complétée au fur et à mesure des informations</a:t>
            </a:r>
          </a:p>
          <a:p>
            <a:pPr algn="just">
              <a:buFont typeface="Arial" pitchFamily="34" charset="0"/>
              <a:buChar char="•"/>
            </a:pPr>
            <a:r>
              <a:rPr lang="fr-FR" sz="2800" dirty="0" smtClean="0"/>
              <a:t>Formations disciplinaires à venir</a:t>
            </a:r>
            <a:endParaRPr lang="fr-FR" sz="2800" dirty="0"/>
          </a:p>
          <a:p>
            <a:pPr algn="just">
              <a:buFont typeface="Arial" pitchFamily="34" charset="0"/>
              <a:buChar char="•"/>
            </a:pPr>
            <a:endParaRPr lang="fr-FR" sz="2800" dirty="0" smtClean="0"/>
          </a:p>
          <a:p>
            <a:pPr algn="just">
              <a:buFont typeface="Arial" pitchFamily="34" charset="0"/>
              <a:buChar char="•"/>
            </a:pPr>
            <a:endParaRPr lang="fr-FR" sz="2800" dirty="0"/>
          </a:p>
          <a:p>
            <a:pPr algn="just">
              <a:buFont typeface="Arial" pitchFamily="34" charset="0"/>
              <a:buChar char="•"/>
            </a:pPr>
            <a:endParaRPr lang="fr-FR" sz="2800" dirty="0"/>
          </a:p>
        </p:txBody>
      </p:sp>
    </p:spTree>
    <p:extLst>
      <p:ext uri="{BB962C8B-B14F-4D97-AF65-F5344CB8AC3E}">
        <p14:creationId xmlns:p14="http://schemas.microsoft.com/office/powerpoint/2010/main" val="1999992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a:t>Points divers</a:t>
            </a:r>
          </a:p>
        </p:txBody>
      </p:sp>
      <p:sp>
        <p:nvSpPr>
          <p:cNvPr id="5" name="Sous-titre 4"/>
          <p:cNvSpPr>
            <a:spLocks noGrp="1"/>
          </p:cNvSpPr>
          <p:nvPr>
            <p:ph type="subTitle" idx="1"/>
          </p:nvPr>
        </p:nvSpPr>
        <p:spPr/>
        <p:txBody>
          <a:bodyPr/>
          <a:lstStyle/>
          <a:p>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276" y="1209219"/>
            <a:ext cx="8358875" cy="4881615"/>
          </a:xfrm>
          <a:prstGeom prst="rect">
            <a:avLst/>
          </a:prstGeom>
        </p:spPr>
      </p:pic>
    </p:spTree>
    <p:extLst>
      <p:ext uri="{BB962C8B-B14F-4D97-AF65-F5344CB8AC3E}">
        <p14:creationId xmlns:p14="http://schemas.microsoft.com/office/powerpoint/2010/main" val="1999992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Ateliers de l’après-midi – 8 mars 2019</a:t>
            </a:r>
            <a:endParaRPr lang="fr-FR" dirty="0"/>
          </a:p>
        </p:txBody>
      </p:sp>
      <p:sp>
        <p:nvSpPr>
          <p:cNvPr id="3" name="Espace réservé du numéro de diapositive 2"/>
          <p:cNvSpPr>
            <a:spLocks noGrp="1"/>
          </p:cNvSpPr>
          <p:nvPr>
            <p:ph type="sldNum" sz="quarter" idx="10"/>
          </p:nvPr>
        </p:nvSpPr>
        <p:spPr/>
        <p:txBody>
          <a:bodyPr/>
          <a:lstStyle/>
          <a:p>
            <a:fld id="{1FC8907D-B208-DC44-82F5-2940ECA1C9FA}" type="slidenum">
              <a:rPr lang="fr-FR" smtClean="0"/>
              <a:pPr/>
              <a:t>67</a:t>
            </a:fld>
            <a:endParaRPr lang="fr-FR" dirty="0"/>
          </a:p>
        </p:txBody>
      </p:sp>
    </p:spTree>
    <p:extLst>
      <p:ext uri="{BB962C8B-B14F-4D97-AF65-F5344CB8AC3E}">
        <p14:creationId xmlns:p14="http://schemas.microsoft.com/office/powerpoint/2010/main" val="2918719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Organisation et répartition</a:t>
            </a:r>
            <a:endParaRPr lang="fr-FR" dirty="0"/>
          </a:p>
        </p:txBody>
      </p:sp>
      <p:sp>
        <p:nvSpPr>
          <p:cNvPr id="5" name="Sous-titre 4"/>
          <p:cNvSpPr>
            <a:spLocks noGrp="1"/>
          </p:cNvSpPr>
          <p:nvPr>
            <p:ph type="subTitle" idx="1"/>
          </p:nvPr>
        </p:nvSpPr>
        <p:spPr>
          <a:xfrm>
            <a:off x="0" y="1384300"/>
            <a:ext cx="9134779" cy="5006610"/>
          </a:xfrm>
        </p:spPr>
        <p:txBody>
          <a:bodyPr/>
          <a:lstStyle/>
          <a:p>
            <a:pPr lvl="1" indent="-457200" algn="l">
              <a:buFont typeface="Arial" panose="020B0604020202020204" pitchFamily="34" charset="0"/>
              <a:buChar char="•"/>
            </a:pPr>
            <a:r>
              <a:rPr lang="fr-FR" dirty="0" smtClean="0">
                <a:solidFill>
                  <a:srgbClr val="683086"/>
                </a:solidFill>
              </a:rPr>
              <a:t>14h - 16h : salle 102</a:t>
            </a:r>
          </a:p>
          <a:p>
            <a:pPr lvl="2" indent="-457200" algn="l">
              <a:buFont typeface="Arial" panose="020B0604020202020204" pitchFamily="34" charset="0"/>
              <a:buChar char="•"/>
            </a:pPr>
            <a:r>
              <a:rPr lang="fr-FR" dirty="0"/>
              <a:t>construction d’une progression de formation (animateur : Yves </a:t>
            </a:r>
            <a:r>
              <a:rPr lang="fr-FR" dirty="0" err="1"/>
              <a:t>Parriat</a:t>
            </a:r>
            <a:r>
              <a:rPr lang="fr-FR" dirty="0"/>
              <a:t>) ;</a:t>
            </a:r>
          </a:p>
          <a:p>
            <a:endParaRPr lang="fr-FR" dirty="0"/>
          </a:p>
        </p:txBody>
      </p:sp>
      <p:graphicFrame>
        <p:nvGraphicFramePr>
          <p:cNvPr id="4" name="Objet 3"/>
          <p:cNvGraphicFramePr>
            <a:graphicFrameLocks noChangeAspect="1"/>
          </p:cNvGraphicFramePr>
          <p:nvPr>
            <p:extLst>
              <p:ext uri="{D42A27DB-BD31-4B8C-83A1-F6EECF244321}">
                <p14:modId xmlns:p14="http://schemas.microsoft.com/office/powerpoint/2010/main" val="4268565631"/>
              </p:ext>
            </p:extLst>
          </p:nvPr>
        </p:nvGraphicFramePr>
        <p:xfrm>
          <a:off x="60395" y="2922294"/>
          <a:ext cx="9023210" cy="3261530"/>
        </p:xfrm>
        <a:graphic>
          <a:graphicData uri="http://schemas.openxmlformats.org/presentationml/2006/ole">
            <mc:AlternateContent xmlns:mc="http://schemas.openxmlformats.org/markup-compatibility/2006">
              <mc:Choice xmlns:v="urn:schemas-microsoft-com:vml" Requires="v">
                <p:oleObj spid="_x0000_s1066" name="Document" r:id="rId4" imgW="6671028" imgH="2183277" progId="Word.Document.12">
                  <p:embed/>
                </p:oleObj>
              </mc:Choice>
              <mc:Fallback>
                <p:oleObj name="Document" r:id="rId4" imgW="6671028" imgH="2183277" progId="Word.Document.12">
                  <p:embed/>
                  <p:pic>
                    <p:nvPicPr>
                      <p:cNvPr id="0" name=""/>
                      <p:cNvPicPr/>
                      <p:nvPr/>
                    </p:nvPicPr>
                    <p:blipFill>
                      <a:blip r:embed="rId5"/>
                      <a:stretch>
                        <a:fillRect/>
                      </a:stretch>
                    </p:blipFill>
                    <p:spPr>
                      <a:xfrm>
                        <a:off x="60395" y="2922294"/>
                        <a:ext cx="9023210" cy="3261530"/>
                      </a:xfrm>
                      <a:prstGeom prst="rect">
                        <a:avLst/>
                      </a:prstGeom>
                    </p:spPr>
                  </p:pic>
                </p:oleObj>
              </mc:Fallback>
            </mc:AlternateContent>
          </a:graphicData>
        </a:graphic>
      </p:graphicFrame>
    </p:spTree>
    <p:extLst>
      <p:ext uri="{BB962C8B-B14F-4D97-AF65-F5344CB8AC3E}">
        <p14:creationId xmlns:p14="http://schemas.microsoft.com/office/powerpoint/2010/main" val="1481098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a:t>Organisation et répartition</a:t>
            </a:r>
          </a:p>
        </p:txBody>
      </p:sp>
      <p:sp>
        <p:nvSpPr>
          <p:cNvPr id="5" name="Sous-titre 4"/>
          <p:cNvSpPr>
            <a:spLocks noGrp="1"/>
          </p:cNvSpPr>
          <p:nvPr>
            <p:ph type="subTitle" idx="1"/>
          </p:nvPr>
        </p:nvSpPr>
        <p:spPr>
          <a:xfrm>
            <a:off x="0" y="1384300"/>
            <a:ext cx="9134779" cy="5006610"/>
          </a:xfrm>
        </p:spPr>
        <p:txBody>
          <a:bodyPr/>
          <a:lstStyle/>
          <a:p>
            <a:pPr lvl="1" indent="-457200" algn="l">
              <a:buFont typeface="Arial" panose="020B0604020202020204" pitchFamily="34" charset="0"/>
              <a:buChar char="•"/>
            </a:pPr>
            <a:r>
              <a:rPr lang="fr-FR" dirty="0" smtClean="0">
                <a:solidFill>
                  <a:srgbClr val="683086"/>
                </a:solidFill>
              </a:rPr>
              <a:t>14h - 16h : salle 102</a:t>
            </a:r>
          </a:p>
          <a:p>
            <a:pPr lvl="2" indent="-457200" algn="l">
              <a:buFont typeface="Arial" panose="020B0604020202020204" pitchFamily="34" charset="0"/>
              <a:buChar char="•"/>
            </a:pPr>
            <a:r>
              <a:rPr lang="fr-FR" dirty="0" smtClean="0"/>
              <a:t>équipements</a:t>
            </a:r>
            <a:r>
              <a:rPr lang="fr-FR" dirty="0"/>
              <a:t>, </a:t>
            </a:r>
            <a:r>
              <a:rPr lang="fr-FR" dirty="0" err="1"/>
              <a:t>fablab</a:t>
            </a:r>
            <a:r>
              <a:rPr lang="fr-FR" dirty="0"/>
              <a:t>, laboratoires (animateur : Jean-Marie Diaz) </a:t>
            </a:r>
            <a:r>
              <a:rPr lang="fr-FR" dirty="0" smtClean="0"/>
              <a:t>;</a:t>
            </a:r>
          </a:p>
        </p:txBody>
      </p:sp>
      <p:graphicFrame>
        <p:nvGraphicFramePr>
          <p:cNvPr id="2" name="Objet 1"/>
          <p:cNvGraphicFramePr>
            <a:graphicFrameLocks noChangeAspect="1"/>
          </p:cNvGraphicFramePr>
          <p:nvPr>
            <p:extLst>
              <p:ext uri="{D42A27DB-BD31-4B8C-83A1-F6EECF244321}">
                <p14:modId xmlns:p14="http://schemas.microsoft.com/office/powerpoint/2010/main" val="730825357"/>
              </p:ext>
            </p:extLst>
          </p:nvPr>
        </p:nvGraphicFramePr>
        <p:xfrm>
          <a:off x="187099" y="2930342"/>
          <a:ext cx="8806302" cy="2512515"/>
        </p:xfrm>
        <a:graphic>
          <a:graphicData uri="http://schemas.openxmlformats.org/presentationml/2006/ole">
            <mc:AlternateContent xmlns:mc="http://schemas.openxmlformats.org/markup-compatibility/2006">
              <mc:Choice xmlns:v="urn:schemas-microsoft-com:vml" Requires="v">
                <p:oleObj spid="_x0000_s9250" name="Document" r:id="rId4" imgW="6710890" imgH="1915009" progId="Word.Document.12">
                  <p:embed/>
                </p:oleObj>
              </mc:Choice>
              <mc:Fallback>
                <p:oleObj name="Document" r:id="rId4" imgW="6710890" imgH="1915009" progId="Word.Document.12">
                  <p:embed/>
                  <p:pic>
                    <p:nvPicPr>
                      <p:cNvPr id="0" name=""/>
                      <p:cNvPicPr/>
                      <p:nvPr/>
                    </p:nvPicPr>
                    <p:blipFill>
                      <a:blip r:embed="rId5"/>
                      <a:stretch>
                        <a:fillRect/>
                      </a:stretch>
                    </p:blipFill>
                    <p:spPr>
                      <a:xfrm>
                        <a:off x="187099" y="2930342"/>
                        <a:ext cx="8806302" cy="2512515"/>
                      </a:xfrm>
                      <a:prstGeom prst="rect">
                        <a:avLst/>
                      </a:prstGeom>
                    </p:spPr>
                  </p:pic>
                </p:oleObj>
              </mc:Fallback>
            </mc:AlternateContent>
          </a:graphicData>
        </a:graphic>
      </p:graphicFrame>
    </p:spTree>
    <p:extLst>
      <p:ext uri="{BB962C8B-B14F-4D97-AF65-F5344CB8AC3E}">
        <p14:creationId xmlns:p14="http://schemas.microsoft.com/office/powerpoint/2010/main" val="1302938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D89AFB3-2A21-484E-B204-F60F59940420}"/>
              </a:ext>
            </a:extLst>
          </p:cNvPr>
          <p:cNvSpPr/>
          <p:nvPr/>
        </p:nvSpPr>
        <p:spPr>
          <a:xfrm>
            <a:off x="4769237" y="1715349"/>
            <a:ext cx="4173286" cy="1291321"/>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fr-FR" b="1" dirty="0"/>
              <a:t>SNT : sciences numériques et technologie</a:t>
            </a:r>
          </a:p>
          <a:p>
            <a:pPr marL="0" lvl="1" algn="just"/>
            <a:r>
              <a:rPr lang="fr-FR" dirty="0" smtClean="0"/>
              <a:t>• enseignement </a:t>
            </a:r>
            <a:r>
              <a:rPr lang="fr-FR" dirty="0"/>
              <a:t>de tronc commun en seconde GT</a:t>
            </a:r>
          </a:p>
          <a:p>
            <a:pPr marL="0" lvl="1" algn="just"/>
            <a:r>
              <a:rPr lang="fr-FR" dirty="0" smtClean="0"/>
              <a:t>• 1,5 </a:t>
            </a:r>
            <a:r>
              <a:rPr lang="fr-FR" dirty="0"/>
              <a:t>h hebdomadaire</a:t>
            </a:r>
          </a:p>
        </p:txBody>
      </p:sp>
      <p:sp>
        <p:nvSpPr>
          <p:cNvPr id="2" name="Rectangle 1"/>
          <p:cNvSpPr/>
          <p:nvPr/>
        </p:nvSpPr>
        <p:spPr>
          <a:xfrm>
            <a:off x="102265" y="4863139"/>
            <a:ext cx="439544"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white"/>
                </a:solidFill>
                <a:effectLst/>
                <a:uLnTx/>
                <a:uFillTx/>
                <a:latin typeface="Calibri"/>
                <a:ea typeface="+mn-ea"/>
                <a:cs typeface="+mn-cs"/>
              </a:rPr>
              <a:t>+</a:t>
            </a:r>
          </a:p>
        </p:txBody>
      </p:sp>
      <p:sp>
        <p:nvSpPr>
          <p:cNvPr id="29" name="Rectangle 28">
            <a:extLst>
              <a:ext uri="{FF2B5EF4-FFF2-40B4-BE49-F238E27FC236}">
                <a16:creationId xmlns:a16="http://schemas.microsoft.com/office/drawing/2014/main" id="{7F80D059-509C-1544-A55E-A4093BEBAF68}"/>
              </a:ext>
            </a:extLst>
          </p:cNvPr>
          <p:cNvSpPr/>
          <p:nvPr/>
        </p:nvSpPr>
        <p:spPr>
          <a:xfrm>
            <a:off x="4769237" y="3657600"/>
            <a:ext cx="4173286" cy="1734765"/>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fr-FR" b="1" dirty="0"/>
              <a:t>NSI : numérique et sciences informatiques</a:t>
            </a:r>
          </a:p>
          <a:p>
            <a:pPr marL="0" lvl="1" algn="just"/>
            <a:r>
              <a:rPr lang="fr-FR" dirty="0" smtClean="0"/>
              <a:t>• enseignement </a:t>
            </a:r>
            <a:r>
              <a:rPr lang="fr-FR" dirty="0"/>
              <a:t>de spécialité du cycle terminal de la </a:t>
            </a:r>
            <a:r>
              <a:rPr lang="fr-FR" dirty="0" smtClean="0"/>
              <a:t>voie générale</a:t>
            </a:r>
            <a:endParaRPr lang="fr-FR" dirty="0"/>
          </a:p>
          <a:p>
            <a:pPr marL="0" lvl="1" algn="just"/>
            <a:r>
              <a:rPr lang="fr-FR" dirty="0"/>
              <a:t>• </a:t>
            </a:r>
            <a:r>
              <a:rPr lang="fr-FR" dirty="0" smtClean="0"/>
              <a:t>4 </a:t>
            </a:r>
            <a:r>
              <a:rPr lang="fr-FR" dirty="0"/>
              <a:t>h </a:t>
            </a:r>
            <a:r>
              <a:rPr lang="fr-FR" dirty="0" smtClean="0"/>
              <a:t>hebdomadaire </a:t>
            </a:r>
            <a:r>
              <a:rPr lang="fr-FR" dirty="0"/>
              <a:t>en première et 6 h en terminale</a:t>
            </a:r>
          </a:p>
        </p:txBody>
      </p:sp>
      <p:sp>
        <p:nvSpPr>
          <p:cNvPr id="3" name="Titre 2"/>
          <p:cNvSpPr>
            <a:spLocks noGrp="1"/>
          </p:cNvSpPr>
          <p:nvPr>
            <p:ph type="title"/>
          </p:nvPr>
        </p:nvSpPr>
        <p:spPr/>
        <p:txBody>
          <a:bodyPr/>
          <a:lstStyle/>
          <a:p>
            <a:r>
              <a:rPr lang="fr-FR" dirty="0" smtClean="0"/>
              <a:t>Avant et après la réforme</a:t>
            </a:r>
            <a:endParaRPr lang="fr-FR" dirty="0"/>
          </a:p>
        </p:txBody>
      </p:sp>
      <p:sp>
        <p:nvSpPr>
          <p:cNvPr id="19" name="Rectangle 18">
            <a:extLst>
              <a:ext uri="{FF2B5EF4-FFF2-40B4-BE49-F238E27FC236}">
                <a16:creationId xmlns:a16="http://schemas.microsoft.com/office/drawing/2014/main" id="{8D89AFB3-2A21-484E-B204-F60F59940420}"/>
              </a:ext>
            </a:extLst>
          </p:cNvPr>
          <p:cNvSpPr/>
          <p:nvPr/>
        </p:nvSpPr>
        <p:spPr>
          <a:xfrm>
            <a:off x="119742" y="1184746"/>
            <a:ext cx="4312773" cy="1551608"/>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fr-FR" b="1" dirty="0">
                <a:solidFill>
                  <a:schemeClr val="tx1"/>
                </a:solidFill>
              </a:rPr>
              <a:t>ICN : informatique et création numérique</a:t>
            </a:r>
          </a:p>
          <a:p>
            <a:pPr marL="82550" lvl="1" indent="4763" algn="just">
              <a:buFont typeface="Arial" panose="020B0604020202020204" pitchFamily="34" charset="0"/>
              <a:buChar char="•"/>
            </a:pPr>
            <a:r>
              <a:rPr lang="fr-FR" dirty="0" smtClean="0">
                <a:solidFill>
                  <a:schemeClr val="tx1"/>
                </a:solidFill>
              </a:rPr>
              <a:t> enseignement </a:t>
            </a:r>
            <a:r>
              <a:rPr lang="fr-FR" dirty="0">
                <a:solidFill>
                  <a:schemeClr val="tx1"/>
                </a:solidFill>
              </a:rPr>
              <a:t>d’exploration en </a:t>
            </a:r>
            <a:r>
              <a:rPr lang="fr-FR" dirty="0" smtClean="0">
                <a:solidFill>
                  <a:schemeClr val="tx1"/>
                </a:solidFill>
              </a:rPr>
              <a:t>2</a:t>
            </a:r>
            <a:r>
              <a:rPr lang="fr-FR" baseline="30000" dirty="0" smtClean="0">
                <a:solidFill>
                  <a:schemeClr val="tx1"/>
                </a:solidFill>
              </a:rPr>
              <a:t>nde</a:t>
            </a:r>
            <a:r>
              <a:rPr lang="fr-FR" dirty="0" smtClean="0">
                <a:solidFill>
                  <a:schemeClr val="tx1"/>
                </a:solidFill>
              </a:rPr>
              <a:t>  </a:t>
            </a:r>
            <a:endParaRPr lang="fr-FR" dirty="0">
              <a:solidFill>
                <a:schemeClr val="tx1"/>
              </a:solidFill>
            </a:endParaRPr>
          </a:p>
          <a:p>
            <a:pPr marL="82550" lvl="1" indent="4763" algn="just">
              <a:buFont typeface="Arial" panose="020B0604020202020204" pitchFamily="34" charset="0"/>
              <a:buChar char="•"/>
            </a:pPr>
            <a:r>
              <a:rPr lang="fr-FR" dirty="0" smtClean="0">
                <a:solidFill>
                  <a:schemeClr val="tx1"/>
                </a:solidFill>
              </a:rPr>
              <a:t> 1,5 </a:t>
            </a:r>
            <a:r>
              <a:rPr lang="fr-FR" dirty="0">
                <a:solidFill>
                  <a:schemeClr val="tx1"/>
                </a:solidFill>
              </a:rPr>
              <a:t>hebdomadaire</a:t>
            </a:r>
          </a:p>
          <a:p>
            <a:pPr marL="82550" lvl="1" indent="4763" algn="just">
              <a:buFont typeface="Arial" panose="020B0604020202020204" pitchFamily="34" charset="0"/>
              <a:buChar char="•"/>
            </a:pPr>
            <a:r>
              <a:rPr lang="fr-FR" dirty="0" smtClean="0">
                <a:solidFill>
                  <a:schemeClr val="tx1"/>
                </a:solidFill>
              </a:rPr>
              <a:t> 32 </a:t>
            </a:r>
            <a:r>
              <a:rPr lang="fr-FR" dirty="0">
                <a:solidFill>
                  <a:schemeClr val="tx1"/>
                </a:solidFill>
              </a:rPr>
              <a:t>000 élèves (environ 6 %) dans 1 172 lycées</a:t>
            </a:r>
          </a:p>
        </p:txBody>
      </p:sp>
      <p:sp>
        <p:nvSpPr>
          <p:cNvPr id="22" name="Rectangle 21">
            <a:extLst>
              <a:ext uri="{FF2B5EF4-FFF2-40B4-BE49-F238E27FC236}">
                <a16:creationId xmlns:a16="http://schemas.microsoft.com/office/drawing/2014/main" id="{7F80D059-509C-1544-A55E-A4093BEBAF68}"/>
              </a:ext>
            </a:extLst>
          </p:cNvPr>
          <p:cNvSpPr/>
          <p:nvPr/>
        </p:nvSpPr>
        <p:spPr>
          <a:xfrm>
            <a:off x="102265" y="2849222"/>
            <a:ext cx="4312773" cy="1551608"/>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b="1" dirty="0">
                <a:solidFill>
                  <a:schemeClr val="tx1"/>
                </a:solidFill>
              </a:rPr>
              <a:t>ICN : informatique et création numérique</a:t>
            </a:r>
          </a:p>
          <a:p>
            <a:pPr marL="82550" lvl="1" indent="4763">
              <a:buFont typeface="Arial" panose="020B0604020202020204" pitchFamily="34" charset="0"/>
              <a:buChar char="•"/>
            </a:pPr>
            <a:r>
              <a:rPr lang="fr-FR" dirty="0" smtClean="0">
                <a:solidFill>
                  <a:schemeClr val="tx1"/>
                </a:solidFill>
              </a:rPr>
              <a:t> optionnel </a:t>
            </a:r>
            <a:r>
              <a:rPr lang="fr-FR" dirty="0">
                <a:solidFill>
                  <a:schemeClr val="tx1"/>
                </a:solidFill>
              </a:rPr>
              <a:t>1re L, ES et S, et terminale L, ES </a:t>
            </a:r>
          </a:p>
          <a:p>
            <a:pPr marL="82550" lvl="1" indent="4763">
              <a:buFont typeface="Arial" panose="020B0604020202020204" pitchFamily="34" charset="0"/>
              <a:buChar char="•"/>
            </a:pPr>
            <a:r>
              <a:rPr lang="fr-FR" dirty="0" smtClean="0">
                <a:solidFill>
                  <a:schemeClr val="tx1"/>
                </a:solidFill>
              </a:rPr>
              <a:t> 2 </a:t>
            </a:r>
            <a:r>
              <a:rPr lang="fr-FR" dirty="0">
                <a:solidFill>
                  <a:schemeClr val="tx1"/>
                </a:solidFill>
              </a:rPr>
              <a:t>h hebdomadaire</a:t>
            </a:r>
          </a:p>
          <a:p>
            <a:pPr marL="82550" lvl="1" indent="4763">
              <a:buFont typeface="Arial" panose="020B0604020202020204" pitchFamily="34" charset="0"/>
              <a:buChar char="•"/>
            </a:pPr>
            <a:r>
              <a:rPr lang="fr-FR" dirty="0" smtClean="0">
                <a:solidFill>
                  <a:schemeClr val="tx1"/>
                </a:solidFill>
              </a:rPr>
              <a:t> 3 </a:t>
            </a:r>
            <a:r>
              <a:rPr lang="fr-FR" dirty="0">
                <a:solidFill>
                  <a:schemeClr val="tx1"/>
                </a:solidFill>
              </a:rPr>
              <a:t>650 élèves (0,7 %) dans 365 lycées</a:t>
            </a:r>
          </a:p>
        </p:txBody>
      </p:sp>
      <p:sp>
        <p:nvSpPr>
          <p:cNvPr id="23" name="Rectangle 22">
            <a:extLst>
              <a:ext uri="{FF2B5EF4-FFF2-40B4-BE49-F238E27FC236}">
                <a16:creationId xmlns:a16="http://schemas.microsoft.com/office/drawing/2014/main" id="{C1AB0A41-4CB8-A046-9272-4BAF3DE4331F}"/>
              </a:ext>
            </a:extLst>
          </p:cNvPr>
          <p:cNvSpPr/>
          <p:nvPr/>
        </p:nvSpPr>
        <p:spPr>
          <a:xfrm>
            <a:off x="119742" y="4523573"/>
            <a:ext cx="4312773" cy="1551608"/>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b="1" dirty="0">
                <a:solidFill>
                  <a:schemeClr val="tx1"/>
                </a:solidFill>
              </a:rPr>
              <a:t>ISN : informatique et sciences du numérique</a:t>
            </a:r>
          </a:p>
          <a:p>
            <a:pPr marL="90488" lvl="1" indent="-3175">
              <a:buFont typeface="Arial" panose="020B0604020202020204" pitchFamily="34" charset="0"/>
              <a:buChar char="•"/>
            </a:pPr>
            <a:r>
              <a:rPr lang="fr-FR" dirty="0" smtClean="0">
                <a:solidFill>
                  <a:schemeClr val="tx1"/>
                </a:solidFill>
              </a:rPr>
              <a:t> spécialité </a:t>
            </a:r>
            <a:r>
              <a:rPr lang="fr-FR" dirty="0">
                <a:solidFill>
                  <a:schemeClr val="tx1"/>
                </a:solidFill>
              </a:rPr>
              <a:t>de terminale S </a:t>
            </a:r>
          </a:p>
          <a:p>
            <a:pPr marL="90488" lvl="1" indent="-3175">
              <a:buFont typeface="Arial" panose="020B0604020202020204" pitchFamily="34" charset="0"/>
              <a:buChar char="•"/>
            </a:pPr>
            <a:r>
              <a:rPr lang="fr-FR" dirty="0" smtClean="0">
                <a:solidFill>
                  <a:schemeClr val="tx1"/>
                </a:solidFill>
              </a:rPr>
              <a:t> 2 </a:t>
            </a:r>
            <a:r>
              <a:rPr lang="fr-FR" dirty="0">
                <a:solidFill>
                  <a:schemeClr val="tx1"/>
                </a:solidFill>
              </a:rPr>
              <a:t>h hebdomadaire</a:t>
            </a:r>
          </a:p>
          <a:p>
            <a:pPr marL="90488" lvl="1" indent="-3175">
              <a:buFont typeface="Arial" panose="020B0604020202020204" pitchFamily="34" charset="0"/>
              <a:buChar char="•"/>
            </a:pPr>
            <a:r>
              <a:rPr lang="fr-FR" dirty="0" smtClean="0">
                <a:solidFill>
                  <a:schemeClr val="tx1"/>
                </a:solidFill>
              </a:rPr>
              <a:t> 22 </a:t>
            </a:r>
            <a:r>
              <a:rPr lang="fr-FR" dirty="0">
                <a:solidFill>
                  <a:schemeClr val="tx1"/>
                </a:solidFill>
              </a:rPr>
              <a:t>000 élèves (environ 11,4 %) dans 1 231 lycées</a:t>
            </a:r>
          </a:p>
        </p:txBody>
      </p:sp>
    </p:spTree>
    <p:extLst>
      <p:ext uri="{BB962C8B-B14F-4D97-AF65-F5344CB8AC3E}">
        <p14:creationId xmlns:p14="http://schemas.microsoft.com/office/powerpoint/2010/main" val="3327052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a:t>Organisation et répartition</a:t>
            </a:r>
          </a:p>
        </p:txBody>
      </p:sp>
      <p:sp>
        <p:nvSpPr>
          <p:cNvPr id="5" name="Sous-titre 4"/>
          <p:cNvSpPr>
            <a:spLocks noGrp="1"/>
          </p:cNvSpPr>
          <p:nvPr>
            <p:ph type="subTitle" idx="1"/>
          </p:nvPr>
        </p:nvSpPr>
        <p:spPr>
          <a:xfrm>
            <a:off x="0" y="1384300"/>
            <a:ext cx="9134779" cy="5006610"/>
          </a:xfrm>
        </p:spPr>
        <p:txBody>
          <a:bodyPr/>
          <a:lstStyle/>
          <a:p>
            <a:pPr lvl="1" indent="-457200" algn="l">
              <a:buFont typeface="Arial" panose="020B0604020202020204" pitchFamily="34" charset="0"/>
              <a:buChar char="•"/>
            </a:pPr>
            <a:r>
              <a:rPr lang="fr-FR" dirty="0" smtClean="0">
                <a:solidFill>
                  <a:srgbClr val="683086"/>
                </a:solidFill>
              </a:rPr>
              <a:t>14h - 16h : salle Heinrich</a:t>
            </a:r>
          </a:p>
          <a:p>
            <a:pPr lvl="2" indent="-457200" algn="l">
              <a:buFont typeface="Arial" panose="020B0604020202020204" pitchFamily="34" charset="0"/>
              <a:buChar char="•"/>
            </a:pPr>
            <a:r>
              <a:rPr lang="fr-FR" dirty="0" smtClean="0"/>
              <a:t>le projet de 1</a:t>
            </a:r>
            <a:r>
              <a:rPr lang="fr-FR" baseline="30000" dirty="0" smtClean="0"/>
              <a:t>ère</a:t>
            </a:r>
            <a:r>
              <a:rPr lang="fr-FR" dirty="0" smtClean="0"/>
              <a:t> (animateur : Daniel Glaiser).</a:t>
            </a:r>
          </a:p>
          <a:p>
            <a:endParaRPr lang="fr-FR" dirty="0"/>
          </a:p>
        </p:txBody>
      </p:sp>
      <p:graphicFrame>
        <p:nvGraphicFramePr>
          <p:cNvPr id="6" name="Objet 5"/>
          <p:cNvGraphicFramePr>
            <a:graphicFrameLocks noChangeAspect="1"/>
          </p:cNvGraphicFramePr>
          <p:nvPr>
            <p:extLst>
              <p:ext uri="{D42A27DB-BD31-4B8C-83A1-F6EECF244321}">
                <p14:modId xmlns:p14="http://schemas.microsoft.com/office/powerpoint/2010/main" val="2734254592"/>
              </p:ext>
            </p:extLst>
          </p:nvPr>
        </p:nvGraphicFramePr>
        <p:xfrm>
          <a:off x="169897" y="2812846"/>
          <a:ext cx="8847034" cy="2875032"/>
        </p:xfrm>
        <a:graphic>
          <a:graphicData uri="http://schemas.openxmlformats.org/presentationml/2006/ole">
            <mc:AlternateContent xmlns:mc="http://schemas.openxmlformats.org/markup-compatibility/2006">
              <mc:Choice xmlns:v="urn:schemas-microsoft-com:vml" Requires="v">
                <p:oleObj spid="_x0000_s7209" name="Document" r:id="rId4" imgW="6727410" imgH="1915009" progId="Word.Document.12">
                  <p:embed/>
                </p:oleObj>
              </mc:Choice>
              <mc:Fallback>
                <p:oleObj name="Document" r:id="rId4" imgW="6727410" imgH="1915009" progId="Word.Document.12">
                  <p:embed/>
                  <p:pic>
                    <p:nvPicPr>
                      <p:cNvPr id="4" name="Objet 3"/>
                      <p:cNvPicPr/>
                      <p:nvPr/>
                    </p:nvPicPr>
                    <p:blipFill>
                      <a:blip r:embed="rId5"/>
                      <a:stretch>
                        <a:fillRect/>
                      </a:stretch>
                    </p:blipFill>
                    <p:spPr>
                      <a:xfrm>
                        <a:off x="169897" y="2812846"/>
                        <a:ext cx="8847034" cy="2875032"/>
                      </a:xfrm>
                      <a:prstGeom prst="rect">
                        <a:avLst/>
                      </a:prstGeom>
                    </p:spPr>
                  </p:pic>
                </p:oleObj>
              </mc:Fallback>
            </mc:AlternateContent>
          </a:graphicData>
        </a:graphic>
      </p:graphicFrame>
    </p:spTree>
    <p:extLst>
      <p:ext uri="{BB962C8B-B14F-4D97-AF65-F5344CB8AC3E}">
        <p14:creationId xmlns:p14="http://schemas.microsoft.com/office/powerpoint/2010/main" val="2671041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a:t>Organisation et répartition</a:t>
            </a:r>
          </a:p>
        </p:txBody>
      </p:sp>
      <p:sp>
        <p:nvSpPr>
          <p:cNvPr id="5" name="Sous-titre 4"/>
          <p:cNvSpPr>
            <a:spLocks noGrp="1"/>
          </p:cNvSpPr>
          <p:nvPr>
            <p:ph type="subTitle" idx="1"/>
          </p:nvPr>
        </p:nvSpPr>
        <p:spPr>
          <a:xfrm>
            <a:off x="0" y="1384300"/>
            <a:ext cx="9134779" cy="5006610"/>
          </a:xfrm>
        </p:spPr>
        <p:txBody>
          <a:bodyPr/>
          <a:lstStyle/>
          <a:p>
            <a:pPr lvl="1" indent="-457200" algn="l">
              <a:buFont typeface="Arial" panose="020B0604020202020204" pitchFamily="34" charset="0"/>
              <a:buChar char="•"/>
            </a:pPr>
            <a:r>
              <a:rPr lang="fr-FR" dirty="0" smtClean="0">
                <a:solidFill>
                  <a:srgbClr val="683086"/>
                </a:solidFill>
              </a:rPr>
              <a:t>16h – 17h</a:t>
            </a:r>
          </a:p>
          <a:p>
            <a:pPr lvl="2" indent="-457200" algn="l">
              <a:buFont typeface="Arial" panose="020B0604020202020204" pitchFamily="34" charset="0"/>
              <a:buChar char="•"/>
            </a:pPr>
            <a:r>
              <a:rPr lang="fr-FR" dirty="0" smtClean="0"/>
              <a:t>Restitution, pistes de travail et conclusion.</a:t>
            </a:r>
          </a:p>
          <a:p>
            <a:endParaRPr lang="fr-FR" dirty="0"/>
          </a:p>
        </p:txBody>
      </p:sp>
    </p:spTree>
    <p:extLst>
      <p:ext uri="{BB962C8B-B14F-4D97-AF65-F5344CB8AC3E}">
        <p14:creationId xmlns:p14="http://schemas.microsoft.com/office/powerpoint/2010/main" val="1531833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Ateliers de l’après-midi – 18 mars 2019</a:t>
            </a:r>
            <a:endParaRPr lang="fr-FR" dirty="0"/>
          </a:p>
        </p:txBody>
      </p:sp>
      <p:sp>
        <p:nvSpPr>
          <p:cNvPr id="3" name="Espace réservé du numéro de diapositive 2"/>
          <p:cNvSpPr>
            <a:spLocks noGrp="1"/>
          </p:cNvSpPr>
          <p:nvPr>
            <p:ph type="sldNum" sz="quarter" idx="10"/>
          </p:nvPr>
        </p:nvSpPr>
        <p:spPr/>
        <p:txBody>
          <a:bodyPr/>
          <a:lstStyle/>
          <a:p>
            <a:fld id="{1FC8907D-B208-DC44-82F5-2940ECA1C9FA}" type="slidenum">
              <a:rPr lang="fr-FR" smtClean="0"/>
              <a:pPr/>
              <a:t>72</a:t>
            </a:fld>
            <a:endParaRPr lang="fr-FR" dirty="0"/>
          </a:p>
        </p:txBody>
      </p:sp>
    </p:spTree>
    <p:extLst>
      <p:ext uri="{BB962C8B-B14F-4D97-AF65-F5344CB8AC3E}">
        <p14:creationId xmlns:p14="http://schemas.microsoft.com/office/powerpoint/2010/main" val="94880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Organisation et répartition</a:t>
            </a:r>
            <a:endParaRPr lang="fr-FR" dirty="0"/>
          </a:p>
        </p:txBody>
      </p:sp>
      <p:sp>
        <p:nvSpPr>
          <p:cNvPr id="5" name="Sous-titre 4"/>
          <p:cNvSpPr>
            <a:spLocks noGrp="1"/>
          </p:cNvSpPr>
          <p:nvPr>
            <p:ph type="subTitle" idx="1"/>
          </p:nvPr>
        </p:nvSpPr>
        <p:spPr>
          <a:xfrm>
            <a:off x="0" y="1384300"/>
            <a:ext cx="9134779" cy="5006610"/>
          </a:xfrm>
        </p:spPr>
        <p:txBody>
          <a:bodyPr/>
          <a:lstStyle/>
          <a:p>
            <a:pPr lvl="1" indent="-457200" algn="l">
              <a:buFont typeface="Arial" panose="020B0604020202020204" pitchFamily="34" charset="0"/>
              <a:buChar char="•"/>
            </a:pPr>
            <a:r>
              <a:rPr lang="fr-FR" dirty="0" smtClean="0">
                <a:solidFill>
                  <a:srgbClr val="683086"/>
                </a:solidFill>
              </a:rPr>
              <a:t>14h - 16h : salle </a:t>
            </a:r>
            <a:r>
              <a:rPr lang="fr-FR" dirty="0" smtClean="0">
                <a:solidFill>
                  <a:srgbClr val="683086"/>
                </a:solidFill>
              </a:rPr>
              <a:t>1</a:t>
            </a:r>
            <a:endParaRPr lang="fr-FR" dirty="0" smtClean="0">
              <a:solidFill>
                <a:srgbClr val="683086"/>
              </a:solidFill>
            </a:endParaRPr>
          </a:p>
          <a:p>
            <a:pPr lvl="2" indent="-457200" algn="l">
              <a:buFont typeface="Arial" panose="020B0604020202020204" pitchFamily="34" charset="0"/>
              <a:buChar char="•"/>
            </a:pPr>
            <a:r>
              <a:rPr lang="fr-FR" dirty="0"/>
              <a:t>construction d’une progression de formation (animateur : Yves </a:t>
            </a:r>
            <a:r>
              <a:rPr lang="fr-FR" dirty="0" err="1"/>
              <a:t>Parriat</a:t>
            </a:r>
            <a:r>
              <a:rPr lang="fr-FR" dirty="0"/>
              <a:t>) ;</a:t>
            </a:r>
          </a:p>
          <a:p>
            <a:endParaRPr lang="fr-FR" dirty="0"/>
          </a:p>
        </p:txBody>
      </p:sp>
      <p:graphicFrame>
        <p:nvGraphicFramePr>
          <p:cNvPr id="6" name="Objet 5"/>
          <p:cNvGraphicFramePr>
            <a:graphicFrameLocks noChangeAspect="1"/>
          </p:cNvGraphicFramePr>
          <p:nvPr>
            <p:extLst>
              <p:ext uri="{D42A27DB-BD31-4B8C-83A1-F6EECF244321}">
                <p14:modId xmlns:p14="http://schemas.microsoft.com/office/powerpoint/2010/main" val="3908009420"/>
              </p:ext>
            </p:extLst>
          </p:nvPr>
        </p:nvGraphicFramePr>
        <p:xfrm>
          <a:off x="125546" y="2870895"/>
          <a:ext cx="8825181" cy="2940722"/>
        </p:xfrm>
        <a:graphic>
          <a:graphicData uri="http://schemas.openxmlformats.org/presentationml/2006/ole">
            <mc:AlternateContent xmlns:mc="http://schemas.openxmlformats.org/markup-compatibility/2006">
              <mc:Choice xmlns:v="urn:schemas-microsoft-com:vml" Requires="v">
                <p:oleObj spid="_x0000_s11296" name="Document" r:id="rId4" imgW="6663127" imgH="1951788" progId="Word.Document.12">
                  <p:embed/>
                </p:oleObj>
              </mc:Choice>
              <mc:Fallback>
                <p:oleObj name="Document" r:id="rId4" imgW="6663127" imgH="1951788" progId="Word.Document.12">
                  <p:embed/>
                  <p:pic>
                    <p:nvPicPr>
                      <p:cNvPr id="4" name="Objet 3"/>
                      <p:cNvPicPr/>
                      <p:nvPr/>
                    </p:nvPicPr>
                    <p:blipFill>
                      <a:blip r:embed="rId5"/>
                      <a:stretch>
                        <a:fillRect/>
                      </a:stretch>
                    </p:blipFill>
                    <p:spPr>
                      <a:xfrm>
                        <a:off x="125546" y="2870895"/>
                        <a:ext cx="8825181" cy="2940722"/>
                      </a:xfrm>
                      <a:prstGeom prst="rect">
                        <a:avLst/>
                      </a:prstGeom>
                    </p:spPr>
                  </p:pic>
                </p:oleObj>
              </mc:Fallback>
            </mc:AlternateContent>
          </a:graphicData>
        </a:graphic>
      </p:graphicFrame>
    </p:spTree>
    <p:extLst>
      <p:ext uri="{BB962C8B-B14F-4D97-AF65-F5344CB8AC3E}">
        <p14:creationId xmlns:p14="http://schemas.microsoft.com/office/powerpoint/2010/main" val="687778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a:t>Organisation et répartition</a:t>
            </a:r>
          </a:p>
        </p:txBody>
      </p:sp>
      <p:sp>
        <p:nvSpPr>
          <p:cNvPr id="5" name="Sous-titre 4"/>
          <p:cNvSpPr>
            <a:spLocks noGrp="1"/>
          </p:cNvSpPr>
          <p:nvPr>
            <p:ph type="subTitle" idx="1"/>
          </p:nvPr>
        </p:nvSpPr>
        <p:spPr>
          <a:xfrm>
            <a:off x="0" y="1384300"/>
            <a:ext cx="9134779" cy="5006610"/>
          </a:xfrm>
        </p:spPr>
        <p:txBody>
          <a:bodyPr/>
          <a:lstStyle/>
          <a:p>
            <a:pPr lvl="1" indent="-457200" algn="l">
              <a:buFont typeface="Arial" panose="020B0604020202020204" pitchFamily="34" charset="0"/>
              <a:buChar char="•"/>
            </a:pPr>
            <a:r>
              <a:rPr lang="fr-FR" dirty="0" smtClean="0">
                <a:solidFill>
                  <a:srgbClr val="683086"/>
                </a:solidFill>
              </a:rPr>
              <a:t>14h - 16h : salle </a:t>
            </a:r>
            <a:r>
              <a:rPr lang="fr-FR" dirty="0" smtClean="0">
                <a:solidFill>
                  <a:srgbClr val="683086"/>
                </a:solidFill>
              </a:rPr>
              <a:t>2</a:t>
            </a:r>
            <a:endParaRPr lang="fr-FR" dirty="0" smtClean="0">
              <a:solidFill>
                <a:srgbClr val="683086"/>
              </a:solidFill>
            </a:endParaRPr>
          </a:p>
          <a:p>
            <a:pPr lvl="2" indent="-457200" algn="l">
              <a:buFont typeface="Arial" panose="020B0604020202020204" pitchFamily="34" charset="0"/>
              <a:buChar char="•"/>
            </a:pPr>
            <a:r>
              <a:rPr lang="fr-FR" dirty="0" smtClean="0"/>
              <a:t>équipements</a:t>
            </a:r>
            <a:r>
              <a:rPr lang="fr-FR" dirty="0"/>
              <a:t>, </a:t>
            </a:r>
            <a:r>
              <a:rPr lang="fr-FR" dirty="0" err="1"/>
              <a:t>fablab</a:t>
            </a:r>
            <a:r>
              <a:rPr lang="fr-FR" dirty="0"/>
              <a:t>, laboratoires (animateur : Jean-Marie Diaz) </a:t>
            </a:r>
            <a:r>
              <a:rPr lang="fr-FR" dirty="0" smtClean="0"/>
              <a:t>;</a:t>
            </a:r>
          </a:p>
        </p:txBody>
      </p:sp>
      <p:graphicFrame>
        <p:nvGraphicFramePr>
          <p:cNvPr id="2" name="Objet 1"/>
          <p:cNvGraphicFramePr>
            <a:graphicFrameLocks noChangeAspect="1"/>
          </p:cNvGraphicFramePr>
          <p:nvPr>
            <p:extLst>
              <p:ext uri="{D42A27DB-BD31-4B8C-83A1-F6EECF244321}">
                <p14:modId xmlns:p14="http://schemas.microsoft.com/office/powerpoint/2010/main" val="801868272"/>
              </p:ext>
            </p:extLst>
          </p:nvPr>
        </p:nvGraphicFramePr>
        <p:xfrm>
          <a:off x="144463" y="2806700"/>
          <a:ext cx="8775700" cy="2519363"/>
        </p:xfrm>
        <a:graphic>
          <a:graphicData uri="http://schemas.openxmlformats.org/presentationml/2006/ole">
            <mc:AlternateContent xmlns:mc="http://schemas.openxmlformats.org/markup-compatibility/2006">
              <mc:Choice xmlns:v="urn:schemas-microsoft-com:vml" Requires="v">
                <p:oleObj spid="_x0000_s8232" name="Document" r:id="rId4" imgW="6754344" imgH="1957197" progId="Word.Document.12">
                  <p:embed/>
                </p:oleObj>
              </mc:Choice>
              <mc:Fallback>
                <p:oleObj name="Document" r:id="rId4" imgW="6754344" imgH="1957197" progId="Word.Document.12">
                  <p:embed/>
                  <p:pic>
                    <p:nvPicPr>
                      <p:cNvPr id="0" name=""/>
                      <p:cNvPicPr/>
                      <p:nvPr/>
                    </p:nvPicPr>
                    <p:blipFill>
                      <a:blip r:embed="rId5"/>
                      <a:stretch>
                        <a:fillRect/>
                      </a:stretch>
                    </p:blipFill>
                    <p:spPr>
                      <a:xfrm>
                        <a:off x="144463" y="2806700"/>
                        <a:ext cx="8775700" cy="2519363"/>
                      </a:xfrm>
                      <a:prstGeom prst="rect">
                        <a:avLst/>
                      </a:prstGeom>
                    </p:spPr>
                  </p:pic>
                </p:oleObj>
              </mc:Fallback>
            </mc:AlternateContent>
          </a:graphicData>
        </a:graphic>
      </p:graphicFrame>
    </p:spTree>
    <p:extLst>
      <p:ext uri="{BB962C8B-B14F-4D97-AF65-F5344CB8AC3E}">
        <p14:creationId xmlns:p14="http://schemas.microsoft.com/office/powerpoint/2010/main" val="2048994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a:t>Organisation et répartition</a:t>
            </a:r>
          </a:p>
        </p:txBody>
      </p:sp>
      <p:sp>
        <p:nvSpPr>
          <p:cNvPr id="5" name="Sous-titre 4"/>
          <p:cNvSpPr>
            <a:spLocks noGrp="1"/>
          </p:cNvSpPr>
          <p:nvPr>
            <p:ph type="subTitle" idx="1"/>
          </p:nvPr>
        </p:nvSpPr>
        <p:spPr>
          <a:xfrm>
            <a:off x="0" y="1384300"/>
            <a:ext cx="9134779" cy="5006610"/>
          </a:xfrm>
        </p:spPr>
        <p:txBody>
          <a:bodyPr/>
          <a:lstStyle/>
          <a:p>
            <a:pPr lvl="1" indent="-457200" algn="l">
              <a:buFont typeface="Arial" panose="020B0604020202020204" pitchFamily="34" charset="0"/>
              <a:buChar char="•"/>
            </a:pPr>
            <a:r>
              <a:rPr lang="fr-FR" dirty="0" smtClean="0">
                <a:solidFill>
                  <a:srgbClr val="683086"/>
                </a:solidFill>
              </a:rPr>
              <a:t>14h - 16h : salle </a:t>
            </a:r>
            <a:r>
              <a:rPr lang="fr-FR" dirty="0" smtClean="0">
                <a:solidFill>
                  <a:srgbClr val="683086"/>
                </a:solidFill>
              </a:rPr>
              <a:t>3</a:t>
            </a:r>
            <a:endParaRPr lang="fr-FR" dirty="0" smtClean="0">
              <a:solidFill>
                <a:srgbClr val="683086"/>
              </a:solidFill>
            </a:endParaRPr>
          </a:p>
          <a:p>
            <a:pPr lvl="2" indent="-457200" algn="l">
              <a:buFont typeface="Arial" panose="020B0604020202020204" pitchFamily="34" charset="0"/>
              <a:buChar char="•"/>
            </a:pPr>
            <a:r>
              <a:rPr lang="fr-FR" dirty="0" smtClean="0"/>
              <a:t>le projet de 1</a:t>
            </a:r>
            <a:r>
              <a:rPr lang="fr-FR" baseline="30000" dirty="0" smtClean="0"/>
              <a:t>ère</a:t>
            </a:r>
            <a:r>
              <a:rPr lang="fr-FR" dirty="0" smtClean="0"/>
              <a:t> (animateur : Daniel Glaiser).</a:t>
            </a:r>
          </a:p>
          <a:p>
            <a:endParaRPr lang="fr-FR" dirty="0"/>
          </a:p>
        </p:txBody>
      </p:sp>
      <p:graphicFrame>
        <p:nvGraphicFramePr>
          <p:cNvPr id="2" name="Objet 1"/>
          <p:cNvGraphicFramePr>
            <a:graphicFrameLocks noChangeAspect="1"/>
          </p:cNvGraphicFramePr>
          <p:nvPr>
            <p:extLst>
              <p:ext uri="{D42A27DB-BD31-4B8C-83A1-F6EECF244321}">
                <p14:modId xmlns:p14="http://schemas.microsoft.com/office/powerpoint/2010/main" val="4273801172"/>
              </p:ext>
            </p:extLst>
          </p:nvPr>
        </p:nvGraphicFramePr>
        <p:xfrm>
          <a:off x="160338" y="2711450"/>
          <a:ext cx="8775700" cy="2806700"/>
        </p:xfrm>
        <a:graphic>
          <a:graphicData uri="http://schemas.openxmlformats.org/presentationml/2006/ole">
            <mc:AlternateContent xmlns:mc="http://schemas.openxmlformats.org/markup-compatibility/2006">
              <mc:Choice xmlns:v="urn:schemas-microsoft-com:vml" Requires="v">
                <p:oleObj spid="_x0000_s12320" name="Document" r:id="rId4" imgW="6667078" imgH="2146498" progId="Word.Document.12">
                  <p:embed/>
                </p:oleObj>
              </mc:Choice>
              <mc:Fallback>
                <p:oleObj name="Document" r:id="rId4" imgW="6667078" imgH="2146498" progId="Word.Document.12">
                  <p:embed/>
                  <p:pic>
                    <p:nvPicPr>
                      <p:cNvPr id="0" name=""/>
                      <p:cNvPicPr/>
                      <p:nvPr/>
                    </p:nvPicPr>
                    <p:blipFill>
                      <a:blip r:embed="rId5"/>
                      <a:stretch>
                        <a:fillRect/>
                      </a:stretch>
                    </p:blipFill>
                    <p:spPr>
                      <a:xfrm>
                        <a:off x="160338" y="2711450"/>
                        <a:ext cx="8775700" cy="2806700"/>
                      </a:xfrm>
                      <a:prstGeom prst="rect">
                        <a:avLst/>
                      </a:prstGeom>
                    </p:spPr>
                  </p:pic>
                </p:oleObj>
              </mc:Fallback>
            </mc:AlternateContent>
          </a:graphicData>
        </a:graphic>
      </p:graphicFrame>
    </p:spTree>
    <p:extLst>
      <p:ext uri="{BB962C8B-B14F-4D97-AF65-F5344CB8AC3E}">
        <p14:creationId xmlns:p14="http://schemas.microsoft.com/office/powerpoint/2010/main" val="944987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a:t>Organisation et répartition</a:t>
            </a:r>
          </a:p>
        </p:txBody>
      </p:sp>
      <p:sp>
        <p:nvSpPr>
          <p:cNvPr id="5" name="Sous-titre 4"/>
          <p:cNvSpPr>
            <a:spLocks noGrp="1"/>
          </p:cNvSpPr>
          <p:nvPr>
            <p:ph type="subTitle" idx="1"/>
          </p:nvPr>
        </p:nvSpPr>
        <p:spPr>
          <a:xfrm>
            <a:off x="0" y="1384300"/>
            <a:ext cx="9134779" cy="5006610"/>
          </a:xfrm>
        </p:spPr>
        <p:txBody>
          <a:bodyPr/>
          <a:lstStyle/>
          <a:p>
            <a:pPr lvl="1" indent="-457200" algn="l">
              <a:buFont typeface="Arial" panose="020B0604020202020204" pitchFamily="34" charset="0"/>
              <a:buChar char="•"/>
            </a:pPr>
            <a:r>
              <a:rPr lang="fr-FR" dirty="0" smtClean="0">
                <a:solidFill>
                  <a:srgbClr val="683086"/>
                </a:solidFill>
              </a:rPr>
              <a:t>16h – 17h</a:t>
            </a:r>
          </a:p>
          <a:p>
            <a:pPr lvl="2" indent="-457200" algn="l">
              <a:buFont typeface="Arial" panose="020B0604020202020204" pitchFamily="34" charset="0"/>
              <a:buChar char="•"/>
            </a:pPr>
            <a:r>
              <a:rPr lang="fr-FR" dirty="0" smtClean="0"/>
              <a:t>Restitution, pistes de travail et conclusion.</a:t>
            </a:r>
          </a:p>
          <a:p>
            <a:endParaRPr lang="fr-FR" dirty="0"/>
          </a:p>
        </p:txBody>
      </p:sp>
    </p:spTree>
    <p:extLst>
      <p:ext uri="{BB962C8B-B14F-4D97-AF65-F5344CB8AC3E}">
        <p14:creationId xmlns:p14="http://schemas.microsoft.com/office/powerpoint/2010/main" val="1927043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r>
              <a:rPr lang="fr-FR" dirty="0" smtClean="0"/>
              <a:t>Réforme du lycée GT</a:t>
            </a:r>
            <a:endParaRPr lang="fr-FR" dirty="0"/>
          </a:p>
        </p:txBody>
      </p:sp>
      <p:sp>
        <p:nvSpPr>
          <p:cNvPr id="3" name="Sous-titre 2"/>
          <p:cNvSpPr>
            <a:spLocks noGrp="1"/>
          </p:cNvSpPr>
          <p:nvPr>
            <p:ph type="subTitle" idx="1"/>
          </p:nvPr>
        </p:nvSpPr>
        <p:spPr/>
        <p:txBody>
          <a:bodyPr>
            <a:normAutofit fontScale="85000" lnSpcReduction="10000"/>
          </a:bodyPr>
          <a:lstStyle/>
          <a:p>
            <a:r>
              <a:rPr lang="fr-FR" i="1" dirty="0" smtClean="0"/>
              <a:t>Séminaire académique</a:t>
            </a:r>
          </a:p>
          <a:p>
            <a:r>
              <a:rPr lang="fr-FR" dirty="0" smtClean="0"/>
              <a:t>Lycée </a:t>
            </a:r>
            <a:r>
              <a:rPr lang="fr-FR" dirty="0"/>
              <a:t>Louis </a:t>
            </a:r>
            <a:r>
              <a:rPr lang="fr-FR" dirty="0" err="1"/>
              <a:t>Couffignal</a:t>
            </a:r>
            <a:r>
              <a:rPr lang="fr-FR" dirty="0"/>
              <a:t> de </a:t>
            </a:r>
            <a:r>
              <a:rPr lang="fr-FR" dirty="0" smtClean="0"/>
              <a:t>Strasbourg - </a:t>
            </a:r>
            <a:r>
              <a:rPr lang="fr-FR" dirty="0"/>
              <a:t>8 mars </a:t>
            </a:r>
            <a:r>
              <a:rPr lang="fr-FR" dirty="0" smtClean="0"/>
              <a:t>2019</a:t>
            </a:r>
            <a:endParaRPr lang="fr-FR" dirty="0"/>
          </a:p>
          <a:p>
            <a:r>
              <a:rPr lang="fr-FR" dirty="0" smtClean="0"/>
              <a:t>Lycée </a:t>
            </a:r>
            <a:r>
              <a:rPr lang="fr-FR" dirty="0"/>
              <a:t>Théodore DECK de </a:t>
            </a:r>
            <a:r>
              <a:rPr lang="fr-FR" dirty="0" smtClean="0"/>
              <a:t>Guebwiller - </a:t>
            </a:r>
            <a:r>
              <a:rPr lang="fr-FR" dirty="0"/>
              <a:t>18 mars 2019 </a:t>
            </a:r>
          </a:p>
        </p:txBody>
      </p:sp>
      <p:sp>
        <p:nvSpPr>
          <p:cNvPr id="8" name="Espace réservé du numéro de diapositive 4"/>
          <p:cNvSpPr>
            <a:spLocks noGrp="1"/>
          </p:cNvSpPr>
          <p:nvPr>
            <p:ph type="sldNum" sz="quarter" idx="12"/>
          </p:nvPr>
        </p:nvSpPr>
        <p:spPr/>
        <p:txBody>
          <a:bodyPr/>
          <a:lstStyle/>
          <a:p>
            <a:fld id="{C6B7B3CB-E3BA-F74C-AB76-86EFC5843CD6}" type="slidenum">
              <a:rPr lang="fr-FR" smtClean="0"/>
              <a:pPr/>
              <a:t>77</a:t>
            </a:fld>
            <a:endParaRPr lang="fr-FR" dirty="0"/>
          </a:p>
        </p:txBody>
      </p:sp>
    </p:spTree>
    <p:extLst>
      <p:ext uri="{BB962C8B-B14F-4D97-AF65-F5344CB8AC3E}">
        <p14:creationId xmlns:p14="http://schemas.microsoft.com/office/powerpoint/2010/main" val="2164163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Les concepts fondamentaux en SNT</a:t>
            </a:r>
            <a:endParaRPr lang="fr-FR" dirty="0"/>
          </a:p>
        </p:txBody>
      </p:sp>
      <p:sp>
        <p:nvSpPr>
          <p:cNvPr id="4" name="Espace réservé du contenu 3"/>
          <p:cNvSpPr>
            <a:spLocks noGrp="1"/>
          </p:cNvSpPr>
          <p:nvPr>
            <p:ph idx="1"/>
          </p:nvPr>
        </p:nvSpPr>
        <p:spPr/>
        <p:txBody>
          <a:bodyPr/>
          <a:lstStyle/>
          <a:p>
            <a:pPr algn="just"/>
            <a:r>
              <a:rPr lang="fr-FR" dirty="0">
                <a:solidFill>
                  <a:schemeClr val="tx1"/>
                </a:solidFill>
              </a:rPr>
              <a:t>Enseignement s’appuyant sur l’universalité de quatre concepts fondamentaux : </a:t>
            </a:r>
            <a:endParaRPr lang="fr-FR" dirty="0" smtClean="0">
              <a:solidFill>
                <a:schemeClr val="tx1"/>
              </a:solidFill>
            </a:endParaRPr>
          </a:p>
          <a:p>
            <a:pPr algn="just"/>
            <a:endParaRPr lang="fr-FR" dirty="0">
              <a:solidFill>
                <a:schemeClr val="tx1"/>
              </a:solidFill>
            </a:endParaRPr>
          </a:p>
          <a:p>
            <a:pPr algn="just">
              <a:buFont typeface="Arial" charset="0"/>
              <a:buChar char="•"/>
            </a:pPr>
            <a:r>
              <a:rPr lang="fr-FR" dirty="0">
                <a:solidFill>
                  <a:schemeClr val="tx1"/>
                </a:solidFill>
              </a:rPr>
              <a:t> les </a:t>
            </a:r>
            <a:r>
              <a:rPr lang="fr-FR" b="1" dirty="0">
                <a:solidFill>
                  <a:schemeClr val="tx1"/>
                </a:solidFill>
              </a:rPr>
              <a:t>données</a:t>
            </a:r>
            <a:r>
              <a:rPr lang="fr-FR" dirty="0">
                <a:solidFill>
                  <a:schemeClr val="tx1"/>
                </a:solidFill>
              </a:rPr>
              <a:t>, qui représentent sous une forme numérique unifiée des </a:t>
            </a:r>
            <a:r>
              <a:rPr lang="fr-FR" b="1" dirty="0">
                <a:solidFill>
                  <a:schemeClr val="tx1"/>
                </a:solidFill>
              </a:rPr>
              <a:t>informations</a:t>
            </a:r>
            <a:r>
              <a:rPr lang="fr-FR" dirty="0">
                <a:solidFill>
                  <a:schemeClr val="tx1"/>
                </a:solidFill>
              </a:rPr>
              <a:t> </a:t>
            </a:r>
          </a:p>
          <a:p>
            <a:pPr algn="just">
              <a:buFont typeface="Arial" charset="0"/>
              <a:buChar char="•"/>
            </a:pPr>
            <a:r>
              <a:rPr lang="fr-FR" dirty="0">
                <a:solidFill>
                  <a:schemeClr val="tx1"/>
                </a:solidFill>
              </a:rPr>
              <a:t> les </a:t>
            </a:r>
            <a:r>
              <a:rPr lang="fr-FR" b="1" dirty="0">
                <a:solidFill>
                  <a:schemeClr val="tx1"/>
                </a:solidFill>
              </a:rPr>
              <a:t>algorithmes</a:t>
            </a:r>
          </a:p>
          <a:p>
            <a:pPr algn="just">
              <a:buFont typeface="Arial" charset="0"/>
              <a:buChar char="•"/>
            </a:pPr>
            <a:r>
              <a:rPr lang="fr-FR" dirty="0">
                <a:solidFill>
                  <a:schemeClr val="tx1"/>
                </a:solidFill>
              </a:rPr>
              <a:t> les </a:t>
            </a:r>
            <a:r>
              <a:rPr lang="fr-FR" b="1" dirty="0">
                <a:solidFill>
                  <a:schemeClr val="tx1"/>
                </a:solidFill>
              </a:rPr>
              <a:t>langages</a:t>
            </a:r>
            <a:r>
              <a:rPr lang="fr-FR" dirty="0">
                <a:solidFill>
                  <a:schemeClr val="tx1"/>
                </a:solidFill>
              </a:rPr>
              <a:t>, qui permettent de traduire les algorithmes abstraits en </a:t>
            </a:r>
            <a:r>
              <a:rPr lang="fr-FR" b="1" dirty="0">
                <a:solidFill>
                  <a:schemeClr val="tx1"/>
                </a:solidFill>
              </a:rPr>
              <a:t>programmes</a:t>
            </a:r>
            <a:r>
              <a:rPr lang="fr-FR" dirty="0">
                <a:solidFill>
                  <a:schemeClr val="tx1"/>
                </a:solidFill>
              </a:rPr>
              <a:t> </a:t>
            </a:r>
          </a:p>
          <a:p>
            <a:pPr algn="just">
              <a:buFont typeface="Arial" charset="0"/>
              <a:buChar char="•"/>
            </a:pPr>
            <a:r>
              <a:rPr lang="fr-FR" dirty="0">
                <a:solidFill>
                  <a:schemeClr val="tx1"/>
                </a:solidFill>
              </a:rPr>
              <a:t> les </a:t>
            </a:r>
            <a:r>
              <a:rPr lang="fr-FR" b="1" dirty="0">
                <a:solidFill>
                  <a:schemeClr val="tx1"/>
                </a:solidFill>
              </a:rPr>
              <a:t>machines</a:t>
            </a:r>
            <a:r>
              <a:rPr lang="fr-FR" dirty="0">
                <a:solidFill>
                  <a:schemeClr val="tx1"/>
                </a:solidFill>
              </a:rPr>
              <a:t>, et leurs systèmes d’exploitation. On y inclut les </a:t>
            </a:r>
            <a:r>
              <a:rPr lang="fr-FR" b="1" dirty="0">
                <a:solidFill>
                  <a:schemeClr val="tx1"/>
                </a:solidFill>
              </a:rPr>
              <a:t>objets connectés </a:t>
            </a:r>
            <a:r>
              <a:rPr lang="fr-FR" dirty="0">
                <a:solidFill>
                  <a:schemeClr val="tx1"/>
                </a:solidFill>
              </a:rPr>
              <a:t>et les </a:t>
            </a:r>
            <a:r>
              <a:rPr lang="fr-FR" b="1" dirty="0">
                <a:solidFill>
                  <a:schemeClr val="tx1"/>
                </a:solidFill>
              </a:rPr>
              <a:t>réseaux</a:t>
            </a:r>
            <a:r>
              <a:rPr lang="fr-FR" dirty="0">
                <a:solidFill>
                  <a:schemeClr val="tx1"/>
                </a:solidFill>
              </a:rPr>
              <a:t>.</a:t>
            </a:r>
          </a:p>
          <a:p>
            <a:pPr algn="just"/>
            <a:endParaRPr lang="fr-FR" dirty="0">
              <a:solidFill>
                <a:schemeClr val="tx1"/>
              </a:solidFill>
            </a:endParaRPr>
          </a:p>
          <a:p>
            <a:pPr algn="just"/>
            <a:r>
              <a:rPr lang="fr-FR" dirty="0">
                <a:solidFill>
                  <a:schemeClr val="tx1"/>
                </a:solidFill>
              </a:rPr>
              <a:t>À ces concepts s’ajoute un élément transversal : les </a:t>
            </a:r>
            <a:r>
              <a:rPr lang="fr-FR" b="1" dirty="0">
                <a:solidFill>
                  <a:schemeClr val="tx1"/>
                </a:solidFill>
              </a:rPr>
              <a:t>interfaces</a:t>
            </a:r>
            <a:r>
              <a:rPr lang="fr-FR" dirty="0" smtClean="0">
                <a:solidFill>
                  <a:schemeClr val="tx1"/>
                </a:solidFill>
              </a:rPr>
              <a:t>.</a:t>
            </a:r>
            <a:endParaRPr lang="fr-FR" dirty="0"/>
          </a:p>
        </p:txBody>
      </p:sp>
    </p:spTree>
    <p:extLst>
      <p:ext uri="{BB962C8B-B14F-4D97-AF65-F5344CB8AC3E}">
        <p14:creationId xmlns:p14="http://schemas.microsoft.com/office/powerpoint/2010/main" val="3805110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D89AFB3-2A21-484E-B204-F60F59940420}"/>
              </a:ext>
            </a:extLst>
          </p:cNvPr>
          <p:cNvSpPr/>
          <p:nvPr/>
        </p:nvSpPr>
        <p:spPr>
          <a:xfrm>
            <a:off x="452263" y="2730500"/>
            <a:ext cx="3809769" cy="346710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fr-FR" sz="1600" b="1" dirty="0">
                <a:solidFill>
                  <a:schemeClr val="tx1">
                    <a:lumMod val="75000"/>
                    <a:lumOff val="25000"/>
                  </a:schemeClr>
                </a:solidFill>
              </a:rPr>
              <a:t>Notions transversales de programmation</a:t>
            </a:r>
          </a:p>
          <a:p>
            <a:pPr algn="just"/>
            <a:endParaRPr lang="fr-FR" sz="1600" b="1" dirty="0">
              <a:solidFill>
                <a:schemeClr val="tx1">
                  <a:lumMod val="75000"/>
                  <a:lumOff val="25000"/>
                </a:schemeClr>
              </a:solidFill>
            </a:endParaRPr>
          </a:p>
          <a:p>
            <a:pPr algn="just"/>
            <a:r>
              <a:rPr lang="fr-FR" sz="1600" b="1" dirty="0">
                <a:solidFill>
                  <a:schemeClr val="tx1">
                    <a:lumMod val="75000"/>
                    <a:lumOff val="25000"/>
                  </a:schemeClr>
                </a:solidFill>
              </a:rPr>
              <a:t>Enseignement organisé autour de sept thèmes :</a:t>
            </a:r>
          </a:p>
          <a:p>
            <a:pPr marL="285750" indent="-285750">
              <a:buClr>
                <a:schemeClr val="tx1"/>
              </a:buClr>
              <a:buFont typeface="Arial" charset="0"/>
              <a:buChar char="•"/>
            </a:pPr>
            <a:r>
              <a:rPr lang="fr-FR" sz="1600" dirty="0">
                <a:solidFill>
                  <a:schemeClr val="tx1">
                    <a:lumMod val="75000"/>
                    <a:lumOff val="25000"/>
                  </a:schemeClr>
                </a:solidFill>
              </a:rPr>
              <a:t>internet</a:t>
            </a:r>
          </a:p>
          <a:p>
            <a:pPr marL="285750" indent="-285750">
              <a:buClr>
                <a:schemeClr val="tx1"/>
              </a:buClr>
              <a:buFont typeface="Arial" charset="0"/>
              <a:buChar char="•"/>
            </a:pPr>
            <a:r>
              <a:rPr lang="fr-FR" sz="1600" dirty="0">
                <a:solidFill>
                  <a:schemeClr val="tx1">
                    <a:lumMod val="75000"/>
                    <a:lumOff val="25000"/>
                  </a:schemeClr>
                </a:solidFill>
              </a:rPr>
              <a:t>le </a:t>
            </a:r>
            <a:r>
              <a:rPr lang="fr-FR" sz="1600" i="1" dirty="0">
                <a:solidFill>
                  <a:schemeClr val="tx1">
                    <a:lumMod val="75000"/>
                    <a:lumOff val="25000"/>
                  </a:schemeClr>
                </a:solidFill>
              </a:rPr>
              <a:t>Web</a:t>
            </a:r>
            <a:endParaRPr lang="fr-FR" sz="1600" dirty="0">
              <a:solidFill>
                <a:schemeClr val="tx1">
                  <a:lumMod val="75000"/>
                  <a:lumOff val="25000"/>
                </a:schemeClr>
              </a:solidFill>
            </a:endParaRPr>
          </a:p>
          <a:p>
            <a:pPr marL="285750" indent="-285750">
              <a:buClr>
                <a:schemeClr val="tx1"/>
              </a:buClr>
              <a:buFont typeface="Arial" charset="0"/>
              <a:buChar char="•"/>
            </a:pPr>
            <a:r>
              <a:rPr lang="fr-FR" sz="1600" dirty="0">
                <a:solidFill>
                  <a:schemeClr val="tx1">
                    <a:lumMod val="75000"/>
                    <a:lumOff val="25000"/>
                  </a:schemeClr>
                </a:solidFill>
              </a:rPr>
              <a:t>les réseaux sociaux</a:t>
            </a:r>
          </a:p>
          <a:p>
            <a:pPr marL="285750" indent="-285750">
              <a:buClr>
                <a:schemeClr val="tx1"/>
              </a:buClr>
              <a:buFont typeface="Arial" charset="0"/>
              <a:buChar char="•"/>
            </a:pPr>
            <a:r>
              <a:rPr lang="fr-FR" sz="1600" dirty="0">
                <a:solidFill>
                  <a:schemeClr val="tx1">
                    <a:lumMod val="75000"/>
                    <a:lumOff val="25000"/>
                  </a:schemeClr>
                </a:solidFill>
              </a:rPr>
              <a:t>les données structurées et leur traitement</a:t>
            </a:r>
          </a:p>
          <a:p>
            <a:pPr marL="285750" indent="-285750">
              <a:buClr>
                <a:schemeClr val="tx1"/>
              </a:buClr>
              <a:buFont typeface="Arial" charset="0"/>
              <a:buChar char="•"/>
            </a:pPr>
            <a:r>
              <a:rPr lang="fr-FR" sz="1600" dirty="0">
                <a:solidFill>
                  <a:schemeClr val="tx1">
                    <a:lumMod val="75000"/>
                    <a:lumOff val="25000"/>
                  </a:schemeClr>
                </a:solidFill>
              </a:rPr>
              <a:t>localisation, cartographie et mobilité</a:t>
            </a:r>
          </a:p>
          <a:p>
            <a:pPr marL="285750" indent="-285750">
              <a:buClr>
                <a:schemeClr val="tx1"/>
              </a:buClr>
              <a:buFont typeface="Arial" charset="0"/>
              <a:buChar char="•"/>
            </a:pPr>
            <a:r>
              <a:rPr lang="fr-FR" sz="1600" dirty="0">
                <a:solidFill>
                  <a:schemeClr val="tx1">
                    <a:lumMod val="75000"/>
                    <a:lumOff val="25000"/>
                  </a:schemeClr>
                </a:solidFill>
              </a:rPr>
              <a:t>informatique embarquée et objets connectés</a:t>
            </a:r>
          </a:p>
          <a:p>
            <a:pPr marL="285750" indent="-285750">
              <a:buClr>
                <a:schemeClr val="tx1"/>
              </a:buClr>
              <a:buFont typeface="Arial" charset="0"/>
              <a:buChar char="•"/>
            </a:pPr>
            <a:r>
              <a:rPr lang="fr-FR" sz="1600" dirty="0">
                <a:solidFill>
                  <a:schemeClr val="tx1">
                    <a:lumMod val="75000"/>
                    <a:lumOff val="25000"/>
                  </a:schemeClr>
                </a:solidFill>
              </a:rPr>
              <a:t>la photographie numérique</a:t>
            </a:r>
          </a:p>
        </p:txBody>
      </p:sp>
      <p:sp>
        <p:nvSpPr>
          <p:cNvPr id="2" name="Rectangle 1"/>
          <p:cNvSpPr/>
          <p:nvPr/>
        </p:nvSpPr>
        <p:spPr>
          <a:xfrm>
            <a:off x="102265" y="4863139"/>
            <a:ext cx="439544"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white"/>
                </a:solidFill>
                <a:effectLst/>
                <a:uLnTx/>
                <a:uFillTx/>
                <a:latin typeface="Calibri"/>
                <a:ea typeface="+mn-ea"/>
                <a:cs typeface="+mn-cs"/>
              </a:rPr>
              <a:t>+</a:t>
            </a:r>
          </a:p>
        </p:txBody>
      </p:sp>
      <p:sp>
        <p:nvSpPr>
          <p:cNvPr id="22" name="Espace réservé du texte 6">
            <a:extLst>
              <a:ext uri="{FF2B5EF4-FFF2-40B4-BE49-F238E27FC236}">
                <a16:creationId xmlns:a16="http://schemas.microsoft.com/office/drawing/2014/main" id="{357EFACC-F9B6-6D46-888D-565654FB00D7}"/>
              </a:ext>
            </a:extLst>
          </p:cNvPr>
          <p:cNvSpPr txBox="1">
            <a:spLocks/>
          </p:cNvSpPr>
          <p:nvPr/>
        </p:nvSpPr>
        <p:spPr>
          <a:xfrm>
            <a:off x="553229" y="1420785"/>
            <a:ext cx="8133571" cy="121491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FR" sz="1800"/>
              <a:t>L’enseignement « sciences numériques et technologie » en classe de seconde a pour objet de permettre d’appréhender les principaux concepts des sciences numériques, mais également de permettre aux élèves, à partir d’un objet technologique, de comprendre le poids croissant du numérique et les enjeux qui en découlent. </a:t>
            </a:r>
            <a:endParaRPr lang="fr-FR" sz="1800" dirty="0"/>
          </a:p>
        </p:txBody>
      </p:sp>
      <p:sp>
        <p:nvSpPr>
          <p:cNvPr id="25" name="Rectangle 24">
            <a:extLst>
              <a:ext uri="{FF2B5EF4-FFF2-40B4-BE49-F238E27FC236}">
                <a16:creationId xmlns:a16="http://schemas.microsoft.com/office/drawing/2014/main" id="{AA72729A-6920-B240-B37B-9D06C8EB39FA}"/>
              </a:ext>
            </a:extLst>
          </p:cNvPr>
          <p:cNvSpPr/>
          <p:nvPr/>
        </p:nvSpPr>
        <p:spPr>
          <a:xfrm>
            <a:off x="4900020" y="2730500"/>
            <a:ext cx="3565870" cy="3467098"/>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buClr>
                <a:srgbClr val="683086"/>
              </a:buClr>
            </a:pPr>
            <a:r>
              <a:rPr lang="fr-FR" sz="1600" b="1" dirty="0">
                <a:solidFill>
                  <a:schemeClr val="tx1">
                    <a:lumMod val="75000"/>
                    <a:lumOff val="25000"/>
                  </a:schemeClr>
                </a:solidFill>
              </a:rPr>
              <a:t>Pour chaque thème :</a:t>
            </a:r>
          </a:p>
          <a:p>
            <a:pPr>
              <a:buClr>
                <a:srgbClr val="683086"/>
              </a:buClr>
            </a:pPr>
            <a:endParaRPr lang="fr-FR" sz="1600" b="1" dirty="0">
              <a:solidFill>
                <a:schemeClr val="tx1">
                  <a:lumMod val="75000"/>
                  <a:lumOff val="25000"/>
                </a:schemeClr>
              </a:solidFill>
            </a:endParaRPr>
          </a:p>
          <a:p>
            <a:pPr marL="285750" indent="-285750">
              <a:buClr>
                <a:srgbClr val="683086"/>
              </a:buClr>
              <a:buFont typeface="Arial" panose="020B0604020202020204" pitchFamily="34" charset="0"/>
              <a:buChar char="•"/>
            </a:pPr>
            <a:r>
              <a:rPr lang="fr-FR" sz="1600" dirty="0">
                <a:solidFill>
                  <a:schemeClr val="tx1">
                    <a:lumMod val="75000"/>
                    <a:lumOff val="25000"/>
                  </a:schemeClr>
                </a:solidFill>
              </a:rPr>
              <a:t>Introduction </a:t>
            </a:r>
          </a:p>
          <a:p>
            <a:pPr marL="285750" indent="-285750">
              <a:buClr>
                <a:srgbClr val="683086"/>
              </a:buClr>
              <a:buFont typeface="Arial" panose="020B0604020202020204" pitchFamily="34" charset="0"/>
              <a:buChar char="•"/>
            </a:pPr>
            <a:r>
              <a:rPr lang="fr-FR" sz="1600" dirty="0">
                <a:solidFill>
                  <a:schemeClr val="tx1">
                    <a:lumMod val="75000"/>
                    <a:lumOff val="25000"/>
                  </a:schemeClr>
                </a:solidFill>
              </a:rPr>
              <a:t>Repères historiques</a:t>
            </a:r>
          </a:p>
          <a:p>
            <a:pPr marL="285750" indent="-285750">
              <a:buClr>
                <a:srgbClr val="683086"/>
              </a:buClr>
              <a:buFont typeface="Arial" panose="020B0604020202020204" pitchFamily="34" charset="0"/>
              <a:buChar char="•"/>
            </a:pPr>
            <a:r>
              <a:rPr lang="fr-FR" sz="1600" dirty="0">
                <a:solidFill>
                  <a:schemeClr val="tx1">
                    <a:lumMod val="75000"/>
                    <a:lumOff val="25000"/>
                  </a:schemeClr>
                </a:solidFill>
              </a:rPr>
              <a:t>Les données et l’information</a:t>
            </a:r>
          </a:p>
          <a:p>
            <a:pPr marL="285750" indent="-285750">
              <a:buClr>
                <a:srgbClr val="683086"/>
              </a:buClr>
              <a:buFont typeface="Arial" panose="020B0604020202020204" pitchFamily="34" charset="0"/>
              <a:buChar char="•"/>
            </a:pPr>
            <a:r>
              <a:rPr lang="fr-FR" sz="1600" dirty="0">
                <a:solidFill>
                  <a:schemeClr val="tx1">
                    <a:lumMod val="75000"/>
                    <a:lumOff val="25000"/>
                  </a:schemeClr>
                </a:solidFill>
              </a:rPr>
              <a:t>Les algorithmes et les programmes</a:t>
            </a:r>
          </a:p>
          <a:p>
            <a:pPr marL="285750" indent="-285750">
              <a:buClr>
                <a:srgbClr val="683086"/>
              </a:buClr>
              <a:buFont typeface="Arial" panose="020B0604020202020204" pitchFamily="34" charset="0"/>
              <a:buChar char="•"/>
            </a:pPr>
            <a:r>
              <a:rPr lang="fr-FR" sz="1600" dirty="0">
                <a:solidFill>
                  <a:schemeClr val="tx1">
                    <a:lumMod val="75000"/>
                    <a:lumOff val="25000"/>
                  </a:schemeClr>
                </a:solidFill>
              </a:rPr>
              <a:t>Les machines</a:t>
            </a:r>
          </a:p>
          <a:p>
            <a:pPr marL="285750" indent="-285750">
              <a:buClr>
                <a:srgbClr val="683086"/>
              </a:buClr>
              <a:buFont typeface="Arial" panose="020B0604020202020204" pitchFamily="34" charset="0"/>
              <a:buChar char="•"/>
            </a:pPr>
            <a:r>
              <a:rPr lang="fr-FR" sz="1600" dirty="0">
                <a:solidFill>
                  <a:schemeClr val="tx1">
                    <a:lumMod val="75000"/>
                    <a:lumOff val="25000"/>
                  </a:schemeClr>
                </a:solidFill>
              </a:rPr>
              <a:t>Impacts sur les pratiques humaines</a:t>
            </a:r>
          </a:p>
          <a:p>
            <a:pPr marL="285750" indent="-285750">
              <a:buClr>
                <a:srgbClr val="683086"/>
              </a:buClr>
              <a:buFont typeface="Arial" panose="020B0604020202020204" pitchFamily="34" charset="0"/>
              <a:buChar char="•"/>
            </a:pPr>
            <a:r>
              <a:rPr lang="fr-FR" sz="1600" dirty="0">
                <a:solidFill>
                  <a:schemeClr val="tx1">
                    <a:lumMod val="75000"/>
                    <a:lumOff val="25000"/>
                  </a:schemeClr>
                </a:solidFill>
              </a:rPr>
              <a:t>Suivis des contenus, capacités attendues et exemple d’activités</a:t>
            </a:r>
          </a:p>
          <a:p>
            <a:pPr lvl="1">
              <a:buClr>
                <a:srgbClr val="683086"/>
              </a:buClr>
            </a:pPr>
            <a:endParaRPr lang="fr-FR" sz="1400" dirty="0">
              <a:solidFill>
                <a:schemeClr val="tx1">
                  <a:lumMod val="75000"/>
                  <a:lumOff val="25000"/>
                </a:schemeClr>
              </a:solidFill>
            </a:endParaRPr>
          </a:p>
        </p:txBody>
      </p:sp>
      <p:sp>
        <p:nvSpPr>
          <p:cNvPr id="3" name="Titre 2"/>
          <p:cNvSpPr>
            <a:spLocks noGrp="1"/>
          </p:cNvSpPr>
          <p:nvPr>
            <p:ph type="ctrTitle"/>
          </p:nvPr>
        </p:nvSpPr>
        <p:spPr/>
        <p:txBody>
          <a:bodyPr/>
          <a:lstStyle/>
          <a:p>
            <a:r>
              <a:rPr lang="fr-FR" dirty="0" smtClean="0"/>
              <a:t>Programme</a:t>
            </a:r>
            <a:endParaRPr lang="fr-FR" dirty="0"/>
          </a:p>
        </p:txBody>
      </p:sp>
    </p:spTree>
    <p:extLst>
      <p:ext uri="{BB962C8B-B14F-4D97-AF65-F5344CB8AC3E}">
        <p14:creationId xmlns:p14="http://schemas.microsoft.com/office/powerpoint/2010/main" val="2462143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0"/>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10"/>
</p:tagLst>
</file>

<file path=ppt/tags/tag13.xml><?xml version="1.0" encoding="utf-8"?>
<p:tagLst xmlns:a="http://schemas.openxmlformats.org/drawingml/2006/main" xmlns:r="http://schemas.openxmlformats.org/officeDocument/2006/relationships" xmlns:p="http://schemas.openxmlformats.org/presentationml/2006/main">
  <p:tag name="NUM" val="12"/>
</p:tagLst>
</file>

<file path=ppt/tags/tag14.xml><?xml version="1.0" encoding="utf-8"?>
<p:tagLst xmlns:a="http://schemas.openxmlformats.org/drawingml/2006/main" xmlns:r="http://schemas.openxmlformats.org/officeDocument/2006/relationships" xmlns:p="http://schemas.openxmlformats.org/presentationml/2006/main">
  <p:tag name="NUM" val="13"/>
</p:tagLst>
</file>

<file path=ppt/tags/tag15.xml><?xml version="1.0" encoding="utf-8"?>
<p:tagLst xmlns:a="http://schemas.openxmlformats.org/drawingml/2006/main" xmlns:r="http://schemas.openxmlformats.org/officeDocument/2006/relationships" xmlns:p="http://schemas.openxmlformats.org/presentationml/2006/main">
  <p:tag name="NUM" val="14"/>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18.xml><?xml version="1.0" encoding="utf-8"?>
<p:tagLst xmlns:a="http://schemas.openxmlformats.org/drawingml/2006/main" xmlns:r="http://schemas.openxmlformats.org/officeDocument/2006/relationships" xmlns:p="http://schemas.openxmlformats.org/presentationml/2006/main">
  <p:tag name="NUM" val="18"/>
</p:tagLst>
</file>

<file path=ppt/tags/tag19.xml><?xml version="1.0" encoding="utf-8"?>
<p:tagLst xmlns:a="http://schemas.openxmlformats.org/drawingml/2006/main" xmlns:r="http://schemas.openxmlformats.org/officeDocument/2006/relationships" xmlns:p="http://schemas.openxmlformats.org/presentationml/2006/main">
  <p:tag name="NUM" val="19"/>
</p:tagLst>
</file>

<file path=ppt/tags/tag2.xml><?xml version="1.0" encoding="utf-8"?>
<p:tagLst xmlns:a="http://schemas.openxmlformats.org/drawingml/2006/main" xmlns:r="http://schemas.openxmlformats.org/officeDocument/2006/relationships" xmlns:p="http://schemas.openxmlformats.org/presentationml/2006/main">
  <p:tag name="NUM" val="10"/>
</p:tagLst>
</file>

<file path=ppt/tags/tag20.xml><?xml version="1.0" encoding="utf-8"?>
<p:tagLst xmlns:a="http://schemas.openxmlformats.org/drawingml/2006/main" xmlns:r="http://schemas.openxmlformats.org/officeDocument/2006/relationships" xmlns:p="http://schemas.openxmlformats.org/presentationml/2006/main">
  <p:tag name="NUM" val="20"/>
</p:tagLst>
</file>

<file path=ppt/tags/tag21.xml><?xml version="1.0" encoding="utf-8"?>
<p:tagLst xmlns:a="http://schemas.openxmlformats.org/drawingml/2006/main" xmlns:r="http://schemas.openxmlformats.org/officeDocument/2006/relationships" xmlns:p="http://schemas.openxmlformats.org/presentationml/2006/main">
  <p:tag name="NUM" val="21"/>
</p:tagLst>
</file>

<file path=ppt/tags/tag22.xml><?xml version="1.0" encoding="utf-8"?>
<p:tagLst xmlns:a="http://schemas.openxmlformats.org/drawingml/2006/main" xmlns:r="http://schemas.openxmlformats.org/officeDocument/2006/relationships" xmlns:p="http://schemas.openxmlformats.org/presentationml/2006/main">
  <p:tag name="NUM" val="22"/>
</p:tagLst>
</file>

<file path=ppt/tags/tag23.xml><?xml version="1.0" encoding="utf-8"?>
<p:tagLst xmlns:a="http://schemas.openxmlformats.org/drawingml/2006/main" xmlns:r="http://schemas.openxmlformats.org/officeDocument/2006/relationships" xmlns:p="http://schemas.openxmlformats.org/presentationml/2006/main">
  <p:tag name="NUM" val="23"/>
</p:tagLst>
</file>

<file path=ppt/tags/tag24.xml><?xml version="1.0" encoding="utf-8"?>
<p:tagLst xmlns:a="http://schemas.openxmlformats.org/drawingml/2006/main" xmlns:r="http://schemas.openxmlformats.org/officeDocument/2006/relationships" xmlns:p="http://schemas.openxmlformats.org/presentationml/2006/main">
  <p:tag name="NUM" val="24"/>
</p:tagLst>
</file>

<file path=ppt/tags/tag25.xml><?xml version="1.0" encoding="utf-8"?>
<p:tagLst xmlns:a="http://schemas.openxmlformats.org/drawingml/2006/main" xmlns:r="http://schemas.openxmlformats.org/officeDocument/2006/relationships" xmlns:p="http://schemas.openxmlformats.org/presentationml/2006/main">
  <p:tag name="NUM" val="25"/>
</p:tagLst>
</file>

<file path=ppt/tags/tag26.xml><?xml version="1.0" encoding="utf-8"?>
<p:tagLst xmlns:a="http://schemas.openxmlformats.org/drawingml/2006/main" xmlns:r="http://schemas.openxmlformats.org/officeDocument/2006/relationships" xmlns:p="http://schemas.openxmlformats.org/presentationml/2006/main">
  <p:tag name="NUM" val="26"/>
</p:tagLst>
</file>

<file path=ppt/tags/tag27.xml><?xml version="1.0" encoding="utf-8"?>
<p:tagLst xmlns:a="http://schemas.openxmlformats.org/drawingml/2006/main" xmlns:r="http://schemas.openxmlformats.org/officeDocument/2006/relationships" xmlns:p="http://schemas.openxmlformats.org/presentationml/2006/main">
  <p:tag name="NUM" val="27"/>
</p:tagLst>
</file>

<file path=ppt/tags/tag28.xml><?xml version="1.0" encoding="utf-8"?>
<p:tagLst xmlns:a="http://schemas.openxmlformats.org/drawingml/2006/main" xmlns:r="http://schemas.openxmlformats.org/officeDocument/2006/relationships" xmlns:p="http://schemas.openxmlformats.org/presentationml/2006/main">
  <p:tag name="NUM" val="29"/>
</p:tagLst>
</file>

<file path=ppt/tags/tag29.xml><?xml version="1.0" encoding="utf-8"?>
<p:tagLst xmlns:a="http://schemas.openxmlformats.org/drawingml/2006/main" xmlns:r="http://schemas.openxmlformats.org/officeDocument/2006/relationships" xmlns:p="http://schemas.openxmlformats.org/presentationml/2006/main">
  <p:tag name="NUM" val="31"/>
</p:tagLst>
</file>

<file path=ppt/tags/tag3.xml><?xml version="1.0" encoding="utf-8"?>
<p:tagLst xmlns:a="http://schemas.openxmlformats.org/drawingml/2006/main" xmlns:r="http://schemas.openxmlformats.org/officeDocument/2006/relationships" xmlns:p="http://schemas.openxmlformats.org/presentationml/2006/main">
  <p:tag name="NUM" val="10"/>
</p:tagLst>
</file>

<file path=ppt/tags/tag30.xml><?xml version="1.0" encoding="utf-8"?>
<p:tagLst xmlns:a="http://schemas.openxmlformats.org/drawingml/2006/main" xmlns:r="http://schemas.openxmlformats.org/officeDocument/2006/relationships" xmlns:p="http://schemas.openxmlformats.org/presentationml/2006/main">
  <p:tag name="NUM" val="32"/>
</p:tagLst>
</file>

<file path=ppt/tags/tag31.xml><?xml version="1.0" encoding="utf-8"?>
<p:tagLst xmlns:a="http://schemas.openxmlformats.org/drawingml/2006/main" xmlns:r="http://schemas.openxmlformats.org/officeDocument/2006/relationships" xmlns:p="http://schemas.openxmlformats.org/presentationml/2006/main">
  <p:tag name="NUM" val="33"/>
</p:tagLst>
</file>

<file path=ppt/tags/tag32.xml><?xml version="1.0" encoding="utf-8"?>
<p:tagLst xmlns:a="http://schemas.openxmlformats.org/drawingml/2006/main" xmlns:r="http://schemas.openxmlformats.org/officeDocument/2006/relationships" xmlns:p="http://schemas.openxmlformats.org/presentationml/2006/main">
  <p:tag name="NUM" val="34"/>
</p:tagLst>
</file>

<file path=ppt/tags/tag33.xml><?xml version="1.0" encoding="utf-8"?>
<p:tagLst xmlns:a="http://schemas.openxmlformats.org/drawingml/2006/main" xmlns:r="http://schemas.openxmlformats.org/officeDocument/2006/relationships" xmlns:p="http://schemas.openxmlformats.org/presentationml/2006/main">
  <p:tag name="NUM" val="35"/>
</p:tagLst>
</file>

<file path=ppt/tags/tag34.xml><?xml version="1.0" encoding="utf-8"?>
<p:tagLst xmlns:a="http://schemas.openxmlformats.org/drawingml/2006/main" xmlns:r="http://schemas.openxmlformats.org/officeDocument/2006/relationships" xmlns:p="http://schemas.openxmlformats.org/presentationml/2006/main">
  <p:tag name="NUM" val="43"/>
</p:tagLst>
</file>

<file path=ppt/tags/tag35.xml><?xml version="1.0" encoding="utf-8"?>
<p:tagLst xmlns:a="http://schemas.openxmlformats.org/drawingml/2006/main" xmlns:r="http://schemas.openxmlformats.org/officeDocument/2006/relationships" xmlns:p="http://schemas.openxmlformats.org/presentationml/2006/main">
  <p:tag name="NUM" val="44"/>
</p:tagLst>
</file>

<file path=ppt/tags/tag36.xml><?xml version="1.0" encoding="utf-8"?>
<p:tagLst xmlns:a="http://schemas.openxmlformats.org/drawingml/2006/main" xmlns:r="http://schemas.openxmlformats.org/officeDocument/2006/relationships" xmlns:p="http://schemas.openxmlformats.org/presentationml/2006/main">
  <p:tag name="NUM" val="46"/>
</p:tagLst>
</file>

<file path=ppt/tags/tag37.xml><?xml version="1.0" encoding="utf-8"?>
<p:tagLst xmlns:a="http://schemas.openxmlformats.org/drawingml/2006/main" xmlns:r="http://schemas.openxmlformats.org/officeDocument/2006/relationships" xmlns:p="http://schemas.openxmlformats.org/presentationml/2006/main">
  <p:tag name="NUM" val="50"/>
</p:tagLst>
</file>

<file path=ppt/tags/tag38.xml><?xml version="1.0" encoding="utf-8"?>
<p:tagLst xmlns:a="http://schemas.openxmlformats.org/drawingml/2006/main" xmlns:r="http://schemas.openxmlformats.org/officeDocument/2006/relationships" xmlns:p="http://schemas.openxmlformats.org/presentationml/2006/main">
  <p:tag name="NUM" val="52"/>
</p:tagLst>
</file>

<file path=ppt/tags/tag39.xml><?xml version="1.0" encoding="utf-8"?>
<p:tagLst xmlns:a="http://schemas.openxmlformats.org/drawingml/2006/main" xmlns:r="http://schemas.openxmlformats.org/officeDocument/2006/relationships" xmlns:p="http://schemas.openxmlformats.org/presentationml/2006/main">
  <p:tag name="NUM" val="55"/>
</p:tagLst>
</file>

<file path=ppt/tags/tag4.xml><?xml version="1.0" encoding="utf-8"?>
<p:tagLst xmlns:a="http://schemas.openxmlformats.org/drawingml/2006/main" xmlns:r="http://schemas.openxmlformats.org/officeDocument/2006/relationships" xmlns:p="http://schemas.openxmlformats.org/presentationml/2006/main">
  <p:tag name="NUM" val="10"/>
</p:tagLst>
</file>

<file path=ppt/tags/tag40.xml><?xml version="1.0" encoding="utf-8"?>
<p:tagLst xmlns:a="http://schemas.openxmlformats.org/drawingml/2006/main" xmlns:r="http://schemas.openxmlformats.org/officeDocument/2006/relationships" xmlns:p="http://schemas.openxmlformats.org/presentationml/2006/main">
  <p:tag name="NUM" val="56"/>
</p:tagLst>
</file>

<file path=ppt/tags/tag41.xml><?xml version="1.0" encoding="utf-8"?>
<p:tagLst xmlns:a="http://schemas.openxmlformats.org/drawingml/2006/main" xmlns:r="http://schemas.openxmlformats.org/officeDocument/2006/relationships" xmlns:p="http://schemas.openxmlformats.org/presentationml/2006/main">
  <p:tag name="NUM" val="57"/>
</p:tagLst>
</file>

<file path=ppt/tags/tag42.xml><?xml version="1.0" encoding="utf-8"?>
<p:tagLst xmlns:a="http://schemas.openxmlformats.org/drawingml/2006/main" xmlns:r="http://schemas.openxmlformats.org/officeDocument/2006/relationships" xmlns:p="http://schemas.openxmlformats.org/presentationml/2006/main">
  <p:tag name="NUM" val="36"/>
</p:tagLst>
</file>

<file path=ppt/tags/tag43.xml><?xml version="1.0" encoding="utf-8"?>
<p:tagLst xmlns:a="http://schemas.openxmlformats.org/drawingml/2006/main" xmlns:r="http://schemas.openxmlformats.org/officeDocument/2006/relationships" xmlns:p="http://schemas.openxmlformats.org/presentationml/2006/main">
  <p:tag name="NUM" val="10"/>
</p:tagLst>
</file>

<file path=ppt/tags/tag44.xml><?xml version="1.0" encoding="utf-8"?>
<p:tagLst xmlns:a="http://schemas.openxmlformats.org/drawingml/2006/main" xmlns:r="http://schemas.openxmlformats.org/officeDocument/2006/relationships" xmlns:p="http://schemas.openxmlformats.org/presentationml/2006/main">
  <p:tag name="NUM" val="20"/>
</p:tagLst>
</file>

<file path=ppt/tags/tag45.xml><?xml version="1.0" encoding="utf-8"?>
<p:tagLst xmlns:a="http://schemas.openxmlformats.org/drawingml/2006/main" xmlns:r="http://schemas.openxmlformats.org/officeDocument/2006/relationships" xmlns:p="http://schemas.openxmlformats.org/presentationml/2006/main">
  <p:tag name="NUM" val="6"/>
</p:tagLst>
</file>

<file path=ppt/tags/tag46.xml><?xml version="1.0" encoding="utf-8"?>
<p:tagLst xmlns:a="http://schemas.openxmlformats.org/drawingml/2006/main" xmlns:r="http://schemas.openxmlformats.org/officeDocument/2006/relationships" xmlns:p="http://schemas.openxmlformats.org/presentationml/2006/main">
  <p:tag name="NUM" val="28"/>
</p:tagLst>
</file>

<file path=ppt/tags/tag47.xml><?xml version="1.0" encoding="utf-8"?>
<p:tagLst xmlns:a="http://schemas.openxmlformats.org/drawingml/2006/main" xmlns:r="http://schemas.openxmlformats.org/officeDocument/2006/relationships" xmlns:p="http://schemas.openxmlformats.org/presentationml/2006/main">
  <p:tag name="NUM" val="11"/>
</p:tagLst>
</file>

<file path=ppt/tags/tag48.xml><?xml version="1.0" encoding="utf-8"?>
<p:tagLst xmlns:a="http://schemas.openxmlformats.org/drawingml/2006/main" xmlns:r="http://schemas.openxmlformats.org/officeDocument/2006/relationships" xmlns:p="http://schemas.openxmlformats.org/presentationml/2006/main">
  <p:tag name="NUM" val="30"/>
</p:tagLst>
</file>

<file path=ppt/tags/tag49.xml><?xml version="1.0" encoding="utf-8"?>
<p:tagLst xmlns:a="http://schemas.openxmlformats.org/drawingml/2006/main" xmlns:r="http://schemas.openxmlformats.org/officeDocument/2006/relationships" xmlns:p="http://schemas.openxmlformats.org/presentationml/2006/main">
  <p:tag name="NUM" val="38"/>
</p:tagLst>
</file>

<file path=ppt/tags/tag5.xml><?xml version="1.0" encoding="utf-8"?>
<p:tagLst xmlns:a="http://schemas.openxmlformats.org/drawingml/2006/main" xmlns:r="http://schemas.openxmlformats.org/officeDocument/2006/relationships" xmlns:p="http://schemas.openxmlformats.org/presentationml/2006/main">
  <p:tag name="NUM" val="10"/>
</p:tagLst>
</file>

<file path=ppt/tags/tag50.xml><?xml version="1.0" encoding="utf-8"?>
<p:tagLst xmlns:a="http://schemas.openxmlformats.org/drawingml/2006/main" xmlns:r="http://schemas.openxmlformats.org/officeDocument/2006/relationships" xmlns:p="http://schemas.openxmlformats.org/presentationml/2006/main">
  <p:tag name="NUM" val="39"/>
</p:tagLst>
</file>

<file path=ppt/tags/tag51.xml><?xml version="1.0" encoding="utf-8"?>
<p:tagLst xmlns:a="http://schemas.openxmlformats.org/drawingml/2006/main" xmlns:r="http://schemas.openxmlformats.org/officeDocument/2006/relationships" xmlns:p="http://schemas.openxmlformats.org/presentationml/2006/main">
  <p:tag name="NUM" val="52"/>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28"/>
</p:tagLst>
</file>

<file path=ppt/tags/tag54.xml><?xml version="1.0" encoding="utf-8"?>
<p:tagLst xmlns:a="http://schemas.openxmlformats.org/drawingml/2006/main" xmlns:r="http://schemas.openxmlformats.org/officeDocument/2006/relationships" xmlns:p="http://schemas.openxmlformats.org/presentationml/2006/main">
  <p:tag name="NUM" val="37"/>
</p:tagLst>
</file>

<file path=ppt/tags/tag55.xml><?xml version="1.0" encoding="utf-8"?>
<p:tagLst xmlns:a="http://schemas.openxmlformats.org/drawingml/2006/main" xmlns:r="http://schemas.openxmlformats.org/officeDocument/2006/relationships" xmlns:p="http://schemas.openxmlformats.org/presentationml/2006/main">
  <p:tag name="NUM" val="45"/>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TITR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U">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TENU">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28870</TotalTime>
  <Words>5674</Words>
  <Application>Microsoft Office PowerPoint</Application>
  <PresentationFormat>Affichage à l'écran (4:3)</PresentationFormat>
  <Paragraphs>1223</Paragraphs>
  <Slides>77</Slides>
  <Notes>50</Notes>
  <HiddenSlides>0</HiddenSlides>
  <MMClips>0</MMClips>
  <ScaleCrop>false</ScaleCrop>
  <HeadingPairs>
    <vt:vector size="8" baseType="variant">
      <vt:variant>
        <vt:lpstr>Polices utilisées</vt:lpstr>
      </vt:variant>
      <vt:variant>
        <vt:i4>4</vt:i4>
      </vt:variant>
      <vt:variant>
        <vt:lpstr>Thème</vt:lpstr>
      </vt:variant>
      <vt:variant>
        <vt:i4>3</vt:i4>
      </vt:variant>
      <vt:variant>
        <vt:lpstr>Serveurs OLE incorporés</vt:lpstr>
      </vt:variant>
      <vt:variant>
        <vt:i4>1</vt:i4>
      </vt:variant>
      <vt:variant>
        <vt:lpstr>Titres des diapositives</vt:lpstr>
      </vt:variant>
      <vt:variant>
        <vt:i4>77</vt:i4>
      </vt:variant>
    </vt:vector>
  </HeadingPairs>
  <TitlesOfParts>
    <vt:vector size="85" baseType="lpstr">
      <vt:lpstr>Arial</vt:lpstr>
      <vt:lpstr>Calibri</vt:lpstr>
      <vt:lpstr>Noto Sans Symbols</vt:lpstr>
      <vt:lpstr>Times New Roman</vt:lpstr>
      <vt:lpstr>TITRE</vt:lpstr>
      <vt:lpstr>CONTENU</vt:lpstr>
      <vt:lpstr>1_CONTENU</vt:lpstr>
      <vt:lpstr>Document</vt:lpstr>
      <vt:lpstr>Réforme du lycée GT</vt:lpstr>
      <vt:lpstr>ORDRE DU JOUR</vt:lpstr>
      <vt:lpstr>Cadre général du séminaire</vt:lpstr>
      <vt:lpstr>Cadre général du séminaire</vt:lpstr>
      <vt:lpstr>Cadre général du séminaire</vt:lpstr>
      <vt:lpstr>Enseignement du tronc commun SNT en 2nde </vt:lpstr>
      <vt:lpstr>Avant et après la réforme</vt:lpstr>
      <vt:lpstr>Les concepts fondamentaux en SNT</vt:lpstr>
      <vt:lpstr>Programme</vt:lpstr>
      <vt:lpstr>Points de vigilance</vt:lpstr>
      <vt:lpstr>Formation des professeurs au SNT</vt:lpstr>
      <vt:lpstr>Enseignement optionnel SI et CIT</vt:lpstr>
      <vt:lpstr>Généralités</vt:lpstr>
      <vt:lpstr>Avant la réforme …</vt:lpstr>
      <vt:lpstr>… après la réforme</vt:lpstr>
      <vt:lpstr>Présentation d’activités de projets en 2nde  </vt:lpstr>
      <vt:lpstr>Défi en 2nde </vt:lpstr>
      <vt:lpstr>Challenge 2nde</vt:lpstr>
      <vt:lpstr>La mini entreprise</vt:lpstr>
      <vt:lpstr>« Course en cours »</vt:lpstr>
      <vt:lpstr>« Course en cours »</vt:lpstr>
      <vt:lpstr>Enseignement de spécialité – Sciences de l’Ingénieur</vt:lpstr>
      <vt:lpstr>Volumes horaires</vt:lpstr>
      <vt:lpstr>Compétences mobilisées</vt:lpstr>
      <vt:lpstr>La contribution des STEM</vt:lpstr>
      <vt:lpstr>La démarche scientifique</vt:lpstr>
      <vt:lpstr>Fablab</vt:lpstr>
      <vt:lpstr>Fablab</vt:lpstr>
      <vt:lpstr>Fablab</vt:lpstr>
      <vt:lpstr>Fablab</vt:lpstr>
      <vt:lpstr>Fablab</vt:lpstr>
      <vt:lpstr>Fablab</vt:lpstr>
      <vt:lpstr>Fablab</vt:lpstr>
      <vt:lpstr>Des thématiques pour contextualiser l’enseignement</vt:lpstr>
      <vt:lpstr>Principales évolutions du programme</vt:lpstr>
      <vt:lpstr>Principales évolutions du programme</vt:lpstr>
      <vt:lpstr>Proposition de progression</vt:lpstr>
      <vt:lpstr>Proposition de progression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 sur la progression</vt:lpstr>
      <vt:lpstr>Comparaison avant et après la réforme</vt:lpstr>
      <vt:lpstr>Comparaison avant et après la réforme</vt:lpstr>
      <vt:lpstr>Evaluation du nouveau Bac</vt:lpstr>
      <vt:lpstr>Evaluation du nouveau Bac</vt:lpstr>
      <vt:lpstr>Evaluation du nouveau Bac</vt:lpstr>
      <vt:lpstr>Epreuve écrite de fin de 1ère </vt:lpstr>
      <vt:lpstr>Epreuve écrite de fin de 1ère </vt:lpstr>
      <vt:lpstr>Epreuve écrite de fin de 1ère </vt:lpstr>
      <vt:lpstr>Projet de 1ère : Cahier des charges</vt:lpstr>
      <vt:lpstr>Projet de 1ère : Cahier des charges</vt:lpstr>
      <vt:lpstr>Projet de 1ère : Cahier des charges</vt:lpstr>
      <vt:lpstr>Projet de 1ère : Cahier des charges</vt:lpstr>
      <vt:lpstr>Projet de 1ère : Cahier des charges</vt:lpstr>
      <vt:lpstr>Projet de 1ère : Cahier des charges</vt:lpstr>
      <vt:lpstr>Projet de 1ère : Exemple de projet</vt:lpstr>
      <vt:lpstr>Points divers</vt:lpstr>
      <vt:lpstr>Points divers</vt:lpstr>
      <vt:lpstr>Points divers</vt:lpstr>
      <vt:lpstr>Ateliers de l’après-midi – 8 mars 2019</vt:lpstr>
      <vt:lpstr>Organisation et répartition</vt:lpstr>
      <vt:lpstr>Organisation et répartition</vt:lpstr>
      <vt:lpstr>Organisation et répartition</vt:lpstr>
      <vt:lpstr>Organisation et répartition</vt:lpstr>
      <vt:lpstr>Ateliers de l’après-midi – 18 mars 2019</vt:lpstr>
      <vt:lpstr>Organisation et répartition</vt:lpstr>
      <vt:lpstr>Organisation et répartition</vt:lpstr>
      <vt:lpstr>Organisation et répartition</vt:lpstr>
      <vt:lpstr>Organisation et répartition</vt:lpstr>
      <vt:lpstr>Réforme du lycée GT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Daniel GLAISER</cp:lastModifiedBy>
  <cp:revision>371</cp:revision>
  <cp:lastPrinted>2017-03-12T17:04:13Z</cp:lastPrinted>
  <dcterms:created xsi:type="dcterms:W3CDTF">2015-02-04T10:43:31Z</dcterms:created>
  <dcterms:modified xsi:type="dcterms:W3CDTF">2019-04-26T21:25:05Z</dcterms:modified>
</cp:coreProperties>
</file>