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3" r:id="rId4"/>
    <p:sldId id="259" r:id="rId5"/>
    <p:sldId id="260" r:id="rId6"/>
    <p:sldId id="264" r:id="rId7"/>
    <p:sldId id="261" r:id="rId8"/>
    <p:sldId id="262" r:id="rId9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21" autoAdjust="0"/>
    <p:restoredTop sz="94660"/>
  </p:normalViewPr>
  <p:slideViewPr>
    <p:cSldViewPr>
      <p:cViewPr varScale="1">
        <p:scale>
          <a:sx n="106" d="100"/>
          <a:sy n="106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A16D-80AA-47CE-96BF-45693F7D4B6D}" type="datetimeFigureOut">
              <a:rPr lang="fr-FR" smtClean="0"/>
              <a:pPr/>
              <a:t>03/10/2013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2C0D-D971-42F3-BF18-54CE2808A2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A16D-80AA-47CE-96BF-45693F7D4B6D}" type="datetimeFigureOut">
              <a:rPr lang="fr-FR" smtClean="0"/>
              <a:pPr/>
              <a:t>03/10/2013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2C0D-D971-42F3-BF18-54CE2808A2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A16D-80AA-47CE-96BF-45693F7D4B6D}" type="datetimeFigureOut">
              <a:rPr lang="fr-FR" smtClean="0"/>
              <a:pPr/>
              <a:t>03/10/2013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2C0D-D971-42F3-BF18-54CE2808A2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A16D-80AA-47CE-96BF-45693F7D4B6D}" type="datetimeFigureOut">
              <a:rPr lang="fr-FR" smtClean="0"/>
              <a:pPr/>
              <a:t>03/10/2013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2C0D-D971-42F3-BF18-54CE2808A2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A16D-80AA-47CE-96BF-45693F7D4B6D}" type="datetimeFigureOut">
              <a:rPr lang="fr-FR" smtClean="0"/>
              <a:pPr/>
              <a:t>03/10/2013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2C0D-D971-42F3-BF18-54CE2808A2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A16D-80AA-47CE-96BF-45693F7D4B6D}" type="datetimeFigureOut">
              <a:rPr lang="fr-FR" smtClean="0"/>
              <a:pPr/>
              <a:t>03/10/2013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2C0D-D971-42F3-BF18-54CE2808A2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A16D-80AA-47CE-96BF-45693F7D4B6D}" type="datetimeFigureOut">
              <a:rPr lang="fr-FR" smtClean="0"/>
              <a:pPr/>
              <a:t>03/10/2013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2C0D-D971-42F3-BF18-54CE2808A2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A16D-80AA-47CE-96BF-45693F7D4B6D}" type="datetimeFigureOut">
              <a:rPr lang="fr-FR" smtClean="0"/>
              <a:pPr/>
              <a:t>03/10/2013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2C0D-D971-42F3-BF18-54CE2808A2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A16D-80AA-47CE-96BF-45693F7D4B6D}" type="datetimeFigureOut">
              <a:rPr lang="fr-FR" smtClean="0"/>
              <a:pPr/>
              <a:t>03/10/2013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2C0D-D971-42F3-BF18-54CE2808A2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A16D-80AA-47CE-96BF-45693F7D4B6D}" type="datetimeFigureOut">
              <a:rPr lang="fr-FR" smtClean="0"/>
              <a:pPr/>
              <a:t>03/10/2013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2C0D-D971-42F3-BF18-54CE2808A2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A16D-80AA-47CE-96BF-45693F7D4B6D}" type="datetimeFigureOut">
              <a:rPr lang="fr-FR" smtClean="0"/>
              <a:pPr/>
              <a:t>03/10/2013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2C0D-D971-42F3-BF18-54CE2808A2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2A16D-80AA-47CE-96BF-45693F7D4B6D}" type="datetimeFigureOut">
              <a:rPr lang="fr-FR" smtClean="0"/>
              <a:pPr/>
              <a:t>03/10/2013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62C0D-D971-42F3-BF18-54CE2808A2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298575"/>
          </a:xfr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2200" b="1" dirty="0" smtClean="0"/>
              <a:t>ANALYSER DE MANIÈRE CRITIQUE UN DOCUMENT</a:t>
            </a:r>
            <a:r>
              <a:rPr lang="fr-FR" sz="2200" b="1" i="1" dirty="0" smtClean="0"/>
              <a:t> 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dirty="0" smtClean="0"/>
              <a:t>	</a:t>
            </a:r>
          </a:p>
        </p:txBody>
      </p:sp>
      <p:sp>
        <p:nvSpPr>
          <p:cNvPr id="3075" name="Sous-titre 2"/>
          <p:cNvSpPr>
            <a:spLocks noGrp="1"/>
          </p:cNvSpPr>
          <p:nvPr>
            <p:ph type="subTitle" idx="1"/>
          </p:nvPr>
        </p:nvSpPr>
        <p:spPr>
          <a:xfrm>
            <a:off x="900113" y="4076700"/>
            <a:ext cx="7416800" cy="623888"/>
          </a:xfrm>
        </p:spPr>
        <p:txBody>
          <a:bodyPr>
            <a:normAutofit fontScale="92500" lnSpcReduction="10000"/>
          </a:bodyPr>
          <a:lstStyle/>
          <a:p>
            <a:r>
              <a:rPr lang="fr-FR" sz="4000" b="1" i="1" dirty="0" smtClean="0"/>
              <a:t>Les affiches de propagande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857875" cy="6858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pic>
        <p:nvPicPr>
          <p:cNvPr id="6" name="Picture 2" descr="http://mamanana.typepad.fr/photos/uncategorized/2008/01/21/allaiter_en_buva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2996952"/>
            <a:ext cx="5148064" cy="3861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ierre-mera.ac-versailles.fr/local/cache-vignettes/L456xH541/306b._affiche_de_propagande-92d2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16632"/>
            <a:ext cx="5510675" cy="6537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0"/>
            <a:ext cx="4824536" cy="66775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www.topito.com/wp-content/uploads/2009/06/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0"/>
            <a:ext cx="4752528" cy="67327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ww.larousse.fr/encyclopedie/data/images/1007369-Propagande_antis%C3%A9mi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88640"/>
            <a:ext cx="4680520" cy="64782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 b="2751"/>
          <a:stretch>
            <a:fillRect/>
          </a:stretch>
        </p:blipFill>
        <p:spPr bwMode="auto">
          <a:xfrm>
            <a:off x="0" y="0"/>
            <a:ext cx="5857875" cy="6858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pic>
        <p:nvPicPr>
          <p:cNvPr id="4" name="Picture 7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188640"/>
            <a:ext cx="2304256" cy="318926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pic>
        <p:nvPicPr>
          <p:cNvPr id="5" name="Picture 2" descr="http://www.topito.com/wp-content/uploads/2009/06/0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3429000"/>
            <a:ext cx="2376264" cy="3366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 b="2751"/>
          <a:stretch>
            <a:fillRect/>
          </a:stretch>
        </p:blipFill>
        <p:spPr bwMode="auto">
          <a:xfrm>
            <a:off x="0" y="0"/>
            <a:ext cx="5857875" cy="6858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pic>
        <p:nvPicPr>
          <p:cNvPr id="4" name="Picture 7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188640"/>
            <a:ext cx="2304256" cy="318926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pic>
        <p:nvPicPr>
          <p:cNvPr id="5" name="Picture 2" descr="http://www.topito.com/wp-content/uploads/2009/06/0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3429000"/>
            <a:ext cx="2376264" cy="3366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</Words>
  <Application>Microsoft Office PowerPoint</Application>
  <PresentationFormat>Affichage à l'écran (4:3)</PresentationFormat>
  <Paragraphs>2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 ANALYSER DE MANIÈRE CRITIQUE UN DOCUMENT   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ANALYSER DE MANIÈRE CRITIQUE UN DOCUMENT   </dc:title>
  <dc:creator>christophe</dc:creator>
  <cp:lastModifiedBy>christophe</cp:lastModifiedBy>
  <cp:revision>3</cp:revision>
  <dcterms:created xsi:type="dcterms:W3CDTF">2013-09-26T19:17:36Z</dcterms:created>
  <dcterms:modified xsi:type="dcterms:W3CDTF">2013-10-03T22:09:50Z</dcterms:modified>
</cp:coreProperties>
</file>