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1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drien Schieber" userId="b75ae61e-0bba-4186-a1f6-ffa6e5bd560a" providerId="ADAL" clId="{647374BC-A2EE-4FFE-99F0-AD41447C4134}"/>
    <pc:docChg chg="undo custSel addSld modSld modMainMaster">
      <pc:chgData name="Adrien Schieber" userId="b75ae61e-0bba-4186-a1f6-ffa6e5bd560a" providerId="ADAL" clId="{647374BC-A2EE-4FFE-99F0-AD41447C4134}" dt="2020-10-01T11:03:24.370" v="4055" actId="20577"/>
      <pc:docMkLst>
        <pc:docMk/>
      </pc:docMkLst>
      <pc:sldChg chg="modSp mod setBg">
        <pc:chgData name="Adrien Schieber" userId="b75ae61e-0bba-4186-a1f6-ffa6e5bd560a" providerId="ADAL" clId="{647374BC-A2EE-4FFE-99F0-AD41447C4134}" dt="2020-09-30T06:38:14.653" v="3975" actId="1076"/>
        <pc:sldMkLst>
          <pc:docMk/>
          <pc:sldMk cId="1171971050" sldId="256"/>
        </pc:sldMkLst>
        <pc:spChg chg="mod">
          <ac:chgData name="Adrien Schieber" userId="b75ae61e-0bba-4186-a1f6-ffa6e5bd560a" providerId="ADAL" clId="{647374BC-A2EE-4FFE-99F0-AD41447C4134}" dt="2020-09-30T06:38:08.732" v="3974" actId="1036"/>
          <ac:spMkLst>
            <pc:docMk/>
            <pc:sldMk cId="1171971050" sldId="256"/>
            <ac:spMk id="2" creationId="{26B3739A-CCF3-427D-A72D-73F01FE016FF}"/>
          </ac:spMkLst>
        </pc:spChg>
        <pc:spChg chg="mod">
          <ac:chgData name="Adrien Schieber" userId="b75ae61e-0bba-4186-a1f6-ffa6e5bd560a" providerId="ADAL" clId="{647374BC-A2EE-4FFE-99F0-AD41447C4134}" dt="2020-09-30T06:38:08.732" v="3974" actId="1036"/>
          <ac:spMkLst>
            <pc:docMk/>
            <pc:sldMk cId="1171971050" sldId="256"/>
            <ac:spMk id="3" creationId="{1F022D03-F6F3-4883-9E4A-2347AA01BAC6}"/>
          </ac:spMkLst>
        </pc:spChg>
        <pc:graphicFrameChg chg="mod modGraphic">
          <ac:chgData name="Adrien Schieber" userId="b75ae61e-0bba-4186-a1f6-ffa6e5bd560a" providerId="ADAL" clId="{647374BC-A2EE-4FFE-99F0-AD41447C4134}" dt="2020-09-30T06:38:14.653" v="3975" actId="1076"/>
          <ac:graphicFrameMkLst>
            <pc:docMk/>
            <pc:sldMk cId="1171971050" sldId="256"/>
            <ac:graphicFrameMk id="5" creationId="{428DAE7E-F1F2-42EC-BCEF-DC6C5046DB6A}"/>
          </ac:graphicFrameMkLst>
        </pc:graphicFrameChg>
      </pc:sldChg>
      <pc:sldChg chg="modSp mod">
        <pc:chgData name="Adrien Schieber" userId="b75ae61e-0bba-4186-a1f6-ffa6e5bd560a" providerId="ADAL" clId="{647374BC-A2EE-4FFE-99F0-AD41447C4134}" dt="2020-09-30T06:48:21.663" v="4011" actId="1076"/>
        <pc:sldMkLst>
          <pc:docMk/>
          <pc:sldMk cId="1410113581" sldId="257"/>
        </pc:sldMkLst>
        <pc:spChg chg="mod">
          <ac:chgData name="Adrien Schieber" userId="b75ae61e-0bba-4186-a1f6-ffa6e5bd560a" providerId="ADAL" clId="{647374BC-A2EE-4FFE-99F0-AD41447C4134}" dt="2020-09-29T14:32:16.142" v="140" actId="313"/>
          <ac:spMkLst>
            <pc:docMk/>
            <pc:sldMk cId="1410113581" sldId="257"/>
            <ac:spMk id="2" creationId="{A3E5FCDD-05AC-4C06-956F-FAFBAD297C52}"/>
          </ac:spMkLst>
        </pc:spChg>
        <pc:spChg chg="mod">
          <ac:chgData name="Adrien Schieber" userId="b75ae61e-0bba-4186-a1f6-ffa6e5bd560a" providerId="ADAL" clId="{647374BC-A2EE-4FFE-99F0-AD41447C4134}" dt="2020-09-30T06:48:21.663" v="4011" actId="1076"/>
          <ac:spMkLst>
            <pc:docMk/>
            <pc:sldMk cId="1410113581" sldId="257"/>
            <ac:spMk id="3" creationId="{A545F543-F1AB-499B-8AAB-1F9B84074BDF}"/>
          </ac:spMkLst>
        </pc:spChg>
      </pc:sldChg>
      <pc:sldChg chg="modSp mod">
        <pc:chgData name="Adrien Schieber" userId="b75ae61e-0bba-4186-a1f6-ffa6e5bd560a" providerId="ADAL" clId="{647374BC-A2EE-4FFE-99F0-AD41447C4134}" dt="2020-10-01T11:03:24.370" v="4055" actId="20577"/>
        <pc:sldMkLst>
          <pc:docMk/>
          <pc:sldMk cId="2177805078" sldId="258"/>
        </pc:sldMkLst>
        <pc:spChg chg="mod">
          <ac:chgData name="Adrien Schieber" userId="b75ae61e-0bba-4186-a1f6-ffa6e5bd560a" providerId="ADAL" clId="{647374BC-A2EE-4FFE-99F0-AD41447C4134}" dt="2020-09-29T15:03:57.096" v="232" actId="20577"/>
          <ac:spMkLst>
            <pc:docMk/>
            <pc:sldMk cId="2177805078" sldId="258"/>
            <ac:spMk id="3" creationId="{41D8A75D-DE96-4295-A287-B6F1BF7709CF}"/>
          </ac:spMkLst>
        </pc:spChg>
        <pc:spChg chg="mod">
          <ac:chgData name="Adrien Schieber" userId="b75ae61e-0bba-4186-a1f6-ffa6e5bd560a" providerId="ADAL" clId="{647374BC-A2EE-4FFE-99F0-AD41447C4134}" dt="2020-09-29T15:11:18.272" v="333" actId="1076"/>
          <ac:spMkLst>
            <pc:docMk/>
            <pc:sldMk cId="2177805078" sldId="258"/>
            <ac:spMk id="4" creationId="{AC5F29F2-8D8D-4F59-9D12-5F95DBBB137B}"/>
          </ac:spMkLst>
        </pc:spChg>
        <pc:graphicFrameChg chg="mod modGraphic">
          <ac:chgData name="Adrien Schieber" userId="b75ae61e-0bba-4186-a1f6-ffa6e5bd560a" providerId="ADAL" clId="{647374BC-A2EE-4FFE-99F0-AD41447C4134}" dt="2020-10-01T11:03:24.370" v="4055" actId="20577"/>
          <ac:graphicFrameMkLst>
            <pc:docMk/>
            <pc:sldMk cId="2177805078" sldId="258"/>
            <ac:graphicFrameMk id="8" creationId="{1616006D-2B9D-44D0-8011-E4D102A5A7A3}"/>
          </ac:graphicFrameMkLst>
        </pc:graphicFrameChg>
      </pc:sldChg>
      <pc:sldChg chg="modSp mod">
        <pc:chgData name="Adrien Schieber" userId="b75ae61e-0bba-4186-a1f6-ffa6e5bd560a" providerId="ADAL" clId="{647374BC-A2EE-4FFE-99F0-AD41447C4134}" dt="2020-09-30T06:48:30.175" v="4012" actId="2711"/>
        <pc:sldMkLst>
          <pc:docMk/>
          <pc:sldMk cId="3334880834" sldId="259"/>
        </pc:sldMkLst>
        <pc:spChg chg="mod">
          <ac:chgData name="Adrien Schieber" userId="b75ae61e-0bba-4186-a1f6-ffa6e5bd560a" providerId="ADAL" clId="{647374BC-A2EE-4FFE-99F0-AD41447C4134}" dt="2020-09-29T15:13:48.437" v="700" actId="20577"/>
          <ac:spMkLst>
            <pc:docMk/>
            <pc:sldMk cId="3334880834" sldId="259"/>
            <ac:spMk id="2" creationId="{939FFEB5-FFE8-4CEC-A0DC-B3113D302858}"/>
          </ac:spMkLst>
        </pc:spChg>
        <pc:spChg chg="mod">
          <ac:chgData name="Adrien Schieber" userId="b75ae61e-0bba-4186-a1f6-ffa6e5bd560a" providerId="ADAL" clId="{647374BC-A2EE-4FFE-99F0-AD41447C4134}" dt="2020-09-30T06:48:30.175" v="4012" actId="2711"/>
          <ac:spMkLst>
            <pc:docMk/>
            <pc:sldMk cId="3334880834" sldId="259"/>
            <ac:spMk id="3" creationId="{D93B1760-B30C-44FF-8CF6-2BEB5CDCE9A4}"/>
          </ac:spMkLst>
        </pc:spChg>
      </pc:sldChg>
      <pc:sldChg chg="addSp delSp modSp mod">
        <pc:chgData name="Adrien Schieber" userId="b75ae61e-0bba-4186-a1f6-ffa6e5bd560a" providerId="ADAL" clId="{647374BC-A2EE-4FFE-99F0-AD41447C4134}" dt="2020-09-29T15:30:12.544" v="1216" actId="1076"/>
        <pc:sldMkLst>
          <pc:docMk/>
          <pc:sldMk cId="1758971701" sldId="260"/>
        </pc:sldMkLst>
        <pc:spChg chg="del">
          <ac:chgData name="Adrien Schieber" userId="b75ae61e-0bba-4186-a1f6-ffa6e5bd560a" providerId="ADAL" clId="{647374BC-A2EE-4FFE-99F0-AD41447C4134}" dt="2020-09-29T15:28:18.980" v="1138"/>
          <ac:spMkLst>
            <pc:docMk/>
            <pc:sldMk cId="1758971701" sldId="260"/>
            <ac:spMk id="3" creationId="{447A1161-FBB4-4A0F-8D73-83F13E09FAE3}"/>
          </ac:spMkLst>
        </pc:spChg>
        <pc:spChg chg="add mod">
          <ac:chgData name="Adrien Schieber" userId="b75ae61e-0bba-4186-a1f6-ffa6e5bd560a" providerId="ADAL" clId="{647374BC-A2EE-4FFE-99F0-AD41447C4134}" dt="2020-09-29T15:30:09.370" v="1215" actId="1076"/>
          <ac:spMkLst>
            <pc:docMk/>
            <pc:sldMk cId="1758971701" sldId="260"/>
            <ac:spMk id="6" creationId="{FEB3FC2E-8D12-464E-8332-281A888E09DB}"/>
          </ac:spMkLst>
        </pc:spChg>
        <pc:picChg chg="add del mod">
          <ac:chgData name="Adrien Schieber" userId="b75ae61e-0bba-4186-a1f6-ffa6e5bd560a" providerId="ADAL" clId="{647374BC-A2EE-4FFE-99F0-AD41447C4134}" dt="2020-09-29T15:29:04.175" v="1140" actId="478"/>
          <ac:picMkLst>
            <pc:docMk/>
            <pc:sldMk cId="1758971701" sldId="260"/>
            <ac:picMk id="4" creationId="{4D12C7B2-70AE-4871-A713-21F5F13EE0AB}"/>
          </ac:picMkLst>
        </pc:picChg>
        <pc:picChg chg="add mod">
          <ac:chgData name="Adrien Schieber" userId="b75ae61e-0bba-4186-a1f6-ffa6e5bd560a" providerId="ADAL" clId="{647374BC-A2EE-4FFE-99F0-AD41447C4134}" dt="2020-09-29T15:30:12.544" v="1216" actId="1076"/>
          <ac:picMkLst>
            <pc:docMk/>
            <pc:sldMk cId="1758971701" sldId="260"/>
            <ac:picMk id="7" creationId="{54A60DE1-2BCC-49DF-BA45-0B623AFF6386}"/>
          </ac:picMkLst>
        </pc:picChg>
      </pc:sldChg>
      <pc:sldChg chg="modSp mod">
        <pc:chgData name="Adrien Schieber" userId="b75ae61e-0bba-4186-a1f6-ffa6e5bd560a" providerId="ADAL" clId="{647374BC-A2EE-4FFE-99F0-AD41447C4134}" dt="2020-09-30T06:31:20.371" v="2981" actId="2711"/>
        <pc:sldMkLst>
          <pc:docMk/>
          <pc:sldMk cId="1079693574" sldId="261"/>
        </pc:sldMkLst>
        <pc:spChg chg="mod">
          <ac:chgData name="Adrien Schieber" userId="b75ae61e-0bba-4186-a1f6-ffa6e5bd560a" providerId="ADAL" clId="{647374BC-A2EE-4FFE-99F0-AD41447C4134}" dt="2020-09-30T06:31:20.371" v="2981" actId="2711"/>
          <ac:spMkLst>
            <pc:docMk/>
            <pc:sldMk cId="1079693574" sldId="261"/>
            <ac:spMk id="3" creationId="{A25250D0-2411-4DA5-9FA5-8FF658B3D7B3}"/>
          </ac:spMkLst>
        </pc:spChg>
      </pc:sldChg>
      <pc:sldChg chg="addSp delSp modSp new mod">
        <pc:chgData name="Adrien Schieber" userId="b75ae61e-0bba-4186-a1f6-ffa6e5bd560a" providerId="ADAL" clId="{647374BC-A2EE-4FFE-99F0-AD41447C4134}" dt="2020-09-29T15:32:15.921" v="1247" actId="1076"/>
        <pc:sldMkLst>
          <pc:docMk/>
          <pc:sldMk cId="1609824553" sldId="262"/>
        </pc:sldMkLst>
        <pc:spChg chg="mod">
          <ac:chgData name="Adrien Schieber" userId="b75ae61e-0bba-4186-a1f6-ffa6e5bd560a" providerId="ADAL" clId="{647374BC-A2EE-4FFE-99F0-AD41447C4134}" dt="2020-09-29T15:30:42.962" v="1229" actId="20577"/>
          <ac:spMkLst>
            <pc:docMk/>
            <pc:sldMk cId="1609824553" sldId="262"/>
            <ac:spMk id="2" creationId="{DEFE640E-1647-434A-8999-E6A47B517B54}"/>
          </ac:spMkLst>
        </pc:spChg>
        <pc:spChg chg="del">
          <ac:chgData name="Adrien Schieber" userId="b75ae61e-0bba-4186-a1f6-ffa6e5bd560a" providerId="ADAL" clId="{647374BC-A2EE-4FFE-99F0-AD41447C4134}" dt="2020-09-29T15:30:35.717" v="1218"/>
          <ac:spMkLst>
            <pc:docMk/>
            <pc:sldMk cId="1609824553" sldId="262"/>
            <ac:spMk id="3" creationId="{33899FB6-1B8C-4ABF-9657-277F1299E0C1}"/>
          </ac:spMkLst>
        </pc:spChg>
        <pc:graphicFrameChg chg="add mod modGraphic">
          <ac:chgData name="Adrien Schieber" userId="b75ae61e-0bba-4186-a1f6-ffa6e5bd560a" providerId="ADAL" clId="{647374BC-A2EE-4FFE-99F0-AD41447C4134}" dt="2020-09-29T15:31:51.820" v="1244" actId="207"/>
          <ac:graphicFrameMkLst>
            <pc:docMk/>
            <pc:sldMk cId="1609824553" sldId="262"/>
            <ac:graphicFrameMk id="6" creationId="{5B14879C-FC5B-446F-BDD1-1542165D4E09}"/>
          </ac:graphicFrameMkLst>
        </pc:graphicFrameChg>
        <pc:graphicFrameChg chg="add mod modGraphic">
          <ac:chgData name="Adrien Schieber" userId="b75ae61e-0bba-4186-a1f6-ffa6e5bd560a" providerId="ADAL" clId="{647374BC-A2EE-4FFE-99F0-AD41447C4134}" dt="2020-09-29T15:32:15.921" v="1247" actId="1076"/>
          <ac:graphicFrameMkLst>
            <pc:docMk/>
            <pc:sldMk cId="1609824553" sldId="262"/>
            <ac:graphicFrameMk id="7" creationId="{B2A19DFE-A79A-4460-8EF9-F9E01F74B891}"/>
          </ac:graphicFrameMkLst>
        </pc:graphicFrameChg>
        <pc:picChg chg="add mod">
          <ac:chgData name="Adrien Schieber" userId="b75ae61e-0bba-4186-a1f6-ffa6e5bd560a" providerId="ADAL" clId="{647374BC-A2EE-4FFE-99F0-AD41447C4134}" dt="2020-09-29T15:30:47.093" v="1230" actId="14100"/>
          <ac:picMkLst>
            <pc:docMk/>
            <pc:sldMk cId="1609824553" sldId="262"/>
            <ac:picMk id="4" creationId="{2F7E0A75-BF65-498B-B91D-868DF673FF86}"/>
          </ac:picMkLst>
        </pc:picChg>
        <pc:picChg chg="add mod">
          <ac:chgData name="Adrien Schieber" userId="b75ae61e-0bba-4186-a1f6-ffa6e5bd560a" providerId="ADAL" clId="{647374BC-A2EE-4FFE-99F0-AD41447C4134}" dt="2020-09-29T15:31:26.085" v="1240" actId="14100"/>
          <ac:picMkLst>
            <pc:docMk/>
            <pc:sldMk cId="1609824553" sldId="262"/>
            <ac:picMk id="5" creationId="{894A1514-D05A-48DC-B4CE-AB6B19518002}"/>
          </ac:picMkLst>
        </pc:picChg>
      </pc:sldChg>
      <pc:sldChg chg="addSp delSp modSp new mod">
        <pc:chgData name="Adrien Schieber" userId="b75ae61e-0bba-4186-a1f6-ffa6e5bd560a" providerId="ADAL" clId="{647374BC-A2EE-4FFE-99F0-AD41447C4134}" dt="2020-09-29T15:34:28.813" v="1276" actId="1036"/>
        <pc:sldMkLst>
          <pc:docMk/>
          <pc:sldMk cId="2206163294" sldId="263"/>
        </pc:sldMkLst>
        <pc:spChg chg="mod">
          <ac:chgData name="Adrien Schieber" userId="b75ae61e-0bba-4186-a1f6-ffa6e5bd560a" providerId="ADAL" clId="{647374BC-A2EE-4FFE-99F0-AD41447C4134}" dt="2020-09-29T15:32:31.854" v="1251" actId="20577"/>
          <ac:spMkLst>
            <pc:docMk/>
            <pc:sldMk cId="2206163294" sldId="263"/>
            <ac:spMk id="2" creationId="{B747DA86-37D2-4D25-BA4A-1739AFC2E996}"/>
          </ac:spMkLst>
        </pc:spChg>
        <pc:spChg chg="del">
          <ac:chgData name="Adrien Schieber" userId="b75ae61e-0bba-4186-a1f6-ffa6e5bd560a" providerId="ADAL" clId="{647374BC-A2EE-4FFE-99F0-AD41447C4134}" dt="2020-09-29T15:33:19.459" v="1252"/>
          <ac:spMkLst>
            <pc:docMk/>
            <pc:sldMk cId="2206163294" sldId="263"/>
            <ac:spMk id="3" creationId="{FDD5E78A-F71B-40ED-A354-CB01081460BD}"/>
          </ac:spMkLst>
        </pc:spChg>
        <pc:picChg chg="add mod">
          <ac:chgData name="Adrien Schieber" userId="b75ae61e-0bba-4186-a1f6-ffa6e5bd560a" providerId="ADAL" clId="{647374BC-A2EE-4FFE-99F0-AD41447C4134}" dt="2020-09-29T15:34:28.813" v="1276" actId="1036"/>
          <ac:picMkLst>
            <pc:docMk/>
            <pc:sldMk cId="2206163294" sldId="263"/>
            <ac:picMk id="4" creationId="{B5BEA433-BE25-485B-8C4B-368592BC5123}"/>
          </ac:picMkLst>
        </pc:picChg>
        <pc:picChg chg="add mod">
          <ac:chgData name="Adrien Schieber" userId="b75ae61e-0bba-4186-a1f6-ffa6e5bd560a" providerId="ADAL" clId="{647374BC-A2EE-4FFE-99F0-AD41447C4134}" dt="2020-09-29T15:34:28.813" v="1276" actId="1036"/>
          <ac:picMkLst>
            <pc:docMk/>
            <pc:sldMk cId="2206163294" sldId="263"/>
            <ac:picMk id="5" creationId="{83D05DFD-EA80-41F3-BA4D-3D97D8D63166}"/>
          </ac:picMkLst>
        </pc:picChg>
      </pc:sldChg>
      <pc:sldChg chg="addSp delSp modSp new mod">
        <pc:chgData name="Adrien Schieber" userId="b75ae61e-0bba-4186-a1f6-ffa6e5bd560a" providerId="ADAL" clId="{647374BC-A2EE-4FFE-99F0-AD41447C4134}" dt="2020-09-30T06:37:34.478" v="3911" actId="1076"/>
        <pc:sldMkLst>
          <pc:docMk/>
          <pc:sldMk cId="1402951962" sldId="264"/>
        </pc:sldMkLst>
        <pc:spChg chg="mod">
          <ac:chgData name="Adrien Schieber" userId="b75ae61e-0bba-4186-a1f6-ffa6e5bd560a" providerId="ADAL" clId="{647374BC-A2EE-4FFE-99F0-AD41447C4134}" dt="2020-09-29T15:35:48.350" v="1296" actId="20577"/>
          <ac:spMkLst>
            <pc:docMk/>
            <pc:sldMk cId="1402951962" sldId="264"/>
            <ac:spMk id="2" creationId="{A94026AB-128F-487C-B079-F99749353DFF}"/>
          </ac:spMkLst>
        </pc:spChg>
        <pc:spChg chg="add del mod">
          <ac:chgData name="Adrien Schieber" userId="b75ae61e-0bba-4186-a1f6-ffa6e5bd560a" providerId="ADAL" clId="{647374BC-A2EE-4FFE-99F0-AD41447C4134}" dt="2020-09-30T06:37:34.478" v="3911" actId="1076"/>
          <ac:spMkLst>
            <pc:docMk/>
            <pc:sldMk cId="1402951962" sldId="264"/>
            <ac:spMk id="3" creationId="{36DC19B5-2663-4A24-8A38-ED28FED1372D}"/>
          </ac:spMkLst>
        </pc:spChg>
        <pc:picChg chg="add del mod">
          <ac:chgData name="Adrien Schieber" userId="b75ae61e-0bba-4186-a1f6-ffa6e5bd560a" providerId="ADAL" clId="{647374BC-A2EE-4FFE-99F0-AD41447C4134}" dt="2020-09-30T06:26:44.515" v="2288"/>
          <ac:picMkLst>
            <pc:docMk/>
            <pc:sldMk cId="1402951962" sldId="264"/>
            <ac:picMk id="4" creationId="{67BB3219-15C4-4D38-A64B-E28C11D53F07}"/>
          </ac:picMkLst>
        </pc:picChg>
      </pc:sldChg>
      <pc:sldChg chg="addSp delSp modSp new mod">
        <pc:chgData name="Adrien Schieber" userId="b75ae61e-0bba-4186-a1f6-ffa6e5bd560a" providerId="ADAL" clId="{647374BC-A2EE-4FFE-99F0-AD41447C4134}" dt="2020-09-30T06:36:33.844" v="3794" actId="1076"/>
        <pc:sldMkLst>
          <pc:docMk/>
          <pc:sldMk cId="1007968737" sldId="265"/>
        </pc:sldMkLst>
        <pc:spChg chg="mod">
          <ac:chgData name="Adrien Schieber" userId="b75ae61e-0bba-4186-a1f6-ffa6e5bd560a" providerId="ADAL" clId="{647374BC-A2EE-4FFE-99F0-AD41447C4134}" dt="2020-09-29T15:36:08.050" v="1316" actId="20577"/>
          <ac:spMkLst>
            <pc:docMk/>
            <pc:sldMk cId="1007968737" sldId="265"/>
            <ac:spMk id="2" creationId="{D7CC898B-EA60-409D-9525-FDCF80AFB08A}"/>
          </ac:spMkLst>
        </pc:spChg>
        <pc:spChg chg="del mod">
          <ac:chgData name="Adrien Schieber" userId="b75ae61e-0bba-4186-a1f6-ffa6e5bd560a" providerId="ADAL" clId="{647374BC-A2EE-4FFE-99F0-AD41447C4134}" dt="2020-09-30T06:31:59.293" v="3035"/>
          <ac:spMkLst>
            <pc:docMk/>
            <pc:sldMk cId="1007968737" sldId="265"/>
            <ac:spMk id="3" creationId="{D5968DE3-74E6-4A55-AEAE-C4DAFF966948}"/>
          </ac:spMkLst>
        </pc:spChg>
        <pc:spChg chg="add mod">
          <ac:chgData name="Adrien Schieber" userId="b75ae61e-0bba-4186-a1f6-ffa6e5bd560a" providerId="ADAL" clId="{647374BC-A2EE-4FFE-99F0-AD41447C4134}" dt="2020-09-30T06:36:33.844" v="3794" actId="1076"/>
          <ac:spMkLst>
            <pc:docMk/>
            <pc:sldMk cId="1007968737" sldId="265"/>
            <ac:spMk id="4" creationId="{1181FF2C-C7FF-469A-862F-DC2D79925840}"/>
          </ac:spMkLst>
        </pc:spChg>
      </pc:sldChg>
      <pc:sldChg chg="addSp delSp modSp new mod">
        <pc:chgData name="Adrien Schieber" userId="b75ae61e-0bba-4186-a1f6-ffa6e5bd560a" providerId="ADAL" clId="{647374BC-A2EE-4FFE-99F0-AD41447C4134}" dt="2020-09-30T06:20:33.275" v="1424" actId="1037"/>
        <pc:sldMkLst>
          <pc:docMk/>
          <pc:sldMk cId="404015426" sldId="266"/>
        </pc:sldMkLst>
        <pc:spChg chg="mod">
          <ac:chgData name="Adrien Schieber" userId="b75ae61e-0bba-4186-a1f6-ffa6e5bd560a" providerId="ADAL" clId="{647374BC-A2EE-4FFE-99F0-AD41447C4134}" dt="2020-09-29T15:36:35.855" v="1346" actId="20577"/>
          <ac:spMkLst>
            <pc:docMk/>
            <pc:sldMk cId="404015426" sldId="266"/>
            <ac:spMk id="2" creationId="{F8429E59-F46D-45F6-94CD-E847CC8F9277}"/>
          </ac:spMkLst>
        </pc:spChg>
        <pc:spChg chg="del">
          <ac:chgData name="Adrien Schieber" userId="b75ae61e-0bba-4186-a1f6-ffa6e5bd560a" providerId="ADAL" clId="{647374BC-A2EE-4FFE-99F0-AD41447C4134}" dt="2020-09-29T15:40:34.325" v="1347"/>
          <ac:spMkLst>
            <pc:docMk/>
            <pc:sldMk cId="404015426" sldId="266"/>
            <ac:spMk id="3" creationId="{686BAD3E-3EC1-4DC9-B4AC-C7FB1810776B}"/>
          </ac:spMkLst>
        </pc:spChg>
        <pc:picChg chg="add mod">
          <ac:chgData name="Adrien Schieber" userId="b75ae61e-0bba-4186-a1f6-ffa6e5bd560a" providerId="ADAL" clId="{647374BC-A2EE-4FFE-99F0-AD41447C4134}" dt="2020-09-30T06:20:33.275" v="1424" actId="1037"/>
          <ac:picMkLst>
            <pc:docMk/>
            <pc:sldMk cId="404015426" sldId="266"/>
            <ac:picMk id="5" creationId="{6B322B0A-2731-4F53-AD73-52F2D5DDAFFA}"/>
          </ac:picMkLst>
        </pc:picChg>
        <pc:picChg chg="add mod">
          <ac:chgData name="Adrien Schieber" userId="b75ae61e-0bba-4186-a1f6-ffa6e5bd560a" providerId="ADAL" clId="{647374BC-A2EE-4FFE-99F0-AD41447C4134}" dt="2020-09-30T06:20:33.275" v="1424" actId="1037"/>
          <ac:picMkLst>
            <pc:docMk/>
            <pc:sldMk cId="404015426" sldId="266"/>
            <ac:picMk id="7" creationId="{96F7DB6C-3CBB-43AF-A640-B65106ED9657}"/>
          </ac:picMkLst>
        </pc:picChg>
        <pc:picChg chg="add mod modCrop">
          <ac:chgData name="Adrien Schieber" userId="b75ae61e-0bba-4186-a1f6-ffa6e5bd560a" providerId="ADAL" clId="{647374BC-A2EE-4FFE-99F0-AD41447C4134}" dt="2020-09-30T06:20:33.275" v="1424" actId="1037"/>
          <ac:picMkLst>
            <pc:docMk/>
            <pc:sldMk cId="404015426" sldId="266"/>
            <ac:picMk id="9" creationId="{356F7E81-2588-4FDA-8E17-14D97897243B}"/>
          </ac:picMkLst>
        </pc:picChg>
        <pc:picChg chg="add mod ord modCrop">
          <ac:chgData name="Adrien Schieber" userId="b75ae61e-0bba-4186-a1f6-ffa6e5bd560a" providerId="ADAL" clId="{647374BC-A2EE-4FFE-99F0-AD41447C4134}" dt="2020-09-30T06:20:33.275" v="1424" actId="1037"/>
          <ac:picMkLst>
            <pc:docMk/>
            <pc:sldMk cId="404015426" sldId="266"/>
            <ac:picMk id="11" creationId="{B33E14B8-1780-4B4C-8915-CD179B974162}"/>
          </ac:picMkLst>
        </pc:picChg>
      </pc:sldChg>
      <pc:sldMasterChg chg="setBg modSldLayout">
        <pc:chgData name="Adrien Schieber" userId="b75ae61e-0bba-4186-a1f6-ffa6e5bd560a" providerId="ADAL" clId="{647374BC-A2EE-4FFE-99F0-AD41447C4134}" dt="2020-09-29T14:32:24.377" v="141"/>
        <pc:sldMasterMkLst>
          <pc:docMk/>
          <pc:sldMasterMk cId="2726382949" sldId="2147483648"/>
        </pc:sldMasterMkLst>
        <pc:sldLayoutChg chg="setBg">
          <pc:chgData name="Adrien Schieber" userId="b75ae61e-0bba-4186-a1f6-ffa6e5bd560a" providerId="ADAL" clId="{647374BC-A2EE-4FFE-99F0-AD41447C4134}" dt="2020-09-29T14:32:24.377" v="141"/>
          <pc:sldLayoutMkLst>
            <pc:docMk/>
            <pc:sldMasterMk cId="2726382949" sldId="2147483648"/>
            <pc:sldLayoutMk cId="3334711226" sldId="2147483649"/>
          </pc:sldLayoutMkLst>
        </pc:sldLayoutChg>
        <pc:sldLayoutChg chg="setBg">
          <pc:chgData name="Adrien Schieber" userId="b75ae61e-0bba-4186-a1f6-ffa6e5bd560a" providerId="ADAL" clId="{647374BC-A2EE-4FFE-99F0-AD41447C4134}" dt="2020-09-29T14:32:24.377" v="141"/>
          <pc:sldLayoutMkLst>
            <pc:docMk/>
            <pc:sldMasterMk cId="2726382949" sldId="2147483648"/>
            <pc:sldLayoutMk cId="3533461844" sldId="2147483650"/>
          </pc:sldLayoutMkLst>
        </pc:sldLayoutChg>
        <pc:sldLayoutChg chg="setBg">
          <pc:chgData name="Adrien Schieber" userId="b75ae61e-0bba-4186-a1f6-ffa6e5bd560a" providerId="ADAL" clId="{647374BC-A2EE-4FFE-99F0-AD41447C4134}" dt="2020-09-29T14:32:24.377" v="141"/>
          <pc:sldLayoutMkLst>
            <pc:docMk/>
            <pc:sldMasterMk cId="2726382949" sldId="2147483648"/>
            <pc:sldLayoutMk cId="262236561" sldId="2147483651"/>
          </pc:sldLayoutMkLst>
        </pc:sldLayoutChg>
        <pc:sldLayoutChg chg="setBg">
          <pc:chgData name="Adrien Schieber" userId="b75ae61e-0bba-4186-a1f6-ffa6e5bd560a" providerId="ADAL" clId="{647374BC-A2EE-4FFE-99F0-AD41447C4134}" dt="2020-09-29T14:32:24.377" v="141"/>
          <pc:sldLayoutMkLst>
            <pc:docMk/>
            <pc:sldMasterMk cId="2726382949" sldId="2147483648"/>
            <pc:sldLayoutMk cId="4019935567" sldId="2147483652"/>
          </pc:sldLayoutMkLst>
        </pc:sldLayoutChg>
        <pc:sldLayoutChg chg="setBg">
          <pc:chgData name="Adrien Schieber" userId="b75ae61e-0bba-4186-a1f6-ffa6e5bd560a" providerId="ADAL" clId="{647374BC-A2EE-4FFE-99F0-AD41447C4134}" dt="2020-09-29T14:32:24.377" v="141"/>
          <pc:sldLayoutMkLst>
            <pc:docMk/>
            <pc:sldMasterMk cId="2726382949" sldId="2147483648"/>
            <pc:sldLayoutMk cId="1561246099" sldId="2147483653"/>
          </pc:sldLayoutMkLst>
        </pc:sldLayoutChg>
        <pc:sldLayoutChg chg="setBg">
          <pc:chgData name="Adrien Schieber" userId="b75ae61e-0bba-4186-a1f6-ffa6e5bd560a" providerId="ADAL" clId="{647374BC-A2EE-4FFE-99F0-AD41447C4134}" dt="2020-09-29T14:32:24.377" v="141"/>
          <pc:sldLayoutMkLst>
            <pc:docMk/>
            <pc:sldMasterMk cId="2726382949" sldId="2147483648"/>
            <pc:sldLayoutMk cId="1382598132" sldId="2147483654"/>
          </pc:sldLayoutMkLst>
        </pc:sldLayoutChg>
        <pc:sldLayoutChg chg="setBg">
          <pc:chgData name="Adrien Schieber" userId="b75ae61e-0bba-4186-a1f6-ffa6e5bd560a" providerId="ADAL" clId="{647374BC-A2EE-4FFE-99F0-AD41447C4134}" dt="2020-09-29T14:32:24.377" v="141"/>
          <pc:sldLayoutMkLst>
            <pc:docMk/>
            <pc:sldMasterMk cId="2726382949" sldId="2147483648"/>
            <pc:sldLayoutMk cId="3128210193" sldId="2147483655"/>
          </pc:sldLayoutMkLst>
        </pc:sldLayoutChg>
        <pc:sldLayoutChg chg="setBg">
          <pc:chgData name="Adrien Schieber" userId="b75ae61e-0bba-4186-a1f6-ffa6e5bd560a" providerId="ADAL" clId="{647374BC-A2EE-4FFE-99F0-AD41447C4134}" dt="2020-09-29T14:32:24.377" v="141"/>
          <pc:sldLayoutMkLst>
            <pc:docMk/>
            <pc:sldMasterMk cId="2726382949" sldId="2147483648"/>
            <pc:sldLayoutMk cId="1932973854" sldId="2147483656"/>
          </pc:sldLayoutMkLst>
        </pc:sldLayoutChg>
        <pc:sldLayoutChg chg="setBg">
          <pc:chgData name="Adrien Schieber" userId="b75ae61e-0bba-4186-a1f6-ffa6e5bd560a" providerId="ADAL" clId="{647374BC-A2EE-4FFE-99F0-AD41447C4134}" dt="2020-09-29T14:32:24.377" v="141"/>
          <pc:sldLayoutMkLst>
            <pc:docMk/>
            <pc:sldMasterMk cId="2726382949" sldId="2147483648"/>
            <pc:sldLayoutMk cId="1824809792" sldId="2147483657"/>
          </pc:sldLayoutMkLst>
        </pc:sldLayoutChg>
        <pc:sldLayoutChg chg="setBg">
          <pc:chgData name="Adrien Schieber" userId="b75ae61e-0bba-4186-a1f6-ffa6e5bd560a" providerId="ADAL" clId="{647374BC-A2EE-4FFE-99F0-AD41447C4134}" dt="2020-09-29T14:32:24.377" v="141"/>
          <pc:sldLayoutMkLst>
            <pc:docMk/>
            <pc:sldMasterMk cId="2726382949" sldId="2147483648"/>
            <pc:sldLayoutMk cId="3370127566" sldId="2147483658"/>
          </pc:sldLayoutMkLst>
        </pc:sldLayoutChg>
        <pc:sldLayoutChg chg="setBg">
          <pc:chgData name="Adrien Schieber" userId="b75ae61e-0bba-4186-a1f6-ffa6e5bd560a" providerId="ADAL" clId="{647374BC-A2EE-4FFE-99F0-AD41447C4134}" dt="2020-09-29T14:32:24.377" v="141"/>
          <pc:sldLayoutMkLst>
            <pc:docMk/>
            <pc:sldMasterMk cId="2726382949" sldId="2147483648"/>
            <pc:sldLayoutMk cId="4085626074" sldId="2147483659"/>
          </pc:sldLayoutMkLst>
        </pc:sldLayoutChg>
      </pc:sldMasterChg>
    </pc:docChg>
  </pc:docChgLst>
  <pc:docChgLst>
    <pc:chgData name="Adrien" userId="b75ae61e-0bba-4186-a1f6-ffa6e5bd560a" providerId="ADAL" clId="{647374BC-A2EE-4FFE-99F0-AD41447C4134}"/>
    <pc:docChg chg="custSel modSld">
      <pc:chgData name="Adrien" userId="b75ae61e-0bba-4186-a1f6-ffa6e5bd560a" providerId="ADAL" clId="{647374BC-A2EE-4FFE-99F0-AD41447C4134}" dt="2020-10-04T15:17:21.716" v="127" actId="207"/>
      <pc:docMkLst>
        <pc:docMk/>
      </pc:docMkLst>
      <pc:sldChg chg="modSp mod">
        <pc:chgData name="Adrien" userId="b75ae61e-0bba-4186-a1f6-ffa6e5bd560a" providerId="ADAL" clId="{647374BC-A2EE-4FFE-99F0-AD41447C4134}" dt="2020-10-04T15:17:21.716" v="127" actId="207"/>
        <pc:sldMkLst>
          <pc:docMk/>
          <pc:sldMk cId="1171971050" sldId="256"/>
        </pc:sldMkLst>
        <pc:graphicFrameChg chg="modGraphic">
          <ac:chgData name="Adrien" userId="b75ae61e-0bba-4186-a1f6-ffa6e5bd560a" providerId="ADAL" clId="{647374BC-A2EE-4FFE-99F0-AD41447C4134}" dt="2020-10-04T15:17:21.716" v="127" actId="207"/>
          <ac:graphicFrameMkLst>
            <pc:docMk/>
            <pc:sldMk cId="1171971050" sldId="256"/>
            <ac:graphicFrameMk id="5" creationId="{428DAE7E-F1F2-42EC-BCEF-DC6C5046DB6A}"/>
          </ac:graphicFrameMkLst>
        </pc:graphicFrameChg>
      </pc:sldChg>
      <pc:sldChg chg="modSp mod">
        <pc:chgData name="Adrien" userId="b75ae61e-0bba-4186-a1f6-ffa6e5bd560a" providerId="ADAL" clId="{647374BC-A2EE-4FFE-99F0-AD41447C4134}" dt="2020-10-04T15:15:14.910" v="37" actId="1076"/>
        <pc:sldMkLst>
          <pc:docMk/>
          <pc:sldMk cId="1079693574" sldId="261"/>
        </pc:sldMkLst>
        <pc:spChg chg="mod">
          <ac:chgData name="Adrien" userId="b75ae61e-0bba-4186-a1f6-ffa6e5bd560a" providerId="ADAL" clId="{647374BC-A2EE-4FFE-99F0-AD41447C4134}" dt="2020-10-04T15:15:14.910" v="37" actId="1076"/>
          <ac:spMkLst>
            <pc:docMk/>
            <pc:sldMk cId="1079693574" sldId="261"/>
            <ac:spMk id="3" creationId="{A25250D0-2411-4DA5-9FA5-8FF658B3D7B3}"/>
          </ac:spMkLst>
        </pc:spChg>
      </pc:sldChg>
      <pc:sldChg chg="modSp mod">
        <pc:chgData name="Adrien" userId="b75ae61e-0bba-4186-a1f6-ffa6e5bd560a" providerId="ADAL" clId="{647374BC-A2EE-4FFE-99F0-AD41447C4134}" dt="2020-10-04T15:15:41.267" v="41" actId="113"/>
        <pc:sldMkLst>
          <pc:docMk/>
          <pc:sldMk cId="1402951962" sldId="264"/>
        </pc:sldMkLst>
        <pc:spChg chg="mod">
          <ac:chgData name="Adrien" userId="b75ae61e-0bba-4186-a1f6-ffa6e5bd560a" providerId="ADAL" clId="{647374BC-A2EE-4FFE-99F0-AD41447C4134}" dt="2020-10-04T15:15:41.267" v="41" actId="113"/>
          <ac:spMkLst>
            <pc:docMk/>
            <pc:sldMk cId="1402951962" sldId="264"/>
            <ac:spMk id="3" creationId="{36DC19B5-2663-4A24-8A38-ED28FED1372D}"/>
          </ac:spMkLst>
        </pc:spChg>
      </pc:sldChg>
      <pc:sldChg chg="modSp mod">
        <pc:chgData name="Adrien" userId="b75ae61e-0bba-4186-a1f6-ffa6e5bd560a" providerId="ADAL" clId="{647374BC-A2EE-4FFE-99F0-AD41447C4134}" dt="2020-10-04T15:16:26.417" v="126" actId="20577"/>
        <pc:sldMkLst>
          <pc:docMk/>
          <pc:sldMk cId="1007968737" sldId="265"/>
        </pc:sldMkLst>
        <pc:spChg chg="mod">
          <ac:chgData name="Adrien" userId="b75ae61e-0bba-4186-a1f6-ffa6e5bd560a" providerId="ADAL" clId="{647374BC-A2EE-4FFE-99F0-AD41447C4134}" dt="2020-10-04T15:16:26.417" v="126" actId="20577"/>
          <ac:spMkLst>
            <pc:docMk/>
            <pc:sldMk cId="1007968737" sldId="265"/>
            <ac:spMk id="4" creationId="{1181FF2C-C7FF-469A-862F-DC2D79925840}"/>
          </ac:spMkLst>
        </pc:spChg>
      </pc:sldChg>
    </pc:docChg>
  </pc:docChgLst>
  <pc:docChgLst>
    <pc:chgData name="Adrien" userId="b75ae61e-0bba-4186-a1f6-ffa6e5bd560a" providerId="ADAL" clId="{EE2B9FD3-9133-4B72-8769-3D239B580474}"/>
    <pc:docChg chg="modSld">
      <pc:chgData name="Adrien" userId="b75ae61e-0bba-4186-a1f6-ffa6e5bd560a" providerId="ADAL" clId="{EE2B9FD3-9133-4B72-8769-3D239B580474}" dt="2021-06-04T16:25:59.440" v="1" actId="20577"/>
      <pc:docMkLst>
        <pc:docMk/>
      </pc:docMkLst>
      <pc:sldChg chg="modSp mod">
        <pc:chgData name="Adrien" userId="b75ae61e-0bba-4186-a1f6-ffa6e5bd560a" providerId="ADAL" clId="{EE2B9FD3-9133-4B72-8769-3D239B580474}" dt="2021-06-04T16:25:59.440" v="1" actId="20577"/>
        <pc:sldMkLst>
          <pc:docMk/>
          <pc:sldMk cId="2177805078" sldId="258"/>
        </pc:sldMkLst>
        <pc:graphicFrameChg chg="modGraphic">
          <ac:chgData name="Adrien" userId="b75ae61e-0bba-4186-a1f6-ffa6e5bd560a" providerId="ADAL" clId="{EE2B9FD3-9133-4B72-8769-3D239B580474}" dt="2021-06-04T16:25:59.440" v="1" actId="20577"/>
          <ac:graphicFrameMkLst>
            <pc:docMk/>
            <pc:sldMk cId="2177805078" sldId="258"/>
            <ac:graphicFrameMk id="8" creationId="{1616006D-2B9D-44D0-8011-E4D102A5A7A3}"/>
          </ac:graphicFrameMkLst>
        </pc:graphicFrame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F457FC-81DF-4A9D-B8DB-5D6246C06B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638129B-3AF0-4F44-B923-5EFE419ADC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8572240-1080-49C9-8AEF-24294C4D5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36EF-E575-4914-B2B3-E2434C735815}" type="datetimeFigureOut">
              <a:rPr lang="fr-FR" smtClean="0"/>
              <a:t>04/06/2021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BCC2FC4-4826-4792-8DBA-46F981FF9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93B3E25-96C2-44E7-A156-5B5DDCF99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62870-C9D4-461B-AE51-B59B19321E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4711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34AF3D-BB19-41F3-8ABD-6717688CF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2A1AC4A-4893-4A16-A4E1-D724EAA824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9008F15-0B2C-4E08-9D82-E83C5C6EA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36EF-E575-4914-B2B3-E2434C735815}" type="datetimeFigureOut">
              <a:rPr lang="fr-FR" smtClean="0"/>
              <a:t>04/06/2021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C1C4AE-0E2A-4C01-ADED-6F3FF0D2B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E051D7E-315C-49DD-9FF3-199F4ADA4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62870-C9D4-461B-AE51-B59B19321E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0127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E6E476F-2725-4156-B226-015867A894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D002627-6D08-4C03-8E48-40764EAED5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AA93433-F795-4F78-9F13-8C2FD0CC6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36EF-E575-4914-B2B3-E2434C735815}" type="datetimeFigureOut">
              <a:rPr lang="fr-FR" smtClean="0"/>
              <a:t>04/06/2021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0D8CCB5-7992-4C63-BFE5-DC754B8B3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70F55FD-AC06-408A-90CA-C3B0026AC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62870-C9D4-461B-AE51-B59B19321E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5626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AF567B-58AF-438E-883A-913E0D213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56B9E42-089F-4331-A306-27D7CA8FFB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76A3780-B16D-491F-9E1B-8A290C6F7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36EF-E575-4914-B2B3-E2434C735815}" type="datetimeFigureOut">
              <a:rPr lang="fr-FR" smtClean="0"/>
              <a:t>04/06/2021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188F35C-4B3F-46DF-863D-2F6620BC2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D99A5C3-A15A-4E5A-8252-F8D52A672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62870-C9D4-461B-AE51-B59B19321E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3461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C310A8-495F-40D1-8384-27AB72F6E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5E87B20-BF14-4228-A365-BC4C24D320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D52E704-F04E-4175-9213-5151AC138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36EF-E575-4914-B2B3-E2434C735815}" type="datetimeFigureOut">
              <a:rPr lang="fr-FR" smtClean="0"/>
              <a:t>04/06/2021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A004EB0-C6E7-4B62-A727-C05A685A3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BCA83A2-89B5-4287-AE0E-60EBA5522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62870-C9D4-461B-AE51-B59B19321E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236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774CB5-E3BF-4089-8101-9D0CCBD68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D6D9442-B195-4785-8655-BC7F9145C2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3960DF5-BA5E-45D5-81A2-4F92CBC4C5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683557D-278A-48DD-A5CE-A776BE501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36EF-E575-4914-B2B3-E2434C735815}" type="datetimeFigureOut">
              <a:rPr lang="fr-FR" smtClean="0"/>
              <a:t>04/06/2021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D7D5208-19E4-4DA1-A370-92B462EE0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C2BEA87-4ED3-44E2-9BB5-2B3ED55FF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62870-C9D4-461B-AE51-B59B19321E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9935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634689-4DD1-4699-8DB7-2BB633F50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4FA7352-92BF-460C-813D-AC7881649A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2FADA37-7742-46FC-B975-74A0CA105A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D364505-D780-4A94-A966-41BE6CB23A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48938F4-AAB3-49C2-AB2D-C23D2E7D49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5E5F989-F183-4A81-8892-00E8B79C2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36EF-E575-4914-B2B3-E2434C735815}" type="datetimeFigureOut">
              <a:rPr lang="fr-FR" smtClean="0"/>
              <a:t>04/06/2021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0866A51-0078-421E-9A8B-EF7BA95A3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C4E61F7-5306-4B36-B427-1F97373D5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62870-C9D4-461B-AE51-B59B19321E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1246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ADD02A-85F4-4C22-91B3-F4BE83B7C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5BD2C05-2BFC-4DD4-B163-E1C2C7DA8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36EF-E575-4914-B2B3-E2434C735815}" type="datetimeFigureOut">
              <a:rPr lang="fr-FR" smtClean="0"/>
              <a:t>04/06/2021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2E851DE-62CA-4B1C-B8DD-676C14A7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5E3B964-5F5A-4CA5-A6FA-5652B7B46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62870-C9D4-461B-AE51-B59B19321E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2598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14FC04A-D6D0-4C33-8BFC-3734F597A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36EF-E575-4914-B2B3-E2434C735815}" type="datetimeFigureOut">
              <a:rPr lang="fr-FR" smtClean="0"/>
              <a:t>04/06/2021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62A012D-8EFF-47C5-8366-315E2CD11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149A93B-59A9-4BBF-BA57-DFCE77053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62870-C9D4-461B-AE51-B59B19321E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8210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4C2D32-7B29-4940-8DC7-03343AD7B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0DE5084-5598-4523-92F2-A7B09292FF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0A20E3D-783D-430D-B666-F30204A0DD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73FC207-8FED-448D-935E-236868E9F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36EF-E575-4914-B2B3-E2434C735815}" type="datetimeFigureOut">
              <a:rPr lang="fr-FR" smtClean="0"/>
              <a:t>04/06/2021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D04C60F-6748-41FE-A314-389708CD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D80A3E6-8A66-4AA5-87BA-C2753DCFD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62870-C9D4-461B-AE51-B59B19321E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2973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927FA8-90DF-486E-89B8-8D95BF328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660519B-9049-4EFD-AA36-2AF701B999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14189C0-BF68-4753-AF50-7463608819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3DF8553-1B91-4963-9A41-44E5351DA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36EF-E575-4914-B2B3-E2434C735815}" type="datetimeFigureOut">
              <a:rPr lang="fr-FR" smtClean="0"/>
              <a:t>04/06/2021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1A21382-74A5-470F-B99E-FC841DA35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E4BE068-EA98-489F-875A-E2F743AB5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62870-C9D4-461B-AE51-B59B19321E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4809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000"/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 l="5000" t="5000" r="6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CE28859-2ADB-4F03-84A4-F467E5006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1F90A11-8ED7-4A7E-AA5B-FB77B51B94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791C63-0D91-47C2-B319-255AB30699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036EF-E575-4914-B2B3-E2434C735815}" type="datetimeFigureOut">
              <a:rPr lang="fr-FR" smtClean="0"/>
              <a:t>04/06/2021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467CFFE-96DF-4914-9989-805275D607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A0BD9B0-0739-490E-90BF-5E46D23B16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E62870-C9D4-461B-AE51-B59B19321E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6382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B3739A-CCF3-427D-A72D-73F01FE016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34485" y="2467768"/>
            <a:ext cx="8154510" cy="909638"/>
          </a:xfrm>
        </p:spPr>
        <p:txBody>
          <a:bodyPr>
            <a:normAutofit fontScale="90000"/>
          </a:bodyPr>
          <a:lstStyle/>
          <a:p>
            <a:r>
              <a:rPr lang="fr-FR" dirty="0"/>
              <a:t>Architecture Hybride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F022D03-F6F3-4883-9E4A-2347AA01BA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73161" y="3377406"/>
            <a:ext cx="3000375" cy="493712"/>
          </a:xfrm>
        </p:spPr>
        <p:txBody>
          <a:bodyPr/>
          <a:lstStyle/>
          <a:p>
            <a:r>
              <a:rPr lang="fr-FR" dirty="0"/>
              <a:t>Dessin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28DAE7E-F1F2-42EC-BCEF-DC6C5046DB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9462662"/>
              </p:ext>
            </p:extLst>
          </p:nvPr>
        </p:nvGraphicFramePr>
        <p:xfrm>
          <a:off x="8097252" y="1645920"/>
          <a:ext cx="2783349" cy="3566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90729">
                  <a:extLst>
                    <a:ext uri="{9D8B030D-6E8A-4147-A177-3AD203B41FA5}">
                      <a16:colId xmlns:a16="http://schemas.microsoft.com/office/drawing/2014/main" val="3769342148"/>
                    </a:ext>
                  </a:extLst>
                </a:gridCol>
                <a:gridCol w="347682">
                  <a:extLst>
                    <a:ext uri="{9D8B030D-6E8A-4147-A177-3AD203B41FA5}">
                      <a16:colId xmlns:a16="http://schemas.microsoft.com/office/drawing/2014/main" val="388400417"/>
                    </a:ext>
                  </a:extLst>
                </a:gridCol>
                <a:gridCol w="116840">
                  <a:extLst>
                    <a:ext uri="{9D8B030D-6E8A-4147-A177-3AD203B41FA5}">
                      <a16:colId xmlns:a16="http://schemas.microsoft.com/office/drawing/2014/main" val="3381767865"/>
                    </a:ext>
                  </a:extLst>
                </a:gridCol>
                <a:gridCol w="231788">
                  <a:extLst>
                    <a:ext uri="{9D8B030D-6E8A-4147-A177-3AD203B41FA5}">
                      <a16:colId xmlns:a16="http://schemas.microsoft.com/office/drawing/2014/main" val="3572018793"/>
                    </a:ext>
                  </a:extLst>
                </a:gridCol>
                <a:gridCol w="231788">
                  <a:extLst>
                    <a:ext uri="{9D8B030D-6E8A-4147-A177-3AD203B41FA5}">
                      <a16:colId xmlns:a16="http://schemas.microsoft.com/office/drawing/2014/main" val="395127469"/>
                    </a:ext>
                  </a:extLst>
                </a:gridCol>
                <a:gridCol w="116840">
                  <a:extLst>
                    <a:ext uri="{9D8B030D-6E8A-4147-A177-3AD203B41FA5}">
                      <a16:colId xmlns:a16="http://schemas.microsoft.com/office/drawing/2014/main" val="2776405754"/>
                    </a:ext>
                  </a:extLst>
                </a:gridCol>
                <a:gridCol w="347682">
                  <a:extLst>
                    <a:ext uri="{9D8B030D-6E8A-4147-A177-3AD203B41FA5}">
                      <a16:colId xmlns:a16="http://schemas.microsoft.com/office/drawing/2014/main" val="1565222641"/>
                    </a:ext>
                  </a:extLst>
                </a:gridCol>
              </a:tblGrid>
              <a:tr h="295285"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Cycle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fr-FR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3113936"/>
                  </a:ext>
                </a:extLst>
              </a:tr>
              <a:tr h="295285"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Niveau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fr-FR" dirty="0"/>
                        <a:t>cinquième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940492"/>
                  </a:ext>
                </a:extLst>
              </a:tr>
              <a:tr h="295285"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Calendrier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dirty="0"/>
                        <a:t>T1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dirty="0"/>
                        <a:t>T2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dirty="0"/>
                        <a:t>T3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457647"/>
                  </a:ext>
                </a:extLst>
              </a:tr>
              <a:tr h="295285"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Durée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50134"/>
                  </a:ext>
                </a:extLst>
              </a:tr>
              <a:tr h="295285">
                <a:tc rowSpan="5"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Modalité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fr-FR" dirty="0"/>
                        <a:t>individuel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0947710"/>
                  </a:ext>
                </a:extLst>
              </a:tr>
              <a:tr h="295285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fr-FR" dirty="0"/>
                        <a:t>Binôme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9850212"/>
                  </a:ext>
                </a:extLst>
              </a:tr>
              <a:tr h="295285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fr-FR" dirty="0"/>
                        <a:t>Groupe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7773108"/>
                  </a:ext>
                </a:extLst>
              </a:tr>
              <a:tr h="295285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fr-FR" dirty="0"/>
                        <a:t>Demi-classe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5790459"/>
                  </a:ext>
                </a:extLst>
              </a:tr>
              <a:tr h="295285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fr-FR" dirty="0"/>
                        <a:t>Classe entière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2178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19710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CC898B-EA60-409D-9525-FDCF80AFB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Séance 3 (voire 4)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1181FF2C-C7FF-469A-862F-DC2D799258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7448"/>
            <a:ext cx="10515600" cy="241649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1400" b="1" dirty="0">
                <a:latin typeface="+mj-lt"/>
              </a:rPr>
              <a:t>Agrandissement des calques A5 au format A3 – techniques graphiques et chromatiques libres</a:t>
            </a:r>
          </a:p>
          <a:p>
            <a:pPr marL="0" indent="0">
              <a:buNone/>
            </a:pPr>
            <a:endParaRPr lang="fr-FR" sz="1400" dirty="0">
              <a:latin typeface="+mj-lt"/>
            </a:endParaRPr>
          </a:p>
          <a:p>
            <a:pPr lvl="1"/>
            <a:r>
              <a:rPr lang="fr-FR" sz="1400" dirty="0">
                <a:latin typeface="+mj-lt"/>
              </a:rPr>
              <a:t>Les calques format A5 ont été agrandis au format A3 – retour sur la séance précédentes et présentation des travaux.</a:t>
            </a:r>
          </a:p>
          <a:p>
            <a:pPr lvl="1"/>
            <a:r>
              <a:rPr lang="fr-FR" sz="1400" dirty="0">
                <a:latin typeface="+mj-lt"/>
              </a:rPr>
              <a:t>Nous allons mettre les dessins en couleur avec une intention particulière de rendre compte des matériaux avec lesquels nous construirions ces architectures. (la base d’une légende a été imprimée au dos des agrandissements)</a:t>
            </a:r>
          </a:p>
          <a:p>
            <a:pPr lvl="2"/>
            <a:r>
              <a:rPr lang="fr-FR" sz="1400" dirty="0">
                <a:latin typeface="+mj-lt"/>
              </a:rPr>
              <a:t>Comment rendre compte de cette matérialité ? (couleur, motifs, empreinte, collage, …)</a:t>
            </a:r>
          </a:p>
          <a:p>
            <a:pPr lvl="1"/>
            <a:r>
              <a:rPr lang="fr-FR" sz="1400" dirty="0">
                <a:latin typeface="+mj-lt"/>
              </a:rPr>
              <a:t>Le reste de la séance est consacré au travail autonome.</a:t>
            </a:r>
          </a:p>
          <a:p>
            <a:pPr lvl="1"/>
            <a:r>
              <a:rPr lang="fr-FR" sz="1400" dirty="0">
                <a:latin typeface="+mj-lt"/>
              </a:rPr>
              <a:t>Une quatrième séance est souvent nécessaire pour terminer le travail</a:t>
            </a:r>
          </a:p>
          <a:p>
            <a:pPr lvl="1"/>
            <a:r>
              <a:rPr lang="fr-FR" sz="1400" dirty="0">
                <a:latin typeface="+mj-lt"/>
              </a:rPr>
              <a:t>Un fond peut-être ajouté (pour enrichir le travail et occuper les élèves les plus avancés)</a:t>
            </a:r>
          </a:p>
          <a:p>
            <a:pPr lvl="1"/>
            <a:endParaRPr lang="fr-FR" dirty="0">
              <a:latin typeface="+mj-lt"/>
            </a:endParaRPr>
          </a:p>
          <a:p>
            <a:pPr lvl="1"/>
            <a:endParaRPr lang="fr-FR" dirty="0">
              <a:latin typeface="+mj-lt"/>
            </a:endParaRPr>
          </a:p>
          <a:p>
            <a:pPr marL="0" indent="0">
              <a:buNone/>
            </a:pPr>
            <a:endParaRPr lang="fr-FR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079687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429E59-F46D-45F6-94CD-E847CC8F9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Productions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B322B0A-2731-4F53-AD73-52F2D5DDAF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11279" y="1690688"/>
            <a:ext cx="3263503" cy="4351338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6F7DB6C-3CBB-43AF-A640-B65106ED96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47775" y="1690688"/>
            <a:ext cx="3263504" cy="435133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3E14B8-1780-4B4C-8915-CD179B9741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6" t="6754" r="6148" b="6233"/>
          <a:stretch/>
        </p:blipFill>
        <p:spPr>
          <a:xfrm rot="16200000">
            <a:off x="8197730" y="3385317"/>
            <a:ext cx="2205260" cy="307818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56F7E81-2588-4FDA-8E17-14D9789724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" t="10833" r="9167" b="8195"/>
          <a:stretch/>
        </p:blipFill>
        <p:spPr>
          <a:xfrm rot="10800000">
            <a:off x="7761268" y="1690688"/>
            <a:ext cx="3063909" cy="2205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154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E5FCDD-05AC-4C06-956F-FAFBAD297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Qu’est-ce que les élèves apprennent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545F543-F1AB-499B-8AAB-1F9B84074B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05301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742950" lvl="1" indent="-285750">
              <a:lnSpc>
                <a:spcPct val="103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fr-FR" sz="1800" b="1" dirty="0">
                <a:effectLst/>
                <a:latin typeface="+mj-lt"/>
                <a:ea typeface="Times New Roman" panose="02020603050405020304" pitchFamily="18" charset="0"/>
                <a:cs typeface="Calibri Light" panose="020F0302020204030204" pitchFamily="34" charset="0"/>
              </a:rPr>
              <a:t>Apprentissages : </a:t>
            </a:r>
            <a:r>
              <a:rPr lang="fr-FR" sz="1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fr-FR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es élèves assemblent, démultiplient, détournent des parties pour recréer un tout architectural. </a:t>
            </a:r>
            <a:endParaRPr lang="fr-FR" sz="1800" dirty="0">
              <a:effectLst/>
              <a:latin typeface="+mj-lt"/>
              <a:ea typeface="Times New Roman" panose="02020603050405020304" pitchFamily="18" charset="0"/>
              <a:cs typeface="Calibri Light" panose="020F0302020204030204" pitchFamily="34" charset="0"/>
            </a:endParaRPr>
          </a:p>
          <a:p>
            <a:pPr marL="742950" lvl="1" indent="-285750" fontAlgn="auto">
              <a:lnSpc>
                <a:spcPct val="103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fr-FR" sz="1800" b="1" dirty="0">
                <a:effectLst/>
                <a:latin typeface="+mj-lt"/>
                <a:ea typeface="Times New Roman" panose="02020603050405020304" pitchFamily="18" charset="0"/>
                <a:cs typeface="Calibri Light" panose="020F0302020204030204" pitchFamily="34" charset="0"/>
              </a:rPr>
              <a:t>Questionnements : </a:t>
            </a:r>
            <a:r>
              <a:rPr lang="fr-FR" sz="1800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La représentation ; images, réalité et fiction - La création, la matérialité, le statut, la signification des images.</a:t>
            </a:r>
            <a:endParaRPr lang="fr-FR" sz="1800" dirty="0">
              <a:effectLst/>
              <a:latin typeface="+mj-lt"/>
              <a:ea typeface="Times New Roman" panose="02020603050405020304" pitchFamily="18" charset="0"/>
              <a:cs typeface="Calibri Light" panose="020F0302020204030204" pitchFamily="34" charset="0"/>
            </a:endParaRPr>
          </a:p>
          <a:p>
            <a:pPr marL="742950" lvl="1" indent="-285750" fontAlgn="auto">
              <a:lnSpc>
                <a:spcPct val="103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fr-FR" sz="1800" b="1" dirty="0">
                <a:effectLst/>
                <a:latin typeface="+mj-lt"/>
                <a:ea typeface="Times New Roman" panose="02020603050405020304" pitchFamily="18" charset="0"/>
                <a:cs typeface="Calibri Light" panose="020F0302020204030204" pitchFamily="34" charset="0"/>
              </a:rPr>
              <a:t>Compétences travaillées :</a:t>
            </a:r>
          </a:p>
          <a:p>
            <a:pPr lvl="2" fontAlgn="base">
              <a:lnSpc>
                <a:spcPts val="1800"/>
              </a:lnSpc>
              <a:spcAft>
                <a:spcPts val="500"/>
              </a:spcAft>
            </a:pPr>
            <a:r>
              <a:rPr lang="fr-FR" sz="1800" b="1" dirty="0">
                <a:effectLst/>
                <a:latin typeface="+mj-lt"/>
                <a:ea typeface="Times New Roman" panose="02020603050405020304" pitchFamily="18" charset="0"/>
                <a:cs typeface="TimesNewRoman"/>
              </a:rPr>
              <a:t>Expérimenter, produire, créer </a:t>
            </a:r>
            <a:r>
              <a:rPr lang="fr-FR" sz="1800" b="1" i="1" dirty="0">
                <a:effectLst/>
                <a:latin typeface="+mj-lt"/>
                <a:ea typeface="Times New Roman" panose="02020603050405020304" pitchFamily="18" charset="0"/>
                <a:cs typeface="TimesNewRoman"/>
              </a:rPr>
              <a:t>: </a:t>
            </a:r>
            <a:r>
              <a:rPr lang="fr-FR" sz="1800" dirty="0">
                <a:effectLst/>
                <a:latin typeface="+mj-lt"/>
                <a:ea typeface="Times New Roman" panose="02020603050405020304" pitchFamily="18" charset="0"/>
              </a:rPr>
              <a:t>Exploiter des informations et de la documentation, notamment iconique, pour servir un projet de création.</a:t>
            </a:r>
          </a:p>
          <a:p>
            <a:pPr lvl="2">
              <a:lnSpc>
                <a:spcPct val="103000"/>
              </a:lnSpc>
              <a:spcAft>
                <a:spcPts val="800"/>
              </a:spcAft>
            </a:pPr>
            <a:r>
              <a:rPr lang="fr-FR" sz="1800" b="1" dirty="0">
                <a:effectLst/>
                <a:latin typeface="+mj-lt"/>
                <a:ea typeface="Times New Roman" panose="02020603050405020304" pitchFamily="18" charset="0"/>
                <a:cs typeface="TimesNewRoman"/>
              </a:rPr>
              <a:t>Mettre en œuvre un projet : </a:t>
            </a:r>
            <a:r>
              <a:rPr lang="fr-FR" sz="1800" dirty="0">
                <a:effectLst/>
                <a:latin typeface="+mj-lt"/>
                <a:ea typeface="Times New Roman" panose="02020603050405020304" pitchFamily="18" charset="0"/>
              </a:rPr>
              <a:t>Mener à terme une production individuelle dans le cadre d’un projet accompagné par le professeur.</a:t>
            </a:r>
            <a:endParaRPr lang="fr-FR" sz="1800" b="1" i="1" dirty="0">
              <a:effectLst/>
              <a:latin typeface="+mj-lt"/>
              <a:ea typeface="Times New Roman" panose="02020603050405020304" pitchFamily="18" charset="0"/>
              <a:cs typeface="Calibri Light" panose="020F0302020204030204" pitchFamily="34" charset="0"/>
            </a:endParaRPr>
          </a:p>
          <a:p>
            <a:pPr lvl="2">
              <a:lnSpc>
                <a:spcPct val="103000"/>
              </a:lnSpc>
              <a:spcAft>
                <a:spcPts val="800"/>
              </a:spcAft>
            </a:pPr>
            <a:r>
              <a:rPr lang="fr-FR" sz="18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Se repérer dans les domaines liés aux arts plastiques, être sensible aux questions de l’art</a:t>
            </a:r>
            <a:r>
              <a:rPr lang="fr-FR" sz="18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fr-FR" sz="1800" dirty="0">
                <a:effectLst/>
                <a:latin typeface="+mj-lt"/>
                <a:ea typeface="Times New Roman" panose="02020603050405020304" pitchFamily="18" charset="0"/>
              </a:rPr>
              <a:t>Identifier des caractéristiques (plastiques, culturelles, sémantiques, symboliques) inscrivant une œuvre dans une aire géographique ou culturelle et dans un temps historique.</a:t>
            </a:r>
            <a:endParaRPr lang="fr-FR" sz="1800" dirty="0">
              <a:effectLst/>
              <a:latin typeface="+mj-lt"/>
              <a:ea typeface="Times New Roman" panose="02020603050405020304" pitchFamily="18" charset="0"/>
              <a:cs typeface="Calibri Light" panose="020F0302020204030204" pitchFamily="34" charset="0"/>
            </a:endParaRPr>
          </a:p>
          <a:p>
            <a:endParaRPr lang="fr-FR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113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2986D6-3E4E-424D-9A09-7CE59C597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À travers quelle pratique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1D8A75D-DE96-4295-A287-B6F1BF770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9226"/>
            <a:ext cx="10515600" cy="1148394"/>
          </a:xfrm>
        </p:spPr>
        <p:txBody>
          <a:bodyPr/>
          <a:lstStyle/>
          <a:p>
            <a:r>
              <a:rPr lang="fr-FR" dirty="0"/>
              <a:t>Bidimensionnelle 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AC5F29F2-8D8D-4F59-9D12-5F95DBBB137B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Quelle évaluation ?</a:t>
            </a: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1616006D-2B9D-44D0-8011-E4D102A5A7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1326497"/>
              </p:ext>
            </p:extLst>
          </p:nvPr>
        </p:nvGraphicFramePr>
        <p:xfrm>
          <a:off x="600074" y="2714789"/>
          <a:ext cx="10991851" cy="3961767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3200665">
                  <a:extLst>
                    <a:ext uri="{9D8B030D-6E8A-4147-A177-3AD203B41FA5}">
                      <a16:colId xmlns:a16="http://schemas.microsoft.com/office/drawing/2014/main" val="3894620823"/>
                    </a:ext>
                  </a:extLst>
                </a:gridCol>
                <a:gridCol w="4543637">
                  <a:extLst>
                    <a:ext uri="{9D8B030D-6E8A-4147-A177-3AD203B41FA5}">
                      <a16:colId xmlns:a16="http://schemas.microsoft.com/office/drawing/2014/main" val="233970724"/>
                    </a:ext>
                  </a:extLst>
                </a:gridCol>
                <a:gridCol w="645603">
                  <a:extLst>
                    <a:ext uri="{9D8B030D-6E8A-4147-A177-3AD203B41FA5}">
                      <a16:colId xmlns:a16="http://schemas.microsoft.com/office/drawing/2014/main" val="2110941796"/>
                    </a:ext>
                  </a:extLst>
                </a:gridCol>
                <a:gridCol w="645603">
                  <a:extLst>
                    <a:ext uri="{9D8B030D-6E8A-4147-A177-3AD203B41FA5}">
                      <a16:colId xmlns:a16="http://schemas.microsoft.com/office/drawing/2014/main" val="2656967265"/>
                    </a:ext>
                  </a:extLst>
                </a:gridCol>
                <a:gridCol w="645603">
                  <a:extLst>
                    <a:ext uri="{9D8B030D-6E8A-4147-A177-3AD203B41FA5}">
                      <a16:colId xmlns:a16="http://schemas.microsoft.com/office/drawing/2014/main" val="2112462266"/>
                    </a:ext>
                  </a:extLst>
                </a:gridCol>
                <a:gridCol w="655370">
                  <a:extLst>
                    <a:ext uri="{9D8B030D-6E8A-4147-A177-3AD203B41FA5}">
                      <a16:colId xmlns:a16="http://schemas.microsoft.com/office/drawing/2014/main" val="31061095"/>
                    </a:ext>
                  </a:extLst>
                </a:gridCol>
                <a:gridCol w="655370">
                  <a:extLst>
                    <a:ext uri="{9D8B030D-6E8A-4147-A177-3AD203B41FA5}">
                      <a16:colId xmlns:a16="http://schemas.microsoft.com/office/drawing/2014/main" val="3677695525"/>
                    </a:ext>
                  </a:extLst>
                </a:gridCol>
              </a:tblGrid>
              <a:tr h="150790">
                <a:tc gridSpan="6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dirty="0">
                          <a:effectLst/>
                        </a:rPr>
                        <a:t>Nom, Prénom :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07161566"/>
                  </a:ext>
                </a:extLst>
              </a:tr>
              <a:tr h="1507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dirty="0">
                          <a:effectLst/>
                        </a:rPr>
                        <a:t>Compétence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Transposition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A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B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C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D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dirty="0">
                          <a:effectLst/>
                        </a:rPr>
                        <a:t>Note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96357506"/>
                  </a:ext>
                </a:extLst>
              </a:tr>
              <a:tr h="9616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dirty="0">
                          <a:effectLst/>
                        </a:rPr>
                        <a:t>Expérimenter, produire, créer 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dirty="0">
                          <a:effectLst/>
                        </a:rPr>
                        <a:t>- </a:t>
                      </a:r>
                      <a:r>
                        <a:rPr lang="fr-FR" sz="11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Exploiter des informations et de la documentation, notamment iconique, pour servir un projet de création.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800"/>
                        </a:spcAft>
                        <a:buFontTx/>
                        <a:buChar char="-"/>
                      </a:pPr>
                      <a:r>
                        <a:rPr lang="fr-FR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Occupation du champ de la feuille / équilibre de la composition.</a:t>
                      </a: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800"/>
                        </a:spcAft>
                        <a:buFontTx/>
                        <a:buChar char="-"/>
                      </a:pPr>
                      <a:r>
                        <a:rPr lang="fr-FR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Démultiplication / assemblage</a:t>
                      </a: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800"/>
                        </a:spcAft>
                        <a:buFontTx/>
                        <a:buChar char="-"/>
                      </a:pPr>
                      <a:r>
                        <a:rPr lang="fr-FR" sz="1100" dirty="0">
                          <a:effectLst/>
                        </a:rPr>
                        <a:t>Détails</a:t>
                      </a: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800"/>
                        </a:spcAft>
                        <a:buFontTx/>
                        <a:buChar char="-"/>
                      </a:pPr>
                      <a:r>
                        <a:rPr lang="fr-FR" sz="1100" dirty="0">
                          <a:effectLst/>
                        </a:rPr>
                        <a:t>Couleurs et matériaux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 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 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 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dirty="0">
                          <a:effectLst/>
                        </a:rPr>
                        <a:t> 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/6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15273850"/>
                  </a:ext>
                </a:extLst>
              </a:tr>
              <a:tr h="9605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dirty="0">
                          <a:effectLst/>
                        </a:rPr>
                        <a:t>Mettre en œuvre un projet artistique 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0" dirty="0">
                          <a:solidFill>
                            <a:schemeClr val="bg1"/>
                          </a:solidFill>
                          <a:effectLst/>
                        </a:rPr>
                        <a:t>- </a:t>
                      </a:r>
                      <a:r>
                        <a:rPr lang="fr-FR" sz="1100" b="1" kern="1200" dirty="0">
                          <a:solidFill>
                            <a:schemeClr val="bg1"/>
                          </a:solidFill>
                          <a:effectLst/>
                        </a:rPr>
                        <a:t>Adapter son projet en fonction des contraintes de réalisation et de la prise en compte du spectateur.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dirty="0">
                          <a:effectLst/>
                        </a:rPr>
                        <a:t>-Réalisation terminée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dirty="0">
                          <a:effectLst/>
                        </a:rPr>
                        <a:t>-J’ai utilisé les bons outils en fonction de l’effet qu’ils produisent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dirty="0">
                          <a:effectLst/>
                        </a:rPr>
                        <a:t> 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dirty="0">
                          <a:effectLst/>
                        </a:rPr>
                        <a:t> 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 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dirty="0">
                          <a:effectLst/>
                        </a:rPr>
                        <a:t> 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/4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53205406"/>
                  </a:ext>
                </a:extLst>
              </a:tr>
              <a:tr h="11867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 repérer dans les domaines liés aux arts plastiques, être sensible aux questions de l’art : </a:t>
                      </a:r>
                      <a:r>
                        <a:rPr lang="fr-FR" sz="11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Identifier des caractéristiques (plastiques, culturelles, sémantiques, symboliques) inscrivant une œuvre dans une aire géographique ou culturelle et dans un temps historique.</a:t>
                      </a:r>
                      <a:endParaRPr lang="fr-FR" sz="11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Calibri Light" panose="020F030202020403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dirty="0">
                          <a:effectLst/>
                        </a:rPr>
                        <a:t>BONUS : Quizz Histoire Des Arts sur les différentes architectures proposées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Bonus :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4742796"/>
                  </a:ext>
                </a:extLst>
              </a:tr>
              <a:tr h="294490">
                <a:tc gridSpan="6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/10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953447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78050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9FFEB5-FFE8-4CEC-A0DC-B3113D302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Quelles verbalisations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93B1760-B30C-44FF-8CF6-2BEB5CDCE9A4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85000" lnSpcReduction="10000"/>
          </a:bodyPr>
          <a:lstStyle/>
          <a:p>
            <a:r>
              <a:rPr lang="fr-FR" dirty="0">
                <a:latin typeface="+mj-lt"/>
              </a:rPr>
              <a:t>Séance 1 - le temps de verbalisation doit être bref pour laisser un maximum de temps à la production :</a:t>
            </a:r>
          </a:p>
          <a:p>
            <a:pPr lvl="1"/>
            <a:r>
              <a:rPr lang="fr-FR" dirty="0">
                <a:latin typeface="+mj-lt"/>
              </a:rPr>
              <a:t>Décalquer des fragments des différentes architectures</a:t>
            </a:r>
          </a:p>
          <a:p>
            <a:pPr lvl="1"/>
            <a:r>
              <a:rPr lang="fr-FR" dirty="0">
                <a:latin typeface="+mj-lt"/>
              </a:rPr>
              <a:t>Équilibrer la composition (elle doit être cohérentes pour une architecture)</a:t>
            </a:r>
          </a:p>
          <a:p>
            <a:pPr lvl="1"/>
            <a:r>
              <a:rPr lang="fr-FR" dirty="0">
                <a:latin typeface="+mj-lt"/>
              </a:rPr>
              <a:t>Travailler les contrastes ainsi que les détails</a:t>
            </a:r>
          </a:p>
          <a:p>
            <a:r>
              <a:rPr lang="fr-FR" dirty="0">
                <a:latin typeface="+mj-lt"/>
              </a:rPr>
              <a:t>Séance 2 :</a:t>
            </a:r>
          </a:p>
          <a:p>
            <a:pPr lvl="1"/>
            <a:r>
              <a:rPr lang="fr-FR" dirty="0">
                <a:latin typeface="+mj-lt"/>
              </a:rPr>
              <a:t>Rappel de la séance 1</a:t>
            </a:r>
          </a:p>
          <a:p>
            <a:pPr lvl="1"/>
            <a:r>
              <a:rPr lang="fr-FR" dirty="0">
                <a:latin typeface="+mj-lt"/>
              </a:rPr>
              <a:t>HDA : John Howe et Haut Koenigsbourg </a:t>
            </a:r>
          </a:p>
          <a:p>
            <a:pPr lvl="1"/>
            <a:endParaRPr lang="fr-FR" dirty="0">
              <a:latin typeface="+mj-lt"/>
            </a:endParaRPr>
          </a:p>
          <a:p>
            <a:r>
              <a:rPr lang="fr-FR" dirty="0">
                <a:latin typeface="+mj-lt"/>
              </a:rPr>
              <a:t>Séance 3 :</a:t>
            </a:r>
          </a:p>
          <a:p>
            <a:pPr lvl="1"/>
            <a:r>
              <a:rPr lang="fr-FR" dirty="0">
                <a:latin typeface="+mj-lt"/>
              </a:rPr>
              <a:t>Présentation des architectures de la planche d’inspiration</a:t>
            </a:r>
          </a:p>
          <a:p>
            <a:pPr lvl="1"/>
            <a:r>
              <a:rPr lang="fr-FR" dirty="0">
                <a:latin typeface="+mj-lt"/>
              </a:rPr>
              <a:t>Équivalences couleurs et matériaux – comment s’y prendre ? (motifs, détails, textures)</a:t>
            </a:r>
          </a:p>
          <a:p>
            <a:pPr lvl="1"/>
            <a:r>
              <a:rPr lang="fr-FR" dirty="0">
                <a:latin typeface="+mj-lt"/>
              </a:rPr>
              <a:t>Un fond peut être le bienvenu </a:t>
            </a:r>
          </a:p>
          <a:p>
            <a:pPr lvl="1"/>
            <a:endParaRPr lang="fr-FR" dirty="0"/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4880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8D20E0-FF8A-43AA-853C-B34F990FC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Quelles références ?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EB3FC2E-8D12-464E-8332-281A888E09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1975" y="6376987"/>
            <a:ext cx="3448050" cy="481013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Planche d’inspiration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4A60DE1-2BCC-49DF-BA45-0B623AFF6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1" y="1402499"/>
            <a:ext cx="6762750" cy="479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971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FE640E-1647-434A-8999-E6A47B517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Références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2F7E0A75-BF65-498B-B91D-868DF673FF86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90688"/>
            <a:ext cx="4257675" cy="4252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94A1514-D05A-48DC-B4CE-AB6B19518002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" t="10506" r="15564" b="8949"/>
          <a:stretch/>
        </p:blipFill>
        <p:spPr bwMode="auto">
          <a:xfrm>
            <a:off x="6802437" y="1690687"/>
            <a:ext cx="3398838" cy="43643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5B14879C-FC5B-446F-BDD1-1542165D4E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3955302"/>
              </p:ext>
            </p:extLst>
          </p:nvPr>
        </p:nvGraphicFramePr>
        <p:xfrm>
          <a:off x="1755774" y="6055030"/>
          <a:ext cx="2422525" cy="3508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22525">
                  <a:extLst>
                    <a:ext uri="{9D8B030D-6E8A-4147-A177-3AD203B41FA5}">
                      <a16:colId xmlns:a16="http://schemas.microsoft.com/office/drawing/2014/main" val="2941822544"/>
                    </a:ext>
                  </a:extLst>
                </a:gridCol>
              </a:tblGrid>
              <a:tr h="8953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dirty="0">
                          <a:effectLst/>
                        </a:rPr>
                        <a:t>John Howe, illustration de la forteresse de </a:t>
                      </a:r>
                      <a:r>
                        <a:rPr lang="fr-FR" sz="1100" dirty="0" err="1">
                          <a:effectLst/>
                        </a:rPr>
                        <a:t>Minaas</a:t>
                      </a:r>
                      <a:r>
                        <a:rPr lang="fr-FR" sz="1100" dirty="0">
                          <a:effectLst/>
                        </a:rPr>
                        <a:t> </a:t>
                      </a:r>
                      <a:r>
                        <a:rPr lang="fr-FR" sz="1100" dirty="0" err="1">
                          <a:effectLst/>
                        </a:rPr>
                        <a:t>Tirith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3707343"/>
                  </a:ext>
                </a:extLst>
              </a:tr>
            </a:tbl>
          </a:graphicData>
        </a:graphic>
      </p:graphicFrame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B2A19DFE-A79A-4460-8EF9-F9E01F74B8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3497652"/>
              </p:ext>
            </p:extLst>
          </p:nvPr>
        </p:nvGraphicFramePr>
        <p:xfrm>
          <a:off x="7368063" y="6149181"/>
          <a:ext cx="2267585" cy="3508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67585">
                  <a:extLst>
                    <a:ext uri="{9D8B030D-6E8A-4147-A177-3AD203B41FA5}">
                      <a16:colId xmlns:a16="http://schemas.microsoft.com/office/drawing/2014/main" val="1706096505"/>
                    </a:ext>
                  </a:extLst>
                </a:gridCol>
              </a:tblGrid>
              <a:tr h="2146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dirty="0">
                          <a:effectLst/>
                        </a:rPr>
                        <a:t>Château du Haut-Koenigsbourg, </a:t>
                      </a:r>
                      <a:r>
                        <a:rPr lang="fr-FR" sz="1100" dirty="0" err="1">
                          <a:effectLst/>
                        </a:rPr>
                        <a:t>Orshwiller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91417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98245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47DA86-37D2-4D25-BA4A-1739AFC2E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HDA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B5BEA433-BE25-485B-8C4B-368592BC51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0978" y="191799"/>
            <a:ext cx="4532609" cy="644395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3D05DFD-EA80-41F3-BA4D-3D97D8D631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3587" y="191799"/>
            <a:ext cx="4560213" cy="644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1632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FC490B-CBE4-4225-9185-AD5811611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Mise en œuvre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5250D0-2411-4DA5-9FA5-8FF658B3D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16549"/>
            <a:ext cx="10515600" cy="256787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fr-FR" sz="1400" b="1" dirty="0">
                <a:latin typeface="+mj-lt"/>
              </a:rPr>
              <a:t>Séance 1 : planche d’inspiration – feuille de calque A5 – crayon/stylo</a:t>
            </a:r>
          </a:p>
          <a:p>
            <a:pPr lvl="1"/>
            <a:r>
              <a:rPr lang="fr-FR" sz="1400" dirty="0">
                <a:latin typeface="+mj-lt"/>
              </a:rPr>
              <a:t>10 minutes de verbalisation : </a:t>
            </a:r>
          </a:p>
          <a:p>
            <a:pPr lvl="2"/>
            <a:r>
              <a:rPr lang="fr-FR" sz="1400" dirty="0">
                <a:latin typeface="+mj-lt"/>
              </a:rPr>
              <a:t>Découper la feuille de calque A4 en deux PROPREMENT, elle ne doit pas s’enrouler.</a:t>
            </a:r>
          </a:p>
          <a:p>
            <a:pPr lvl="2"/>
            <a:r>
              <a:rPr lang="fr-FR" sz="1400" dirty="0">
                <a:latin typeface="+mj-lt"/>
              </a:rPr>
              <a:t>Nous allons décalquer des parties, des fragments des différentes architectures proposées sur la planche d’inspiration pour dessiner une architecture « hybride ».</a:t>
            </a:r>
          </a:p>
          <a:p>
            <a:pPr lvl="2"/>
            <a:r>
              <a:rPr lang="fr-FR" sz="1400" dirty="0">
                <a:latin typeface="+mj-lt"/>
              </a:rPr>
              <a:t>Il faudra veiller à garder une composition équilibrée et cohérente (une architecture s’élève, du bas vers le haut, il n’y a pas d’éléments qui flottent dans l’air).</a:t>
            </a:r>
          </a:p>
          <a:p>
            <a:pPr lvl="2"/>
            <a:r>
              <a:rPr lang="fr-FR" sz="1400" dirty="0">
                <a:latin typeface="+mj-lt"/>
              </a:rPr>
              <a:t>Il faudra décalquer un maximum de détails et ne pas hésiter à insister sur les contrastes.</a:t>
            </a:r>
          </a:p>
          <a:p>
            <a:pPr lvl="2"/>
            <a:endParaRPr lang="fr-FR" sz="1400" dirty="0">
              <a:latin typeface="+mj-lt"/>
            </a:endParaRPr>
          </a:p>
          <a:p>
            <a:pPr lvl="1"/>
            <a:r>
              <a:rPr lang="fr-FR" sz="1400" dirty="0">
                <a:latin typeface="+mj-lt"/>
              </a:rPr>
              <a:t>Le reste de la séance est consacré au travail en autonomie.</a:t>
            </a:r>
          </a:p>
          <a:p>
            <a:pPr lvl="2"/>
            <a:endParaRPr lang="fr-FR" dirty="0">
              <a:latin typeface="+mj-lt"/>
            </a:endParaRPr>
          </a:p>
          <a:p>
            <a:pPr lvl="1"/>
            <a:endParaRPr lang="fr-FR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796935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4026AB-128F-487C-B079-F99749353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Séance 2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6DC19B5-2663-4A24-8A38-ED28FED137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339185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1400" b="1" dirty="0">
                <a:latin typeface="+mj-lt"/>
              </a:rPr>
              <a:t>planche d’inspiration – feuille de calque A5 – crayon/stylo</a:t>
            </a:r>
          </a:p>
          <a:p>
            <a:pPr marL="0" indent="0">
              <a:buNone/>
            </a:pPr>
            <a:endParaRPr lang="fr-FR" sz="1400" dirty="0">
              <a:latin typeface="+mj-lt"/>
            </a:endParaRPr>
          </a:p>
          <a:p>
            <a:pPr lvl="1"/>
            <a:r>
              <a:rPr lang="fr-FR" sz="1400" dirty="0">
                <a:latin typeface="+mj-lt"/>
              </a:rPr>
              <a:t>(5 min) Rappel de la séance précédente et des conseils et des consignes :</a:t>
            </a:r>
          </a:p>
          <a:p>
            <a:pPr lvl="2"/>
            <a:r>
              <a:rPr lang="fr-FR" sz="1400" dirty="0">
                <a:latin typeface="+mj-lt"/>
              </a:rPr>
              <a:t>Composition</a:t>
            </a:r>
          </a:p>
          <a:p>
            <a:pPr lvl="2"/>
            <a:r>
              <a:rPr lang="fr-FR" sz="1400" dirty="0">
                <a:latin typeface="+mj-lt"/>
              </a:rPr>
              <a:t>Détails</a:t>
            </a:r>
          </a:p>
          <a:p>
            <a:pPr lvl="2"/>
            <a:r>
              <a:rPr lang="fr-FR" sz="1400" dirty="0">
                <a:latin typeface="+mj-lt"/>
              </a:rPr>
              <a:t>Contraste</a:t>
            </a:r>
          </a:p>
          <a:p>
            <a:pPr lvl="1"/>
            <a:r>
              <a:rPr lang="fr-FR" sz="1400" dirty="0">
                <a:latin typeface="+mj-lt"/>
              </a:rPr>
              <a:t>Une secondes planche d’inspiration est proposée aux élèves (escaliers, colonnes, détails architecturaux)</a:t>
            </a:r>
          </a:p>
          <a:p>
            <a:pPr lvl="2"/>
            <a:endParaRPr lang="fr-FR" sz="1400" dirty="0">
              <a:latin typeface="+mj-lt"/>
            </a:endParaRPr>
          </a:p>
          <a:p>
            <a:pPr lvl="1"/>
            <a:r>
              <a:rPr lang="fr-FR" sz="1400" dirty="0">
                <a:latin typeface="+mj-lt"/>
              </a:rPr>
              <a:t>L’essentiel de la séance est consacrée à la pratique : </a:t>
            </a:r>
            <a:r>
              <a:rPr lang="fr-FR" sz="1400" b="1" dirty="0">
                <a:latin typeface="+mj-lt"/>
              </a:rPr>
              <a:t>IL FAUT TERMINER LE TRAVAIL DE DECALQUE AUJOURD’HUI !</a:t>
            </a:r>
          </a:p>
          <a:p>
            <a:pPr lvl="1"/>
            <a:r>
              <a:rPr lang="fr-FR" sz="1400" dirty="0">
                <a:latin typeface="+mj-lt"/>
              </a:rPr>
              <a:t>10 minutes d’Histoire des Arts : </a:t>
            </a:r>
          </a:p>
          <a:p>
            <a:pPr lvl="2"/>
            <a:r>
              <a:rPr lang="fr-FR" sz="1400" dirty="0">
                <a:latin typeface="+mj-lt"/>
              </a:rPr>
              <a:t>présentation des différentes architectures proposées sur la planche d’inspiration.</a:t>
            </a:r>
          </a:p>
          <a:p>
            <a:pPr lvl="2"/>
            <a:r>
              <a:rPr lang="fr-FR" sz="1400" dirty="0">
                <a:latin typeface="+mj-lt"/>
              </a:rPr>
              <a:t>John Howe et le Haut-Koenigsbourg comment ce procédé d’inspiration a mené John Howe à démultiplié les éléments architecturaux de ce château pour créer la forteresse de </a:t>
            </a:r>
            <a:r>
              <a:rPr lang="fr-FR" sz="1400" dirty="0" err="1">
                <a:latin typeface="+mj-lt"/>
              </a:rPr>
              <a:t>Minaas</a:t>
            </a:r>
            <a:r>
              <a:rPr lang="fr-FR" sz="1400" dirty="0">
                <a:latin typeface="+mj-lt"/>
              </a:rPr>
              <a:t> </a:t>
            </a:r>
            <a:r>
              <a:rPr lang="fr-FR" sz="1400" dirty="0" err="1">
                <a:latin typeface="+mj-lt"/>
              </a:rPr>
              <a:t>Tirith</a:t>
            </a:r>
            <a:r>
              <a:rPr lang="fr-FR" sz="1400" dirty="0">
                <a:latin typeface="+mj-lt"/>
              </a:rPr>
              <a:t> dans le seigneur des anneaux.</a:t>
            </a:r>
          </a:p>
          <a:p>
            <a:pPr lvl="1"/>
            <a:endParaRPr lang="fr-FR" sz="1400" dirty="0">
              <a:latin typeface="+mj-lt"/>
            </a:endParaRPr>
          </a:p>
          <a:p>
            <a:pPr marL="0" indent="0">
              <a:buNone/>
            </a:pPr>
            <a:endParaRPr lang="fr-FR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0295196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2894</TotalTime>
  <Words>830</Words>
  <Application>Microsoft Office PowerPoint</Application>
  <PresentationFormat>Grand écran</PresentationFormat>
  <Paragraphs>115</Paragraphs>
  <Slides>11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Courier New</vt:lpstr>
      <vt:lpstr>Thème Office</vt:lpstr>
      <vt:lpstr>Architecture Hybride</vt:lpstr>
      <vt:lpstr>Qu’est-ce que les élèves apprennent ?</vt:lpstr>
      <vt:lpstr>À travers quelle pratique ?</vt:lpstr>
      <vt:lpstr>Quelles verbalisations ?</vt:lpstr>
      <vt:lpstr>Quelles références ?</vt:lpstr>
      <vt:lpstr>Références</vt:lpstr>
      <vt:lpstr>HDA</vt:lpstr>
      <vt:lpstr>Mise en œuvre</vt:lpstr>
      <vt:lpstr>Séance 2</vt:lpstr>
      <vt:lpstr>Séance 3 (voire 4)</vt:lpstr>
      <vt:lpstr>Productions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de la séquence</dc:title>
  <dc:creator>schieber adrien</dc:creator>
  <cp:lastModifiedBy>schieber adrien</cp:lastModifiedBy>
  <cp:revision>14</cp:revision>
  <dcterms:created xsi:type="dcterms:W3CDTF">2020-09-29T09:39:48Z</dcterms:created>
  <dcterms:modified xsi:type="dcterms:W3CDTF">2021-06-04T16:26:14Z</dcterms:modified>
</cp:coreProperties>
</file>