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18"/>
  </p:notesMasterIdLst>
  <p:sldIdLst>
    <p:sldId id="256" r:id="rId7"/>
    <p:sldId id="257" r:id="rId8"/>
    <p:sldId id="258" r:id="rId9"/>
    <p:sldId id="260" r:id="rId10"/>
    <p:sldId id="261" r:id="rId11"/>
    <p:sldId id="262" r:id="rId12"/>
    <p:sldId id="263" r:id="rId13"/>
    <p:sldId id="264" r:id="rId14"/>
    <p:sldId id="265" r:id="rId15"/>
    <p:sldId id="266" r:id="rId16"/>
    <p:sldId id="267" r:id="rId17"/>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58" autoAdjust="0"/>
  </p:normalViewPr>
  <p:slideViewPr>
    <p:cSldViewPr snapToGrid="0">
      <p:cViewPr varScale="1">
        <p:scale>
          <a:sx n="41" d="100"/>
          <a:sy n="41" d="100"/>
        </p:scale>
        <p:origin x="113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7408B31-3AFC-46B2-932D-DC1DA082B943}" type="datetimeFigureOut">
              <a:rPr lang="fr-FR" smtClean="0"/>
              <a:t>04/04/2023</a:t>
            </a:fld>
            <a:endParaRPr lang="fr-FR"/>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7513EA7-F972-4304-9798-1F5C6F7C379F}" type="slidenum">
              <a:rPr lang="fr-FR" smtClean="0"/>
              <a:t>‹N°›</a:t>
            </a:fld>
            <a:endParaRPr lang="fr-FR"/>
          </a:p>
        </p:txBody>
      </p:sp>
    </p:spTree>
    <p:extLst>
      <p:ext uri="{BB962C8B-B14F-4D97-AF65-F5344CB8AC3E}">
        <p14:creationId xmlns:p14="http://schemas.microsoft.com/office/powerpoint/2010/main" val="202248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ac-strasbourg.fr/preinscriptions-et-abonnements-concernant-les-formations-de-formateurs-122548" TargetMode="External"/><Relationship Id="rId13" Type="http://schemas.openxmlformats.org/officeDocument/2006/relationships/hyperlink" Target="https://www.ac-strasbourg.fr/preinscriptions-et-abonnements-concernant-l-ouverture-culturelle-122563" TargetMode="External"/><Relationship Id="rId3" Type="http://schemas.openxmlformats.org/officeDocument/2006/relationships/hyperlink" Target="https://www.ac-strasbourg.fr/preinscriptions-et-abonnements-concernant-l-accompagnement-122593" TargetMode="External"/><Relationship Id="rId7" Type="http://schemas.openxmlformats.org/officeDocument/2006/relationships/hyperlink" Target="https://www.ac-strasbourg.fr/preinscriptions-et-abonnements-concernant-l-education-a-la-citoyennete-122653" TargetMode="External"/><Relationship Id="rId12" Type="http://schemas.openxmlformats.org/officeDocument/2006/relationships/hyperlink" Target="https://www.ac-strasbourg.fr/preinscriptions-et-abonnements-concernant-l-orientation-12255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ac-strasbourg.fr/preinscriptions-et-abonnements-concernant-le-theme-eleves-en-difficultes-et-situations-difficiles-122623" TargetMode="External"/><Relationship Id="rId11" Type="http://schemas.openxmlformats.org/officeDocument/2006/relationships/hyperlink" Target="https://www.ac-strasbourg.fr/preinscriptions-et-abonnements-concernant-le-numerique-122638" TargetMode="External"/><Relationship Id="rId5" Type="http://schemas.openxmlformats.org/officeDocument/2006/relationships/hyperlink" Target="https://www.ac-strasbourg.fr/preinscriptions-et-abonnements-concernant-le-theme-eleves-a-besoins-educatifs-particuliers-122632" TargetMode="External"/><Relationship Id="rId10" Type="http://schemas.openxmlformats.org/officeDocument/2006/relationships/hyperlink" Target="https://www.ac-strasbourg.fr/preinscriptions-et-abonnements-concernant-la-maison-pour-la-science-en-alsace-122641" TargetMode="External"/><Relationship Id="rId4" Type="http://schemas.openxmlformats.org/officeDocument/2006/relationships/hyperlink" Target="https://www.ac-strasbourg.fr/preinscriptions-et-abonnements-concernant-l-ecole-inclusive-122629" TargetMode="External"/><Relationship Id="rId9" Type="http://schemas.openxmlformats.org/officeDocument/2006/relationships/hyperlink" Target="https://www.ac-strasbourg.fr/preinscriptions-et-abonnements-concernant-le-theme-interdisciplinarite-et-transversalite-122620" TargetMode="External"/><Relationship Id="rId14" Type="http://schemas.openxmlformats.org/officeDocument/2006/relationships/hyperlink" Target="https://www.ac-strasbourg.fr/preinscriptions-et-abonnements-concernant-l-ouverture-internationale-12263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EAFC : Création en 2019 puis effective à la rentrée 2022 en proposant des parcours personnalisés, adaptés aux besoins, avec une offre plus riche, </a:t>
            </a:r>
            <a:r>
              <a:rPr lang="fr-FR" dirty="0" err="1"/>
              <a:t>intércatégorielle</a:t>
            </a:r>
            <a:r>
              <a:rPr lang="fr-FR" dirty="0"/>
              <a:t>.</a:t>
            </a:r>
          </a:p>
          <a:p>
            <a:endParaRPr lang="fr-FR" dirty="0"/>
          </a:p>
          <a:p>
            <a:endParaRPr lang="fr-FR" dirty="0"/>
          </a:p>
          <a:p>
            <a:r>
              <a:rPr lang="fr-FR" dirty="0"/>
              <a:t>27 janvier : numérique pour l’éducation ( 4 axes ) : </a:t>
            </a:r>
          </a:p>
          <a:p>
            <a:pPr algn="l" fontAlgn="base">
              <a:buFont typeface="+mj-lt"/>
              <a:buNone/>
            </a:pPr>
            <a:r>
              <a:rPr lang="fr-FR" b="1" i="0" dirty="0">
                <a:solidFill>
                  <a:srgbClr val="282828"/>
                </a:solidFill>
                <a:effectLst/>
                <a:latin typeface="inherit"/>
              </a:rPr>
              <a:t>-Renforcer la coopération nationale et locale entre les acteurs de l’éducation</a:t>
            </a:r>
            <a:r>
              <a:rPr lang="fr-FR" b="0" i="0" dirty="0">
                <a:solidFill>
                  <a:srgbClr val="282828"/>
                </a:solidFill>
                <a:effectLst/>
                <a:latin typeface="inherit"/>
              </a:rPr>
              <a:t>, autour de projets pédagogiques mobilisant le numérique là où il est pertinent </a:t>
            </a:r>
          </a:p>
          <a:p>
            <a:pPr algn="l" fontAlgn="base">
              <a:buFont typeface="+mj-lt"/>
              <a:buNone/>
            </a:pPr>
            <a:endParaRPr lang="fr-FR" b="0" i="0" dirty="0">
              <a:solidFill>
                <a:srgbClr val="282828"/>
              </a:solidFill>
              <a:effectLst/>
              <a:latin typeface="inherit"/>
            </a:endParaRPr>
          </a:p>
          <a:p>
            <a:pPr algn="l" fontAlgn="base">
              <a:buFont typeface="+mj-lt"/>
              <a:buNone/>
            </a:pPr>
            <a:r>
              <a:rPr lang="fr-FR" b="1" i="0" dirty="0">
                <a:solidFill>
                  <a:srgbClr val="282828"/>
                </a:solidFill>
                <a:effectLst/>
                <a:latin typeface="inherit"/>
              </a:rPr>
              <a:t>-Développer les compétences numériques des élèves</a:t>
            </a:r>
            <a:r>
              <a:rPr lang="fr-FR" b="0" i="0" dirty="0">
                <a:solidFill>
                  <a:srgbClr val="282828"/>
                </a:solidFill>
                <a:effectLst/>
                <a:latin typeface="inherit"/>
              </a:rPr>
              <a:t>, c’est-à-dire, d’abord, </a:t>
            </a:r>
            <a:r>
              <a:rPr lang="fr-FR" b="0" i="0" dirty="0">
                <a:solidFill>
                  <a:srgbClr val="FF0000"/>
                </a:solidFill>
                <a:effectLst/>
                <a:highlight>
                  <a:srgbClr val="00FFFF"/>
                </a:highlight>
                <a:latin typeface="inherit"/>
              </a:rPr>
              <a:t>leur enseigner la citoyenneté numérique, en développant l’esprit critique et renforçant l‘éducation aux médias </a:t>
            </a:r>
            <a:r>
              <a:rPr lang="fr-FR" b="0" i="0" dirty="0">
                <a:solidFill>
                  <a:srgbClr val="282828"/>
                </a:solidFill>
                <a:effectLst/>
                <a:highlight>
                  <a:srgbClr val="00FFFF"/>
                </a:highlight>
                <a:latin typeface="inherit"/>
              </a:rPr>
              <a:t>et à l’information </a:t>
            </a:r>
            <a:r>
              <a:rPr lang="fr-FR" b="0" i="0" dirty="0">
                <a:solidFill>
                  <a:srgbClr val="282828"/>
                </a:solidFill>
                <a:effectLst/>
                <a:highlight>
                  <a:srgbClr val="FFFF00"/>
                </a:highlight>
                <a:latin typeface="inherit"/>
              </a:rPr>
              <a:t>; ensuite, leur transmettre un socle de compétences numériques renforcées ; enfin, promouvoir l’attractivité des spécialités et baccalauréats menant aux métiers du numérique</a:t>
            </a:r>
          </a:p>
          <a:p>
            <a:pPr algn="l" fontAlgn="base">
              <a:buFont typeface="+mj-lt"/>
              <a:buNone/>
            </a:pPr>
            <a:endParaRPr lang="fr-FR" b="0" i="0" dirty="0">
              <a:solidFill>
                <a:srgbClr val="282828"/>
              </a:solidFill>
              <a:effectLst/>
              <a:highlight>
                <a:srgbClr val="FFFF00"/>
              </a:highlight>
              <a:latin typeface="inherit"/>
            </a:endParaRPr>
          </a:p>
          <a:p>
            <a:pPr algn="l" fontAlgn="base">
              <a:buFont typeface="+mj-lt"/>
              <a:buNone/>
            </a:pPr>
            <a:r>
              <a:rPr lang="fr-FR" b="1" i="0" dirty="0">
                <a:solidFill>
                  <a:srgbClr val="282828"/>
                </a:solidFill>
                <a:effectLst/>
                <a:latin typeface="inherit"/>
              </a:rPr>
              <a:t>-Fournir aux professeurs une offre claire mêlant outils et ressources numériques</a:t>
            </a:r>
            <a:r>
              <a:rPr lang="fr-FR" b="0" i="0" dirty="0">
                <a:solidFill>
                  <a:srgbClr val="282828"/>
                </a:solidFill>
                <a:effectLst/>
                <a:latin typeface="inherit"/>
              </a:rPr>
              <a:t> pour mettre davantage le numérique au service de la réussite des élèves ; encourager leur usage en proposant davantage de formations et d’accompagnement, afin que les enseignants puissent s’en saisir facilement et de manière la plus pertinente possible</a:t>
            </a:r>
          </a:p>
          <a:p>
            <a:pPr algn="l" fontAlgn="base">
              <a:buFont typeface="+mj-lt"/>
              <a:buNone/>
            </a:pPr>
            <a:r>
              <a:rPr lang="fr-FR" b="1" i="0" dirty="0">
                <a:solidFill>
                  <a:srgbClr val="282828"/>
                </a:solidFill>
                <a:effectLst/>
                <a:latin typeface="inherit"/>
              </a:rPr>
              <a:t>-Développer la robustesse, la sécurité, l’accessibilité, la qualité et l’écoresponsabilité des outils informatiques</a:t>
            </a:r>
            <a:r>
              <a:rPr lang="fr-FR" b="0" i="0" dirty="0">
                <a:solidFill>
                  <a:srgbClr val="282828"/>
                </a:solidFill>
                <a:effectLst/>
                <a:latin typeface="inherit"/>
              </a:rPr>
              <a:t> du ministère, pour simplifier le travail des agents et accroître ainsi la qualité du service rendu.</a:t>
            </a:r>
          </a:p>
          <a:p>
            <a:endParaRPr lang="fr-FR" dirty="0">
              <a:effectLst/>
            </a:endParaRPr>
          </a:p>
          <a:p>
            <a:endParaRPr lang="fr-FR" dirty="0">
              <a:effectLst/>
            </a:endParaRPr>
          </a:p>
          <a:p>
            <a:r>
              <a:rPr lang="fr-FR" dirty="0">
                <a:effectLst/>
              </a:rPr>
              <a:t>Projet académique  : axe 1 l’éducation nationale au service des futurs citoyens</a:t>
            </a:r>
          </a:p>
          <a:p>
            <a:r>
              <a:rPr lang="fr-FR" dirty="0">
                <a:effectLst/>
              </a:rPr>
              <a:t>Objectif 1.1 l’école des connaissances et des compétences « faire fructifier le numérique » : former les élèves à la maîtrise des compétences du CRCN et apprendre aux élèves à s’informer dans le cadre de l’EMI</a:t>
            </a:r>
          </a:p>
          <a:p>
            <a:r>
              <a:rPr lang="fr-FR" dirty="0">
                <a:effectLst/>
              </a:rPr>
              <a:t>Objectif 1.2 l’école à l’écoute et en accompagnement de son personnel</a:t>
            </a:r>
          </a:p>
          <a:p>
            <a:endParaRPr lang="fr-FR" dirty="0">
              <a:effectLst/>
            </a:endParaRPr>
          </a:p>
          <a:p>
            <a:r>
              <a:rPr lang="fr-FR" dirty="0">
                <a:effectLst/>
              </a:rPr>
              <a:t>Interview de Pap Ndiaye accordée à trois quotidiens régionaux (Républicain lorrain, Sud Ouest et la voix du Nord pour l’APEM</a:t>
            </a:r>
          </a:p>
          <a:p>
            <a:endParaRPr lang="fr-FR" dirty="0">
              <a:effectLst/>
            </a:endParaRPr>
          </a:p>
          <a:p>
            <a:r>
              <a:rPr lang="fr-FR" dirty="0" err="1">
                <a:effectLst/>
              </a:rPr>
              <a:t>Emi</a:t>
            </a:r>
            <a:r>
              <a:rPr lang="fr-FR" dirty="0">
                <a:effectLst/>
              </a:rPr>
              <a:t> Eduscol : EMI au cœur du projet éducatif, lien avec les ressources du CLEMI, ressources 3 niveaux ( niveau national et niveau académique), partenaires et institutions publiques et associations.</a:t>
            </a:r>
            <a:br>
              <a:rPr lang="fr-FR" dirty="0">
                <a:effectLst/>
              </a:rPr>
            </a:br>
            <a:br>
              <a:rPr lang="fr-FR" dirty="0">
                <a:effectLst/>
              </a:rPr>
            </a:br>
            <a:endParaRPr lang="fr-FR" dirty="0"/>
          </a:p>
        </p:txBody>
      </p:sp>
      <p:sp>
        <p:nvSpPr>
          <p:cNvPr id="4" name="Espace réservé du numéro de diapositive 3"/>
          <p:cNvSpPr>
            <a:spLocks noGrp="1"/>
          </p:cNvSpPr>
          <p:nvPr>
            <p:ph type="sldNum" sz="quarter" idx="5"/>
          </p:nvPr>
        </p:nvSpPr>
        <p:spPr/>
        <p:txBody>
          <a:bodyPr/>
          <a:lstStyle/>
          <a:p>
            <a:fld id="{77513EA7-F972-4304-9798-1F5C6F7C379F}" type="slidenum">
              <a:rPr lang="fr-FR" smtClean="0"/>
              <a:t>2</a:t>
            </a:fld>
            <a:endParaRPr lang="fr-FR"/>
          </a:p>
        </p:txBody>
      </p:sp>
    </p:spTree>
    <p:extLst>
      <p:ext uri="{BB962C8B-B14F-4D97-AF65-F5344CB8AC3E}">
        <p14:creationId xmlns:p14="http://schemas.microsoft.com/office/powerpoint/2010/main" val="131776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15 février 2023 : Mission parlementaire dite mission flash sur l’éducation critique aux médias, portée par deux députés s Violette </a:t>
            </a:r>
            <a:r>
              <a:rPr lang="fr-FR" dirty="0" err="1"/>
              <a:t>Spillebout</a:t>
            </a:r>
            <a:r>
              <a:rPr lang="fr-FR" dirty="0"/>
              <a:t> (Renaissance) et Philippe Ballard (RN)</a:t>
            </a:r>
          </a:p>
          <a:p>
            <a:endParaRPr lang="fr-FR" dirty="0"/>
          </a:p>
          <a:p>
            <a:r>
              <a:rPr lang="fr-FR" dirty="0"/>
              <a:t>Grandes disparités territoriales</a:t>
            </a:r>
          </a:p>
          <a:p>
            <a:endParaRPr lang="fr-FR" dirty="0"/>
          </a:p>
          <a:p>
            <a:r>
              <a:rPr lang="fr-FR" dirty="0"/>
              <a:t>« l’absence d’un curriculum dédié à l’ÉMI ou encore d’une évaluation explicite et systématique des compétences participe de façon évidente de ce manque de visibilité et de cohérence des formations mises en œuvre ».</a:t>
            </a:r>
          </a:p>
        </p:txBody>
      </p:sp>
      <p:sp>
        <p:nvSpPr>
          <p:cNvPr id="4" name="Espace réservé du numéro de diapositive 3"/>
          <p:cNvSpPr>
            <a:spLocks noGrp="1"/>
          </p:cNvSpPr>
          <p:nvPr>
            <p:ph type="sldNum" sz="quarter" idx="5"/>
          </p:nvPr>
        </p:nvSpPr>
        <p:spPr/>
        <p:txBody>
          <a:bodyPr/>
          <a:lstStyle/>
          <a:p>
            <a:fld id="{77513EA7-F972-4304-9798-1F5C6F7C379F}" type="slidenum">
              <a:rPr lang="fr-FR" smtClean="0"/>
              <a:t>3</a:t>
            </a:fld>
            <a:endParaRPr lang="fr-FR"/>
          </a:p>
        </p:txBody>
      </p:sp>
    </p:spTree>
    <p:extLst>
      <p:ext uri="{BB962C8B-B14F-4D97-AF65-F5344CB8AC3E}">
        <p14:creationId xmlns:p14="http://schemas.microsoft.com/office/powerpoint/2010/main" val="29113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Arial" panose="020B0604020202020204" pitchFamily="34" charset="0"/>
              <a:buChar char="•"/>
            </a:pPr>
            <a:r>
              <a:rPr lang="fr-FR" b="0" i="0" u="sng" dirty="0">
                <a:solidFill>
                  <a:srgbClr val="000000"/>
                </a:solidFill>
                <a:effectLst/>
                <a:latin typeface="Roboto"/>
                <a:hlinkClick r:id="rId3" tooltip="Préinscriptions et abonnements concernant l'Accompagnement"/>
              </a:rPr>
              <a:t>ACCOMPAGNEMENT</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4" tooltip="Préinscriptions et abonnements concernant l'école inclusive"/>
              </a:rPr>
              <a:t>ECOLE INCLUSIVE</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5" tooltip="Préinscriptions et abonnements concernant le thème: élèves à besoins éducatifs particuliers"/>
              </a:rPr>
              <a:t>ELEVES A BESOINS EDUCATIFS PARTICULIERS</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6" tooltip="Préinscriptions et abonnements concernant le thème: élèves en difficultés et situations difficiles"/>
              </a:rPr>
              <a:t>ELEVES EN DIFFICULTE ET SITUATIONS DIFFICILES</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7" tooltip="Préinscriptions et abonnements concernant l'éducation à la citoyenneté"/>
              </a:rPr>
              <a:t>EDUCATION A LA CITOYENNETE</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8" tooltip="Préinscriptions et abonnements concernant les formations de formateurs"/>
              </a:rPr>
              <a:t>FORMATIONS DE FORMATEURS</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9" tooltip="Préinscriptions et abonnements concernant le thème : INTERDISCIPLINARITE ET TRANSVERSALITE"/>
              </a:rPr>
              <a:t>INTERDISCIPLINARITE ET TRANSVERSALITE</a:t>
            </a:r>
            <a:r>
              <a:rPr lang="fr-FR" b="0" i="0" u="sng" dirty="0">
                <a:solidFill>
                  <a:srgbClr val="000000"/>
                </a:solidFill>
                <a:effectLst/>
                <a:latin typeface="Roboto"/>
              </a:rPr>
              <a:t> : EMI créativité numérique</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10" tooltip="Préinscriptions et abonnements concernant la maison pour la science en Alsace"/>
              </a:rPr>
              <a:t>MAISON POUR LA SCIENCE EN ALSACE</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11" tooltip="Préinscriptions et abonnements concernant le numérique"/>
              </a:rPr>
              <a:t>NUMERIQUE</a:t>
            </a:r>
            <a:r>
              <a:rPr lang="fr-FR" b="0" i="0" u="sng" dirty="0">
                <a:solidFill>
                  <a:srgbClr val="000000"/>
                </a:solidFill>
                <a:effectLst/>
                <a:latin typeface="Roboto"/>
              </a:rPr>
              <a:t> création de podcasts </a:t>
            </a:r>
            <a:r>
              <a:rPr lang="fr-FR" b="0" i="0" u="sng" dirty="0" err="1">
                <a:solidFill>
                  <a:srgbClr val="000000"/>
                </a:solidFill>
                <a:effectLst/>
                <a:latin typeface="Roboto"/>
              </a:rPr>
              <a:t>audi</a:t>
            </a:r>
            <a:r>
              <a:rPr lang="fr-FR" b="0" i="0" u="sng" dirty="0">
                <a:solidFill>
                  <a:srgbClr val="000000"/>
                </a:solidFill>
                <a:effectLst/>
                <a:latin typeface="Roboto"/>
              </a:rPr>
              <a:t> (CLEMI), classes </a:t>
            </a:r>
            <a:r>
              <a:rPr lang="fr-FR" b="0" i="0" u="sng" dirty="0" err="1">
                <a:solidFill>
                  <a:srgbClr val="000000"/>
                </a:solidFill>
                <a:effectLst/>
                <a:latin typeface="Roboto"/>
              </a:rPr>
              <a:t>fexibles</a:t>
            </a:r>
            <a:r>
              <a:rPr lang="fr-FR" b="0" i="0" u="sng" dirty="0">
                <a:solidFill>
                  <a:srgbClr val="000000"/>
                </a:solidFill>
                <a:effectLst/>
                <a:latin typeface="Roboto"/>
              </a:rPr>
              <a:t> et compétences du 21</a:t>
            </a:r>
            <a:r>
              <a:rPr lang="fr-FR" b="0" i="0" u="sng" baseline="30000" dirty="0">
                <a:solidFill>
                  <a:srgbClr val="000000"/>
                </a:solidFill>
                <a:effectLst/>
                <a:latin typeface="Roboto"/>
              </a:rPr>
              <a:t>ème</a:t>
            </a:r>
            <a:r>
              <a:rPr lang="fr-FR" b="0" i="0" u="sng" dirty="0">
                <a:solidFill>
                  <a:srgbClr val="000000"/>
                </a:solidFill>
                <a:effectLst/>
                <a:latin typeface="Roboto"/>
              </a:rPr>
              <a:t> siècle, les abonnements de la DRANE </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12" tooltip="Préinscriptions et abonnements concernant l'Orientation"/>
              </a:rPr>
              <a:t>ORIENTATION</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13" tooltip="Préinscriptions et abonnements concernant l'ouverture culturelle"/>
              </a:rPr>
              <a:t>OUVERTURE CULTURELLE</a:t>
            </a:r>
            <a:endParaRPr lang="fr-FR" b="0" i="0" dirty="0">
              <a:solidFill>
                <a:srgbClr val="000000"/>
              </a:solidFill>
              <a:effectLst/>
              <a:latin typeface="Roboto"/>
            </a:endParaRPr>
          </a:p>
          <a:p>
            <a:pPr algn="l">
              <a:buFont typeface="Arial" panose="020B0604020202020204" pitchFamily="34" charset="0"/>
              <a:buChar char="•"/>
            </a:pPr>
            <a:r>
              <a:rPr lang="fr-FR" b="0" i="0" u="sng" dirty="0">
                <a:solidFill>
                  <a:srgbClr val="000000"/>
                </a:solidFill>
                <a:effectLst/>
                <a:latin typeface="Roboto"/>
                <a:hlinkClick r:id="rId14" tooltip="Préinscriptions et abonnements concernant l'ouverture internationale"/>
              </a:rPr>
              <a:t>OUVERTURE INTERNATIONALE</a:t>
            </a:r>
            <a:endParaRPr lang="fr-FR" b="0" i="0" dirty="0">
              <a:solidFill>
                <a:srgbClr val="000000"/>
              </a:solidFill>
              <a:effectLst/>
              <a:latin typeface="Roboto"/>
            </a:endParaRPr>
          </a:p>
          <a:p>
            <a:endParaRPr lang="fr-FR" dirty="0"/>
          </a:p>
          <a:p>
            <a:r>
              <a:rPr lang="fr-FR" dirty="0"/>
              <a:t>Formations en ligne : </a:t>
            </a:r>
            <a:r>
              <a:rPr lang="fr-FR" dirty="0" err="1"/>
              <a:t>m@gistère</a:t>
            </a:r>
            <a:r>
              <a:rPr lang="fr-FR" dirty="0"/>
              <a:t> 270 formations en libre accès</a:t>
            </a:r>
          </a:p>
        </p:txBody>
      </p:sp>
      <p:sp>
        <p:nvSpPr>
          <p:cNvPr id="4" name="Espace réservé du numéro de diapositive 3"/>
          <p:cNvSpPr>
            <a:spLocks noGrp="1"/>
          </p:cNvSpPr>
          <p:nvPr>
            <p:ph type="sldNum" sz="quarter" idx="5"/>
          </p:nvPr>
        </p:nvSpPr>
        <p:spPr/>
        <p:txBody>
          <a:bodyPr/>
          <a:lstStyle/>
          <a:p>
            <a:fld id="{77513EA7-F972-4304-9798-1F5C6F7C379F}" type="slidenum">
              <a:rPr lang="fr-FR" smtClean="0"/>
              <a:t>6</a:t>
            </a:fld>
            <a:endParaRPr lang="fr-FR"/>
          </a:p>
        </p:txBody>
      </p:sp>
    </p:spTree>
    <p:extLst>
      <p:ext uri="{BB962C8B-B14F-4D97-AF65-F5344CB8AC3E}">
        <p14:creationId xmlns:p14="http://schemas.microsoft.com/office/powerpoint/2010/main" val="121279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1C1C1C"/>
                </a:solidFill>
                <a:effectLst/>
                <a:latin typeface="Caecilia-Bold"/>
              </a:rPr>
              <a:t>Réseau Canopé et le CLEMI proposent ressources et formations pour transmettre les bons réflexes.</a:t>
            </a:r>
          </a:p>
          <a:p>
            <a:endParaRPr lang="fr-FR" dirty="0"/>
          </a:p>
        </p:txBody>
      </p:sp>
      <p:sp>
        <p:nvSpPr>
          <p:cNvPr id="4" name="Espace réservé du numéro de diapositive 3"/>
          <p:cNvSpPr>
            <a:spLocks noGrp="1"/>
          </p:cNvSpPr>
          <p:nvPr>
            <p:ph type="sldNum" sz="quarter" idx="5"/>
          </p:nvPr>
        </p:nvSpPr>
        <p:spPr/>
        <p:txBody>
          <a:bodyPr/>
          <a:lstStyle/>
          <a:p>
            <a:fld id="{77513EA7-F972-4304-9798-1F5C6F7C379F}" type="slidenum">
              <a:rPr lang="fr-FR" smtClean="0"/>
              <a:t>8</a:t>
            </a:fld>
            <a:endParaRPr lang="fr-FR"/>
          </a:p>
        </p:txBody>
      </p:sp>
    </p:spTree>
    <p:extLst>
      <p:ext uri="{BB962C8B-B14F-4D97-AF65-F5344CB8AC3E}">
        <p14:creationId xmlns:p14="http://schemas.microsoft.com/office/powerpoint/2010/main" val="327347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F49FD703-269A-4C91-8352-84126F816C09}" type="slidenum">
              <a:t>‹N°›</a:t>
            </a:fld>
            <a:endParaRPr/>
          </a:p>
        </p:txBody>
      </p:sp>
      <p:sp>
        <p:nvSpPr>
          <p:cNvPr id="4" name="PlaceHolder 3"/>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4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3B11D8F5-7B80-4198-BAE2-E6B26CD8CDE7}" type="slidenum">
              <a:t>‹N°›</a:t>
            </a:fld>
            <a:endParaRPr/>
          </a:p>
        </p:txBody>
      </p:sp>
      <p:sp>
        <p:nvSpPr>
          <p:cNvPr id="7" name="PlaceHolder 6"/>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4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12D16989-10A8-4CE8-A2AB-A8444679BD1C}" type="slidenum">
              <a:t>‹N°›</a:t>
            </a:fld>
            <a:endParaRPr/>
          </a:p>
        </p:txBody>
      </p:sp>
      <p:sp>
        <p:nvSpPr>
          <p:cNvPr id="9" name="PlaceHolder 8"/>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5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CCF573EE-2473-44B3-B43D-203390965797}" type="slidenum">
              <a:t>‹N°›</a:t>
            </a:fld>
            <a:endParaRPr/>
          </a:p>
        </p:txBody>
      </p:sp>
      <p:sp>
        <p:nvSpPr>
          <p:cNvPr id="11" name="PlaceHolder 10"/>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45B4BD3E-B3CB-4EF2-B488-00E38F8924AB}" type="slidenum">
              <a:t>‹N°›</a:t>
            </a:fld>
            <a:endParaRPr/>
          </a:p>
        </p:txBody>
      </p:sp>
      <p:sp>
        <p:nvSpPr>
          <p:cNvPr id="4" name="PlaceHolder 3"/>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7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12FD9B0F-598B-40AC-8C9C-AD2AA64613CA}" type="slidenum">
              <a:t>‹N°›</a:t>
            </a:fld>
            <a:endParaRPr/>
          </a:p>
        </p:txBody>
      </p:sp>
      <p:sp>
        <p:nvSpPr>
          <p:cNvPr id="6" name="PlaceHolder 5"/>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7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5E96037-3264-49C8-BF57-E629489BD84B}" type="slidenum">
              <a:t>‹N°›</a:t>
            </a:fld>
            <a:endParaRPr/>
          </a:p>
        </p:txBody>
      </p:sp>
      <p:sp>
        <p:nvSpPr>
          <p:cNvPr id="6" name="PlaceHolder 5"/>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7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AF7490EE-F96B-43F2-97C0-FE237D076425}" type="slidenum">
              <a:t>‹N°›</a:t>
            </a:fld>
            <a:endParaRPr/>
          </a:p>
        </p:txBody>
      </p:sp>
      <p:sp>
        <p:nvSpPr>
          <p:cNvPr id="7" name="PlaceHolder 6"/>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1D854B9F-53DC-4DB6-B887-AC4C38949C84}" type="slidenum">
              <a:t>‹N°›</a:t>
            </a:fld>
            <a:endParaRPr/>
          </a:p>
        </p:txBody>
      </p:sp>
      <p:sp>
        <p:nvSpPr>
          <p:cNvPr id="5" name="PlaceHolder 4"/>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96A6F716-6C01-43DE-A1CA-AD7C86664FBC}" type="slidenum">
              <a:t>‹N°›</a:t>
            </a:fld>
            <a:endParaRPr/>
          </a:p>
        </p:txBody>
      </p:sp>
      <p:sp>
        <p:nvSpPr>
          <p:cNvPr id="5" name="PlaceHolder 4"/>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8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8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8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D8CDBBB-8FCC-46FA-B9D2-3119F0E3B2E8}" type="slidenum">
              <a:t>‹N°›</a:t>
            </a:fld>
            <a:endParaRPr/>
          </a:p>
        </p:txBody>
      </p:sp>
      <p:sp>
        <p:nvSpPr>
          <p:cNvPr id="8" name="PlaceHolder 7"/>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C74DE8DF-3A4A-4BBC-A31A-6B335BD3E5E1}" type="slidenum">
              <a:t>‹N°›</a:t>
            </a:fld>
            <a:endParaRPr/>
          </a:p>
        </p:txBody>
      </p:sp>
      <p:sp>
        <p:nvSpPr>
          <p:cNvPr id="6" name="PlaceHolder 5"/>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8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8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C00B063-106D-4663-9483-C6F914DEC37F}" type="slidenum">
              <a:t>‹N°›</a:t>
            </a:fld>
            <a:endParaRPr/>
          </a:p>
        </p:txBody>
      </p:sp>
      <p:sp>
        <p:nvSpPr>
          <p:cNvPr id="8" name="PlaceHolder 7"/>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9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6176F45-6877-4774-BAF9-CFC17C0A5A2A}" type="slidenum">
              <a:t>‹N°›</a:t>
            </a:fld>
            <a:endParaRPr/>
          </a:p>
        </p:txBody>
      </p:sp>
      <p:sp>
        <p:nvSpPr>
          <p:cNvPr id="8" name="PlaceHolder 7"/>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9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B7819D81-283B-4D04-8A76-7FCED1E3B0FF}" type="slidenum">
              <a:t>‹N°›</a:t>
            </a:fld>
            <a:endParaRPr/>
          </a:p>
        </p:txBody>
      </p:sp>
      <p:sp>
        <p:nvSpPr>
          <p:cNvPr id="7" name="PlaceHolder 6"/>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3F517D8F-6F7A-4F85-BCAE-4057B190AE97}" type="slidenum">
              <a:t>‹N°›</a:t>
            </a:fld>
            <a:endParaRPr/>
          </a:p>
        </p:txBody>
      </p:sp>
      <p:sp>
        <p:nvSpPr>
          <p:cNvPr id="9" name="PlaceHolder 8"/>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0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BC415C7D-1E39-49FB-84F7-21C1F1B3E9F2}" type="slidenum">
              <a:t>‹N°›</a:t>
            </a:fld>
            <a:endParaRPr/>
          </a:p>
        </p:txBody>
      </p:sp>
      <p:sp>
        <p:nvSpPr>
          <p:cNvPr id="11" name="PlaceHolder 10"/>
          <p:cNvSpPr>
            <a:spLocks noGrp="1"/>
          </p:cNvSpPr>
          <p:nvPr>
            <p:ph type="dt" idx="6"/>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08683E07-E3B8-4E02-B29E-1E853E70F3F4}" type="slidenum">
              <a:t>‹N°›</a:t>
            </a:fld>
            <a:endParaRPr/>
          </a:p>
        </p:txBody>
      </p:sp>
      <p:sp>
        <p:nvSpPr>
          <p:cNvPr id="4" name="PlaceHolder 3"/>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3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9EC1AC60-7D66-4FC9-8D2B-9737BDDCD378}" type="slidenum">
              <a:t>‹N°›</a:t>
            </a:fld>
            <a:endParaRPr/>
          </a:p>
        </p:txBody>
      </p:sp>
      <p:sp>
        <p:nvSpPr>
          <p:cNvPr id="6" name="PlaceHolder 5"/>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3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C100F39F-AF90-458A-A98C-6E5D687DA53E}" type="slidenum">
              <a:t>‹N°›</a:t>
            </a:fld>
            <a:endParaRPr/>
          </a:p>
        </p:txBody>
      </p:sp>
      <p:sp>
        <p:nvSpPr>
          <p:cNvPr id="6" name="PlaceHolder 5"/>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4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05C60BD8-13AC-4281-8719-C95AF79FE3FD}" type="slidenum">
              <a:t>‹N°›</a:t>
            </a:fld>
            <a:endParaRPr/>
          </a:p>
        </p:txBody>
      </p:sp>
      <p:sp>
        <p:nvSpPr>
          <p:cNvPr id="7" name="PlaceHolder 6"/>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861F0EC2-0C1C-4776-9B36-D26B7183C876}" type="slidenum">
              <a:t>‹N°›</a:t>
            </a:fld>
            <a:endParaRPr/>
          </a:p>
        </p:txBody>
      </p:sp>
      <p:sp>
        <p:nvSpPr>
          <p:cNvPr id="5" name="PlaceHolder 4"/>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5822FFBD-3A56-4750-8739-76E646E267C9}" type="slidenum">
              <a:t>‹N°›</a:t>
            </a:fld>
            <a:endParaRPr/>
          </a:p>
        </p:txBody>
      </p:sp>
      <p:sp>
        <p:nvSpPr>
          <p:cNvPr id="6" name="PlaceHolder 5"/>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D40D58D0-53F5-45D6-B836-92C353A28812}" type="slidenum">
              <a:t>‹N°›</a:t>
            </a:fld>
            <a:endParaRPr/>
          </a:p>
        </p:txBody>
      </p:sp>
      <p:sp>
        <p:nvSpPr>
          <p:cNvPr id="5" name="PlaceHolder 4"/>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4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4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4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FBC0C30A-D4B5-46CB-A891-26BD501C879B}" type="slidenum">
              <a:t>‹N°›</a:t>
            </a:fld>
            <a:endParaRPr/>
          </a:p>
        </p:txBody>
      </p:sp>
      <p:sp>
        <p:nvSpPr>
          <p:cNvPr id="8" name="PlaceHolder 7"/>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5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C37ECAD5-1105-4B82-9820-D80EF4F2A2EE}" type="slidenum">
              <a:t>‹N°›</a:t>
            </a:fld>
            <a:endParaRPr/>
          </a:p>
        </p:txBody>
      </p:sp>
      <p:sp>
        <p:nvSpPr>
          <p:cNvPr id="8" name="PlaceHolder 7"/>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5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C7EDED3D-3393-4D9A-8D25-468663A15D5D}" type="slidenum">
              <a:t>‹N°›</a:t>
            </a:fld>
            <a:endParaRPr/>
          </a:p>
        </p:txBody>
      </p:sp>
      <p:sp>
        <p:nvSpPr>
          <p:cNvPr id="8" name="PlaceHolder 7"/>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5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34DF0E9E-6655-44DA-B74A-877CF83EA578}" type="slidenum">
              <a:t>‹N°›</a:t>
            </a:fld>
            <a:endParaRPr/>
          </a:p>
        </p:txBody>
      </p:sp>
      <p:sp>
        <p:nvSpPr>
          <p:cNvPr id="7" name="PlaceHolder 6"/>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6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70CB9208-98D7-41BE-88C8-5C685F4B40DC}" type="slidenum">
              <a:t>‹N°›</a:t>
            </a:fld>
            <a:endParaRPr/>
          </a:p>
        </p:txBody>
      </p:sp>
      <p:sp>
        <p:nvSpPr>
          <p:cNvPr id="9" name="PlaceHolder 8"/>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6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7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7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DA8F21E2-D4E4-4433-A0DC-F737CFFD9368}" type="slidenum">
              <a:t>‹N°›</a:t>
            </a:fld>
            <a:endParaRPr/>
          </a:p>
        </p:txBody>
      </p:sp>
      <p:sp>
        <p:nvSpPr>
          <p:cNvPr id="11" name="PlaceHolder 10"/>
          <p:cNvSpPr>
            <a:spLocks noGrp="1"/>
          </p:cNvSpPr>
          <p:nvPr>
            <p:ph type="dt" idx="9"/>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8EC544BD-E54D-48B1-84D8-DAF9855DAB11}" type="slidenum">
              <a:t>‹N°›</a:t>
            </a:fld>
            <a:endParaRPr/>
          </a:p>
        </p:txBody>
      </p:sp>
      <p:sp>
        <p:nvSpPr>
          <p:cNvPr id="4" name="PlaceHolder 3"/>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9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F075DF67-127C-4F99-BD49-061F1E8B85BF}" type="slidenum">
              <a:t>‹N°›</a:t>
            </a:fld>
            <a:endParaRPr/>
          </a:p>
        </p:txBody>
      </p:sp>
      <p:sp>
        <p:nvSpPr>
          <p:cNvPr id="6" name="PlaceHolder 5"/>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9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2CFB9F63-9E4B-428A-8D0B-A571A34B917A}" type="slidenum">
              <a:t>‹N°›</a:t>
            </a:fld>
            <a:endParaRPr/>
          </a:p>
        </p:txBody>
      </p:sp>
      <p:sp>
        <p:nvSpPr>
          <p:cNvPr id="6" name="PlaceHolder 5"/>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AB9C1208-1BEA-40FC-A55D-D8CEDA636F61}" type="slidenum">
              <a:t>‹N°›</a:t>
            </a:fld>
            <a:endParaRPr/>
          </a:p>
        </p:txBody>
      </p:sp>
      <p:sp>
        <p:nvSpPr>
          <p:cNvPr id="7" name="PlaceHolder 6"/>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9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9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0F6211C8-DA0C-43EA-951E-A1A34172DAAC}" type="slidenum">
              <a:t>‹N°›</a:t>
            </a:fld>
            <a:endParaRPr/>
          </a:p>
        </p:txBody>
      </p:sp>
      <p:sp>
        <p:nvSpPr>
          <p:cNvPr id="7" name="PlaceHolder 6"/>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CB4B223B-D6A5-4A82-AE7A-8E03153CE7C7}" type="slidenum">
              <a:t>‹N°›</a:t>
            </a:fld>
            <a:endParaRPr/>
          </a:p>
        </p:txBody>
      </p:sp>
      <p:sp>
        <p:nvSpPr>
          <p:cNvPr id="5" name="PlaceHolder 4"/>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FDC23ADA-752A-4346-A814-58F48DB4B397}" type="slidenum">
              <a:t>‹N°›</a:t>
            </a:fld>
            <a:endParaRPr/>
          </a:p>
        </p:txBody>
      </p:sp>
      <p:sp>
        <p:nvSpPr>
          <p:cNvPr id="5" name="PlaceHolder 4"/>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2E4B86C0-EF4F-4CF6-BBEA-B2047966C839}" type="slidenum">
              <a:t>‹N°›</a:t>
            </a:fld>
            <a:endParaRPr/>
          </a:p>
        </p:txBody>
      </p:sp>
      <p:sp>
        <p:nvSpPr>
          <p:cNvPr id="8" name="PlaceHolder 7"/>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0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645DDBEF-8E96-4ADC-BB0F-98172031509E}" type="slidenum">
              <a:t>‹N°›</a:t>
            </a:fld>
            <a:endParaRPr/>
          </a:p>
        </p:txBody>
      </p:sp>
      <p:sp>
        <p:nvSpPr>
          <p:cNvPr id="8" name="PlaceHolder 7"/>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0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E759B9C7-BDA4-4EDA-B545-442F5A5B0587}" type="slidenum">
              <a:t>‹N°›</a:t>
            </a:fld>
            <a:endParaRPr/>
          </a:p>
        </p:txBody>
      </p:sp>
      <p:sp>
        <p:nvSpPr>
          <p:cNvPr id="8" name="PlaceHolder 7"/>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1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CDD4C0AA-87F7-4C6A-AACA-2FD5EBDD0D6B}" type="slidenum">
              <a:t>‹N°›</a:t>
            </a:fld>
            <a:endParaRPr/>
          </a:p>
        </p:txBody>
      </p:sp>
      <p:sp>
        <p:nvSpPr>
          <p:cNvPr id="7" name="PlaceHolder 6"/>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1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 name="PlaceHolder 6"/>
          <p:cNvSpPr>
            <a:spLocks noGrp="1"/>
          </p:cNvSpPr>
          <p:nvPr>
            <p:ph type="ftr" idx="10"/>
          </p:nvPr>
        </p:nvSpPr>
        <p:spPr/>
        <p:txBody>
          <a:bodyPr/>
          <a:lstStyle/>
          <a:p>
            <a:r>
              <a:t>Footer</a:t>
            </a:r>
          </a:p>
        </p:txBody>
      </p:sp>
      <p:sp>
        <p:nvSpPr>
          <p:cNvPr id="8" name="PlaceHolder 7"/>
          <p:cNvSpPr>
            <a:spLocks noGrp="1"/>
          </p:cNvSpPr>
          <p:nvPr>
            <p:ph type="sldNum" idx="11"/>
          </p:nvPr>
        </p:nvSpPr>
        <p:spPr/>
        <p:txBody>
          <a:bodyPr/>
          <a:lstStyle/>
          <a:p>
            <a:fld id="{709F8DCD-911A-4257-BB35-70281EF8BF22}" type="slidenum">
              <a:t>‹N°›</a:t>
            </a:fld>
            <a:endParaRPr/>
          </a:p>
        </p:txBody>
      </p:sp>
      <p:sp>
        <p:nvSpPr>
          <p:cNvPr id="9" name="PlaceHolder 8"/>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1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 name="PlaceHolder 8"/>
          <p:cNvSpPr>
            <a:spLocks noGrp="1"/>
          </p:cNvSpPr>
          <p:nvPr>
            <p:ph type="ftr" idx="10"/>
          </p:nvPr>
        </p:nvSpPr>
        <p:spPr/>
        <p:txBody>
          <a:bodyPr/>
          <a:lstStyle/>
          <a:p>
            <a:r>
              <a:t>Footer</a:t>
            </a:r>
          </a:p>
        </p:txBody>
      </p:sp>
      <p:sp>
        <p:nvSpPr>
          <p:cNvPr id="10" name="PlaceHolder 9"/>
          <p:cNvSpPr>
            <a:spLocks noGrp="1"/>
          </p:cNvSpPr>
          <p:nvPr>
            <p:ph type="sldNum" idx="11"/>
          </p:nvPr>
        </p:nvSpPr>
        <p:spPr/>
        <p:txBody>
          <a:bodyPr/>
          <a:lstStyle/>
          <a:p>
            <a:fld id="{E4DB2317-3472-4E67-A7D8-8ED8EABFC468}" type="slidenum">
              <a:t>‹N°›</a:t>
            </a:fld>
            <a:endParaRPr/>
          </a:p>
        </p:txBody>
      </p:sp>
      <p:sp>
        <p:nvSpPr>
          <p:cNvPr id="11" name="PlaceHolder 10"/>
          <p:cNvSpPr>
            <a:spLocks noGrp="1"/>
          </p:cNvSpPr>
          <p:nvPr>
            <p:ph type="dt" idx="12"/>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6D50A6B8-BBEA-4C4A-8895-2F91C1E217DD}" type="slidenum">
              <a:t>‹N°›</a:t>
            </a:fld>
            <a:endParaRPr/>
          </a:p>
        </p:txBody>
      </p:sp>
      <p:sp>
        <p:nvSpPr>
          <p:cNvPr id="4" name="PlaceHolder 3"/>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EC9343B-1B92-44EF-B746-129EEA6A8513}" type="slidenum">
              <a:t>‹N°›</a:t>
            </a:fld>
            <a:endParaRPr/>
          </a:p>
        </p:txBody>
      </p:sp>
      <p:sp>
        <p:nvSpPr>
          <p:cNvPr id="5" name="PlaceHolder 4"/>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4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9271D015-9165-44CD-BC20-8D6D4A70D384}" type="slidenum">
              <a:t>‹N°›</a:t>
            </a:fld>
            <a:endParaRPr/>
          </a:p>
        </p:txBody>
      </p:sp>
      <p:sp>
        <p:nvSpPr>
          <p:cNvPr id="6" name="PlaceHolder 5"/>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4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69B64698-13E2-4D94-984D-F3E429BC36A2}" type="slidenum">
              <a:t>‹N°›</a:t>
            </a:fld>
            <a:endParaRPr/>
          </a:p>
        </p:txBody>
      </p:sp>
      <p:sp>
        <p:nvSpPr>
          <p:cNvPr id="6" name="PlaceHolder 5"/>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4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4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1B2E0896-C2BD-4314-8740-95CC89A55D37}" type="slidenum">
              <a:t>‹N°›</a:t>
            </a:fld>
            <a:endParaRPr/>
          </a:p>
        </p:txBody>
      </p:sp>
      <p:sp>
        <p:nvSpPr>
          <p:cNvPr id="7" name="PlaceHolder 6"/>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FC64E2DD-D84D-4EA7-B0CF-83DEC52FCC1B}" type="slidenum">
              <a:t>‹N°›</a:t>
            </a:fld>
            <a:endParaRPr/>
          </a:p>
        </p:txBody>
      </p:sp>
      <p:sp>
        <p:nvSpPr>
          <p:cNvPr id="5" name="PlaceHolder 4"/>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BD70EF1D-4B21-4B66-A8E8-A90E9843AC5E}" type="slidenum">
              <a:t>‹N°›</a:t>
            </a:fld>
            <a:endParaRPr/>
          </a:p>
        </p:txBody>
      </p:sp>
      <p:sp>
        <p:nvSpPr>
          <p:cNvPr id="5" name="PlaceHolder 4"/>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5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0411CB64-8668-46CE-886C-2418A1520641}" type="slidenum">
              <a:t>‹N°›</a:t>
            </a:fld>
            <a:endParaRPr/>
          </a:p>
        </p:txBody>
      </p:sp>
      <p:sp>
        <p:nvSpPr>
          <p:cNvPr id="8" name="PlaceHolder 7"/>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C416CEE9-795C-449D-8902-53E62098337F}" type="slidenum">
              <a:t>‹N°›</a:t>
            </a:fld>
            <a:endParaRPr/>
          </a:p>
        </p:txBody>
      </p:sp>
      <p:sp>
        <p:nvSpPr>
          <p:cNvPr id="8" name="PlaceHolder 7"/>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6C87685E-F362-4702-B1BE-76470A2AA4DB}" type="slidenum">
              <a:t>‹N°›</a:t>
            </a:fld>
            <a:endParaRPr/>
          </a:p>
        </p:txBody>
      </p:sp>
      <p:sp>
        <p:nvSpPr>
          <p:cNvPr id="8" name="PlaceHolder 7"/>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6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077071A8-7907-4DE8-BC6E-4DD3E5B27EBB}" type="slidenum">
              <a:t>‹N°›</a:t>
            </a:fld>
            <a:endParaRPr/>
          </a:p>
        </p:txBody>
      </p:sp>
      <p:sp>
        <p:nvSpPr>
          <p:cNvPr id="7" name="PlaceHolder 6"/>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 name="PlaceHolder 6"/>
          <p:cNvSpPr>
            <a:spLocks noGrp="1"/>
          </p:cNvSpPr>
          <p:nvPr>
            <p:ph type="ftr" idx="13"/>
          </p:nvPr>
        </p:nvSpPr>
        <p:spPr/>
        <p:txBody>
          <a:bodyPr/>
          <a:lstStyle/>
          <a:p>
            <a:r>
              <a:t>Footer</a:t>
            </a:r>
          </a:p>
        </p:txBody>
      </p:sp>
      <p:sp>
        <p:nvSpPr>
          <p:cNvPr id="8" name="PlaceHolder 7"/>
          <p:cNvSpPr>
            <a:spLocks noGrp="1"/>
          </p:cNvSpPr>
          <p:nvPr>
            <p:ph type="sldNum" idx="14"/>
          </p:nvPr>
        </p:nvSpPr>
        <p:spPr/>
        <p:txBody>
          <a:bodyPr/>
          <a:lstStyle/>
          <a:p>
            <a:fld id="{3E0FCD1F-B3D8-4126-9A5C-3914D845F03F}" type="slidenum">
              <a:t>‹N°›</a:t>
            </a:fld>
            <a:endParaRPr/>
          </a:p>
        </p:txBody>
      </p:sp>
      <p:sp>
        <p:nvSpPr>
          <p:cNvPr id="9" name="PlaceHolder 8"/>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126D1A4A-8A21-4E7C-9E15-1ED5E6A4292A}" type="slidenum">
              <a:t>‹N°›</a:t>
            </a:fld>
            <a:endParaRPr/>
          </a:p>
        </p:txBody>
      </p:sp>
      <p:sp>
        <p:nvSpPr>
          <p:cNvPr id="5" name="PlaceHolder 4"/>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7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 name="PlaceHolder 8"/>
          <p:cNvSpPr>
            <a:spLocks noGrp="1"/>
          </p:cNvSpPr>
          <p:nvPr>
            <p:ph type="ftr" idx="13"/>
          </p:nvPr>
        </p:nvSpPr>
        <p:spPr/>
        <p:txBody>
          <a:bodyPr/>
          <a:lstStyle/>
          <a:p>
            <a:r>
              <a:t>Footer</a:t>
            </a:r>
          </a:p>
        </p:txBody>
      </p:sp>
      <p:sp>
        <p:nvSpPr>
          <p:cNvPr id="10" name="PlaceHolder 9"/>
          <p:cNvSpPr>
            <a:spLocks noGrp="1"/>
          </p:cNvSpPr>
          <p:nvPr>
            <p:ph type="sldNum" idx="14"/>
          </p:nvPr>
        </p:nvSpPr>
        <p:spPr/>
        <p:txBody>
          <a:bodyPr/>
          <a:lstStyle/>
          <a:p>
            <a:fld id="{F998EF77-C614-4830-B2D8-C3527799DBF4}" type="slidenum">
              <a:t>‹N°›</a:t>
            </a:fld>
            <a:endParaRPr/>
          </a:p>
        </p:txBody>
      </p:sp>
      <p:sp>
        <p:nvSpPr>
          <p:cNvPr id="11" name="PlaceHolder 10"/>
          <p:cNvSpPr>
            <a:spLocks noGrp="1"/>
          </p:cNvSpPr>
          <p:nvPr>
            <p:ph type="dt" idx="15"/>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3FC413AE-D21A-46BF-A9E0-98124713DEAE}" type="slidenum">
              <a:t>‹N°›</a:t>
            </a:fld>
            <a:endParaRPr/>
          </a:p>
        </p:txBody>
      </p:sp>
      <p:sp>
        <p:nvSpPr>
          <p:cNvPr id="4" name="PlaceHolder 3"/>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9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4D8CBE09-99ED-4B1C-921C-0CF31B9F3BA2}" type="slidenum">
              <a:t>‹N°›</a:t>
            </a:fld>
            <a:endParaRPr/>
          </a:p>
        </p:txBody>
      </p:sp>
      <p:sp>
        <p:nvSpPr>
          <p:cNvPr id="6" name="PlaceHolder 5"/>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9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F6302D6F-8808-4274-A740-D1DA1D36F1B4}" type="slidenum">
              <a:t>‹N°›</a:t>
            </a:fld>
            <a:endParaRPr/>
          </a:p>
        </p:txBody>
      </p:sp>
      <p:sp>
        <p:nvSpPr>
          <p:cNvPr id="6" name="PlaceHolder 5"/>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0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76398A82-BAD6-4384-BCD0-619A846EA2D0}" type="slidenum">
              <a:t>‹N°›</a:t>
            </a:fld>
            <a:endParaRPr/>
          </a:p>
        </p:txBody>
      </p:sp>
      <p:sp>
        <p:nvSpPr>
          <p:cNvPr id="7" name="PlaceHolder 6"/>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1EA35AED-8FD2-47E5-9F42-A5BCBD805206}" type="slidenum">
              <a:t>‹N°›</a:t>
            </a:fld>
            <a:endParaRPr/>
          </a:p>
        </p:txBody>
      </p:sp>
      <p:sp>
        <p:nvSpPr>
          <p:cNvPr id="5" name="PlaceHolder 4"/>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10E1D121-7C9A-4016-B2AE-7A406C7F2BD1}" type="slidenum">
              <a:t>‹N°›</a:t>
            </a:fld>
            <a:endParaRPr/>
          </a:p>
        </p:txBody>
      </p:sp>
      <p:sp>
        <p:nvSpPr>
          <p:cNvPr id="5" name="PlaceHolder 4"/>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0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0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0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44408EC5-2795-49C9-A604-F01A2BFF546D}" type="slidenum">
              <a:t>‹N°›</a:t>
            </a:fld>
            <a:endParaRPr/>
          </a:p>
        </p:txBody>
      </p:sp>
      <p:sp>
        <p:nvSpPr>
          <p:cNvPr id="8" name="PlaceHolder 7"/>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0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9F5D6F3A-9536-40FB-A6A9-83CF91B2E5EF}" type="slidenum">
              <a:t>‹N°›</a:t>
            </a:fld>
            <a:endParaRPr/>
          </a:p>
        </p:txBody>
      </p:sp>
      <p:sp>
        <p:nvSpPr>
          <p:cNvPr id="8" name="PlaceHolder 7"/>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666F9E73-060F-4103-8FA4-A439D5317BA2}" type="slidenum">
              <a:t>‹N°›</a:t>
            </a:fld>
            <a:endParaRPr/>
          </a:p>
        </p:txBody>
      </p:sp>
      <p:sp>
        <p:nvSpPr>
          <p:cNvPr id="8" name="PlaceHolder 7"/>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5479525-D067-4D53-BE81-2A0049394F44}" type="slidenum">
              <a:t>‹N°›</a:t>
            </a:fld>
            <a:endParaRPr/>
          </a:p>
        </p:txBody>
      </p:sp>
      <p:sp>
        <p:nvSpPr>
          <p:cNvPr id="8" name="PlaceHolder 7"/>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1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88317597-62E1-48EF-BB8F-F504AE80C19E}" type="slidenum">
              <a:t>‹N°›</a:t>
            </a:fld>
            <a:endParaRPr/>
          </a:p>
        </p:txBody>
      </p:sp>
      <p:sp>
        <p:nvSpPr>
          <p:cNvPr id="7" name="PlaceHolder 6"/>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 name="PlaceHolder 6"/>
          <p:cNvSpPr>
            <a:spLocks noGrp="1"/>
          </p:cNvSpPr>
          <p:nvPr>
            <p:ph type="ftr" idx="16"/>
          </p:nvPr>
        </p:nvSpPr>
        <p:spPr/>
        <p:txBody>
          <a:bodyPr/>
          <a:lstStyle/>
          <a:p>
            <a:r>
              <a:t>Footer</a:t>
            </a:r>
          </a:p>
        </p:txBody>
      </p:sp>
      <p:sp>
        <p:nvSpPr>
          <p:cNvPr id="8" name="PlaceHolder 7"/>
          <p:cNvSpPr>
            <a:spLocks noGrp="1"/>
          </p:cNvSpPr>
          <p:nvPr>
            <p:ph type="sldNum" idx="17"/>
          </p:nvPr>
        </p:nvSpPr>
        <p:spPr/>
        <p:txBody>
          <a:bodyPr/>
          <a:lstStyle/>
          <a:p>
            <a:fld id="{4D3F549A-82A5-4F64-99F8-C82F7A07E148}" type="slidenum">
              <a:t>‹N°›</a:t>
            </a:fld>
            <a:endParaRPr/>
          </a:p>
        </p:txBody>
      </p:sp>
      <p:sp>
        <p:nvSpPr>
          <p:cNvPr id="9" name="PlaceHolder 8"/>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2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3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 name="PlaceHolder 8"/>
          <p:cNvSpPr>
            <a:spLocks noGrp="1"/>
          </p:cNvSpPr>
          <p:nvPr>
            <p:ph type="ftr" idx="16"/>
          </p:nvPr>
        </p:nvSpPr>
        <p:spPr/>
        <p:txBody>
          <a:bodyPr/>
          <a:lstStyle/>
          <a:p>
            <a:r>
              <a:t>Footer</a:t>
            </a:r>
          </a:p>
        </p:txBody>
      </p:sp>
      <p:sp>
        <p:nvSpPr>
          <p:cNvPr id="10" name="PlaceHolder 9"/>
          <p:cNvSpPr>
            <a:spLocks noGrp="1"/>
          </p:cNvSpPr>
          <p:nvPr>
            <p:ph type="sldNum" idx="17"/>
          </p:nvPr>
        </p:nvSpPr>
        <p:spPr/>
        <p:txBody>
          <a:bodyPr/>
          <a:lstStyle/>
          <a:p>
            <a:fld id="{857712E3-9BBB-4738-963F-EC396F62E710}" type="slidenum">
              <a:t>‹N°›</a:t>
            </a:fld>
            <a:endParaRPr/>
          </a:p>
        </p:txBody>
      </p:sp>
      <p:sp>
        <p:nvSpPr>
          <p:cNvPr id="11" name="PlaceHolder 10"/>
          <p:cNvSpPr>
            <a:spLocks noGrp="1"/>
          </p:cNvSpPr>
          <p:nvPr>
            <p:ph type="dt" idx="18"/>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9BCA4B3-E22F-4158-BC99-A0550D12A4DD}" type="slidenum">
              <a:t>‹N°›</a:t>
            </a:fld>
            <a:endParaRPr/>
          </a:p>
        </p:txBody>
      </p:sp>
      <p:sp>
        <p:nvSpPr>
          <p:cNvPr id="8" name="PlaceHolder 7"/>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50123C5-11ED-4542-B614-27C1782303AC}" type="slidenum">
              <a:t>‹N°›</a:t>
            </a:fld>
            <a:endParaRPr/>
          </a:p>
        </p:txBody>
      </p:sp>
      <p:sp>
        <p:nvSpPr>
          <p:cNvPr id="8" name="PlaceHolder 7"/>
          <p:cNvSpPr>
            <a:spLocks noGrp="1"/>
          </p:cNvSpPr>
          <p:nvPr>
            <p:ph type="dt" idx="3"/>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 name="Group 7"/>
          <p:cNvGrpSpPr/>
          <p:nvPr/>
        </p:nvGrpSpPr>
        <p:grpSpPr>
          <a:xfrm>
            <a:off x="0" y="0"/>
            <a:ext cx="12191040" cy="6856920"/>
            <a:chOff x="0" y="0"/>
            <a:chExt cx="12191040" cy="6856920"/>
          </a:xfrm>
        </p:grpSpPr>
        <p:sp>
          <p:nvSpPr>
            <p:cNvPr id="21" name="Rectangle 6"/>
            <p:cNvSpPr/>
            <p:nvPr/>
          </p:nvSpPr>
          <p:spPr>
            <a:xfrm>
              <a:off x="0" y="0"/>
              <a:ext cx="12191040" cy="6856920"/>
            </a:xfrm>
            <a:prstGeom prst="rect">
              <a:avLst/>
            </a:prstGeom>
            <a:blipFill rotWithShape="0">
              <a:blip r:embed="rId14"/>
              <a:srcRect/>
              <a:stretch/>
            </a:blip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 name="Oval 12"/>
            <p:cNvSpPr/>
            <p:nvPr/>
          </p:nvSpPr>
          <p:spPr>
            <a:xfrm>
              <a:off x="0" y="2666880"/>
              <a:ext cx="4190040" cy="4190040"/>
            </a:xfrm>
            <a:prstGeom prst="ellipse">
              <a:avLst/>
            </a:prstGeom>
            <a:gradFill rotWithShape="0">
              <a:gsLst>
                <a:gs pos="0">
                  <a:srgbClr val="E64823">
                    <a:alpha val="11372"/>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3" name="Oval 14"/>
            <p:cNvSpPr/>
            <p:nvPr/>
          </p:nvSpPr>
          <p:spPr>
            <a:xfrm>
              <a:off x="0" y="2895480"/>
              <a:ext cx="2361240" cy="2361240"/>
            </a:xfrm>
            <a:prstGeom prst="ellipse">
              <a:avLst/>
            </a:prstGeom>
            <a:gradFill rotWithShape="0">
              <a:gsLst>
                <a:gs pos="0">
                  <a:srgbClr val="E64823">
                    <a:alpha val="8235"/>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4" name="Oval 17"/>
            <p:cNvSpPr/>
            <p:nvPr/>
          </p:nvSpPr>
          <p:spPr>
            <a:xfrm>
              <a:off x="8609040" y="5867280"/>
              <a:ext cx="989640" cy="98964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5" name="Oval 15"/>
            <p:cNvSpPr/>
            <p:nvPr/>
          </p:nvSpPr>
          <p:spPr>
            <a:xfrm>
              <a:off x="8609040" y="1676520"/>
              <a:ext cx="2818440" cy="2818440"/>
            </a:xfrm>
            <a:prstGeom prst="ellipse">
              <a:avLst/>
            </a:prstGeom>
            <a:gradFill rotWithShape="0">
              <a:gsLst>
                <a:gs pos="0">
                  <a:srgbClr val="E64823">
                    <a:alpha val="7058"/>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6" name="Oval 16"/>
            <p:cNvSpPr/>
            <p:nvPr/>
          </p:nvSpPr>
          <p:spPr>
            <a:xfrm>
              <a:off x="7999560" y="8640"/>
              <a:ext cx="1599120" cy="159912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7" name="Freeform 5"/>
            <p:cNvSpPr/>
            <p:nvPr/>
          </p:nvSpPr>
          <p:spPr>
            <a:xfrm rot="21010200">
              <a:off x="8490960" y="1796760"/>
              <a:ext cx="3298320" cy="439920"/>
            </a:xfrm>
            <a:custGeom>
              <a:avLst/>
              <a:gdLst>
                <a:gd name="textAreaLeft" fmla="*/ 0 w 3298320"/>
                <a:gd name="textAreaRight" fmla="*/ 3299400 w 3298320"/>
                <a:gd name="textAreaTop" fmla="*/ 0 h 439920"/>
                <a:gd name="textAreaBottom" fmla="*/ 441000 h 439920"/>
              </a:gdLst>
              <a:ahLst/>
              <a:cxn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8" name="Freeform 5"/>
            <p:cNvSpPr/>
            <p:nvPr/>
          </p:nvSpPr>
          <p:spPr>
            <a:xfrm>
              <a:off x="459360" y="1866240"/>
              <a:ext cx="11276640" cy="4532760"/>
            </a:xfrm>
            <a:custGeom>
              <a:avLst/>
              <a:gdLst>
                <a:gd name="textAreaLeft" fmla="*/ 0 w 11276640"/>
                <a:gd name="textAreaRight" fmla="*/ 11277720 w 11276640"/>
                <a:gd name="textAreaTop" fmla="*/ 0 h 4532760"/>
                <a:gd name="textAreaBottom" fmla="*/ 4533840 h 4532760"/>
              </a:gdLst>
              <a:ahLst/>
              <a:cxnLst/>
              <a:rect l="textAreaLeft" t="textAreaTop" r="textAreaRight" b="textAreaBottom"/>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9" name="Freeform 5"/>
            <p:cNvSpPr/>
            <p:nvPr/>
          </p:nvSpPr>
          <p:spPr>
            <a:xfrm>
              <a:off x="0" y="1440"/>
              <a:ext cx="12191040" cy="6855480"/>
            </a:xfrm>
            <a:custGeom>
              <a:avLst/>
              <a:gdLst>
                <a:gd name="textAreaLeft" fmla="*/ 0 w 12191040"/>
                <a:gd name="textAreaRight" fmla="*/ 12192120 w 12191040"/>
                <a:gd name="textAreaTop" fmla="*/ 0 h 6855480"/>
                <a:gd name="textAreaBottom" fmla="*/ 6856560 h 6855480"/>
              </a:gdLst>
              <a:ahLst/>
              <a:cxn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sp>
        <p:nvSpPr>
          <p:cNvPr id="10" name="Rectangle 20" hidden="1"/>
          <p:cNvSpPr/>
          <p:nvPr/>
        </p:nvSpPr>
        <p:spPr>
          <a:xfrm>
            <a:off x="10437840" y="0"/>
            <a:ext cx="684720" cy="1141920"/>
          </a:xfrm>
          <a:prstGeom prst="rect">
            <a:avLst/>
          </a:prstGeom>
          <a:solidFill>
            <a:schemeClr val="accent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nvGrpSpPr>
          <p:cNvPr id="11" name="Group 6"/>
          <p:cNvGrpSpPr/>
          <p:nvPr/>
        </p:nvGrpSpPr>
        <p:grpSpPr>
          <a:xfrm>
            <a:off x="0" y="0"/>
            <a:ext cx="12191040" cy="6856920"/>
            <a:chOff x="0" y="0"/>
            <a:chExt cx="12191040" cy="6856920"/>
          </a:xfrm>
        </p:grpSpPr>
        <p:sp>
          <p:nvSpPr>
            <p:cNvPr id="12" name="Rectangle 8"/>
            <p:cNvSpPr/>
            <p:nvPr/>
          </p:nvSpPr>
          <p:spPr>
            <a:xfrm>
              <a:off x="0" y="0"/>
              <a:ext cx="12191040" cy="6856920"/>
            </a:xfrm>
            <a:prstGeom prst="rect">
              <a:avLst/>
            </a:prstGeom>
            <a:blipFill rotWithShape="0">
              <a:blip r:embed="rId14"/>
              <a:srcRect/>
              <a:stretch/>
            </a:blip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3" name="Freeform 5"/>
            <p:cNvSpPr/>
            <p:nvPr/>
          </p:nvSpPr>
          <p:spPr>
            <a:xfrm>
              <a:off x="0" y="1440"/>
              <a:ext cx="12191040" cy="6855480"/>
            </a:xfrm>
            <a:custGeom>
              <a:avLst/>
              <a:gdLst>
                <a:gd name="textAreaLeft" fmla="*/ 0 w 12191040"/>
                <a:gd name="textAreaRight" fmla="*/ 12192120 w 12191040"/>
                <a:gd name="textAreaTop" fmla="*/ 0 h 6855480"/>
                <a:gd name="textAreaBottom" fmla="*/ 6856560 h 6855480"/>
              </a:gdLst>
              <a:ahLst/>
              <a:cxn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sp>
        <p:nvSpPr>
          <p:cNvPr id="14" name="Rectangle 10"/>
          <p:cNvSpPr/>
          <p:nvPr/>
        </p:nvSpPr>
        <p:spPr>
          <a:xfrm>
            <a:off x="10437840" y="0"/>
            <a:ext cx="684720" cy="1141920"/>
          </a:xfrm>
          <a:prstGeom prst="rect">
            <a:avLst/>
          </a:prstGeom>
          <a:solidFill>
            <a:schemeClr val="accent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1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Calibri"/>
              </a:rPr>
              <a:t>Septième niveau de plan</a:t>
            </a:r>
          </a:p>
        </p:txBody>
      </p:sp>
      <p:sp>
        <p:nvSpPr>
          <p:cNvPr id="17" name="PlaceHolder 3"/>
          <p:cNvSpPr>
            <a:spLocks noGrp="1"/>
          </p:cNvSpPr>
          <p:nvPr>
            <p:ph type="ftr" idx="1"/>
          </p:nvPr>
        </p:nvSpPr>
        <p:spPr>
          <a:xfrm rot="5400000">
            <a:off x="8952840" y="3227760"/>
            <a:ext cx="3858840" cy="303840"/>
          </a:xfrm>
          <a:prstGeom prst="rect">
            <a:avLst/>
          </a:prstGeom>
          <a:noFill/>
          <a:ln w="0">
            <a:noFill/>
          </a:ln>
        </p:spPr>
        <p:txBody>
          <a:bodyPr lIns="90000" tIns="45000" rIns="90000" bIns="45000" anchor="ctr">
            <a:noAutofit/>
          </a:bodyPr>
          <a:lstStyle>
            <a:lvl1pPr algn="ctr">
              <a:lnSpc>
                <a:spcPct val="100000"/>
              </a:lnSpc>
              <a:buNone/>
              <a:defRPr lang="fr-FR" sz="1400" b="0" strike="noStrike" spc="-1">
                <a:solidFill>
                  <a:srgbClr val="000000"/>
                </a:solidFill>
                <a:latin typeface="Calibri"/>
              </a:defRPr>
            </a:lvl1pPr>
          </a:lstStyle>
          <a:p>
            <a:pPr algn="ctr">
              <a:lnSpc>
                <a:spcPct val="100000"/>
              </a:lnSpc>
              <a:buNone/>
            </a:pPr>
            <a:r>
              <a:rPr lang="fr-FR" sz="1400" b="0" strike="noStrike" spc="-1">
                <a:solidFill>
                  <a:srgbClr val="000000"/>
                </a:solidFill>
                <a:latin typeface="Calibri"/>
              </a:rPr>
              <a:t>&lt;pied de page&gt;</a:t>
            </a:r>
          </a:p>
        </p:txBody>
      </p:sp>
      <p:sp>
        <p:nvSpPr>
          <p:cNvPr id="18" name="PlaceHolder 4"/>
          <p:cNvSpPr>
            <a:spLocks noGrp="1"/>
          </p:cNvSpPr>
          <p:nvPr>
            <p:ph type="sldNum" idx="2"/>
          </p:nvPr>
        </p:nvSpPr>
        <p:spPr>
          <a:xfrm>
            <a:off x="10352520" y="295560"/>
            <a:ext cx="837000" cy="766440"/>
          </a:xfrm>
          <a:prstGeom prst="rect">
            <a:avLst/>
          </a:prstGeom>
          <a:noFill/>
          <a:ln w="0">
            <a:noFill/>
          </a:ln>
        </p:spPr>
        <p:txBody>
          <a:bodyPr lIns="90000" tIns="45000" rIns="90000" bIns="45000" anchor="b">
            <a:noAutofit/>
          </a:bodyPr>
          <a:lstStyle>
            <a:lvl1pPr algn="ctr">
              <a:lnSpc>
                <a:spcPct val="100000"/>
              </a:lnSpc>
              <a:buNone/>
              <a:defRPr lang="fr-FR" sz="2800" b="0" strike="noStrike" spc="-1">
                <a:solidFill>
                  <a:srgbClr val="FFFFFF"/>
                </a:solidFill>
                <a:latin typeface="Century Gothic"/>
              </a:defRPr>
            </a:lvl1pPr>
          </a:lstStyle>
          <a:p>
            <a:pPr algn="ctr">
              <a:lnSpc>
                <a:spcPct val="100000"/>
              </a:lnSpc>
              <a:buNone/>
            </a:pPr>
            <a:fld id="{6C6A719C-FECA-49B2-9A93-25845C49E1AE}" type="slidenum">
              <a:rPr lang="fr-FR" sz="2800" b="0" strike="noStrike" spc="-1">
                <a:solidFill>
                  <a:srgbClr val="FFFFFF"/>
                </a:solidFill>
                <a:latin typeface="Century Gothic"/>
              </a:rPr>
              <a:t>‹N°›</a:t>
            </a:fld>
            <a:endParaRPr lang="fr-FR" sz="2800" b="0" strike="noStrike" spc="-1">
              <a:solidFill>
                <a:srgbClr val="000000"/>
              </a:solidFill>
              <a:latin typeface="Calibri"/>
            </a:endParaRPr>
          </a:p>
        </p:txBody>
      </p:sp>
      <p:sp>
        <p:nvSpPr>
          <p:cNvPr id="19" name="PlaceHolder 5"/>
          <p:cNvSpPr>
            <a:spLocks noGrp="1"/>
          </p:cNvSpPr>
          <p:nvPr>
            <p:ph type="dt" idx="3"/>
          </p:nvPr>
        </p:nvSpPr>
        <p:spPr>
          <a:xfrm rot="5400000">
            <a:off x="10159920" y="1792080"/>
            <a:ext cx="989640" cy="303840"/>
          </a:xfrm>
          <a:prstGeom prst="rect">
            <a:avLst/>
          </a:prstGeom>
          <a:noFill/>
          <a:ln w="0">
            <a:noFill/>
          </a:ln>
        </p:spPr>
        <p:txBody>
          <a:bodyPr lIns="90000" tIns="45000" rIns="90000" bIns="45000" anchor="t">
            <a:noAutofit/>
          </a:bodyPr>
          <a:lstStyle>
            <a:lvl1pPr>
              <a:defRPr lang="fr-FR" sz="1400" b="0" strike="noStrike" spc="-1">
                <a:solidFill>
                  <a:srgbClr val="000000"/>
                </a:solidFill>
                <a:latin typeface="Calibri"/>
              </a:defRPr>
            </a:lvl1pPr>
          </a:lstStyle>
          <a:p>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6" name="Group 7"/>
          <p:cNvGrpSpPr/>
          <p:nvPr/>
        </p:nvGrpSpPr>
        <p:grpSpPr>
          <a:xfrm>
            <a:off x="0" y="0"/>
            <a:ext cx="12191040" cy="6856920"/>
            <a:chOff x="0" y="0"/>
            <a:chExt cx="12191040" cy="6856920"/>
          </a:xfrm>
        </p:grpSpPr>
        <p:sp>
          <p:nvSpPr>
            <p:cNvPr id="57" name="Rectangle 6"/>
            <p:cNvSpPr/>
            <p:nvPr/>
          </p:nvSpPr>
          <p:spPr>
            <a:xfrm>
              <a:off x="0" y="0"/>
              <a:ext cx="12191040" cy="6856920"/>
            </a:xfrm>
            <a:prstGeom prst="rect">
              <a:avLst/>
            </a:prstGeom>
            <a:blipFill rotWithShape="0">
              <a:blip r:embed="rId14"/>
              <a:srcRect/>
              <a:stretch/>
            </a:blip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58" name="Oval 12"/>
            <p:cNvSpPr/>
            <p:nvPr/>
          </p:nvSpPr>
          <p:spPr>
            <a:xfrm>
              <a:off x="0" y="2666880"/>
              <a:ext cx="4190040" cy="4190040"/>
            </a:xfrm>
            <a:prstGeom prst="ellipse">
              <a:avLst/>
            </a:prstGeom>
            <a:gradFill rotWithShape="0">
              <a:gsLst>
                <a:gs pos="0">
                  <a:srgbClr val="E64823">
                    <a:alpha val="11372"/>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59" name="Oval 14"/>
            <p:cNvSpPr/>
            <p:nvPr/>
          </p:nvSpPr>
          <p:spPr>
            <a:xfrm>
              <a:off x="0" y="2895480"/>
              <a:ext cx="2361240" cy="2361240"/>
            </a:xfrm>
            <a:prstGeom prst="ellipse">
              <a:avLst/>
            </a:prstGeom>
            <a:gradFill rotWithShape="0">
              <a:gsLst>
                <a:gs pos="0">
                  <a:srgbClr val="E64823">
                    <a:alpha val="8235"/>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60" name="Oval 17"/>
            <p:cNvSpPr/>
            <p:nvPr/>
          </p:nvSpPr>
          <p:spPr>
            <a:xfrm>
              <a:off x="8609040" y="5867280"/>
              <a:ext cx="989640" cy="98964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61" name="Oval 15"/>
            <p:cNvSpPr/>
            <p:nvPr/>
          </p:nvSpPr>
          <p:spPr>
            <a:xfrm>
              <a:off x="8609040" y="1676520"/>
              <a:ext cx="2818440" cy="2818440"/>
            </a:xfrm>
            <a:prstGeom prst="ellipse">
              <a:avLst/>
            </a:prstGeom>
            <a:gradFill rotWithShape="0">
              <a:gsLst>
                <a:gs pos="0">
                  <a:srgbClr val="E64823">
                    <a:alpha val="7058"/>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62" name="Oval 16"/>
            <p:cNvSpPr/>
            <p:nvPr/>
          </p:nvSpPr>
          <p:spPr>
            <a:xfrm>
              <a:off x="7999560" y="8640"/>
              <a:ext cx="1599120" cy="159912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63" name="Freeform 5"/>
            <p:cNvSpPr/>
            <p:nvPr/>
          </p:nvSpPr>
          <p:spPr>
            <a:xfrm rot="21010200">
              <a:off x="8490960" y="1796760"/>
              <a:ext cx="3298320" cy="439920"/>
            </a:xfrm>
            <a:custGeom>
              <a:avLst/>
              <a:gdLst>
                <a:gd name="textAreaLeft" fmla="*/ 0 w 3298320"/>
                <a:gd name="textAreaRight" fmla="*/ 3299400 w 3298320"/>
                <a:gd name="textAreaTop" fmla="*/ 0 h 439920"/>
                <a:gd name="textAreaBottom" fmla="*/ 441000 h 439920"/>
              </a:gdLst>
              <a:ahLst/>
              <a:cxn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64" name="Freeform 5"/>
            <p:cNvSpPr/>
            <p:nvPr/>
          </p:nvSpPr>
          <p:spPr>
            <a:xfrm>
              <a:off x="459360" y="1866240"/>
              <a:ext cx="11276640" cy="4532760"/>
            </a:xfrm>
            <a:custGeom>
              <a:avLst/>
              <a:gdLst>
                <a:gd name="textAreaLeft" fmla="*/ 0 w 11276640"/>
                <a:gd name="textAreaRight" fmla="*/ 11277720 w 11276640"/>
                <a:gd name="textAreaTop" fmla="*/ 0 h 4532760"/>
                <a:gd name="textAreaBottom" fmla="*/ 4533840 h 4532760"/>
              </a:gdLst>
              <a:ahLst/>
              <a:cxnLst/>
              <a:rect l="textAreaLeft" t="textAreaTop" r="textAreaRight" b="textAreaBottom"/>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65" name="Freeform 5"/>
            <p:cNvSpPr/>
            <p:nvPr/>
          </p:nvSpPr>
          <p:spPr>
            <a:xfrm>
              <a:off x="0" y="1440"/>
              <a:ext cx="12191040" cy="6855480"/>
            </a:xfrm>
            <a:custGeom>
              <a:avLst/>
              <a:gdLst>
                <a:gd name="textAreaLeft" fmla="*/ 0 w 12191040"/>
                <a:gd name="textAreaRight" fmla="*/ 12192120 w 12191040"/>
                <a:gd name="textAreaTop" fmla="*/ 0 h 6855480"/>
                <a:gd name="textAreaBottom" fmla="*/ 6856560 h 6855480"/>
              </a:gdLst>
              <a:ahLst/>
              <a:cxn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sp>
        <p:nvSpPr>
          <p:cNvPr id="66" name="Rectangle 20"/>
          <p:cNvSpPr/>
          <p:nvPr/>
        </p:nvSpPr>
        <p:spPr>
          <a:xfrm>
            <a:off x="10437840" y="0"/>
            <a:ext cx="684720" cy="1141920"/>
          </a:xfrm>
          <a:prstGeom prst="rect">
            <a:avLst/>
          </a:prstGeom>
          <a:solidFill>
            <a:schemeClr val="accent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6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68" name="PlaceHolder 2"/>
          <p:cNvSpPr>
            <a:spLocks noGrp="1"/>
          </p:cNvSpPr>
          <p:nvPr>
            <p:ph type="ftr" idx="4"/>
          </p:nvPr>
        </p:nvSpPr>
        <p:spPr>
          <a:xfrm>
            <a:off x="561240" y="6391800"/>
            <a:ext cx="3858840" cy="303840"/>
          </a:xfrm>
          <a:prstGeom prst="rect">
            <a:avLst/>
          </a:prstGeom>
          <a:noFill/>
          <a:ln w="0">
            <a:noFill/>
          </a:ln>
        </p:spPr>
        <p:txBody>
          <a:bodyPr lIns="90000" tIns="45000" rIns="90000" bIns="45000" anchor="ctr">
            <a:noAutofit/>
          </a:bodyPr>
          <a:lstStyle>
            <a:lvl1pPr algn="ctr">
              <a:lnSpc>
                <a:spcPct val="100000"/>
              </a:lnSpc>
              <a:buNone/>
              <a:defRPr lang="fr-FR" sz="1400" b="0" strike="noStrike" spc="-1">
                <a:solidFill>
                  <a:srgbClr val="000000"/>
                </a:solidFill>
                <a:latin typeface="Calibri"/>
              </a:defRPr>
            </a:lvl1pPr>
          </a:lstStyle>
          <a:p>
            <a:pPr algn="ctr">
              <a:lnSpc>
                <a:spcPct val="100000"/>
              </a:lnSpc>
              <a:buNone/>
            </a:pPr>
            <a:r>
              <a:rPr lang="fr-FR" sz="1400" b="0" strike="noStrike" spc="-1">
                <a:solidFill>
                  <a:srgbClr val="000000"/>
                </a:solidFill>
                <a:latin typeface="Calibri"/>
              </a:rPr>
              <a:t>&lt;pied de page&gt;</a:t>
            </a:r>
          </a:p>
        </p:txBody>
      </p:sp>
      <p:sp>
        <p:nvSpPr>
          <p:cNvPr id="69" name="PlaceHolder 3"/>
          <p:cNvSpPr>
            <a:spLocks noGrp="1"/>
          </p:cNvSpPr>
          <p:nvPr>
            <p:ph type="sldNum" idx="5"/>
          </p:nvPr>
        </p:nvSpPr>
        <p:spPr>
          <a:xfrm>
            <a:off x="10352520" y="295560"/>
            <a:ext cx="837000" cy="766440"/>
          </a:xfrm>
          <a:prstGeom prst="rect">
            <a:avLst/>
          </a:prstGeom>
          <a:noFill/>
          <a:ln w="0">
            <a:noFill/>
          </a:ln>
        </p:spPr>
        <p:txBody>
          <a:bodyPr lIns="90000" tIns="45000" rIns="90000" bIns="45000" anchor="b">
            <a:noAutofit/>
          </a:bodyPr>
          <a:lstStyle>
            <a:lvl1pPr algn="ctr">
              <a:lnSpc>
                <a:spcPct val="100000"/>
              </a:lnSpc>
              <a:buNone/>
              <a:defRPr lang="fr-FR" sz="2800" b="0" strike="noStrike" spc="-1">
                <a:solidFill>
                  <a:srgbClr val="FFFFFF"/>
                </a:solidFill>
                <a:latin typeface="Century Gothic"/>
              </a:defRPr>
            </a:lvl1pPr>
          </a:lstStyle>
          <a:p>
            <a:pPr algn="ctr">
              <a:lnSpc>
                <a:spcPct val="100000"/>
              </a:lnSpc>
              <a:buNone/>
            </a:pPr>
            <a:fld id="{20775EE5-A899-4FE1-B87E-12B9E6A690D5}" type="slidenum">
              <a:rPr lang="fr-FR" sz="2800" b="0" strike="noStrike" spc="-1">
                <a:solidFill>
                  <a:srgbClr val="FFFFFF"/>
                </a:solidFill>
                <a:latin typeface="Century Gothic"/>
              </a:rPr>
              <a:t>‹N°›</a:t>
            </a:fld>
            <a:endParaRPr lang="fr-FR" sz="2800" b="0" strike="noStrike" spc="-1">
              <a:solidFill>
                <a:srgbClr val="000000"/>
              </a:solidFill>
              <a:latin typeface="Calibri"/>
            </a:endParaRPr>
          </a:p>
        </p:txBody>
      </p:sp>
      <p:sp>
        <p:nvSpPr>
          <p:cNvPr id="70" name="PlaceHolder 4"/>
          <p:cNvSpPr>
            <a:spLocks noGrp="1"/>
          </p:cNvSpPr>
          <p:nvPr>
            <p:ph type="dt" idx="6"/>
          </p:nvPr>
        </p:nvSpPr>
        <p:spPr>
          <a:xfrm>
            <a:off x="10653120" y="6391800"/>
            <a:ext cx="989640" cy="303840"/>
          </a:xfrm>
          <a:prstGeom prst="rect">
            <a:avLst/>
          </a:prstGeom>
          <a:noFill/>
          <a:ln w="0">
            <a:noFill/>
          </a:ln>
        </p:spPr>
        <p:txBody>
          <a:bodyPr lIns="90000" tIns="45000" rIns="90000" bIns="45000" anchor="ctr">
            <a:noAutofit/>
          </a:bodyPr>
          <a:lstStyle>
            <a:lvl1pPr>
              <a:defRPr lang="fr-FR" sz="1400" b="0" strike="noStrike" spc="-1">
                <a:solidFill>
                  <a:srgbClr val="000000"/>
                </a:solidFill>
                <a:latin typeface="Calibri"/>
              </a:defRPr>
            </a:lvl1pPr>
          </a:lstStyle>
          <a:p>
            <a:r>
              <a:rPr lang="fr-FR" sz="1400" b="0" strike="noStrike" spc="-1">
                <a:solidFill>
                  <a:srgbClr val="000000"/>
                </a:solidFill>
                <a:latin typeface="Calibri"/>
              </a:rPr>
              <a:t>&lt;date/heure&gt;</a:t>
            </a:r>
          </a:p>
        </p:txBody>
      </p:sp>
      <p:sp>
        <p:nvSpPr>
          <p:cNvPr id="7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8" name="Group 7"/>
          <p:cNvGrpSpPr/>
          <p:nvPr/>
        </p:nvGrpSpPr>
        <p:grpSpPr>
          <a:xfrm>
            <a:off x="0" y="0"/>
            <a:ext cx="12191040" cy="6856920"/>
            <a:chOff x="0" y="0"/>
            <a:chExt cx="12191040" cy="6856920"/>
          </a:xfrm>
        </p:grpSpPr>
        <p:sp>
          <p:nvSpPr>
            <p:cNvPr id="109" name="Rectangle 6"/>
            <p:cNvSpPr/>
            <p:nvPr/>
          </p:nvSpPr>
          <p:spPr>
            <a:xfrm>
              <a:off x="0" y="0"/>
              <a:ext cx="12191040" cy="6856920"/>
            </a:xfrm>
            <a:prstGeom prst="rect">
              <a:avLst/>
            </a:prstGeom>
            <a:blipFill rotWithShape="0">
              <a:blip r:embed="rId14"/>
              <a:srcRect/>
              <a:stretch/>
            </a:blip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10" name="Oval 12"/>
            <p:cNvSpPr/>
            <p:nvPr/>
          </p:nvSpPr>
          <p:spPr>
            <a:xfrm>
              <a:off x="0" y="2666880"/>
              <a:ext cx="4190040" cy="4190040"/>
            </a:xfrm>
            <a:prstGeom prst="ellipse">
              <a:avLst/>
            </a:prstGeom>
            <a:gradFill rotWithShape="0">
              <a:gsLst>
                <a:gs pos="0">
                  <a:srgbClr val="E64823">
                    <a:alpha val="11372"/>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11" name="Oval 14"/>
            <p:cNvSpPr/>
            <p:nvPr/>
          </p:nvSpPr>
          <p:spPr>
            <a:xfrm>
              <a:off x="0" y="2895480"/>
              <a:ext cx="2361240" cy="2361240"/>
            </a:xfrm>
            <a:prstGeom prst="ellipse">
              <a:avLst/>
            </a:prstGeom>
            <a:gradFill rotWithShape="0">
              <a:gsLst>
                <a:gs pos="0">
                  <a:srgbClr val="E64823">
                    <a:alpha val="8235"/>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12" name="Oval 17"/>
            <p:cNvSpPr/>
            <p:nvPr/>
          </p:nvSpPr>
          <p:spPr>
            <a:xfrm>
              <a:off x="8609040" y="5867280"/>
              <a:ext cx="989640" cy="98964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13" name="Oval 15"/>
            <p:cNvSpPr/>
            <p:nvPr/>
          </p:nvSpPr>
          <p:spPr>
            <a:xfrm>
              <a:off x="8609040" y="1676520"/>
              <a:ext cx="2818440" cy="2818440"/>
            </a:xfrm>
            <a:prstGeom prst="ellipse">
              <a:avLst/>
            </a:prstGeom>
            <a:gradFill rotWithShape="0">
              <a:gsLst>
                <a:gs pos="0">
                  <a:srgbClr val="E64823">
                    <a:alpha val="7058"/>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14" name="Oval 16"/>
            <p:cNvSpPr/>
            <p:nvPr/>
          </p:nvSpPr>
          <p:spPr>
            <a:xfrm>
              <a:off x="7999560" y="8640"/>
              <a:ext cx="1599120" cy="159912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15" name="Freeform 5"/>
            <p:cNvSpPr/>
            <p:nvPr/>
          </p:nvSpPr>
          <p:spPr>
            <a:xfrm rot="21010200">
              <a:off x="8490960" y="1796760"/>
              <a:ext cx="3298320" cy="439920"/>
            </a:xfrm>
            <a:custGeom>
              <a:avLst/>
              <a:gdLst>
                <a:gd name="textAreaLeft" fmla="*/ 0 w 3298320"/>
                <a:gd name="textAreaRight" fmla="*/ 3299400 w 3298320"/>
                <a:gd name="textAreaTop" fmla="*/ 0 h 439920"/>
                <a:gd name="textAreaBottom" fmla="*/ 441000 h 439920"/>
              </a:gdLst>
              <a:ahLst/>
              <a:cxn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16" name="Freeform 5"/>
            <p:cNvSpPr/>
            <p:nvPr/>
          </p:nvSpPr>
          <p:spPr>
            <a:xfrm>
              <a:off x="459360" y="1866240"/>
              <a:ext cx="11276640" cy="4532760"/>
            </a:xfrm>
            <a:custGeom>
              <a:avLst/>
              <a:gdLst>
                <a:gd name="textAreaLeft" fmla="*/ 0 w 11276640"/>
                <a:gd name="textAreaRight" fmla="*/ 11277720 w 11276640"/>
                <a:gd name="textAreaTop" fmla="*/ 0 h 4532760"/>
                <a:gd name="textAreaBottom" fmla="*/ 4533840 h 4532760"/>
              </a:gdLst>
              <a:ahLst/>
              <a:cxnLst/>
              <a:rect l="textAreaLeft" t="textAreaTop" r="textAreaRight" b="textAreaBottom"/>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17" name="Freeform 5"/>
            <p:cNvSpPr/>
            <p:nvPr/>
          </p:nvSpPr>
          <p:spPr>
            <a:xfrm>
              <a:off x="0" y="1440"/>
              <a:ext cx="12191040" cy="6855480"/>
            </a:xfrm>
            <a:custGeom>
              <a:avLst/>
              <a:gdLst>
                <a:gd name="textAreaLeft" fmla="*/ 0 w 12191040"/>
                <a:gd name="textAreaRight" fmla="*/ 12192120 w 12191040"/>
                <a:gd name="textAreaTop" fmla="*/ 0 h 6855480"/>
                <a:gd name="textAreaBottom" fmla="*/ 6856560 h 6855480"/>
              </a:gdLst>
              <a:ahLst/>
              <a:cxn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sp>
        <p:nvSpPr>
          <p:cNvPr id="118" name="Rectangle 20" hidden="1"/>
          <p:cNvSpPr/>
          <p:nvPr/>
        </p:nvSpPr>
        <p:spPr>
          <a:xfrm>
            <a:off x="10437840" y="0"/>
            <a:ext cx="684720" cy="1141920"/>
          </a:xfrm>
          <a:prstGeom prst="rect">
            <a:avLst/>
          </a:prstGeom>
          <a:solidFill>
            <a:schemeClr val="accent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nvGrpSpPr>
          <p:cNvPr id="119" name="Group 7"/>
          <p:cNvGrpSpPr/>
          <p:nvPr/>
        </p:nvGrpSpPr>
        <p:grpSpPr>
          <a:xfrm>
            <a:off x="0" y="0"/>
            <a:ext cx="12191040" cy="6856920"/>
            <a:chOff x="0" y="0"/>
            <a:chExt cx="12191040" cy="6856920"/>
          </a:xfrm>
        </p:grpSpPr>
        <p:sp>
          <p:nvSpPr>
            <p:cNvPr id="120" name="Rectangle 13"/>
            <p:cNvSpPr/>
            <p:nvPr/>
          </p:nvSpPr>
          <p:spPr>
            <a:xfrm>
              <a:off x="0" y="0"/>
              <a:ext cx="12191040" cy="6856920"/>
            </a:xfrm>
            <a:prstGeom prst="rect">
              <a:avLst/>
            </a:prstGeom>
            <a:blipFill rotWithShape="0">
              <a:blip r:embed="rId14"/>
              <a:srcRect/>
              <a:stretch/>
            </a:blip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1" name="Oval 16"/>
            <p:cNvSpPr/>
            <p:nvPr/>
          </p:nvSpPr>
          <p:spPr>
            <a:xfrm>
              <a:off x="0" y="2666880"/>
              <a:ext cx="4190040" cy="4190040"/>
            </a:xfrm>
            <a:prstGeom prst="ellipse">
              <a:avLst/>
            </a:prstGeom>
            <a:gradFill rotWithShape="0">
              <a:gsLst>
                <a:gs pos="0">
                  <a:srgbClr val="E64823">
                    <a:alpha val="11372"/>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2" name="Oval 17"/>
            <p:cNvSpPr/>
            <p:nvPr/>
          </p:nvSpPr>
          <p:spPr>
            <a:xfrm>
              <a:off x="0" y="2895480"/>
              <a:ext cx="2361240" cy="2361240"/>
            </a:xfrm>
            <a:prstGeom prst="ellipse">
              <a:avLst/>
            </a:prstGeom>
            <a:gradFill rotWithShape="0">
              <a:gsLst>
                <a:gs pos="0">
                  <a:srgbClr val="E64823">
                    <a:alpha val="8235"/>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3" name="Oval 18"/>
            <p:cNvSpPr/>
            <p:nvPr/>
          </p:nvSpPr>
          <p:spPr>
            <a:xfrm>
              <a:off x="8609040" y="5867280"/>
              <a:ext cx="989640" cy="98964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4" name="Oval 19"/>
            <p:cNvSpPr/>
            <p:nvPr/>
          </p:nvSpPr>
          <p:spPr>
            <a:xfrm>
              <a:off x="8609040" y="1676520"/>
              <a:ext cx="2818440" cy="2818440"/>
            </a:xfrm>
            <a:prstGeom prst="ellipse">
              <a:avLst/>
            </a:prstGeom>
            <a:gradFill rotWithShape="0">
              <a:gsLst>
                <a:gs pos="0">
                  <a:srgbClr val="E64823">
                    <a:alpha val="7058"/>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5" name="Oval 20"/>
            <p:cNvSpPr/>
            <p:nvPr/>
          </p:nvSpPr>
          <p:spPr>
            <a:xfrm>
              <a:off x="7999560" y="8640"/>
              <a:ext cx="1599120" cy="159912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6" name="Rectangle 9"/>
            <p:cNvSpPr/>
            <p:nvPr/>
          </p:nvSpPr>
          <p:spPr>
            <a:xfrm>
              <a:off x="7289640" y="402120"/>
              <a:ext cx="4477680" cy="6052680"/>
            </a:xfrm>
            <a:prstGeom prst="rect">
              <a:avLst/>
            </a:prstGeom>
            <a:solidFill>
              <a:schemeClr val="bg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7" name="Freeform 5"/>
            <p:cNvSpPr/>
            <p:nvPr/>
          </p:nvSpPr>
          <p:spPr>
            <a:xfrm rot="16200000">
              <a:off x="3787200" y="2802600"/>
              <a:ext cx="6052680" cy="1253520"/>
            </a:xfrm>
            <a:custGeom>
              <a:avLst/>
              <a:gdLst>
                <a:gd name="textAreaLeft" fmla="*/ 0 w 6052680"/>
                <a:gd name="textAreaRight" fmla="*/ 6053760 w 6052680"/>
                <a:gd name="textAreaTop" fmla="*/ 0 h 1253520"/>
                <a:gd name="textAreaBottom" fmla="*/ 1254600 h 1253520"/>
              </a:gdLst>
              <a:ahLst/>
              <a:cxnLst/>
              <a:rect l="textAreaLeft" t="textAreaTop" r="textAreaRight" b="textAreaBottom"/>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8" name="Freeform 5"/>
            <p:cNvSpPr/>
            <p:nvPr/>
          </p:nvSpPr>
          <p:spPr>
            <a:xfrm rot="15922200">
              <a:off x="4698360" y="1826280"/>
              <a:ext cx="3298320" cy="439920"/>
            </a:xfrm>
            <a:custGeom>
              <a:avLst/>
              <a:gdLst>
                <a:gd name="textAreaLeft" fmla="*/ 0 w 3298320"/>
                <a:gd name="textAreaRight" fmla="*/ 3299400 w 3298320"/>
                <a:gd name="textAreaTop" fmla="*/ 0 h 439920"/>
                <a:gd name="textAreaBottom" fmla="*/ 441000 h 439920"/>
              </a:gdLst>
              <a:ahLst/>
              <a:cxn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29" name="Freeform 5"/>
            <p:cNvSpPr/>
            <p:nvPr/>
          </p:nvSpPr>
          <p:spPr>
            <a:xfrm>
              <a:off x="0" y="1440"/>
              <a:ext cx="12191040" cy="6855480"/>
            </a:xfrm>
            <a:custGeom>
              <a:avLst/>
              <a:gdLst>
                <a:gd name="textAreaLeft" fmla="*/ 0 w 12191040"/>
                <a:gd name="textAreaRight" fmla="*/ 12192120 w 12191040"/>
                <a:gd name="textAreaTop" fmla="*/ 0 h 6855480"/>
                <a:gd name="textAreaBottom" fmla="*/ 6856560 h 6855480"/>
              </a:gdLst>
              <a:ahLst/>
              <a:cxn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sp>
        <p:nvSpPr>
          <p:cNvPr id="130" name="Rectangle 15"/>
          <p:cNvSpPr/>
          <p:nvPr/>
        </p:nvSpPr>
        <p:spPr>
          <a:xfrm>
            <a:off x="10437840" y="0"/>
            <a:ext cx="684720" cy="1141920"/>
          </a:xfrm>
          <a:prstGeom prst="rect">
            <a:avLst/>
          </a:prstGeom>
          <a:solidFill>
            <a:schemeClr val="accent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31" name="PlaceHolder 1"/>
          <p:cNvSpPr>
            <a:spLocks noGrp="1"/>
          </p:cNvSpPr>
          <p:nvPr>
            <p:ph type="ftr" idx="7"/>
          </p:nvPr>
        </p:nvSpPr>
        <p:spPr>
          <a:xfrm>
            <a:off x="561240" y="6391800"/>
            <a:ext cx="3858840" cy="303840"/>
          </a:xfrm>
          <a:prstGeom prst="rect">
            <a:avLst/>
          </a:prstGeom>
          <a:noFill/>
          <a:ln w="0">
            <a:noFill/>
          </a:ln>
        </p:spPr>
        <p:txBody>
          <a:bodyPr lIns="90000" tIns="45000" rIns="90000" bIns="45000" anchor="ctr">
            <a:noAutofit/>
          </a:bodyPr>
          <a:lstStyle>
            <a:lvl1pPr algn="ctr">
              <a:lnSpc>
                <a:spcPct val="100000"/>
              </a:lnSpc>
              <a:buNone/>
              <a:defRPr lang="fr-FR" sz="1400" b="0" strike="noStrike" spc="-1">
                <a:solidFill>
                  <a:srgbClr val="000000"/>
                </a:solidFill>
                <a:latin typeface="Calibri"/>
              </a:defRPr>
            </a:lvl1pPr>
          </a:lstStyle>
          <a:p>
            <a:pPr algn="ctr">
              <a:lnSpc>
                <a:spcPct val="100000"/>
              </a:lnSpc>
              <a:buNone/>
            </a:pPr>
            <a:r>
              <a:rPr lang="fr-FR" sz="1400" b="0" strike="noStrike" spc="-1">
                <a:solidFill>
                  <a:srgbClr val="000000"/>
                </a:solidFill>
                <a:latin typeface="Calibri"/>
              </a:rPr>
              <a:t>&lt;pied de page&gt;</a:t>
            </a:r>
          </a:p>
        </p:txBody>
      </p:sp>
      <p:sp>
        <p:nvSpPr>
          <p:cNvPr id="132" name="PlaceHolder 2"/>
          <p:cNvSpPr>
            <a:spLocks noGrp="1"/>
          </p:cNvSpPr>
          <p:nvPr>
            <p:ph type="sldNum" idx="8"/>
          </p:nvPr>
        </p:nvSpPr>
        <p:spPr>
          <a:xfrm>
            <a:off x="10352520" y="295560"/>
            <a:ext cx="837000" cy="766440"/>
          </a:xfrm>
          <a:prstGeom prst="rect">
            <a:avLst/>
          </a:prstGeom>
          <a:noFill/>
          <a:ln w="0">
            <a:noFill/>
          </a:ln>
        </p:spPr>
        <p:txBody>
          <a:bodyPr lIns="90000" tIns="45000" rIns="90000" bIns="45000" anchor="b">
            <a:noAutofit/>
          </a:bodyPr>
          <a:lstStyle>
            <a:lvl1pPr algn="ctr">
              <a:lnSpc>
                <a:spcPct val="100000"/>
              </a:lnSpc>
              <a:buNone/>
              <a:defRPr lang="fr-FR" sz="2800" b="0" strike="noStrike" spc="-1">
                <a:solidFill>
                  <a:srgbClr val="FFFFFF"/>
                </a:solidFill>
                <a:latin typeface="Century Gothic"/>
              </a:defRPr>
            </a:lvl1pPr>
          </a:lstStyle>
          <a:p>
            <a:pPr algn="ctr">
              <a:lnSpc>
                <a:spcPct val="100000"/>
              </a:lnSpc>
              <a:buNone/>
            </a:pPr>
            <a:fld id="{333C5778-B96E-4C3F-ABA4-02CA6BCF3CA6}" type="slidenum">
              <a:rPr lang="fr-FR" sz="2800" b="0" strike="noStrike" spc="-1">
                <a:solidFill>
                  <a:srgbClr val="FFFFFF"/>
                </a:solidFill>
                <a:latin typeface="Century Gothic"/>
              </a:rPr>
              <a:t>‹N°›</a:t>
            </a:fld>
            <a:endParaRPr lang="fr-FR" sz="2800" b="0" strike="noStrike" spc="-1">
              <a:solidFill>
                <a:srgbClr val="000000"/>
              </a:solidFill>
              <a:latin typeface="Calibri"/>
            </a:endParaRPr>
          </a:p>
        </p:txBody>
      </p:sp>
      <p:sp>
        <p:nvSpPr>
          <p:cNvPr id="133" name="PlaceHolder 3"/>
          <p:cNvSpPr>
            <a:spLocks noGrp="1"/>
          </p:cNvSpPr>
          <p:nvPr>
            <p:ph type="dt" idx="9"/>
          </p:nvPr>
        </p:nvSpPr>
        <p:spPr>
          <a:xfrm>
            <a:off x="10653120" y="6391800"/>
            <a:ext cx="989640" cy="303840"/>
          </a:xfrm>
          <a:prstGeom prst="rect">
            <a:avLst/>
          </a:prstGeom>
          <a:noFill/>
          <a:ln w="0">
            <a:noFill/>
          </a:ln>
        </p:spPr>
        <p:txBody>
          <a:bodyPr lIns="90000" tIns="45000" rIns="90000" bIns="45000" anchor="ctr">
            <a:noAutofit/>
          </a:bodyPr>
          <a:lstStyle>
            <a:lvl1pPr>
              <a:defRPr lang="fr-FR" sz="1400" b="0" strike="noStrike" spc="-1">
                <a:solidFill>
                  <a:srgbClr val="000000"/>
                </a:solidFill>
                <a:latin typeface="Calibri"/>
              </a:defRPr>
            </a:lvl1pPr>
          </a:lstStyle>
          <a:p>
            <a:r>
              <a:rPr lang="fr-FR" sz="1400" b="0" strike="noStrike" spc="-1">
                <a:solidFill>
                  <a:srgbClr val="000000"/>
                </a:solidFill>
                <a:latin typeface="Calibri"/>
              </a:rPr>
              <a:t>&lt;date/heure&gt;</a:t>
            </a:r>
          </a:p>
        </p:txBody>
      </p:sp>
      <p:sp>
        <p:nvSpPr>
          <p:cNvPr id="13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13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2" name="Group 7"/>
          <p:cNvGrpSpPr/>
          <p:nvPr/>
        </p:nvGrpSpPr>
        <p:grpSpPr>
          <a:xfrm>
            <a:off x="0" y="0"/>
            <a:ext cx="12191040" cy="6856920"/>
            <a:chOff x="0" y="0"/>
            <a:chExt cx="12191040" cy="6856920"/>
          </a:xfrm>
        </p:grpSpPr>
        <p:sp>
          <p:nvSpPr>
            <p:cNvPr id="173" name="Rectangle 6"/>
            <p:cNvSpPr/>
            <p:nvPr/>
          </p:nvSpPr>
          <p:spPr>
            <a:xfrm>
              <a:off x="0" y="0"/>
              <a:ext cx="12191040" cy="6856920"/>
            </a:xfrm>
            <a:prstGeom prst="rect">
              <a:avLst/>
            </a:prstGeom>
            <a:blipFill rotWithShape="0">
              <a:blip r:embed="rId14"/>
              <a:srcRect/>
              <a:stretch/>
            </a:blip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74" name="Oval 12"/>
            <p:cNvSpPr/>
            <p:nvPr/>
          </p:nvSpPr>
          <p:spPr>
            <a:xfrm>
              <a:off x="0" y="2666880"/>
              <a:ext cx="4190040" cy="4190040"/>
            </a:xfrm>
            <a:prstGeom prst="ellipse">
              <a:avLst/>
            </a:prstGeom>
            <a:gradFill rotWithShape="0">
              <a:gsLst>
                <a:gs pos="0">
                  <a:srgbClr val="E64823">
                    <a:alpha val="11372"/>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75" name="Oval 14"/>
            <p:cNvSpPr/>
            <p:nvPr/>
          </p:nvSpPr>
          <p:spPr>
            <a:xfrm>
              <a:off x="0" y="2895480"/>
              <a:ext cx="2361240" cy="2361240"/>
            </a:xfrm>
            <a:prstGeom prst="ellipse">
              <a:avLst/>
            </a:prstGeom>
            <a:gradFill rotWithShape="0">
              <a:gsLst>
                <a:gs pos="0">
                  <a:srgbClr val="E64823">
                    <a:alpha val="8235"/>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76" name="Oval 17"/>
            <p:cNvSpPr/>
            <p:nvPr/>
          </p:nvSpPr>
          <p:spPr>
            <a:xfrm>
              <a:off x="8609040" y="5867280"/>
              <a:ext cx="989640" cy="98964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77" name="Oval 15"/>
            <p:cNvSpPr/>
            <p:nvPr/>
          </p:nvSpPr>
          <p:spPr>
            <a:xfrm>
              <a:off x="8609040" y="1676520"/>
              <a:ext cx="2818440" cy="2818440"/>
            </a:xfrm>
            <a:prstGeom prst="ellipse">
              <a:avLst/>
            </a:prstGeom>
            <a:gradFill rotWithShape="0">
              <a:gsLst>
                <a:gs pos="0">
                  <a:srgbClr val="E64823">
                    <a:alpha val="7058"/>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78" name="Oval 16"/>
            <p:cNvSpPr/>
            <p:nvPr/>
          </p:nvSpPr>
          <p:spPr>
            <a:xfrm>
              <a:off x="7999560" y="8640"/>
              <a:ext cx="1599120" cy="159912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79" name="Freeform 5"/>
            <p:cNvSpPr/>
            <p:nvPr/>
          </p:nvSpPr>
          <p:spPr>
            <a:xfrm rot="21010200">
              <a:off x="8490960" y="1796760"/>
              <a:ext cx="3298320" cy="439920"/>
            </a:xfrm>
            <a:custGeom>
              <a:avLst/>
              <a:gdLst>
                <a:gd name="textAreaLeft" fmla="*/ 0 w 3298320"/>
                <a:gd name="textAreaRight" fmla="*/ 3299400 w 3298320"/>
                <a:gd name="textAreaTop" fmla="*/ 0 h 439920"/>
                <a:gd name="textAreaBottom" fmla="*/ 441000 h 439920"/>
              </a:gdLst>
              <a:ahLst/>
              <a:cxn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80" name="Freeform 5"/>
            <p:cNvSpPr/>
            <p:nvPr/>
          </p:nvSpPr>
          <p:spPr>
            <a:xfrm>
              <a:off x="459360" y="1866240"/>
              <a:ext cx="11276640" cy="4532760"/>
            </a:xfrm>
            <a:custGeom>
              <a:avLst/>
              <a:gdLst>
                <a:gd name="textAreaLeft" fmla="*/ 0 w 11276640"/>
                <a:gd name="textAreaRight" fmla="*/ 11277720 w 11276640"/>
                <a:gd name="textAreaTop" fmla="*/ 0 h 4532760"/>
                <a:gd name="textAreaBottom" fmla="*/ 4533840 h 4532760"/>
              </a:gdLst>
              <a:ahLst/>
              <a:cxnLst/>
              <a:rect l="textAreaLeft" t="textAreaTop" r="textAreaRight" b="textAreaBottom"/>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81" name="Freeform 5"/>
            <p:cNvSpPr/>
            <p:nvPr/>
          </p:nvSpPr>
          <p:spPr>
            <a:xfrm>
              <a:off x="0" y="1440"/>
              <a:ext cx="12191040" cy="6855480"/>
            </a:xfrm>
            <a:custGeom>
              <a:avLst/>
              <a:gdLst>
                <a:gd name="textAreaLeft" fmla="*/ 0 w 12191040"/>
                <a:gd name="textAreaRight" fmla="*/ 12192120 w 12191040"/>
                <a:gd name="textAreaTop" fmla="*/ 0 h 6855480"/>
                <a:gd name="textAreaBottom" fmla="*/ 6856560 h 6855480"/>
              </a:gdLst>
              <a:ahLst/>
              <a:cxn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sp>
        <p:nvSpPr>
          <p:cNvPr id="182" name="Rectangle 20"/>
          <p:cNvSpPr/>
          <p:nvPr/>
        </p:nvSpPr>
        <p:spPr>
          <a:xfrm>
            <a:off x="10437840" y="0"/>
            <a:ext cx="684720" cy="1141920"/>
          </a:xfrm>
          <a:prstGeom prst="rect">
            <a:avLst/>
          </a:prstGeom>
          <a:solidFill>
            <a:schemeClr val="accent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18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184"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Calibri"/>
              </a:rPr>
              <a:t>Septième niveau de plan</a:t>
            </a:r>
          </a:p>
        </p:txBody>
      </p:sp>
      <p:sp>
        <p:nvSpPr>
          <p:cNvPr id="185"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Calibri"/>
              </a:rPr>
              <a:t>Septième niveau de plan</a:t>
            </a:r>
          </a:p>
        </p:txBody>
      </p:sp>
      <p:sp>
        <p:nvSpPr>
          <p:cNvPr id="186" name="PlaceHolder 4"/>
          <p:cNvSpPr>
            <a:spLocks noGrp="1"/>
          </p:cNvSpPr>
          <p:nvPr>
            <p:ph type="ftr" idx="10"/>
          </p:nvPr>
        </p:nvSpPr>
        <p:spPr>
          <a:xfrm>
            <a:off x="561240" y="6391800"/>
            <a:ext cx="3858840" cy="303840"/>
          </a:xfrm>
          <a:prstGeom prst="rect">
            <a:avLst/>
          </a:prstGeom>
          <a:noFill/>
          <a:ln w="0">
            <a:noFill/>
          </a:ln>
        </p:spPr>
        <p:txBody>
          <a:bodyPr lIns="90000" tIns="45000" rIns="90000" bIns="45000" anchor="ctr">
            <a:noAutofit/>
          </a:bodyPr>
          <a:lstStyle>
            <a:lvl1pPr algn="ctr">
              <a:lnSpc>
                <a:spcPct val="100000"/>
              </a:lnSpc>
              <a:buNone/>
              <a:defRPr lang="fr-FR" sz="1400" b="0" strike="noStrike" spc="-1">
                <a:solidFill>
                  <a:srgbClr val="000000"/>
                </a:solidFill>
                <a:latin typeface="Calibri"/>
              </a:defRPr>
            </a:lvl1pPr>
          </a:lstStyle>
          <a:p>
            <a:pPr algn="ctr">
              <a:lnSpc>
                <a:spcPct val="100000"/>
              </a:lnSpc>
              <a:buNone/>
            </a:pPr>
            <a:r>
              <a:rPr lang="fr-FR" sz="1400" b="0" strike="noStrike" spc="-1">
                <a:solidFill>
                  <a:srgbClr val="000000"/>
                </a:solidFill>
                <a:latin typeface="Calibri"/>
              </a:rPr>
              <a:t>&lt;pied de page&gt;</a:t>
            </a:r>
          </a:p>
        </p:txBody>
      </p:sp>
      <p:sp>
        <p:nvSpPr>
          <p:cNvPr id="187" name="PlaceHolder 5"/>
          <p:cNvSpPr>
            <a:spLocks noGrp="1"/>
          </p:cNvSpPr>
          <p:nvPr>
            <p:ph type="sldNum" idx="11"/>
          </p:nvPr>
        </p:nvSpPr>
        <p:spPr>
          <a:xfrm>
            <a:off x="10352520" y="295560"/>
            <a:ext cx="837000" cy="766440"/>
          </a:xfrm>
          <a:prstGeom prst="rect">
            <a:avLst/>
          </a:prstGeom>
          <a:noFill/>
          <a:ln w="0">
            <a:noFill/>
          </a:ln>
        </p:spPr>
        <p:txBody>
          <a:bodyPr lIns="90000" tIns="45000" rIns="90000" bIns="45000" anchor="b">
            <a:noAutofit/>
          </a:bodyPr>
          <a:lstStyle>
            <a:lvl1pPr algn="ctr">
              <a:lnSpc>
                <a:spcPct val="100000"/>
              </a:lnSpc>
              <a:buNone/>
              <a:defRPr lang="fr-FR" sz="2800" b="0" strike="noStrike" spc="-1">
                <a:solidFill>
                  <a:srgbClr val="FFFFFF"/>
                </a:solidFill>
                <a:latin typeface="Century Gothic"/>
              </a:defRPr>
            </a:lvl1pPr>
          </a:lstStyle>
          <a:p>
            <a:pPr algn="ctr">
              <a:lnSpc>
                <a:spcPct val="100000"/>
              </a:lnSpc>
              <a:buNone/>
            </a:pPr>
            <a:fld id="{CD537865-6A77-4EFF-ACD9-38A0A6B7C559}" type="slidenum">
              <a:rPr lang="fr-FR" sz="2800" b="0" strike="noStrike" spc="-1">
                <a:solidFill>
                  <a:srgbClr val="FFFFFF"/>
                </a:solidFill>
                <a:latin typeface="Century Gothic"/>
              </a:rPr>
              <a:t>‹N°›</a:t>
            </a:fld>
            <a:endParaRPr lang="fr-FR" sz="2800" b="0" strike="noStrike" spc="-1">
              <a:solidFill>
                <a:srgbClr val="000000"/>
              </a:solidFill>
              <a:latin typeface="Calibri"/>
            </a:endParaRPr>
          </a:p>
        </p:txBody>
      </p:sp>
      <p:sp>
        <p:nvSpPr>
          <p:cNvPr id="188" name="PlaceHolder 6"/>
          <p:cNvSpPr>
            <a:spLocks noGrp="1"/>
          </p:cNvSpPr>
          <p:nvPr>
            <p:ph type="dt" idx="12"/>
          </p:nvPr>
        </p:nvSpPr>
        <p:spPr>
          <a:xfrm>
            <a:off x="10653120" y="6391800"/>
            <a:ext cx="989640" cy="303840"/>
          </a:xfrm>
          <a:prstGeom prst="rect">
            <a:avLst/>
          </a:prstGeom>
          <a:noFill/>
          <a:ln w="0">
            <a:noFill/>
          </a:ln>
        </p:spPr>
        <p:txBody>
          <a:bodyPr lIns="90000" tIns="45000" rIns="90000" bIns="45000" anchor="ctr">
            <a:noAutofit/>
          </a:bodyPr>
          <a:lstStyle>
            <a:lvl1pPr>
              <a:defRPr lang="fr-FR" sz="1400" b="0" strike="noStrike" spc="-1">
                <a:solidFill>
                  <a:srgbClr val="000000"/>
                </a:solidFill>
                <a:latin typeface="Calibri"/>
              </a:defRPr>
            </a:lvl1pPr>
          </a:lstStyle>
          <a:p>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5" name="Group 7"/>
          <p:cNvGrpSpPr/>
          <p:nvPr/>
        </p:nvGrpSpPr>
        <p:grpSpPr>
          <a:xfrm>
            <a:off x="0" y="0"/>
            <a:ext cx="12191040" cy="6856920"/>
            <a:chOff x="0" y="0"/>
            <a:chExt cx="12191040" cy="6856920"/>
          </a:xfrm>
        </p:grpSpPr>
        <p:sp>
          <p:nvSpPr>
            <p:cNvPr id="226" name="Rectangle 6"/>
            <p:cNvSpPr/>
            <p:nvPr/>
          </p:nvSpPr>
          <p:spPr>
            <a:xfrm>
              <a:off x="0" y="0"/>
              <a:ext cx="12191040" cy="6856920"/>
            </a:xfrm>
            <a:prstGeom prst="rect">
              <a:avLst/>
            </a:prstGeom>
            <a:blipFill rotWithShape="0">
              <a:blip r:embed="rId14"/>
              <a:srcRect/>
              <a:stretch/>
            </a:blip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27" name="Oval 12"/>
            <p:cNvSpPr/>
            <p:nvPr/>
          </p:nvSpPr>
          <p:spPr>
            <a:xfrm>
              <a:off x="0" y="2666880"/>
              <a:ext cx="4190040" cy="4190040"/>
            </a:xfrm>
            <a:prstGeom prst="ellipse">
              <a:avLst/>
            </a:prstGeom>
            <a:gradFill rotWithShape="0">
              <a:gsLst>
                <a:gs pos="0">
                  <a:srgbClr val="E64823">
                    <a:alpha val="11372"/>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28" name="Oval 14"/>
            <p:cNvSpPr/>
            <p:nvPr/>
          </p:nvSpPr>
          <p:spPr>
            <a:xfrm>
              <a:off x="0" y="2895480"/>
              <a:ext cx="2361240" cy="2361240"/>
            </a:xfrm>
            <a:prstGeom prst="ellipse">
              <a:avLst/>
            </a:prstGeom>
            <a:gradFill rotWithShape="0">
              <a:gsLst>
                <a:gs pos="0">
                  <a:srgbClr val="E64823">
                    <a:alpha val="8235"/>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29" name="Oval 17"/>
            <p:cNvSpPr/>
            <p:nvPr/>
          </p:nvSpPr>
          <p:spPr>
            <a:xfrm>
              <a:off x="8609040" y="5867280"/>
              <a:ext cx="989640" cy="98964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30" name="Oval 15"/>
            <p:cNvSpPr/>
            <p:nvPr/>
          </p:nvSpPr>
          <p:spPr>
            <a:xfrm>
              <a:off x="8609040" y="1676520"/>
              <a:ext cx="2818440" cy="2818440"/>
            </a:xfrm>
            <a:prstGeom prst="ellipse">
              <a:avLst/>
            </a:prstGeom>
            <a:gradFill rotWithShape="0">
              <a:gsLst>
                <a:gs pos="0">
                  <a:srgbClr val="E64823">
                    <a:alpha val="7058"/>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31" name="Oval 16"/>
            <p:cNvSpPr/>
            <p:nvPr/>
          </p:nvSpPr>
          <p:spPr>
            <a:xfrm>
              <a:off x="7999560" y="8640"/>
              <a:ext cx="1599120" cy="159912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32" name="Freeform 5"/>
            <p:cNvSpPr/>
            <p:nvPr/>
          </p:nvSpPr>
          <p:spPr>
            <a:xfrm rot="21010200">
              <a:off x="8490960" y="1796760"/>
              <a:ext cx="3298320" cy="439920"/>
            </a:xfrm>
            <a:custGeom>
              <a:avLst/>
              <a:gdLst>
                <a:gd name="textAreaLeft" fmla="*/ 0 w 3298320"/>
                <a:gd name="textAreaRight" fmla="*/ 3299400 w 3298320"/>
                <a:gd name="textAreaTop" fmla="*/ 0 h 439920"/>
                <a:gd name="textAreaBottom" fmla="*/ 441000 h 439920"/>
              </a:gdLst>
              <a:ahLst/>
              <a:cxn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33" name="Freeform 5"/>
            <p:cNvSpPr/>
            <p:nvPr/>
          </p:nvSpPr>
          <p:spPr>
            <a:xfrm>
              <a:off x="459360" y="1866240"/>
              <a:ext cx="11276640" cy="4532760"/>
            </a:xfrm>
            <a:custGeom>
              <a:avLst/>
              <a:gdLst>
                <a:gd name="textAreaLeft" fmla="*/ 0 w 11276640"/>
                <a:gd name="textAreaRight" fmla="*/ 11277720 w 11276640"/>
                <a:gd name="textAreaTop" fmla="*/ 0 h 4532760"/>
                <a:gd name="textAreaBottom" fmla="*/ 4533840 h 4532760"/>
              </a:gdLst>
              <a:ahLst/>
              <a:cxnLst/>
              <a:rect l="textAreaLeft" t="textAreaTop" r="textAreaRight" b="textAreaBottom"/>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34" name="Freeform 5"/>
            <p:cNvSpPr/>
            <p:nvPr/>
          </p:nvSpPr>
          <p:spPr>
            <a:xfrm>
              <a:off x="0" y="1440"/>
              <a:ext cx="12191040" cy="6855480"/>
            </a:xfrm>
            <a:custGeom>
              <a:avLst/>
              <a:gdLst>
                <a:gd name="textAreaLeft" fmla="*/ 0 w 12191040"/>
                <a:gd name="textAreaRight" fmla="*/ 12192120 w 12191040"/>
                <a:gd name="textAreaTop" fmla="*/ 0 h 6855480"/>
                <a:gd name="textAreaBottom" fmla="*/ 6856560 h 6855480"/>
              </a:gdLst>
              <a:ahLst/>
              <a:cxn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sp>
        <p:nvSpPr>
          <p:cNvPr id="235" name="Rectangle 20"/>
          <p:cNvSpPr/>
          <p:nvPr/>
        </p:nvSpPr>
        <p:spPr>
          <a:xfrm>
            <a:off x="10437840" y="0"/>
            <a:ext cx="684720" cy="1141920"/>
          </a:xfrm>
          <a:prstGeom prst="rect">
            <a:avLst/>
          </a:prstGeom>
          <a:solidFill>
            <a:schemeClr val="accent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36" name="PlaceHolder 1"/>
          <p:cNvSpPr>
            <a:spLocks noGrp="1"/>
          </p:cNvSpPr>
          <p:nvPr>
            <p:ph type="ftr" idx="13"/>
          </p:nvPr>
        </p:nvSpPr>
        <p:spPr>
          <a:xfrm>
            <a:off x="561240" y="6391800"/>
            <a:ext cx="3858840" cy="303840"/>
          </a:xfrm>
          <a:prstGeom prst="rect">
            <a:avLst/>
          </a:prstGeom>
          <a:noFill/>
          <a:ln w="0">
            <a:noFill/>
          </a:ln>
        </p:spPr>
        <p:txBody>
          <a:bodyPr lIns="90000" tIns="45000" rIns="90000" bIns="45000" anchor="ctr">
            <a:noAutofit/>
          </a:bodyPr>
          <a:lstStyle>
            <a:lvl1pPr algn="ctr">
              <a:lnSpc>
                <a:spcPct val="100000"/>
              </a:lnSpc>
              <a:buNone/>
              <a:defRPr lang="fr-FR" sz="1400" b="0" strike="noStrike" spc="-1">
                <a:solidFill>
                  <a:srgbClr val="000000"/>
                </a:solidFill>
                <a:latin typeface="Calibri"/>
              </a:defRPr>
            </a:lvl1pPr>
          </a:lstStyle>
          <a:p>
            <a:pPr algn="ctr">
              <a:lnSpc>
                <a:spcPct val="100000"/>
              </a:lnSpc>
              <a:buNone/>
            </a:pPr>
            <a:r>
              <a:rPr lang="fr-FR" sz="1400" b="0" strike="noStrike" spc="-1">
                <a:solidFill>
                  <a:srgbClr val="000000"/>
                </a:solidFill>
                <a:latin typeface="Calibri"/>
              </a:rPr>
              <a:t>&lt;pied de page&gt;</a:t>
            </a:r>
          </a:p>
        </p:txBody>
      </p:sp>
      <p:sp>
        <p:nvSpPr>
          <p:cNvPr id="237" name="PlaceHolder 2"/>
          <p:cNvSpPr>
            <a:spLocks noGrp="1"/>
          </p:cNvSpPr>
          <p:nvPr>
            <p:ph type="sldNum" idx="14"/>
          </p:nvPr>
        </p:nvSpPr>
        <p:spPr>
          <a:xfrm>
            <a:off x="10352520" y="295560"/>
            <a:ext cx="837000" cy="766440"/>
          </a:xfrm>
          <a:prstGeom prst="rect">
            <a:avLst/>
          </a:prstGeom>
          <a:noFill/>
          <a:ln w="0">
            <a:noFill/>
          </a:ln>
        </p:spPr>
        <p:txBody>
          <a:bodyPr lIns="90000" tIns="45000" rIns="90000" bIns="45000" anchor="b">
            <a:noAutofit/>
          </a:bodyPr>
          <a:lstStyle>
            <a:lvl1pPr algn="ctr">
              <a:lnSpc>
                <a:spcPct val="100000"/>
              </a:lnSpc>
              <a:buNone/>
              <a:defRPr lang="fr-FR" sz="2800" b="0" strike="noStrike" spc="-1">
                <a:solidFill>
                  <a:srgbClr val="FFFFFF"/>
                </a:solidFill>
                <a:latin typeface="Century Gothic"/>
              </a:defRPr>
            </a:lvl1pPr>
          </a:lstStyle>
          <a:p>
            <a:pPr algn="ctr">
              <a:lnSpc>
                <a:spcPct val="100000"/>
              </a:lnSpc>
              <a:buNone/>
            </a:pPr>
            <a:fld id="{09CEBB68-0B47-4C72-A49F-84825D13804D}" type="slidenum">
              <a:rPr lang="fr-FR" sz="2800" b="0" strike="noStrike" spc="-1">
                <a:solidFill>
                  <a:srgbClr val="FFFFFF"/>
                </a:solidFill>
                <a:latin typeface="Century Gothic"/>
              </a:rPr>
              <a:t>‹N°›</a:t>
            </a:fld>
            <a:endParaRPr lang="fr-FR" sz="2800" b="0" strike="noStrike" spc="-1">
              <a:solidFill>
                <a:srgbClr val="000000"/>
              </a:solidFill>
              <a:latin typeface="Calibri"/>
            </a:endParaRPr>
          </a:p>
        </p:txBody>
      </p:sp>
      <p:sp>
        <p:nvSpPr>
          <p:cNvPr id="238" name="PlaceHolder 3"/>
          <p:cNvSpPr>
            <a:spLocks noGrp="1"/>
          </p:cNvSpPr>
          <p:nvPr>
            <p:ph type="dt" idx="15"/>
          </p:nvPr>
        </p:nvSpPr>
        <p:spPr>
          <a:xfrm>
            <a:off x="10653120" y="6391800"/>
            <a:ext cx="989640" cy="303840"/>
          </a:xfrm>
          <a:prstGeom prst="rect">
            <a:avLst/>
          </a:prstGeom>
          <a:noFill/>
          <a:ln w="0">
            <a:noFill/>
          </a:ln>
        </p:spPr>
        <p:txBody>
          <a:bodyPr lIns="90000" tIns="45000" rIns="90000" bIns="45000" anchor="ctr">
            <a:noAutofit/>
          </a:bodyPr>
          <a:lstStyle>
            <a:lvl1pPr>
              <a:defRPr lang="fr-FR" sz="1400" b="0" strike="noStrike" spc="-1">
                <a:solidFill>
                  <a:srgbClr val="000000"/>
                </a:solidFill>
                <a:latin typeface="Calibri"/>
              </a:defRPr>
            </a:lvl1pPr>
          </a:lstStyle>
          <a:p>
            <a:r>
              <a:rPr lang="fr-FR" sz="1400" b="0" strike="noStrike" spc="-1">
                <a:solidFill>
                  <a:srgbClr val="000000"/>
                </a:solidFill>
                <a:latin typeface="Calibri"/>
              </a:rPr>
              <a:t>&lt;date/heure&gt;</a:t>
            </a:r>
          </a:p>
        </p:txBody>
      </p:sp>
      <p:sp>
        <p:nvSpPr>
          <p:cNvPr id="239"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24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7" name="Group 7"/>
          <p:cNvGrpSpPr/>
          <p:nvPr/>
        </p:nvGrpSpPr>
        <p:grpSpPr>
          <a:xfrm>
            <a:off x="0" y="0"/>
            <a:ext cx="12191040" cy="6856920"/>
            <a:chOff x="0" y="0"/>
            <a:chExt cx="12191040" cy="6856920"/>
          </a:xfrm>
        </p:grpSpPr>
        <p:sp>
          <p:nvSpPr>
            <p:cNvPr id="278" name="Rectangle 6"/>
            <p:cNvSpPr/>
            <p:nvPr/>
          </p:nvSpPr>
          <p:spPr>
            <a:xfrm>
              <a:off x="0" y="0"/>
              <a:ext cx="12191040" cy="6856920"/>
            </a:xfrm>
            <a:prstGeom prst="rect">
              <a:avLst/>
            </a:prstGeom>
            <a:blipFill rotWithShape="0">
              <a:blip r:embed="rId14"/>
              <a:srcRect/>
              <a:stretch/>
            </a:blip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79" name="Oval 12"/>
            <p:cNvSpPr/>
            <p:nvPr/>
          </p:nvSpPr>
          <p:spPr>
            <a:xfrm>
              <a:off x="0" y="2666880"/>
              <a:ext cx="4190040" cy="4190040"/>
            </a:xfrm>
            <a:prstGeom prst="ellipse">
              <a:avLst/>
            </a:prstGeom>
            <a:gradFill rotWithShape="0">
              <a:gsLst>
                <a:gs pos="0">
                  <a:srgbClr val="E64823">
                    <a:alpha val="11372"/>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80" name="Oval 14"/>
            <p:cNvSpPr/>
            <p:nvPr/>
          </p:nvSpPr>
          <p:spPr>
            <a:xfrm>
              <a:off x="0" y="2895480"/>
              <a:ext cx="2361240" cy="2361240"/>
            </a:xfrm>
            <a:prstGeom prst="ellipse">
              <a:avLst/>
            </a:prstGeom>
            <a:gradFill rotWithShape="0">
              <a:gsLst>
                <a:gs pos="0">
                  <a:srgbClr val="E64823">
                    <a:alpha val="8235"/>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81" name="Oval 17"/>
            <p:cNvSpPr/>
            <p:nvPr/>
          </p:nvSpPr>
          <p:spPr>
            <a:xfrm>
              <a:off x="8609040" y="5867280"/>
              <a:ext cx="989640" cy="98964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82" name="Oval 15"/>
            <p:cNvSpPr/>
            <p:nvPr/>
          </p:nvSpPr>
          <p:spPr>
            <a:xfrm>
              <a:off x="8609040" y="1676520"/>
              <a:ext cx="2818440" cy="2818440"/>
            </a:xfrm>
            <a:prstGeom prst="ellipse">
              <a:avLst/>
            </a:prstGeom>
            <a:gradFill rotWithShape="0">
              <a:gsLst>
                <a:gs pos="0">
                  <a:srgbClr val="E64823">
                    <a:alpha val="7058"/>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83" name="Oval 16"/>
            <p:cNvSpPr/>
            <p:nvPr/>
          </p:nvSpPr>
          <p:spPr>
            <a:xfrm>
              <a:off x="7999560" y="8640"/>
              <a:ext cx="1599120" cy="1599120"/>
            </a:xfrm>
            <a:prstGeom prst="ellipse">
              <a:avLst/>
            </a:prstGeom>
            <a:gradFill rotWithShape="0">
              <a:gsLst>
                <a:gs pos="0">
                  <a:srgbClr val="E64823">
                    <a:alpha val="14117"/>
                  </a:srgbClr>
                </a:gs>
                <a:gs pos="100000">
                  <a:srgbClr val="E64823">
                    <a:alpha val="0"/>
                  </a:srgbClr>
                </a:gs>
              </a:gsLst>
              <a:path path="circle">
                <a:fillToRect l="50000" t="50000" r="50000" b="50000"/>
              </a:path>
            </a:gra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84" name="Freeform 5"/>
            <p:cNvSpPr/>
            <p:nvPr/>
          </p:nvSpPr>
          <p:spPr>
            <a:xfrm rot="21010200">
              <a:off x="8490960" y="1796760"/>
              <a:ext cx="3298320" cy="439920"/>
            </a:xfrm>
            <a:custGeom>
              <a:avLst/>
              <a:gdLst>
                <a:gd name="textAreaLeft" fmla="*/ 0 w 3298320"/>
                <a:gd name="textAreaRight" fmla="*/ 3299400 w 3298320"/>
                <a:gd name="textAreaTop" fmla="*/ 0 h 439920"/>
                <a:gd name="textAreaBottom" fmla="*/ 441000 h 439920"/>
              </a:gdLst>
              <a:ahLst/>
              <a:cxn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85" name="Freeform 5"/>
            <p:cNvSpPr/>
            <p:nvPr/>
          </p:nvSpPr>
          <p:spPr>
            <a:xfrm>
              <a:off x="459360" y="1866240"/>
              <a:ext cx="11276640" cy="4532760"/>
            </a:xfrm>
            <a:custGeom>
              <a:avLst/>
              <a:gdLst>
                <a:gd name="textAreaLeft" fmla="*/ 0 w 11276640"/>
                <a:gd name="textAreaRight" fmla="*/ 11277720 w 11276640"/>
                <a:gd name="textAreaTop" fmla="*/ 0 h 4532760"/>
                <a:gd name="textAreaBottom" fmla="*/ 4533840 h 4532760"/>
              </a:gdLst>
              <a:ahLst/>
              <a:cxnLst/>
              <a:rect l="textAreaLeft" t="textAreaTop" r="textAreaRight" b="textAreaBottom"/>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86" name="Freeform 5"/>
            <p:cNvSpPr/>
            <p:nvPr/>
          </p:nvSpPr>
          <p:spPr>
            <a:xfrm>
              <a:off x="0" y="1440"/>
              <a:ext cx="12191040" cy="6855480"/>
            </a:xfrm>
            <a:custGeom>
              <a:avLst/>
              <a:gdLst>
                <a:gd name="textAreaLeft" fmla="*/ 0 w 12191040"/>
                <a:gd name="textAreaRight" fmla="*/ 12192120 w 12191040"/>
                <a:gd name="textAreaTop" fmla="*/ 0 h 6855480"/>
                <a:gd name="textAreaBottom" fmla="*/ 6856560 h 6855480"/>
              </a:gdLst>
              <a:ahLst/>
              <a:cxn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grpSp>
      <p:sp>
        <p:nvSpPr>
          <p:cNvPr id="287" name="Rectangle 20"/>
          <p:cNvSpPr/>
          <p:nvPr/>
        </p:nvSpPr>
        <p:spPr>
          <a:xfrm>
            <a:off x="10437840" y="0"/>
            <a:ext cx="684720" cy="1141920"/>
          </a:xfrm>
          <a:prstGeom prst="rect">
            <a:avLst/>
          </a:prstGeom>
          <a:solidFill>
            <a:schemeClr val="accent1"/>
          </a:solidFill>
          <a:ln>
            <a:noFill/>
          </a:ln>
          <a:effectLst>
            <a:outerShdw blurRad="38160" dist="25560" dir="540000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buNone/>
            </a:pPr>
            <a:endParaRPr lang="fr-FR" sz="1800" b="0" strike="noStrike" spc="-1">
              <a:solidFill>
                <a:srgbClr val="000000"/>
              </a:solidFill>
              <a:latin typeface="Calibri"/>
              <a:ea typeface="DejaVu Sans"/>
            </a:endParaRPr>
          </a:p>
        </p:txBody>
      </p:sp>
      <p:sp>
        <p:nvSpPr>
          <p:cNvPr id="288" name="Straight Connector 16"/>
          <p:cNvSpPr/>
          <p:nvPr/>
        </p:nvSpPr>
        <p:spPr>
          <a:xfrm>
            <a:off x="4403880" y="2569320"/>
            <a:ext cx="360" cy="3492720"/>
          </a:xfrm>
          <a:prstGeom prst="line">
            <a:avLst/>
          </a:prstGeom>
          <a:ln w="12700" cap="rnd">
            <a:solidFill>
              <a:srgbClr val="FFCA08">
                <a:alpha val="40000"/>
              </a:srgbClr>
            </a:solidFill>
            <a:round/>
          </a:ln>
        </p:spPr>
        <p:style>
          <a:lnRef idx="2">
            <a:schemeClr val="accent1"/>
          </a:lnRef>
          <a:fillRef idx="0">
            <a:schemeClr val="accent1"/>
          </a:fillRef>
          <a:effectRef idx="1">
            <a:schemeClr val="accent1"/>
          </a:effectRef>
          <a:fontRef idx="minor"/>
        </p:style>
        <p:txBody>
          <a:bodyPr lIns="90000" tIns="360000" rIns="90000" bIns="360000" anchor="t" anchorCtr="1">
            <a:noAutofit/>
          </a:bodyPr>
          <a:lstStyle/>
          <a:p>
            <a:endParaRPr lang="fr-FR" sz="1800" b="0" strike="noStrike" spc="-1">
              <a:solidFill>
                <a:srgbClr val="000000"/>
              </a:solidFill>
              <a:latin typeface="Calibri"/>
              <a:ea typeface="DejaVu Sans"/>
            </a:endParaRPr>
          </a:p>
        </p:txBody>
      </p:sp>
      <p:sp>
        <p:nvSpPr>
          <p:cNvPr id="289" name="Straight Connector 17"/>
          <p:cNvSpPr/>
          <p:nvPr/>
        </p:nvSpPr>
        <p:spPr>
          <a:xfrm>
            <a:off x="7772400" y="2569320"/>
            <a:ext cx="360" cy="3492720"/>
          </a:xfrm>
          <a:prstGeom prst="line">
            <a:avLst/>
          </a:prstGeom>
          <a:ln w="12700" cap="rnd">
            <a:solidFill>
              <a:srgbClr val="FFCA08">
                <a:alpha val="40000"/>
              </a:srgbClr>
            </a:solidFill>
            <a:round/>
          </a:ln>
        </p:spPr>
        <p:style>
          <a:lnRef idx="2">
            <a:schemeClr val="accent1"/>
          </a:lnRef>
          <a:fillRef idx="0">
            <a:schemeClr val="accent1"/>
          </a:fillRef>
          <a:effectRef idx="1">
            <a:schemeClr val="accent1"/>
          </a:effectRef>
          <a:fontRef idx="minor"/>
        </p:style>
        <p:txBody>
          <a:bodyPr lIns="90000" tIns="360000" rIns="90000" bIns="360000" anchor="t" anchorCtr="1">
            <a:noAutofit/>
          </a:bodyPr>
          <a:lstStyle/>
          <a:p>
            <a:endParaRPr lang="fr-FR" sz="1800" b="0" strike="noStrike" spc="-1">
              <a:solidFill>
                <a:srgbClr val="000000"/>
              </a:solidFill>
              <a:latin typeface="Calibri"/>
              <a:ea typeface="DejaVu Sans"/>
            </a:endParaRPr>
          </a:p>
        </p:txBody>
      </p:sp>
      <p:sp>
        <p:nvSpPr>
          <p:cNvPr id="290" name="PlaceHolder 1"/>
          <p:cNvSpPr>
            <a:spLocks noGrp="1"/>
          </p:cNvSpPr>
          <p:nvPr>
            <p:ph type="ftr" idx="16"/>
          </p:nvPr>
        </p:nvSpPr>
        <p:spPr>
          <a:xfrm>
            <a:off x="561240" y="6391800"/>
            <a:ext cx="3858840" cy="303840"/>
          </a:xfrm>
          <a:prstGeom prst="rect">
            <a:avLst/>
          </a:prstGeom>
          <a:noFill/>
          <a:ln w="0">
            <a:noFill/>
          </a:ln>
        </p:spPr>
        <p:txBody>
          <a:bodyPr lIns="90000" tIns="45000" rIns="90000" bIns="45000" anchor="ctr">
            <a:noAutofit/>
          </a:bodyPr>
          <a:lstStyle>
            <a:lvl1pPr algn="ctr">
              <a:lnSpc>
                <a:spcPct val="100000"/>
              </a:lnSpc>
              <a:buNone/>
              <a:defRPr lang="fr-FR" sz="1400" b="0" strike="noStrike" spc="-1">
                <a:solidFill>
                  <a:srgbClr val="000000"/>
                </a:solidFill>
                <a:latin typeface="Calibri"/>
              </a:defRPr>
            </a:lvl1pPr>
          </a:lstStyle>
          <a:p>
            <a:pPr algn="ctr">
              <a:lnSpc>
                <a:spcPct val="100000"/>
              </a:lnSpc>
              <a:buNone/>
            </a:pPr>
            <a:r>
              <a:rPr lang="fr-FR" sz="1400" b="0" strike="noStrike" spc="-1">
                <a:solidFill>
                  <a:srgbClr val="000000"/>
                </a:solidFill>
                <a:latin typeface="Calibri"/>
              </a:rPr>
              <a:t>&lt;pied de page&gt;</a:t>
            </a:r>
          </a:p>
        </p:txBody>
      </p:sp>
      <p:sp>
        <p:nvSpPr>
          <p:cNvPr id="291" name="PlaceHolder 2"/>
          <p:cNvSpPr>
            <a:spLocks noGrp="1"/>
          </p:cNvSpPr>
          <p:nvPr>
            <p:ph type="sldNum" idx="17"/>
          </p:nvPr>
        </p:nvSpPr>
        <p:spPr>
          <a:xfrm>
            <a:off x="10352520" y="295560"/>
            <a:ext cx="837000" cy="766440"/>
          </a:xfrm>
          <a:prstGeom prst="rect">
            <a:avLst/>
          </a:prstGeom>
          <a:noFill/>
          <a:ln w="0">
            <a:noFill/>
          </a:ln>
        </p:spPr>
        <p:txBody>
          <a:bodyPr lIns="90000" tIns="45000" rIns="90000" bIns="45000" anchor="b">
            <a:noAutofit/>
          </a:bodyPr>
          <a:lstStyle>
            <a:lvl1pPr algn="ctr">
              <a:lnSpc>
                <a:spcPct val="100000"/>
              </a:lnSpc>
              <a:buNone/>
              <a:defRPr lang="fr-FR" sz="2800" b="0" strike="noStrike" spc="-1">
                <a:solidFill>
                  <a:srgbClr val="FFFFFF"/>
                </a:solidFill>
                <a:latin typeface="Century Gothic"/>
              </a:defRPr>
            </a:lvl1pPr>
          </a:lstStyle>
          <a:p>
            <a:pPr algn="ctr">
              <a:lnSpc>
                <a:spcPct val="100000"/>
              </a:lnSpc>
              <a:buNone/>
            </a:pPr>
            <a:fld id="{D55EE45B-CF1E-484D-A996-6E8EBEB7018E}" type="slidenum">
              <a:rPr lang="fr-FR" sz="2800" b="0" strike="noStrike" spc="-1">
                <a:solidFill>
                  <a:srgbClr val="FFFFFF"/>
                </a:solidFill>
                <a:latin typeface="Century Gothic"/>
              </a:rPr>
              <a:t>‹N°›</a:t>
            </a:fld>
            <a:endParaRPr lang="fr-FR" sz="2800" b="0" strike="noStrike" spc="-1">
              <a:solidFill>
                <a:srgbClr val="000000"/>
              </a:solidFill>
              <a:latin typeface="Calibri"/>
            </a:endParaRPr>
          </a:p>
        </p:txBody>
      </p:sp>
      <p:sp>
        <p:nvSpPr>
          <p:cNvPr id="292" name="PlaceHolder 3"/>
          <p:cNvSpPr>
            <a:spLocks noGrp="1"/>
          </p:cNvSpPr>
          <p:nvPr>
            <p:ph type="dt" idx="18"/>
          </p:nvPr>
        </p:nvSpPr>
        <p:spPr>
          <a:xfrm>
            <a:off x="10653120" y="6391800"/>
            <a:ext cx="989640" cy="303840"/>
          </a:xfrm>
          <a:prstGeom prst="rect">
            <a:avLst/>
          </a:prstGeom>
          <a:noFill/>
          <a:ln w="0">
            <a:noFill/>
          </a:ln>
        </p:spPr>
        <p:txBody>
          <a:bodyPr lIns="90000" tIns="45000" rIns="90000" bIns="45000" anchor="ctr">
            <a:noAutofit/>
          </a:bodyPr>
          <a:lstStyle>
            <a:lvl1pPr>
              <a:defRPr lang="fr-FR" sz="1400" b="0" strike="noStrike" spc="-1">
                <a:solidFill>
                  <a:srgbClr val="000000"/>
                </a:solidFill>
                <a:latin typeface="Calibri"/>
              </a:defRPr>
            </a:lvl1pPr>
          </a:lstStyle>
          <a:p>
            <a:r>
              <a:rPr lang="fr-FR" sz="1400" b="0" strike="noStrike" spc="-1">
                <a:solidFill>
                  <a:srgbClr val="000000"/>
                </a:solidFill>
                <a:latin typeface="Calibri"/>
              </a:rPr>
              <a:t>&lt;date/heure&gt;</a:t>
            </a:r>
          </a:p>
        </p:txBody>
      </p:sp>
      <p:sp>
        <p:nvSpPr>
          <p:cNvPr id="29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29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4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pedagogie.ac-strasbourg.fr/clemi/stages-du-clemi-2021-2022/" TargetMode="External"/><Relationship Id="rId7" Type="http://schemas.openxmlformats.org/officeDocument/2006/relationships/image" Target="../media/image9.png"/><Relationship Id="rId2" Type="http://schemas.openxmlformats.org/officeDocument/2006/relationships/hyperlink" Target="https://www.clemi.fr/fr/formation-parcours-emi.html" TargetMode="External"/><Relationship Id="rId1" Type="http://schemas.openxmlformats.org/officeDocument/2006/relationships/slideLayout" Target="../slideLayouts/slideLayout49.xml"/><Relationship Id="rId6" Type="http://schemas.openxmlformats.org/officeDocument/2006/relationships/hyperlink" Target="https://www.clemi.fr/fr/classe-investigation.html" TargetMode="External"/><Relationship Id="rId5" Type="http://schemas.openxmlformats.org/officeDocument/2006/relationships/image" Target="../media/image8.png"/><Relationship Id="rId4" Type="http://schemas.openxmlformats.org/officeDocument/2006/relationships/hyperlink" Target="https://pedagogie.ac-strasbourg.fr/clemi/operations-et-concour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reseau-canope.fr/actualites/actualite/sinformer-naviguer-sur-internet-et-les-reseaux-sociaux-ca-sapprend.html"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hyperlink" Target="https://www.scoop.it/topic/veilleeducative"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education.gouv.fr/plan-france-2030-emi-appel-projets-une-webradio-un-parrain-pour-les-colleges-340802" TargetMode="Externa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DEDB"/>
        </a:solidFill>
        <a:effectLst/>
      </p:bgPr>
    </p:bg>
    <p:spTree>
      <p:nvGrpSpPr>
        <p:cNvPr id="1" name=""/>
        <p:cNvGrpSpPr/>
        <p:nvPr/>
      </p:nvGrpSpPr>
      <p:grpSpPr>
        <a:xfrm>
          <a:off x="0" y="0"/>
          <a:ext cx="0" cy="0"/>
          <a:chOff x="0" y="0"/>
          <a:chExt cx="0" cy="0"/>
        </a:xfrm>
      </p:grpSpPr>
      <p:sp>
        <p:nvSpPr>
          <p:cNvPr id="331" name="PlaceHolder 1"/>
          <p:cNvSpPr>
            <a:spLocks noGrp="1"/>
          </p:cNvSpPr>
          <p:nvPr>
            <p:ph type="title"/>
          </p:nvPr>
        </p:nvSpPr>
        <p:spPr>
          <a:xfrm>
            <a:off x="1523880" y="739080"/>
            <a:ext cx="8824680" cy="1922400"/>
          </a:xfrm>
          <a:prstGeom prst="rect">
            <a:avLst/>
          </a:prstGeom>
          <a:noFill/>
          <a:ln w="0">
            <a:noFill/>
          </a:ln>
        </p:spPr>
        <p:txBody>
          <a:bodyPr lIns="0" tIns="0" rIns="0" bIns="0" anchor="b">
            <a:noAutofit/>
          </a:bodyPr>
          <a:lstStyle/>
          <a:p>
            <a:pPr>
              <a:lnSpc>
                <a:spcPct val="100000"/>
              </a:lnSpc>
              <a:buNone/>
            </a:pPr>
            <a:r>
              <a:rPr lang="fr-FR" sz="5400" b="0" strike="noStrike" spc="-1">
                <a:solidFill>
                  <a:srgbClr val="E5DEDB"/>
                </a:solidFill>
                <a:latin typeface="Century Gothic"/>
              </a:rPr>
              <a:t>L’EMI dans la formation continue </a:t>
            </a:r>
            <a:endParaRPr lang="fr-FR" sz="5400" b="0" strike="noStrike" spc="-1">
              <a:solidFill>
                <a:srgbClr val="000000"/>
              </a:solidFill>
              <a:latin typeface="Calibri"/>
            </a:endParaRPr>
          </a:p>
        </p:txBody>
      </p:sp>
      <p:sp>
        <p:nvSpPr>
          <p:cNvPr id="332" name="PlaceHolder 2"/>
          <p:cNvSpPr>
            <a:spLocks noGrp="1"/>
          </p:cNvSpPr>
          <p:nvPr>
            <p:ph type="subTitle"/>
          </p:nvPr>
        </p:nvSpPr>
        <p:spPr>
          <a:xfrm>
            <a:off x="1523880" y="3038759"/>
            <a:ext cx="9142920" cy="3080161"/>
          </a:xfrm>
          <a:prstGeom prst="rect">
            <a:avLst/>
          </a:prstGeom>
          <a:noFill/>
          <a:ln w="0">
            <a:noFill/>
          </a:ln>
        </p:spPr>
        <p:txBody>
          <a:bodyPr lIns="0" tIns="0" rIns="0" bIns="0" anchor="t">
            <a:normAutofit fontScale="94000"/>
          </a:bodyPr>
          <a:lstStyle/>
          <a:p>
            <a:pPr>
              <a:lnSpc>
                <a:spcPct val="100000"/>
              </a:lnSpc>
              <a:spcBef>
                <a:spcPts val="1001"/>
              </a:spcBef>
              <a:buNone/>
              <a:tabLst>
                <a:tab pos="0" algn="l"/>
              </a:tabLst>
            </a:pPr>
            <a:r>
              <a:rPr lang="fr-FR" sz="1800" b="0" strike="noStrike" cap="all" spc="-1" dirty="0">
                <a:solidFill>
                  <a:schemeClr val="accent1">
                    <a:lumMod val="60000"/>
                    <a:lumOff val="40000"/>
                  </a:schemeClr>
                </a:solidFill>
                <a:latin typeface="Century Gothic"/>
              </a:rPr>
              <a:t>Mardi 4 avril 2023 </a:t>
            </a:r>
            <a:endParaRPr lang="fr-FR" sz="1800" b="0" strike="noStrike" spc="-1" dirty="0">
              <a:solidFill>
                <a:srgbClr val="000000"/>
              </a:solidFill>
              <a:latin typeface="Calibri"/>
            </a:endParaRPr>
          </a:p>
          <a:p>
            <a:pPr>
              <a:lnSpc>
                <a:spcPct val="100000"/>
              </a:lnSpc>
              <a:spcBef>
                <a:spcPts val="1001"/>
              </a:spcBef>
              <a:buNone/>
              <a:tabLst>
                <a:tab pos="0" algn="l"/>
              </a:tabLst>
            </a:pPr>
            <a:endParaRPr lang="fr-FR" sz="1800" b="0" strike="noStrike" spc="-1" dirty="0">
              <a:solidFill>
                <a:srgbClr val="000000"/>
              </a:solidFill>
              <a:latin typeface="Calibri"/>
            </a:endParaRPr>
          </a:p>
          <a:p>
            <a:pPr>
              <a:lnSpc>
                <a:spcPct val="100000"/>
              </a:lnSpc>
              <a:spcBef>
                <a:spcPts val="1001"/>
              </a:spcBef>
              <a:buNone/>
              <a:tabLst>
                <a:tab pos="0" algn="l"/>
              </a:tabLst>
            </a:pPr>
            <a:r>
              <a:rPr lang="fr-FR" sz="3600" b="1" strike="noStrike" cap="all" spc="-1" dirty="0">
                <a:solidFill>
                  <a:schemeClr val="accent1">
                    <a:lumMod val="60000"/>
                    <a:lumOff val="40000"/>
                  </a:schemeClr>
                </a:solidFill>
                <a:latin typeface="Century Gothic"/>
              </a:rPr>
              <a:t>Demi-journée des professeurs documentalistes</a:t>
            </a:r>
            <a:endParaRPr lang="fr-FR" sz="3600" b="0" strike="noStrike" spc="-1" dirty="0">
              <a:solidFill>
                <a:srgbClr val="000000"/>
              </a:solidFill>
              <a:latin typeface="Calibri"/>
            </a:endParaRPr>
          </a:p>
          <a:p>
            <a:pPr>
              <a:lnSpc>
                <a:spcPct val="100000"/>
              </a:lnSpc>
              <a:spcBef>
                <a:spcPts val="1001"/>
              </a:spcBef>
              <a:buNone/>
              <a:tabLst>
                <a:tab pos="0" algn="l"/>
              </a:tabLst>
            </a:pPr>
            <a:endParaRPr lang="fr-FR" sz="1800" b="0" strike="noStrike" spc="-1" dirty="0">
              <a:solidFill>
                <a:srgbClr val="000000"/>
              </a:solidFill>
              <a:latin typeface="Calibri"/>
            </a:endParaRPr>
          </a:p>
          <a:p>
            <a:pPr>
              <a:lnSpc>
                <a:spcPct val="100000"/>
              </a:lnSpc>
              <a:spcBef>
                <a:spcPts val="1001"/>
              </a:spcBef>
              <a:buNone/>
              <a:tabLst>
                <a:tab pos="0" algn="l"/>
              </a:tabLst>
            </a:pPr>
            <a:r>
              <a:rPr lang="fr-FR" sz="1800" b="0" strike="noStrike" cap="all" spc="-1" dirty="0">
                <a:solidFill>
                  <a:schemeClr val="accent1">
                    <a:lumMod val="60000"/>
                    <a:lumOff val="40000"/>
                  </a:schemeClr>
                </a:solidFill>
                <a:latin typeface="Century Gothic"/>
              </a:rPr>
              <a:t>Camille REITTER (</a:t>
            </a:r>
            <a:r>
              <a:rPr lang="fr-FR" sz="1800" b="0" strike="noStrike" spc="-1" dirty="0">
                <a:solidFill>
                  <a:schemeClr val="accent1">
                    <a:lumMod val="60000"/>
                    <a:lumOff val="40000"/>
                  </a:schemeClr>
                </a:solidFill>
                <a:latin typeface="Century Gothic"/>
              </a:rPr>
              <a:t>intervenante CAPES externe documentation</a:t>
            </a:r>
            <a:r>
              <a:rPr lang="fr-FR" sz="1800" b="0" strike="noStrike" cap="all" spc="-1" dirty="0">
                <a:solidFill>
                  <a:schemeClr val="accent1">
                    <a:lumMod val="60000"/>
                    <a:lumOff val="40000"/>
                  </a:schemeClr>
                </a:solidFill>
                <a:latin typeface="Century Gothic"/>
              </a:rPr>
              <a:t>) et Arnaud GALEOTTI (</a:t>
            </a:r>
            <a:r>
              <a:rPr lang="fr-FR" sz="1800" b="0" strike="noStrike" spc="-1" dirty="0">
                <a:solidFill>
                  <a:schemeClr val="accent1">
                    <a:lumMod val="60000"/>
                    <a:lumOff val="40000"/>
                  </a:schemeClr>
                </a:solidFill>
                <a:latin typeface="Century Gothic"/>
              </a:rPr>
              <a:t>formateur</a:t>
            </a:r>
            <a:r>
              <a:rPr lang="fr-FR" sz="1800" b="0" strike="noStrike" cap="all" spc="-1" dirty="0">
                <a:solidFill>
                  <a:schemeClr val="accent1">
                    <a:lumMod val="60000"/>
                    <a:lumOff val="40000"/>
                  </a:schemeClr>
                </a:solidFill>
                <a:latin typeface="Century Gothic"/>
              </a:rPr>
              <a:t> </a:t>
            </a:r>
            <a:r>
              <a:rPr lang="fr-FR" sz="1800" b="0" strike="noStrike" cap="all" spc="-1" dirty="0" err="1">
                <a:solidFill>
                  <a:schemeClr val="accent1">
                    <a:lumMod val="60000"/>
                    <a:lumOff val="40000"/>
                  </a:schemeClr>
                </a:solidFill>
                <a:latin typeface="Century Gothic"/>
              </a:rPr>
              <a:t>clemi</a:t>
            </a:r>
            <a:r>
              <a:rPr lang="fr-FR" sz="1800" b="0" strike="noStrike" cap="all" spc="-1" dirty="0">
                <a:solidFill>
                  <a:schemeClr val="accent1">
                    <a:lumMod val="60000"/>
                    <a:lumOff val="40000"/>
                  </a:schemeClr>
                </a:solidFill>
                <a:latin typeface="Century Gothic"/>
              </a:rPr>
              <a:t>, </a:t>
            </a:r>
            <a:r>
              <a:rPr lang="fr-FR" sz="1800" b="0" strike="noStrike" spc="-1" dirty="0">
                <a:solidFill>
                  <a:schemeClr val="accent1">
                    <a:lumMod val="60000"/>
                    <a:lumOff val="40000"/>
                  </a:schemeClr>
                </a:solidFill>
                <a:latin typeface="Century Gothic"/>
              </a:rPr>
              <a:t>intervenant CAPES interne documentation</a:t>
            </a:r>
            <a:r>
              <a:rPr lang="fr-FR" sz="1800" b="0" strike="noStrike" cap="all" spc="-1" dirty="0">
                <a:solidFill>
                  <a:schemeClr val="accent1">
                    <a:lumMod val="60000"/>
                    <a:lumOff val="40000"/>
                  </a:schemeClr>
                </a:solidFill>
                <a:latin typeface="Century Gothic"/>
              </a:rPr>
              <a:t>). F</a:t>
            </a:r>
            <a:r>
              <a:rPr lang="fr-FR" sz="1800" b="0" strike="noStrike" spc="-1" dirty="0">
                <a:solidFill>
                  <a:schemeClr val="accent1">
                    <a:lumMod val="60000"/>
                    <a:lumOff val="40000"/>
                  </a:schemeClr>
                </a:solidFill>
                <a:latin typeface="Century Gothic"/>
              </a:rPr>
              <a:t>ormateurs à l</a:t>
            </a:r>
            <a:r>
              <a:rPr lang="fr-FR" sz="1800" b="0" strike="noStrike" cap="all" spc="-1" dirty="0">
                <a:solidFill>
                  <a:schemeClr val="accent1">
                    <a:lumMod val="60000"/>
                    <a:lumOff val="40000"/>
                  </a:schemeClr>
                </a:solidFill>
                <a:latin typeface="Century Gothic"/>
              </a:rPr>
              <a:t>’EAFC. </a:t>
            </a:r>
          </a:p>
          <a:p>
            <a:pPr>
              <a:lnSpc>
                <a:spcPct val="100000"/>
              </a:lnSpc>
              <a:spcBef>
                <a:spcPts val="1001"/>
              </a:spcBef>
              <a:buNone/>
              <a:tabLst>
                <a:tab pos="0" algn="l"/>
              </a:tabLst>
            </a:pPr>
            <a:endParaRPr lang="fr-FR" sz="1800" b="0" strike="noStrike" spc="-1" dirty="0">
              <a:solidFill>
                <a:srgbClr val="000000"/>
              </a:solidFill>
              <a:latin typeface="Calibri"/>
            </a:endParaRPr>
          </a:p>
          <a:p>
            <a:pPr>
              <a:lnSpc>
                <a:spcPct val="100000"/>
              </a:lnSpc>
              <a:spcBef>
                <a:spcPts val="1001"/>
              </a:spcBef>
              <a:buNone/>
              <a:tabLst>
                <a:tab pos="0" algn="l"/>
              </a:tabLst>
            </a:pPr>
            <a:endParaRPr lang="fr-FR" sz="1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1154880" y="973800"/>
            <a:ext cx="8760240" cy="705960"/>
          </a:xfrm>
          <a:prstGeom prst="rect">
            <a:avLst/>
          </a:prstGeom>
          <a:noFill/>
          <a:ln w="0">
            <a:noFill/>
          </a:ln>
        </p:spPr>
        <p:txBody>
          <a:bodyPr lIns="90000" tIns="45000" rIns="90000" bIns="45000" anchor="ctr">
            <a:noAutofit/>
          </a:bodyPr>
          <a:lstStyle/>
          <a:p>
            <a:pPr algn="ctr">
              <a:lnSpc>
                <a:spcPct val="100000"/>
              </a:lnSpc>
              <a:buNone/>
            </a:pPr>
            <a:r>
              <a:rPr lang="fr-FR" sz="3600" b="0" strike="noStrike" spc="-1" dirty="0">
                <a:solidFill>
                  <a:srgbClr val="E5DEDB"/>
                </a:solidFill>
                <a:latin typeface="Century Gothic"/>
              </a:rPr>
              <a:t>7</a:t>
            </a:r>
            <a:r>
              <a:rPr lang="fr-FR" sz="3600" b="0" strike="noStrike" spc="-1" baseline="30000" dirty="0">
                <a:solidFill>
                  <a:srgbClr val="E5DEDB"/>
                </a:solidFill>
                <a:latin typeface="Century Gothic"/>
              </a:rPr>
              <a:t>ème</a:t>
            </a:r>
            <a:r>
              <a:rPr lang="fr-FR" sz="3600" b="0" strike="noStrike" spc="-1" dirty="0">
                <a:solidFill>
                  <a:srgbClr val="E5DEDB"/>
                </a:solidFill>
                <a:latin typeface="Century Gothic"/>
              </a:rPr>
              <a:t> édition : le Printemps de l’EMI</a:t>
            </a:r>
            <a:endParaRPr lang="fr-FR" sz="3600" b="0" strike="noStrike" spc="-1" dirty="0">
              <a:solidFill>
                <a:srgbClr val="000000"/>
              </a:solidFill>
              <a:latin typeface="Calibri"/>
            </a:endParaRPr>
          </a:p>
        </p:txBody>
      </p:sp>
      <p:pic>
        <p:nvPicPr>
          <p:cNvPr id="374" name="Espace réservé du contenu 10"/>
          <p:cNvPicPr/>
          <p:nvPr/>
        </p:nvPicPr>
        <p:blipFill>
          <a:blip r:embed="rId2"/>
          <a:stretch/>
        </p:blipFill>
        <p:spPr>
          <a:xfrm>
            <a:off x="493200" y="2486520"/>
            <a:ext cx="5084640" cy="4027680"/>
          </a:xfrm>
          <a:prstGeom prst="rect">
            <a:avLst/>
          </a:prstGeom>
          <a:ln w="0">
            <a:noFill/>
          </a:ln>
        </p:spPr>
      </p:pic>
      <p:sp>
        <p:nvSpPr>
          <p:cNvPr id="375" name="ZoneTexte 11"/>
          <p:cNvSpPr/>
          <p:nvPr/>
        </p:nvSpPr>
        <p:spPr>
          <a:xfrm>
            <a:off x="6095880" y="2900160"/>
            <a:ext cx="4968000" cy="310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FFCA08"/>
              </a:buClr>
              <a:buFont typeface="Wingdings" charset="2"/>
              <a:buChar char=""/>
            </a:pPr>
            <a:r>
              <a:rPr lang="fr-FR" sz="1800" b="0" strike="noStrike" spc="-1" dirty="0">
                <a:solidFill>
                  <a:srgbClr val="1C1C1C"/>
                </a:solidFill>
                <a:latin typeface="Caecilia-Roman"/>
                <a:ea typeface="DejaVu Sans"/>
              </a:rPr>
              <a:t>Dix jours de </a:t>
            </a:r>
            <a:r>
              <a:rPr lang="fr-FR" sz="1800" b="1" strike="noStrike" spc="-1" dirty="0">
                <a:solidFill>
                  <a:srgbClr val="1C1C1C"/>
                </a:solidFill>
                <a:latin typeface="Caecilia-Roman"/>
                <a:ea typeface="DejaVu Sans"/>
              </a:rPr>
              <a:t>rencontres et d’échanges</a:t>
            </a:r>
            <a:r>
              <a:rPr lang="fr-FR" sz="1800" b="0" strike="noStrike" spc="-1" dirty="0">
                <a:solidFill>
                  <a:srgbClr val="1C1C1C"/>
                </a:solidFill>
                <a:latin typeface="Caecilia-Roman"/>
                <a:ea typeface="DejaVu Sans"/>
              </a:rPr>
              <a:t> autour de</a:t>
            </a:r>
            <a:r>
              <a:rPr lang="fr-FR" sz="1800" b="1" strike="noStrike" spc="-1" dirty="0">
                <a:solidFill>
                  <a:srgbClr val="1C1C1C"/>
                </a:solidFill>
                <a:latin typeface="Caecilia-Roman"/>
                <a:ea typeface="DejaVu Sans"/>
              </a:rPr>
              <a:t> l’éducation aux médias et à l’information</a:t>
            </a:r>
            <a:r>
              <a:rPr lang="fr-FR" sz="1800" b="0" strike="noStrike" spc="-1" dirty="0">
                <a:solidFill>
                  <a:srgbClr val="1C1C1C"/>
                </a:solidFill>
                <a:latin typeface="Caecilia-Roman"/>
                <a:ea typeface="DejaVu Sans"/>
              </a:rPr>
              <a:t> à destination </a:t>
            </a:r>
            <a:r>
              <a:rPr lang="fr-FR" sz="1800" b="1" strike="noStrike" spc="-1" dirty="0">
                <a:solidFill>
                  <a:srgbClr val="1C1C1C"/>
                </a:solidFill>
                <a:latin typeface="Caecilia-Roman"/>
                <a:ea typeface="DejaVu Sans"/>
              </a:rPr>
              <a:t>de la communauté éducative</a:t>
            </a:r>
            <a:r>
              <a:rPr lang="fr-FR" sz="1800" b="0" strike="noStrike" spc="-1" dirty="0">
                <a:solidFill>
                  <a:srgbClr val="1C1C1C"/>
                </a:solidFill>
                <a:latin typeface="Caecilia-Roman"/>
                <a:ea typeface="DejaVu Sans"/>
              </a:rPr>
              <a:t> mais aussi du</a:t>
            </a:r>
            <a:r>
              <a:rPr lang="fr-FR" sz="1800" b="1" strike="noStrike" spc="-1" dirty="0">
                <a:solidFill>
                  <a:srgbClr val="1C1C1C"/>
                </a:solidFill>
                <a:latin typeface="Caecilia-Roman"/>
                <a:ea typeface="DejaVu Sans"/>
              </a:rPr>
              <a:t> grand public</a:t>
            </a:r>
            <a:r>
              <a:rPr lang="fr-FR" sz="1800" b="0" strike="noStrike" spc="-1" dirty="0">
                <a:solidFill>
                  <a:srgbClr val="1C1C1C"/>
                </a:solidFill>
                <a:latin typeface="Caecilia-Roman"/>
                <a:ea typeface="DejaVu Sans"/>
              </a:rPr>
              <a:t>. Conférences de spécialistes, webinaires, ateliers et résidences contribuent à la formation des enseignants en les nourrissant de réflexions, de projets et de pratiques de classe.</a:t>
            </a:r>
            <a:endParaRPr lang="fr-FR" sz="1800" b="0" strike="noStrike" spc="-1" dirty="0">
              <a:solidFill>
                <a:srgbClr val="000000"/>
              </a:solidFill>
              <a:latin typeface="Calibri"/>
            </a:endParaRPr>
          </a:p>
        </p:txBody>
      </p:sp>
      <p:pic>
        <p:nvPicPr>
          <p:cNvPr id="376" name="Image 13"/>
          <p:cNvPicPr/>
          <p:nvPr/>
        </p:nvPicPr>
        <p:blipFill>
          <a:blip r:embed="rId3"/>
          <a:stretch/>
        </p:blipFill>
        <p:spPr>
          <a:xfrm>
            <a:off x="5982120" y="5580000"/>
            <a:ext cx="1757880" cy="1095120"/>
          </a:xfrm>
          <a:prstGeom prst="rect">
            <a:avLst/>
          </a:prstGeom>
          <a:ln w="0">
            <a:noFill/>
          </a:ln>
        </p:spPr>
      </p:pic>
      <p:pic>
        <p:nvPicPr>
          <p:cNvPr id="377" name="Image 15"/>
          <p:cNvPicPr/>
          <p:nvPr/>
        </p:nvPicPr>
        <p:blipFill>
          <a:blip r:embed="rId4"/>
          <a:stretch/>
        </p:blipFill>
        <p:spPr>
          <a:xfrm>
            <a:off x="8460000" y="5711040"/>
            <a:ext cx="1391400" cy="768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wipe(down)">
                                      <p:cBhvr>
                                        <p:cTn id="7" dur="500"/>
                                        <p:tgtEl>
                                          <p:spTgt spid="3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 calcmode="lin" valueType="num">
                                      <p:cBhvr additive="base">
                                        <p:cTn id="12" dur="500" fill="hold"/>
                                        <p:tgtEl>
                                          <p:spTgt spid="374"/>
                                        </p:tgtEl>
                                        <p:attrNameLst>
                                          <p:attrName>ppt_x</p:attrName>
                                        </p:attrNameLst>
                                      </p:cBhvr>
                                      <p:tavLst>
                                        <p:tav tm="0">
                                          <p:val>
                                            <p:strVal val="#ppt_x"/>
                                          </p:val>
                                        </p:tav>
                                        <p:tav tm="100000">
                                          <p:val>
                                            <p:strVal val="#ppt_x"/>
                                          </p:val>
                                        </p:tav>
                                      </p:tavLst>
                                    </p:anim>
                                    <p:anim calcmode="lin" valueType="num">
                                      <p:cBhvr additive="base">
                                        <p:cTn id="13" dur="500" fill="hold"/>
                                        <p:tgtEl>
                                          <p:spTgt spid="3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75"/>
                                        </p:tgtEl>
                                        <p:attrNameLst>
                                          <p:attrName>style.visibility</p:attrName>
                                        </p:attrNameLst>
                                      </p:cBhvr>
                                      <p:to>
                                        <p:strVal val="visible"/>
                                      </p:to>
                                    </p:set>
                                    <p:animEffect transition="in" filter="circle(in)">
                                      <p:cBhvr>
                                        <p:cTn id="18" dur="20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p:bldP spid="3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1154880" y="973800"/>
            <a:ext cx="8760240" cy="705960"/>
          </a:xfrm>
          <a:prstGeom prst="rect">
            <a:avLst/>
          </a:prstGeom>
          <a:noFill/>
          <a:ln w="0">
            <a:noFill/>
          </a:ln>
        </p:spPr>
        <p:txBody>
          <a:bodyPr lIns="90000" tIns="45000" rIns="90000" bIns="45000" anchor="ctr">
            <a:noAutofit/>
          </a:bodyPr>
          <a:lstStyle/>
          <a:p>
            <a:pPr algn="ctr">
              <a:lnSpc>
                <a:spcPct val="100000"/>
              </a:lnSpc>
            </a:pPr>
            <a:r>
              <a:rPr lang="fr-FR" sz="3600" dirty="0">
                <a:solidFill>
                  <a:schemeClr val="bg1"/>
                </a:solidFill>
              </a:rPr>
              <a:t>CITOYENS ÉDUQUÉS AUX MÉDIAS ET À L’INFORMATION</a:t>
            </a:r>
            <a:endParaRPr lang="fr-FR" sz="3600" b="0" strike="noStrike" spc="-1" dirty="0">
              <a:solidFill>
                <a:schemeClr val="bg1"/>
              </a:solidFill>
              <a:latin typeface="Calibri"/>
            </a:endParaRPr>
          </a:p>
        </p:txBody>
      </p:sp>
      <p:pic>
        <p:nvPicPr>
          <p:cNvPr id="3" name="Image 2">
            <a:extLst>
              <a:ext uri="{FF2B5EF4-FFF2-40B4-BE49-F238E27FC236}">
                <a16:creationId xmlns:a16="http://schemas.microsoft.com/office/drawing/2014/main" id="{0A696854-206A-4F4F-8B16-DED1EBB20234}"/>
              </a:ext>
            </a:extLst>
          </p:cNvPr>
          <p:cNvPicPr>
            <a:picLocks noChangeAspect="1"/>
          </p:cNvPicPr>
          <p:nvPr/>
        </p:nvPicPr>
        <p:blipFill rotWithShape="1">
          <a:blip r:embed="rId2">
            <a:extLst>
              <a:ext uri="{28A0092B-C50C-407E-A947-70E740481C1C}">
                <a14:useLocalDpi xmlns:a14="http://schemas.microsoft.com/office/drawing/2010/main" val="0"/>
              </a:ext>
            </a:extLst>
          </a:blip>
          <a:srcRect l="563" r="1521" b="1403"/>
          <a:stretch/>
        </p:blipFill>
        <p:spPr>
          <a:xfrm>
            <a:off x="4358936" y="2681057"/>
            <a:ext cx="3087140" cy="3540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ZoneTexte 11">
            <a:extLst>
              <a:ext uri="{FF2B5EF4-FFF2-40B4-BE49-F238E27FC236}">
                <a16:creationId xmlns:a16="http://schemas.microsoft.com/office/drawing/2014/main" id="{85E4EFFB-CC8B-407F-89C6-AC27FC1CF000}"/>
              </a:ext>
            </a:extLst>
          </p:cNvPr>
          <p:cNvSpPr/>
          <p:nvPr/>
        </p:nvSpPr>
        <p:spPr>
          <a:xfrm>
            <a:off x="7838983" y="5884200"/>
            <a:ext cx="3198264"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Clr>
                <a:srgbClr val="FFCA08"/>
              </a:buClr>
            </a:pPr>
            <a:r>
              <a:rPr lang="fr-FR" sz="1800" b="0" strike="noStrike" spc="-1" dirty="0">
                <a:solidFill>
                  <a:srgbClr val="000000"/>
                </a:solidFill>
                <a:latin typeface="Calibri"/>
              </a:rPr>
              <a:t>UNESCO, </a:t>
            </a:r>
            <a:r>
              <a:rPr lang="fr-FR" sz="1800" b="1" strike="noStrike" spc="-1" dirty="0">
                <a:solidFill>
                  <a:srgbClr val="000000"/>
                </a:solidFill>
                <a:latin typeface="Calibri"/>
              </a:rPr>
              <a:t>2023</a:t>
            </a:r>
          </a:p>
        </p:txBody>
      </p:sp>
    </p:spTree>
    <p:extLst>
      <p:ext uri="{BB962C8B-B14F-4D97-AF65-F5344CB8AC3E}">
        <p14:creationId xmlns:p14="http://schemas.microsoft.com/office/powerpoint/2010/main" val="123417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circle(in)">
                                      <p:cBhvr>
                                        <p:cTn id="7" dur="2000"/>
                                        <p:tgtEl>
                                          <p:spTgt spid="37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DEDB"/>
        </a:solidFill>
        <a:effectLst/>
      </p:bgPr>
    </p:bg>
    <p:spTree>
      <p:nvGrpSpPr>
        <p:cNvPr id="1" name=""/>
        <p:cNvGrpSpPr/>
        <p:nvPr/>
      </p:nvGrpSpPr>
      <p:grpSpPr>
        <a:xfrm>
          <a:off x="0" y="0"/>
          <a:ext cx="0" cy="0"/>
          <a:chOff x="0" y="0"/>
          <a:chExt cx="0" cy="0"/>
        </a:xfrm>
      </p:grpSpPr>
      <p:sp>
        <p:nvSpPr>
          <p:cNvPr id="333" name="PlaceHolder 1"/>
          <p:cNvSpPr>
            <a:spLocks noGrp="1"/>
          </p:cNvSpPr>
          <p:nvPr>
            <p:ph type="title"/>
          </p:nvPr>
        </p:nvSpPr>
        <p:spPr>
          <a:xfrm>
            <a:off x="1154880" y="973800"/>
            <a:ext cx="8760240" cy="705960"/>
          </a:xfrm>
          <a:prstGeom prst="rect">
            <a:avLst/>
          </a:prstGeom>
          <a:noFill/>
          <a:ln w="0">
            <a:noFill/>
          </a:ln>
        </p:spPr>
        <p:txBody>
          <a:bodyPr lIns="0" tIns="0" rIns="0" bIns="0" anchor="ctr">
            <a:noAutofit/>
          </a:bodyPr>
          <a:lstStyle/>
          <a:p>
            <a:pPr algn="ctr">
              <a:lnSpc>
                <a:spcPct val="100000"/>
              </a:lnSpc>
              <a:buNone/>
            </a:pPr>
            <a:r>
              <a:rPr lang="fr-FR" sz="3600" b="0" strike="noStrike" spc="-1" dirty="0">
                <a:solidFill>
                  <a:srgbClr val="E5DEDB"/>
                </a:solidFill>
                <a:latin typeface="Century Gothic"/>
              </a:rPr>
              <a:t>L’EMI dans les parcours de formation</a:t>
            </a:r>
            <a:endParaRPr lang="fr-FR" sz="3600" b="0" strike="noStrike" spc="-1" dirty="0">
              <a:solidFill>
                <a:srgbClr val="000000"/>
              </a:solidFill>
              <a:latin typeface="Calibri"/>
            </a:endParaRPr>
          </a:p>
        </p:txBody>
      </p:sp>
      <p:sp>
        <p:nvSpPr>
          <p:cNvPr id="334" name="PlaceHolder 2"/>
          <p:cNvSpPr>
            <a:spLocks noGrp="1"/>
          </p:cNvSpPr>
          <p:nvPr>
            <p:ph type="subTitle"/>
          </p:nvPr>
        </p:nvSpPr>
        <p:spPr>
          <a:xfrm>
            <a:off x="621517" y="2563659"/>
            <a:ext cx="9142920" cy="3923280"/>
          </a:xfrm>
          <a:prstGeom prst="rect">
            <a:avLst/>
          </a:prstGeom>
          <a:noFill/>
          <a:ln w="0">
            <a:noFill/>
          </a:ln>
        </p:spPr>
        <p:txBody>
          <a:bodyPr lIns="0" tIns="0" rIns="0" bIns="0" anchor="t">
            <a:noAutofit/>
          </a:bodyPr>
          <a:lstStyle/>
          <a:p>
            <a:pPr marL="343080" indent="-343080">
              <a:lnSpc>
                <a:spcPct val="120000"/>
              </a:lnSpc>
              <a:spcBef>
                <a:spcPts val="1001"/>
              </a:spcBef>
              <a:buClr>
                <a:srgbClr val="FFCA08"/>
              </a:buClr>
              <a:buSzPct val="80000"/>
              <a:buFont typeface="Wingdings 3" charset="2"/>
              <a:buChar char=""/>
            </a:pPr>
            <a:r>
              <a:rPr lang="fr-FR" sz="1600" b="1" strike="noStrike" spc="-1" dirty="0">
                <a:solidFill>
                  <a:srgbClr val="404040"/>
                </a:solidFill>
                <a:latin typeface="Century Gothic" panose="020B0502020202020204" pitchFamily="34" charset="0"/>
              </a:rPr>
              <a:t>23 mars 2023 à l’occasion du lancement de la SPME : Renforcement de l’enseignement de l’EMI du primaire au lycée.</a:t>
            </a:r>
          </a:p>
          <a:p>
            <a:pPr marL="343080" indent="-343080">
              <a:lnSpc>
                <a:spcPct val="120000"/>
              </a:lnSpc>
              <a:spcBef>
                <a:spcPts val="1001"/>
              </a:spcBef>
              <a:buClr>
                <a:srgbClr val="FFCA08"/>
              </a:buClr>
              <a:buSzPct val="80000"/>
              <a:buFont typeface="Wingdings 3" charset="2"/>
              <a:buChar char=""/>
            </a:pPr>
            <a:r>
              <a:rPr lang="fr-FR" sz="1600" b="1" spc="-1" dirty="0">
                <a:solidFill>
                  <a:srgbClr val="404040"/>
                </a:solidFill>
                <a:latin typeface="Century Gothic" panose="020B0502020202020204" pitchFamily="34" charset="0"/>
              </a:rPr>
              <a:t>A</a:t>
            </a:r>
            <a:r>
              <a:rPr lang="fr-FR" sz="1600" b="1" strike="noStrike" spc="-1" dirty="0">
                <a:solidFill>
                  <a:srgbClr val="404040"/>
                </a:solidFill>
                <a:latin typeface="Century Gothic" panose="020B0502020202020204" pitchFamily="34" charset="0"/>
              </a:rPr>
              <a:t>ctualisation du portail EMI </a:t>
            </a:r>
            <a:r>
              <a:rPr lang="fr-FR" sz="1600" b="1" strike="noStrike" spc="-1">
                <a:solidFill>
                  <a:srgbClr val="404040"/>
                </a:solidFill>
                <a:latin typeface="Century Gothic" panose="020B0502020202020204" pitchFamily="34" charset="0"/>
              </a:rPr>
              <a:t>sur Eduscol.   </a:t>
            </a:r>
            <a:endParaRPr lang="fr-FR" sz="1600" b="0" strike="noStrike" spc="-1" dirty="0">
              <a:solidFill>
                <a:srgbClr val="000000"/>
              </a:solidFill>
              <a:latin typeface="Century Gothic" panose="020B0502020202020204" pitchFamily="34" charset="0"/>
            </a:endParaRPr>
          </a:p>
          <a:p>
            <a:pPr marL="343080" indent="-343080">
              <a:lnSpc>
                <a:spcPct val="120000"/>
              </a:lnSpc>
              <a:spcBef>
                <a:spcPts val="1001"/>
              </a:spcBef>
              <a:buClr>
                <a:srgbClr val="FFCA08"/>
              </a:buClr>
              <a:buSzPct val="80000"/>
              <a:buFont typeface="Wingdings 3" charset="2"/>
              <a:buChar char=""/>
            </a:pPr>
            <a:r>
              <a:rPr lang="fr-FR" sz="1600" b="1" strike="noStrike" spc="-1" dirty="0">
                <a:solidFill>
                  <a:srgbClr val="404040"/>
                </a:solidFill>
                <a:latin typeface="Century Gothic" panose="020B0502020202020204" pitchFamily="34" charset="0"/>
              </a:rPr>
              <a:t>Projet académique 2023-2027 : </a:t>
            </a:r>
            <a:endParaRPr lang="fr-FR" sz="1600" spc="-1" dirty="0">
              <a:solidFill>
                <a:srgbClr val="000000"/>
              </a:solidFill>
              <a:latin typeface="Century Gothic" panose="020B0502020202020204" pitchFamily="34" charset="0"/>
            </a:endParaRPr>
          </a:p>
          <a:p>
            <a:pPr marL="285750" indent="-285750">
              <a:lnSpc>
                <a:spcPct val="120000"/>
              </a:lnSpc>
              <a:spcBef>
                <a:spcPts val="1001"/>
              </a:spcBef>
              <a:buClr>
                <a:srgbClr val="FFCA08"/>
              </a:buClr>
              <a:buSzPct val="80000"/>
              <a:buFont typeface="Wingdings" panose="05000000000000000000" pitchFamily="2" charset="2"/>
              <a:buChar char="§"/>
            </a:pPr>
            <a:r>
              <a:rPr lang="fr-FR" sz="1600" b="1" strike="noStrike" spc="-1" dirty="0">
                <a:solidFill>
                  <a:srgbClr val="404040"/>
                </a:solidFill>
                <a:latin typeface="Century Gothic" panose="020B0502020202020204" pitchFamily="34" charset="0"/>
              </a:rPr>
              <a:t>Objectif 1.1 : Faire fructifier le numérique éducatif.</a:t>
            </a:r>
            <a:endParaRPr lang="fr-FR" sz="1600" b="0" strike="noStrike" spc="-1" dirty="0">
              <a:solidFill>
                <a:srgbClr val="000000"/>
              </a:solidFill>
              <a:latin typeface="Century Gothic" panose="020B0502020202020204" pitchFamily="34" charset="0"/>
            </a:endParaRPr>
          </a:p>
          <a:p>
            <a:pPr marL="285750" indent="-285750">
              <a:lnSpc>
                <a:spcPct val="120000"/>
              </a:lnSpc>
              <a:spcBef>
                <a:spcPts val="1001"/>
              </a:spcBef>
              <a:buClr>
                <a:srgbClr val="FFCA08"/>
              </a:buClr>
              <a:buSzPct val="80000"/>
              <a:buFont typeface="Wingdings" panose="05000000000000000000" pitchFamily="2" charset="2"/>
              <a:buChar char="§"/>
            </a:pPr>
            <a:r>
              <a:rPr lang="fr-FR" sz="1600" b="1" spc="-1" dirty="0">
                <a:solidFill>
                  <a:srgbClr val="404040"/>
                </a:solidFill>
                <a:latin typeface="Century Gothic" panose="020B0502020202020204" pitchFamily="34" charset="0"/>
              </a:rPr>
              <a:t>O</a:t>
            </a:r>
            <a:r>
              <a:rPr lang="fr-FR" sz="1600" b="1" strike="noStrike" spc="-1" dirty="0">
                <a:solidFill>
                  <a:srgbClr val="404040"/>
                </a:solidFill>
                <a:latin typeface="Century Gothic" panose="020B0502020202020204" pitchFamily="34" charset="0"/>
              </a:rPr>
              <a:t>bjectif 1.2 : Priorité donnée à la formation des personnels : épanouissement et montée en compétences.</a:t>
            </a:r>
            <a:endParaRPr lang="fr-FR" sz="1600" b="0" strike="noStrike" spc="-1" dirty="0">
              <a:solidFill>
                <a:srgbClr val="000000"/>
              </a:solidFill>
              <a:latin typeface="Century Gothic" panose="020B0502020202020204" pitchFamily="34" charset="0"/>
            </a:endParaRPr>
          </a:p>
          <a:p>
            <a:pPr marL="343080" indent="-343080">
              <a:lnSpc>
                <a:spcPct val="120000"/>
              </a:lnSpc>
              <a:spcBef>
                <a:spcPts val="1001"/>
              </a:spcBef>
              <a:buClr>
                <a:srgbClr val="FFCA08"/>
              </a:buClr>
              <a:buSzPct val="80000"/>
              <a:buFont typeface="Wingdings 3" charset="2"/>
              <a:buChar char=""/>
            </a:pPr>
            <a:r>
              <a:rPr lang="fr-FR" sz="1600" b="1" strike="noStrike" spc="-1" dirty="0">
                <a:solidFill>
                  <a:srgbClr val="404040"/>
                </a:solidFill>
                <a:latin typeface="Century Gothic" panose="020B0502020202020204" pitchFamily="34" charset="0"/>
              </a:rPr>
              <a:t>27 janvier 2023 : Développer la citoyenneté numérique des élèves par la généralisation des actions de formation EMI de l’école élémentaire au lycée.</a:t>
            </a:r>
            <a:endParaRPr lang="fr-FR" sz="1600" b="0" strike="noStrike" spc="-1" dirty="0">
              <a:solidFill>
                <a:srgbClr val="000000"/>
              </a:solidFill>
              <a:latin typeface="Century Gothic" panose="020B0502020202020204" pitchFamily="34" charset="0"/>
            </a:endParaRPr>
          </a:p>
          <a:p>
            <a:pPr marL="343080" indent="-343080">
              <a:lnSpc>
                <a:spcPct val="120000"/>
              </a:lnSpc>
              <a:spcBef>
                <a:spcPts val="1001"/>
              </a:spcBef>
              <a:buClr>
                <a:srgbClr val="FFCA08"/>
              </a:buClr>
              <a:buSzPct val="80000"/>
              <a:buFont typeface="Wingdings 3" charset="2"/>
              <a:buChar char=""/>
            </a:pPr>
            <a:r>
              <a:rPr lang="fr-FR" sz="1600" b="1" strike="noStrike" spc="-1" dirty="0">
                <a:solidFill>
                  <a:srgbClr val="404040"/>
                </a:solidFill>
                <a:latin typeface="Century Gothic" panose="020B0502020202020204" pitchFamily="34" charset="0"/>
              </a:rPr>
              <a:t>Septembre 2022 : Mise en place de l’EAFC pour faciliter l’accès à la formation continue.</a:t>
            </a:r>
            <a:endParaRPr lang="fr-FR" sz="1600" b="0" strike="noStrike" spc="-1" dirty="0">
              <a:solidFill>
                <a:srgbClr val="000000"/>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500"/>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4">
                                            <p:txEl>
                                              <p:pRg st="6" end="6"/>
                                            </p:txEl>
                                          </p:spTgt>
                                        </p:tgtEl>
                                        <p:attrNameLst>
                                          <p:attrName>style.visibility</p:attrName>
                                        </p:attrNameLst>
                                      </p:cBhvr>
                                      <p:to>
                                        <p:strVal val="visible"/>
                                      </p:to>
                                    </p:set>
                                    <p:animEffect transition="in" filter="wipe(down)">
                                      <p:cBhvr>
                                        <p:cTn id="12" dur="500"/>
                                        <p:tgtEl>
                                          <p:spTgt spid="33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4">
                                            <p:txEl>
                                              <p:pRg st="5" end="5"/>
                                            </p:txEl>
                                          </p:spTgt>
                                        </p:tgtEl>
                                        <p:attrNameLst>
                                          <p:attrName>style.visibility</p:attrName>
                                        </p:attrNameLst>
                                      </p:cBhvr>
                                      <p:to>
                                        <p:strVal val="visible"/>
                                      </p:to>
                                    </p:set>
                                    <p:animEffect transition="in" filter="wipe(down)">
                                      <p:cBhvr>
                                        <p:cTn id="17" dur="500"/>
                                        <p:tgtEl>
                                          <p:spTgt spid="33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4">
                                            <p:txEl>
                                              <p:pRg st="2" end="2"/>
                                            </p:txEl>
                                          </p:spTgt>
                                        </p:tgtEl>
                                        <p:attrNameLst>
                                          <p:attrName>style.visibility</p:attrName>
                                        </p:attrNameLst>
                                      </p:cBhvr>
                                      <p:to>
                                        <p:strVal val="visible"/>
                                      </p:to>
                                    </p:set>
                                    <p:animEffect transition="in" filter="wipe(down)">
                                      <p:cBhvr>
                                        <p:cTn id="22" dur="500"/>
                                        <p:tgtEl>
                                          <p:spTgt spid="334">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34">
                                            <p:txEl>
                                              <p:pRg st="3" end="3"/>
                                            </p:txEl>
                                          </p:spTgt>
                                        </p:tgtEl>
                                        <p:attrNameLst>
                                          <p:attrName>style.visibility</p:attrName>
                                        </p:attrNameLst>
                                      </p:cBhvr>
                                      <p:to>
                                        <p:strVal val="visible"/>
                                      </p:to>
                                    </p:set>
                                    <p:animEffect transition="in" filter="wipe(down)">
                                      <p:cBhvr>
                                        <p:cTn id="25" dur="500"/>
                                        <p:tgtEl>
                                          <p:spTgt spid="334">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34">
                                            <p:txEl>
                                              <p:pRg st="4" end="4"/>
                                            </p:txEl>
                                          </p:spTgt>
                                        </p:tgtEl>
                                        <p:attrNameLst>
                                          <p:attrName>style.visibility</p:attrName>
                                        </p:attrNameLst>
                                      </p:cBhvr>
                                      <p:to>
                                        <p:strVal val="visible"/>
                                      </p:to>
                                    </p:set>
                                    <p:animEffect transition="in" filter="wipe(down)">
                                      <p:cBhvr>
                                        <p:cTn id="28" dur="500"/>
                                        <p:tgtEl>
                                          <p:spTgt spid="33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4">
                                            <p:txEl>
                                              <p:pRg st="1" end="1"/>
                                            </p:txEl>
                                          </p:spTgt>
                                        </p:tgtEl>
                                        <p:attrNameLst>
                                          <p:attrName>style.visibility</p:attrName>
                                        </p:attrNameLst>
                                      </p:cBhvr>
                                      <p:to>
                                        <p:strVal val="visible"/>
                                      </p:to>
                                    </p:set>
                                    <p:animEffect transition="in" filter="wipe(down)">
                                      <p:cBhvr>
                                        <p:cTn id="33" dur="500"/>
                                        <p:tgtEl>
                                          <p:spTgt spid="33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34">
                                            <p:txEl>
                                              <p:pRg st="0" end="0"/>
                                            </p:txEl>
                                          </p:spTgt>
                                        </p:tgtEl>
                                        <p:attrNameLst>
                                          <p:attrName>style.visibility</p:attrName>
                                        </p:attrNameLst>
                                      </p:cBhvr>
                                      <p:to>
                                        <p:strVal val="visible"/>
                                      </p:to>
                                    </p:set>
                                    <p:animEffect transition="in" filter="wipe(down)">
                                      <p:cBhvr>
                                        <p:cTn id="38" dur="500"/>
                                        <p:tgtEl>
                                          <p:spTgt spid="3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p:cNvSpPr>
          <p:nvPr>
            <p:ph type="title"/>
          </p:nvPr>
        </p:nvSpPr>
        <p:spPr>
          <a:xfrm>
            <a:off x="1154880" y="2677680"/>
            <a:ext cx="4349880" cy="2282760"/>
          </a:xfrm>
          <a:prstGeom prst="rect">
            <a:avLst/>
          </a:prstGeom>
          <a:noFill/>
          <a:ln w="0">
            <a:noFill/>
          </a:ln>
        </p:spPr>
        <p:txBody>
          <a:bodyPr lIns="90000" tIns="45000" rIns="90000" bIns="45000" anchor="ctr">
            <a:noAutofit/>
          </a:bodyPr>
          <a:lstStyle/>
          <a:p>
            <a:pPr>
              <a:lnSpc>
                <a:spcPct val="100000"/>
              </a:lnSpc>
              <a:buNone/>
            </a:pPr>
            <a:r>
              <a:rPr lang="fr-FR" sz="4000" b="0" strike="noStrike" spc="-1" dirty="0">
                <a:solidFill>
                  <a:srgbClr val="E5DEDB"/>
                </a:solidFill>
                <a:latin typeface="Century Gothic"/>
              </a:rPr>
              <a:t>Le contexte de l’EMI</a:t>
            </a:r>
            <a:endParaRPr lang="fr-FR" sz="4000" b="0" strike="noStrike" spc="-1" dirty="0">
              <a:solidFill>
                <a:srgbClr val="000000"/>
              </a:solidFill>
              <a:latin typeface="Calibri"/>
            </a:endParaRPr>
          </a:p>
        </p:txBody>
      </p:sp>
      <p:sp>
        <p:nvSpPr>
          <p:cNvPr id="336" name="PlaceHolder 2"/>
          <p:cNvSpPr>
            <a:spLocks noGrp="1"/>
          </p:cNvSpPr>
          <p:nvPr>
            <p:ph/>
          </p:nvPr>
        </p:nvSpPr>
        <p:spPr>
          <a:xfrm>
            <a:off x="6598789" y="3683894"/>
            <a:ext cx="4934279" cy="1902600"/>
          </a:xfrm>
          <a:prstGeom prst="rect">
            <a:avLst/>
          </a:prstGeom>
          <a:noFill/>
          <a:ln w="0">
            <a:noFill/>
          </a:ln>
        </p:spPr>
        <p:txBody>
          <a:bodyPr lIns="90000" tIns="45000" rIns="90000" bIns="45000" anchor="ctr">
            <a:normAutofit fontScale="93000"/>
          </a:bodyPr>
          <a:lstStyle/>
          <a:p>
            <a:pPr marL="0">
              <a:lnSpc>
                <a:spcPct val="100000"/>
              </a:lnSpc>
              <a:spcBef>
                <a:spcPts val="0"/>
              </a:spcBef>
              <a:buNone/>
              <a:tabLst>
                <a:tab pos="0" algn="l"/>
              </a:tabLst>
            </a:pPr>
            <a:r>
              <a:rPr lang="fr-FR" sz="2000" b="1" strike="noStrike" cap="all" spc="-1" dirty="0">
                <a:solidFill>
                  <a:schemeClr val="accent2"/>
                </a:solidFill>
                <a:latin typeface="Century Gothic"/>
              </a:rPr>
              <a:t>Mission flash – assemblée nationale</a:t>
            </a:r>
            <a:endParaRPr lang="fr-FR" sz="2000" b="0" strike="noStrike" spc="-1" dirty="0">
              <a:solidFill>
                <a:srgbClr val="000000"/>
              </a:solidFill>
              <a:latin typeface="Calibri"/>
            </a:endParaRPr>
          </a:p>
          <a:p>
            <a:pPr marL="0">
              <a:lnSpc>
                <a:spcPct val="100000"/>
              </a:lnSpc>
              <a:spcBef>
                <a:spcPts val="0"/>
              </a:spcBef>
              <a:buNone/>
              <a:tabLst>
                <a:tab pos="0" algn="l"/>
              </a:tabLst>
            </a:pPr>
            <a:r>
              <a:rPr lang="fr-FR" sz="2000" b="1" strike="noStrike" cap="all" spc="-1" dirty="0">
                <a:solidFill>
                  <a:schemeClr val="accent2"/>
                </a:solidFill>
                <a:latin typeface="Century Gothic"/>
              </a:rPr>
              <a:t>Février 2023</a:t>
            </a:r>
            <a:endParaRPr lang="fr-FR" sz="2000" b="0" strike="noStrike" spc="-1" dirty="0">
              <a:solidFill>
                <a:srgbClr val="000000"/>
              </a:solidFill>
              <a:latin typeface="Calibri"/>
            </a:endParaRPr>
          </a:p>
        </p:txBody>
      </p:sp>
      <p:pic>
        <p:nvPicPr>
          <p:cNvPr id="337" name="Image 6"/>
          <p:cNvPicPr/>
          <p:nvPr/>
        </p:nvPicPr>
        <p:blipFill>
          <a:blip r:embed="rId3"/>
          <a:stretch/>
        </p:blipFill>
        <p:spPr>
          <a:xfrm>
            <a:off x="7404514" y="2336651"/>
            <a:ext cx="1401886" cy="1740500"/>
          </a:xfrm>
          <a:prstGeom prst="rect">
            <a:avLst/>
          </a:prstGeom>
          <a:ln w="0">
            <a:noFill/>
          </a:ln>
        </p:spPr>
      </p:pic>
      <p:sp>
        <p:nvSpPr>
          <p:cNvPr id="338" name="ZoneTexte 7"/>
          <p:cNvSpPr/>
          <p:nvPr/>
        </p:nvSpPr>
        <p:spPr>
          <a:xfrm>
            <a:off x="6599548" y="4960440"/>
            <a:ext cx="5021972" cy="14758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840" indent="-285840">
              <a:lnSpc>
                <a:spcPct val="100000"/>
              </a:lnSpc>
              <a:buClr>
                <a:srgbClr val="000000"/>
              </a:buClr>
              <a:buFont typeface="Arial"/>
              <a:buChar char="•"/>
            </a:pPr>
            <a:r>
              <a:rPr lang="fr-FR" sz="1800" b="0" strike="noStrike" spc="-1" dirty="0">
                <a:solidFill>
                  <a:srgbClr val="000000"/>
                </a:solidFill>
                <a:latin typeface="Century Gothic" panose="020B0502020202020204" pitchFamily="34" charset="0"/>
                <a:ea typeface="DejaVu Sans"/>
              </a:rPr>
              <a:t>« Déserts de l’éducation aux médias » ? </a:t>
            </a:r>
            <a:endParaRPr lang="fr-FR" sz="1800" b="0" strike="noStrike" spc="-1" dirty="0">
              <a:solidFill>
                <a:srgbClr val="000000"/>
              </a:solidFill>
              <a:latin typeface="Century Gothic" panose="020B0502020202020204" pitchFamily="34" charset="0"/>
            </a:endParaRPr>
          </a:p>
          <a:p>
            <a:pPr>
              <a:lnSpc>
                <a:spcPct val="100000"/>
              </a:lnSpc>
              <a:buNone/>
            </a:pPr>
            <a:endParaRPr lang="fr-FR" sz="1800" b="0" strike="noStrike" spc="-1" dirty="0">
              <a:solidFill>
                <a:srgbClr val="000000"/>
              </a:solidFill>
              <a:latin typeface="Century Gothic" panose="020B0502020202020204" pitchFamily="34" charset="0"/>
            </a:endParaRPr>
          </a:p>
          <a:p>
            <a:pPr marL="285840" indent="-285840">
              <a:lnSpc>
                <a:spcPct val="100000"/>
              </a:lnSpc>
              <a:buClr>
                <a:srgbClr val="000000"/>
              </a:buClr>
              <a:buFont typeface="Arial"/>
              <a:buChar char="•"/>
            </a:pPr>
            <a:r>
              <a:rPr lang="fr-FR" sz="1800" b="0" strike="noStrike" spc="-1" dirty="0">
                <a:solidFill>
                  <a:srgbClr val="000000"/>
                </a:solidFill>
                <a:latin typeface="Century Gothic" panose="020B0502020202020204" pitchFamily="34" charset="0"/>
                <a:ea typeface="DejaVu Sans"/>
              </a:rPr>
              <a:t>Rendre plus visibles les possibilités de formation pour les enseignants.</a:t>
            </a:r>
            <a:endParaRPr lang="fr-FR" sz="1800" b="0" strike="noStrike" spc="-1" dirty="0">
              <a:solidFill>
                <a:srgbClr val="000000"/>
              </a:solidFill>
              <a:latin typeface="Century Gothic" panose="020B0502020202020204" pitchFamily="34" charset="0"/>
            </a:endParaRPr>
          </a:p>
          <a:p>
            <a:pPr>
              <a:lnSpc>
                <a:spcPct val="100000"/>
              </a:lnSpc>
              <a:buNone/>
            </a:pPr>
            <a:endParaRPr lang="fr-FR" sz="1800" b="0" strike="noStrike" spc="-1" dirty="0">
              <a:solidFill>
                <a:srgbClr val="000000"/>
              </a:solidFill>
              <a:latin typeface="Calibri"/>
            </a:endParaRPr>
          </a:p>
        </p:txBody>
      </p:sp>
      <p:sp>
        <p:nvSpPr>
          <p:cNvPr id="339" name="Espace réservé du texte 3"/>
          <p:cNvSpPr/>
          <p:nvPr/>
        </p:nvSpPr>
        <p:spPr>
          <a:xfrm>
            <a:off x="6598789" y="476593"/>
            <a:ext cx="5111182" cy="228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Bef>
                <a:spcPts val="1001"/>
              </a:spcBef>
              <a:buNone/>
              <a:tabLst>
                <a:tab pos="0" algn="l"/>
              </a:tabLst>
            </a:pPr>
            <a:r>
              <a:rPr lang="fr-FR" sz="2000" b="1" strike="noStrike" cap="all" spc="-1" dirty="0">
                <a:solidFill>
                  <a:schemeClr val="accent2"/>
                </a:solidFill>
                <a:latin typeface="Century Gothic"/>
                <a:ea typeface="DejaVu Sans"/>
              </a:rPr>
              <a:t>Circulaire du 24-1-2022 Généralisation de l'éducation aux médias et à l'information</a:t>
            </a:r>
            <a:endParaRPr lang="fr-FR" sz="2000" b="0" strike="noStrike" spc="-1" dirty="0">
              <a:solidFill>
                <a:srgbClr val="000000"/>
              </a:solidFill>
              <a:latin typeface="Calibri"/>
            </a:endParaRPr>
          </a:p>
        </p:txBody>
      </p:sp>
      <p:pic>
        <p:nvPicPr>
          <p:cNvPr id="3" name="Image 2">
            <a:extLst>
              <a:ext uri="{FF2B5EF4-FFF2-40B4-BE49-F238E27FC236}">
                <a16:creationId xmlns:a16="http://schemas.microsoft.com/office/drawing/2014/main" id="{04CB0FDF-220C-44E0-AA86-3ACE87A03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928" y="2321581"/>
            <a:ext cx="1207544" cy="1705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wipe(down)">
                                      <p:cBhvr>
                                        <p:cTn id="12" dur="500"/>
                                        <p:tgtEl>
                                          <p:spTgt spid="3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7"/>
                                        </p:tgtEl>
                                        <p:attrNameLst>
                                          <p:attrName>style.visibility</p:attrName>
                                        </p:attrNameLst>
                                      </p:cBhvr>
                                      <p:to>
                                        <p:strVal val="visible"/>
                                      </p:to>
                                    </p:set>
                                    <p:animEffect transition="in" filter="wipe(down)">
                                      <p:cBhvr>
                                        <p:cTn id="17" dur="500"/>
                                        <p:tgtEl>
                                          <p:spTgt spid="3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xEl>
                                              <p:pRg st="0" end="0"/>
                                            </p:txEl>
                                          </p:spTgt>
                                        </p:tgtEl>
                                        <p:attrNameLst>
                                          <p:attrName>style.visibility</p:attrName>
                                        </p:attrNameLst>
                                      </p:cBhvr>
                                      <p:to>
                                        <p:strVal val="visible"/>
                                      </p:to>
                                    </p:set>
                                    <p:animEffect transition="in" filter="fade">
                                      <p:cBhvr>
                                        <p:cTn id="22" dur="500"/>
                                        <p:tgtEl>
                                          <p:spTgt spid="33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36">
                                            <p:txEl>
                                              <p:pRg st="1" end="1"/>
                                            </p:txEl>
                                          </p:spTgt>
                                        </p:tgtEl>
                                        <p:attrNameLst>
                                          <p:attrName>style.visibility</p:attrName>
                                        </p:attrNameLst>
                                      </p:cBhvr>
                                      <p:to>
                                        <p:strVal val="visible"/>
                                      </p:to>
                                    </p:set>
                                    <p:animEffect transition="in" filter="fade">
                                      <p:cBhvr>
                                        <p:cTn id="25" dur="500"/>
                                        <p:tgtEl>
                                          <p:spTgt spid="33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38">
                                            <p:txEl>
                                              <p:pRg st="0" end="0"/>
                                            </p:txEl>
                                          </p:spTgt>
                                        </p:tgtEl>
                                        <p:attrNameLst>
                                          <p:attrName>style.visibility</p:attrName>
                                        </p:attrNameLst>
                                      </p:cBhvr>
                                      <p:to>
                                        <p:strVal val="visible"/>
                                      </p:to>
                                    </p:set>
                                    <p:animEffect transition="in" filter="wipe(down)">
                                      <p:cBhvr>
                                        <p:cTn id="30" dur="500"/>
                                        <p:tgtEl>
                                          <p:spTgt spid="33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8">
                                            <p:txEl>
                                              <p:pRg st="2" end="2"/>
                                            </p:txEl>
                                          </p:spTgt>
                                        </p:tgtEl>
                                        <p:attrNameLst>
                                          <p:attrName>style.visibility</p:attrName>
                                        </p:attrNameLst>
                                      </p:cBhvr>
                                      <p:to>
                                        <p:strVal val="visible"/>
                                      </p:to>
                                    </p:set>
                                    <p:animEffect transition="in" filter="wipe(down)">
                                      <p:cBhvr>
                                        <p:cTn id="35" dur="500"/>
                                        <p:tgtEl>
                                          <p:spTgt spid="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p:bldP spid="3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1154880" y="973800"/>
            <a:ext cx="8760240" cy="705960"/>
          </a:xfrm>
          <a:prstGeom prst="rect">
            <a:avLst/>
          </a:prstGeom>
          <a:noFill/>
          <a:ln w="0">
            <a:noFill/>
          </a:ln>
        </p:spPr>
        <p:txBody>
          <a:bodyPr lIns="0" tIns="0" rIns="0" bIns="0" anchor="ctr">
            <a:noAutofit/>
          </a:bodyPr>
          <a:lstStyle/>
          <a:p>
            <a:pPr>
              <a:lnSpc>
                <a:spcPct val="100000"/>
              </a:lnSpc>
              <a:buNone/>
            </a:pPr>
            <a:r>
              <a:rPr lang="fr-FR" sz="3600" b="0" strike="noStrike" spc="-1" dirty="0">
                <a:solidFill>
                  <a:srgbClr val="E5DEDB"/>
                </a:solidFill>
                <a:latin typeface="Century Gothic"/>
              </a:rPr>
              <a:t>Les dispositifs de formation EMI</a:t>
            </a:r>
            <a:endParaRPr lang="fr-FR" sz="3600" b="0" strike="noStrike" spc="-1" dirty="0">
              <a:solidFill>
                <a:srgbClr val="000000"/>
              </a:solidFill>
              <a:latin typeface="Calibri"/>
            </a:endParaRPr>
          </a:p>
        </p:txBody>
      </p:sp>
      <p:pic>
        <p:nvPicPr>
          <p:cNvPr id="343" name="Espace réservé du contenu 7"/>
          <p:cNvPicPr/>
          <p:nvPr/>
        </p:nvPicPr>
        <p:blipFill>
          <a:blip r:embed="rId2"/>
          <a:stretch/>
        </p:blipFill>
        <p:spPr>
          <a:xfrm>
            <a:off x="1155600" y="2679480"/>
            <a:ext cx="4823280" cy="3263040"/>
          </a:xfrm>
          <a:prstGeom prst="rect">
            <a:avLst/>
          </a:prstGeom>
          <a:ln w="0">
            <a:noFill/>
          </a:ln>
        </p:spPr>
      </p:pic>
      <p:sp>
        <p:nvSpPr>
          <p:cNvPr id="344" name="PlaceHolder 2"/>
          <p:cNvSpPr>
            <a:spLocks noGrp="1"/>
          </p:cNvSpPr>
          <p:nvPr>
            <p:ph/>
          </p:nvPr>
        </p:nvSpPr>
        <p:spPr>
          <a:xfrm>
            <a:off x="6208560" y="2603520"/>
            <a:ext cx="4824000" cy="3415320"/>
          </a:xfrm>
          <a:prstGeom prst="rect">
            <a:avLst/>
          </a:prstGeom>
          <a:noFill/>
          <a:ln w="0">
            <a:noFill/>
          </a:ln>
        </p:spPr>
        <p:txBody>
          <a:bodyPr lIns="0" tIns="0" rIns="0" bIns="0" anchor="t">
            <a:normAutofit fontScale="88000" lnSpcReduction="10000"/>
          </a:bodyPr>
          <a:lstStyle/>
          <a:p>
            <a:pPr marL="343080" indent="-343080">
              <a:lnSpc>
                <a:spcPct val="100000"/>
              </a:lnSpc>
              <a:spcBef>
                <a:spcPts val="1001"/>
              </a:spcBef>
              <a:buClr>
                <a:srgbClr val="FFCA08"/>
              </a:buClr>
              <a:buSzPct val="80000"/>
              <a:buFont typeface="Wingdings 3" charset="2"/>
              <a:buChar char=""/>
            </a:pPr>
            <a:r>
              <a:rPr lang="fr-FR" sz="1800" b="0" strike="noStrike" spc="-1" dirty="0">
                <a:solidFill>
                  <a:srgbClr val="404040"/>
                </a:solidFill>
                <a:latin typeface="Century Gothic"/>
              </a:rPr>
              <a:t>Formations disciplinaires</a:t>
            </a:r>
            <a:endParaRPr lang="fr-FR" sz="1800" b="0" strike="noStrike" spc="-1" dirty="0">
              <a:solidFill>
                <a:srgbClr val="000000"/>
              </a:solidFill>
              <a:latin typeface="Calibri"/>
            </a:endParaRPr>
          </a:p>
          <a:p>
            <a:pPr>
              <a:lnSpc>
                <a:spcPct val="100000"/>
              </a:lnSpc>
              <a:spcBef>
                <a:spcPts val="1001"/>
              </a:spcBef>
              <a:buNone/>
              <a:tabLst>
                <a:tab pos="0" algn="l"/>
              </a:tabLst>
            </a:pPr>
            <a:r>
              <a:rPr lang="fr-FR" sz="1800" b="0" strike="noStrike" spc="-1" dirty="0">
                <a:solidFill>
                  <a:srgbClr val="404040"/>
                </a:solidFill>
                <a:latin typeface="Century Gothic"/>
              </a:rPr>
              <a:t>EMI niveau 1</a:t>
            </a:r>
            <a:endParaRPr lang="fr-FR" sz="1800" b="0" strike="noStrike" spc="-1" dirty="0">
              <a:solidFill>
                <a:srgbClr val="000000"/>
              </a:solidFill>
              <a:latin typeface="Calibri"/>
            </a:endParaRPr>
          </a:p>
          <a:p>
            <a:pPr>
              <a:lnSpc>
                <a:spcPct val="100000"/>
              </a:lnSpc>
              <a:spcBef>
                <a:spcPts val="1001"/>
              </a:spcBef>
              <a:buNone/>
              <a:tabLst>
                <a:tab pos="0" algn="l"/>
              </a:tabLst>
            </a:pPr>
            <a:r>
              <a:rPr lang="fr-FR" sz="1800" b="0" strike="noStrike" spc="-1" dirty="0">
                <a:solidFill>
                  <a:srgbClr val="404040"/>
                </a:solidFill>
                <a:latin typeface="Century Gothic"/>
              </a:rPr>
              <a:t>EMI niveau 2 </a:t>
            </a:r>
            <a:endParaRPr lang="fr-FR" sz="1800" b="0" strike="noStrike" spc="-1" dirty="0">
              <a:solidFill>
                <a:srgbClr val="000000"/>
              </a:solidFill>
              <a:latin typeface="Calibri"/>
            </a:endParaRPr>
          </a:p>
          <a:p>
            <a:pPr>
              <a:lnSpc>
                <a:spcPct val="100000"/>
              </a:lnSpc>
              <a:spcBef>
                <a:spcPts val="1001"/>
              </a:spcBef>
              <a:buNone/>
              <a:tabLst>
                <a:tab pos="0" algn="l"/>
              </a:tabLst>
            </a:pPr>
            <a:endParaRPr lang="fr-FR" sz="1800" b="0" strike="noStrike" spc="-1" dirty="0">
              <a:solidFill>
                <a:srgbClr val="000000"/>
              </a:solidFill>
              <a:latin typeface="Calibri"/>
            </a:endParaRPr>
          </a:p>
          <a:p>
            <a:pPr marL="343080" indent="-343080">
              <a:lnSpc>
                <a:spcPct val="100000"/>
              </a:lnSpc>
              <a:spcBef>
                <a:spcPts val="1001"/>
              </a:spcBef>
              <a:buClr>
                <a:srgbClr val="FFCA08"/>
              </a:buClr>
              <a:buSzPct val="80000"/>
              <a:buFont typeface="Wingdings 3" charset="2"/>
              <a:buChar char=""/>
              <a:tabLst>
                <a:tab pos="0" algn="l"/>
              </a:tabLst>
            </a:pPr>
            <a:r>
              <a:rPr lang="fr-FR" sz="1800" b="0" strike="noStrike" spc="-1" dirty="0">
                <a:solidFill>
                  <a:srgbClr val="404040"/>
                </a:solidFill>
                <a:latin typeface="Century Gothic"/>
              </a:rPr>
              <a:t>Formations transversales</a:t>
            </a:r>
            <a:endParaRPr lang="fr-FR" sz="1800" b="0" strike="noStrike" spc="-1" dirty="0">
              <a:solidFill>
                <a:srgbClr val="000000"/>
              </a:solidFill>
              <a:latin typeface="Calibri"/>
            </a:endParaRPr>
          </a:p>
          <a:p>
            <a:pPr>
              <a:lnSpc>
                <a:spcPct val="100000"/>
              </a:lnSpc>
              <a:spcBef>
                <a:spcPts val="1001"/>
              </a:spcBef>
              <a:buNone/>
              <a:tabLst>
                <a:tab pos="0" algn="l"/>
              </a:tabLst>
            </a:pPr>
            <a:r>
              <a:rPr lang="fr-FR" sz="1800" b="0" strike="noStrike" spc="-1" dirty="0">
                <a:solidFill>
                  <a:srgbClr val="404040"/>
                </a:solidFill>
                <a:latin typeface="Century Gothic"/>
              </a:rPr>
              <a:t>Large choix de thèmes</a:t>
            </a:r>
            <a:endParaRPr lang="fr-FR" sz="1800" b="0" strike="noStrike" spc="-1" dirty="0">
              <a:solidFill>
                <a:srgbClr val="000000"/>
              </a:solidFill>
              <a:latin typeface="Calibri"/>
            </a:endParaRPr>
          </a:p>
          <a:p>
            <a:pPr>
              <a:lnSpc>
                <a:spcPct val="100000"/>
              </a:lnSpc>
              <a:spcBef>
                <a:spcPts val="1001"/>
              </a:spcBef>
              <a:buNone/>
              <a:tabLst>
                <a:tab pos="0" algn="l"/>
              </a:tabLst>
            </a:pPr>
            <a:r>
              <a:rPr lang="fr-FR" sz="1800" b="0" strike="noStrike" spc="-1" dirty="0">
                <a:solidFill>
                  <a:srgbClr val="404040"/>
                </a:solidFill>
                <a:latin typeface="Century Gothic"/>
              </a:rPr>
              <a:t>Sur abonnement ou en préinscription</a:t>
            </a:r>
            <a:endParaRPr lang="fr-FR" sz="1800" b="0" strike="noStrike" spc="-1" dirty="0">
              <a:solidFill>
                <a:srgbClr val="000000"/>
              </a:solidFill>
              <a:latin typeface="Calibri"/>
            </a:endParaRPr>
          </a:p>
          <a:p>
            <a:pPr>
              <a:lnSpc>
                <a:spcPct val="100000"/>
              </a:lnSpc>
              <a:spcBef>
                <a:spcPts val="1001"/>
              </a:spcBef>
              <a:buNone/>
              <a:tabLst>
                <a:tab pos="0" algn="l"/>
              </a:tabLst>
            </a:pPr>
            <a:endParaRPr lang="fr-FR" sz="1800" b="0" strike="noStrike" spc="-1" dirty="0">
              <a:solidFill>
                <a:srgbClr val="000000"/>
              </a:solidFill>
              <a:latin typeface="Calibri"/>
            </a:endParaRPr>
          </a:p>
          <a:p>
            <a:pPr>
              <a:lnSpc>
                <a:spcPct val="100000"/>
              </a:lnSpc>
              <a:spcBef>
                <a:spcPts val="1001"/>
              </a:spcBef>
              <a:buNone/>
              <a:tabLst>
                <a:tab pos="0" algn="l"/>
              </a:tabLst>
            </a:pPr>
            <a:endParaRPr lang="fr-FR" sz="1800" b="0" strike="noStrike" spc="-1" dirty="0">
              <a:solidFill>
                <a:srgbClr val="000000"/>
              </a:solidFill>
              <a:latin typeface="Calibri"/>
            </a:endParaRPr>
          </a:p>
          <a:p>
            <a:pPr>
              <a:lnSpc>
                <a:spcPct val="100000"/>
              </a:lnSpc>
              <a:spcBef>
                <a:spcPts val="1001"/>
              </a:spcBef>
              <a:buNone/>
              <a:tabLst>
                <a:tab pos="0" algn="l"/>
              </a:tabLst>
            </a:pPr>
            <a:r>
              <a:rPr lang="fr-FR" sz="1800" b="0" strike="noStrike" spc="-1" dirty="0">
                <a:solidFill>
                  <a:srgbClr val="404040"/>
                </a:solidFill>
                <a:latin typeface="Century Gothic"/>
              </a:rPr>
              <a:t>	</a:t>
            </a:r>
            <a:endParaRPr lang="fr-FR" sz="1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Effect transition="in" filter="wipe(down)">
                                      <p:cBhvr>
                                        <p:cTn id="12" dur="500"/>
                                        <p:tgtEl>
                                          <p:spTgt spid="3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
                                            <p:txEl>
                                              <p:pRg st="0" end="0"/>
                                            </p:txEl>
                                          </p:spTgt>
                                        </p:tgtEl>
                                        <p:attrNameLst>
                                          <p:attrName>style.visibility</p:attrName>
                                        </p:attrNameLst>
                                      </p:cBhvr>
                                      <p:to>
                                        <p:strVal val="visible"/>
                                      </p:to>
                                    </p:set>
                                    <p:animEffect transition="in" filter="fade">
                                      <p:cBhvr>
                                        <p:cTn id="17" dur="500"/>
                                        <p:tgtEl>
                                          <p:spTgt spid="3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4">
                                            <p:txEl>
                                              <p:pRg st="1" end="1"/>
                                            </p:txEl>
                                          </p:spTgt>
                                        </p:tgtEl>
                                        <p:attrNameLst>
                                          <p:attrName>style.visibility</p:attrName>
                                        </p:attrNameLst>
                                      </p:cBhvr>
                                      <p:to>
                                        <p:strVal val="visible"/>
                                      </p:to>
                                    </p:set>
                                    <p:animEffect transition="in" filter="wipe(down)">
                                      <p:cBhvr>
                                        <p:cTn id="22" dur="500"/>
                                        <p:tgtEl>
                                          <p:spTgt spid="344">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44">
                                            <p:txEl>
                                              <p:pRg st="2" end="2"/>
                                            </p:txEl>
                                          </p:spTgt>
                                        </p:tgtEl>
                                        <p:attrNameLst>
                                          <p:attrName>style.visibility</p:attrName>
                                        </p:attrNameLst>
                                      </p:cBhvr>
                                      <p:to>
                                        <p:strVal val="visible"/>
                                      </p:to>
                                    </p:set>
                                    <p:animEffect transition="in" filter="wipe(down)">
                                      <p:cBhvr>
                                        <p:cTn id="25" dur="500"/>
                                        <p:tgtEl>
                                          <p:spTgt spid="34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4">
                                            <p:txEl>
                                              <p:pRg st="4" end="4"/>
                                            </p:txEl>
                                          </p:spTgt>
                                        </p:tgtEl>
                                        <p:attrNameLst>
                                          <p:attrName>style.visibility</p:attrName>
                                        </p:attrNameLst>
                                      </p:cBhvr>
                                      <p:to>
                                        <p:strVal val="visible"/>
                                      </p:to>
                                    </p:set>
                                    <p:animEffect transition="in" filter="fade">
                                      <p:cBhvr>
                                        <p:cTn id="30" dur="500"/>
                                        <p:tgtEl>
                                          <p:spTgt spid="34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44">
                                            <p:txEl>
                                              <p:pRg st="5" end="5"/>
                                            </p:txEl>
                                          </p:spTgt>
                                        </p:tgtEl>
                                        <p:attrNameLst>
                                          <p:attrName>style.visibility</p:attrName>
                                        </p:attrNameLst>
                                      </p:cBhvr>
                                      <p:to>
                                        <p:strVal val="visible"/>
                                      </p:to>
                                    </p:set>
                                    <p:animEffect transition="in" filter="wipe(down)">
                                      <p:cBhvr>
                                        <p:cTn id="35" dur="500"/>
                                        <p:tgtEl>
                                          <p:spTgt spid="344">
                                            <p:txEl>
                                              <p:pRg st="5" end="5"/>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44">
                                            <p:txEl>
                                              <p:pRg st="6" end="6"/>
                                            </p:txEl>
                                          </p:spTgt>
                                        </p:tgtEl>
                                        <p:attrNameLst>
                                          <p:attrName>style.visibility</p:attrName>
                                        </p:attrNameLst>
                                      </p:cBhvr>
                                      <p:to>
                                        <p:strVal val="visible"/>
                                      </p:to>
                                    </p:set>
                                    <p:animEffect transition="in" filter="wipe(down)">
                                      <p:cBhvr>
                                        <p:cTn id="38" dur="500"/>
                                        <p:tgtEl>
                                          <p:spTgt spid="3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1154880" y="705960"/>
            <a:ext cx="8760240" cy="1047960"/>
          </a:xfrm>
          <a:prstGeom prst="rect">
            <a:avLst/>
          </a:prstGeom>
          <a:noFill/>
          <a:ln w="0">
            <a:noFill/>
          </a:ln>
        </p:spPr>
        <p:txBody>
          <a:bodyPr lIns="0" tIns="0" rIns="0" bIns="0" anchor="ctr">
            <a:noAutofit/>
          </a:bodyPr>
          <a:lstStyle/>
          <a:p>
            <a:pPr algn="ctr">
              <a:lnSpc>
                <a:spcPct val="100000"/>
              </a:lnSpc>
              <a:buNone/>
            </a:pPr>
            <a:r>
              <a:rPr lang="fr-FR" sz="3600" b="0" strike="noStrike" spc="-1" dirty="0">
                <a:solidFill>
                  <a:srgbClr val="E5DEDB"/>
                </a:solidFill>
                <a:latin typeface="Century Gothic"/>
              </a:rPr>
              <a:t>L’EMI un levier pour </a:t>
            </a:r>
            <a:r>
              <a:rPr lang="fr-FR" sz="3600" b="0" strike="noStrike" spc="-1" dirty="0" err="1">
                <a:solidFill>
                  <a:srgbClr val="E5DEDB"/>
                </a:solidFill>
                <a:latin typeface="Century Gothic"/>
              </a:rPr>
              <a:t>co-enseigner</a:t>
            </a:r>
            <a:r>
              <a:rPr lang="fr-FR" sz="3600" b="0" strike="noStrike" spc="-1" dirty="0">
                <a:solidFill>
                  <a:srgbClr val="E5DEDB"/>
                </a:solidFill>
                <a:latin typeface="Century Gothic"/>
              </a:rPr>
              <a:t> Niveau 1 et 2</a:t>
            </a:r>
            <a:endParaRPr lang="fr-FR" sz="3600" b="0" strike="noStrike" spc="-1" dirty="0">
              <a:solidFill>
                <a:srgbClr val="000000"/>
              </a:solidFill>
              <a:latin typeface="Calibri"/>
            </a:endParaRPr>
          </a:p>
        </p:txBody>
      </p:sp>
      <p:graphicFrame>
        <p:nvGraphicFramePr>
          <p:cNvPr id="346" name="Tableau 6"/>
          <p:cNvGraphicFramePr/>
          <p:nvPr>
            <p:extLst>
              <p:ext uri="{D42A27DB-BD31-4B8C-83A1-F6EECF244321}">
                <p14:modId xmlns:p14="http://schemas.microsoft.com/office/powerpoint/2010/main" val="3222592817"/>
              </p:ext>
            </p:extLst>
          </p:nvPr>
        </p:nvGraphicFramePr>
        <p:xfrm>
          <a:off x="409680" y="2603520"/>
          <a:ext cx="5573520" cy="3750183"/>
        </p:xfrm>
        <a:graphic>
          <a:graphicData uri="http://schemas.openxmlformats.org/drawingml/2006/table">
            <a:tbl>
              <a:tblPr/>
              <a:tblGrid>
                <a:gridCol w="5573520">
                  <a:extLst>
                    <a:ext uri="{9D8B030D-6E8A-4147-A177-3AD203B41FA5}">
                      <a16:colId xmlns:a16="http://schemas.microsoft.com/office/drawing/2014/main" val="20000"/>
                    </a:ext>
                  </a:extLst>
                </a:gridCol>
              </a:tblGrid>
              <a:tr h="3748680">
                <a:tc>
                  <a:txBody>
                    <a:bodyPr/>
                    <a:lstStyle/>
                    <a:p>
                      <a:pPr marL="285840" indent="-285840">
                        <a:lnSpc>
                          <a:spcPct val="150000"/>
                        </a:lnSpc>
                        <a:spcBef>
                          <a:spcPts val="0"/>
                        </a:spcBef>
                        <a:spcAft>
                          <a:spcPts val="0"/>
                        </a:spcAft>
                        <a:buClr>
                          <a:srgbClr val="E64823"/>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fr-FR" sz="1800" b="1" strike="noStrike" spc="-1" dirty="0">
                          <a:solidFill>
                            <a:srgbClr val="000000"/>
                          </a:solidFill>
                          <a:latin typeface="Century Gothic" panose="020B0502020202020204" pitchFamily="34" charset="0"/>
                          <a:ea typeface="DejaVu Sans"/>
                        </a:rPr>
                        <a:t>Niveau 1 </a:t>
                      </a:r>
                      <a:endParaRPr lang="fr-FR" sz="1800" b="1" strike="noStrike" spc="-1" dirty="0">
                        <a:solidFill>
                          <a:srgbClr val="000000"/>
                        </a:solidFill>
                        <a:latin typeface="Century Gothic" panose="020B0502020202020204" pitchFamily="34" charset="0"/>
                      </a:endParaRPr>
                    </a:p>
                    <a:p>
                      <a:pPr>
                        <a:lnSpc>
                          <a:spcPct val="150000"/>
                        </a:lnSpc>
                        <a:spcBef>
                          <a:spcPts val="0"/>
                        </a:spcBef>
                        <a:spcAft>
                          <a:spcPts val="0"/>
                        </a:spcAft>
                        <a:buNone/>
                        <a:tabLst>
                          <a:tab pos="0" algn="l"/>
                        </a:tabLst>
                      </a:pPr>
                      <a:r>
                        <a:rPr lang="fr-FR" sz="1800" b="0" strike="noStrike" spc="-1" dirty="0">
                          <a:solidFill>
                            <a:srgbClr val="000000"/>
                          </a:solidFill>
                          <a:latin typeface="Century Gothic"/>
                          <a:ea typeface="DejaVu Sans"/>
                        </a:rPr>
                        <a:t>Créer les conditions d’accompagnement des élèves vers l’acquisition des compétences EMI.</a:t>
                      </a:r>
                      <a:endParaRPr lang="fr-FR" sz="1800" b="0" strike="noStrike" spc="-1" dirty="0">
                        <a:solidFill>
                          <a:srgbClr val="000000"/>
                        </a:solidFill>
                        <a:latin typeface="Calibri"/>
                      </a:endParaRPr>
                    </a:p>
                    <a:p>
                      <a:pPr marL="287280" indent="-285840">
                        <a:lnSpc>
                          <a:spcPct val="150000"/>
                        </a:lnSpc>
                        <a:spcBef>
                          <a:spcPts val="0"/>
                        </a:spcBef>
                        <a:spcAft>
                          <a:spcPts val="0"/>
                        </a:spcAft>
                        <a:buClr>
                          <a:srgbClr val="E64823"/>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fr-FR" sz="1800" b="0" strike="noStrike" spc="-1" dirty="0">
                          <a:solidFill>
                            <a:srgbClr val="000000"/>
                          </a:solidFill>
                          <a:latin typeface="Century Gothic"/>
                          <a:ea typeface="DejaVu Sans"/>
                        </a:rPr>
                        <a:t>Identifier et maitriser l’EMI (cadre et concepts).</a:t>
                      </a:r>
                      <a:endParaRPr lang="fr-FR" sz="1800" b="0" strike="noStrike" spc="-1" dirty="0">
                        <a:solidFill>
                          <a:srgbClr val="000000"/>
                        </a:solidFill>
                        <a:latin typeface="Calibri"/>
                      </a:endParaRPr>
                    </a:p>
                    <a:p>
                      <a:pPr marL="287280" indent="-285840">
                        <a:lnSpc>
                          <a:spcPct val="150000"/>
                        </a:lnSpc>
                        <a:spcBef>
                          <a:spcPts val="0"/>
                        </a:spcBef>
                        <a:spcAft>
                          <a:spcPts val="0"/>
                        </a:spcAft>
                        <a:buClr>
                          <a:srgbClr val="E64823"/>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fr-FR" sz="1800" b="0" strike="noStrike" spc="-1" dirty="0">
                          <a:solidFill>
                            <a:srgbClr val="000000"/>
                          </a:solidFill>
                          <a:latin typeface="Century Gothic"/>
                          <a:ea typeface="DejaVu Sans"/>
                        </a:rPr>
                        <a:t>Développer ses connaissances (actualisation et expérimentation).</a:t>
                      </a:r>
                      <a:endParaRPr lang="fr-FR" sz="1800" b="0" strike="noStrike" spc="-1" dirty="0">
                        <a:solidFill>
                          <a:srgbClr val="000000"/>
                        </a:solidFill>
                        <a:latin typeface="Calibri"/>
                      </a:endParaRPr>
                    </a:p>
                    <a:p>
                      <a:pPr marL="287280" indent="-285840">
                        <a:lnSpc>
                          <a:spcPct val="150000"/>
                        </a:lnSpc>
                        <a:spcBef>
                          <a:spcPts val="0"/>
                        </a:spcBef>
                        <a:spcAft>
                          <a:spcPts val="0"/>
                        </a:spcAft>
                        <a:buClr>
                          <a:srgbClr val="E64823"/>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fr-FR" sz="1800" b="0" strike="noStrike" spc="-1" dirty="0">
                          <a:solidFill>
                            <a:srgbClr val="000000"/>
                          </a:solidFill>
                          <a:latin typeface="Century Gothic"/>
                          <a:ea typeface="DejaVu Sans"/>
                        </a:rPr>
                        <a:t>Harmoniser sa pratique à l’échelle de l’établissement (impulser et dynamiser).</a:t>
                      </a:r>
                      <a:endParaRPr lang="fr-FR" sz="1800" b="0" strike="noStrike" spc="-1" dirty="0">
                        <a:solidFill>
                          <a:srgbClr val="000000"/>
                        </a:solidFill>
                        <a:latin typeface="Calibri"/>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extLst>
                  <a:ext uri="{0D108BD9-81ED-4DB2-BD59-A6C34878D82A}">
                    <a16:rowId xmlns:a16="http://schemas.microsoft.com/office/drawing/2014/main" val="10000"/>
                  </a:ext>
                </a:extLst>
              </a:tr>
            </a:tbl>
          </a:graphicData>
        </a:graphic>
      </p:graphicFrame>
      <p:graphicFrame>
        <p:nvGraphicFramePr>
          <p:cNvPr id="347" name="Tableau 7"/>
          <p:cNvGraphicFramePr/>
          <p:nvPr>
            <p:extLst>
              <p:ext uri="{D42A27DB-BD31-4B8C-83A1-F6EECF244321}">
                <p14:modId xmlns:p14="http://schemas.microsoft.com/office/powerpoint/2010/main" val="1878862793"/>
              </p:ext>
            </p:extLst>
          </p:nvPr>
        </p:nvGraphicFramePr>
        <p:xfrm>
          <a:off x="6208560" y="2603520"/>
          <a:ext cx="5573520" cy="3749040"/>
        </p:xfrm>
        <a:graphic>
          <a:graphicData uri="http://schemas.openxmlformats.org/drawingml/2006/table">
            <a:tbl>
              <a:tblPr/>
              <a:tblGrid>
                <a:gridCol w="5573520">
                  <a:extLst>
                    <a:ext uri="{9D8B030D-6E8A-4147-A177-3AD203B41FA5}">
                      <a16:colId xmlns:a16="http://schemas.microsoft.com/office/drawing/2014/main" val="20000"/>
                    </a:ext>
                  </a:extLst>
                </a:gridCol>
              </a:tblGrid>
              <a:tr h="3749040">
                <a:tc>
                  <a:txBody>
                    <a:bodyPr/>
                    <a:lstStyle/>
                    <a:p>
                      <a:pPr marL="285840" indent="-285840">
                        <a:lnSpc>
                          <a:spcPct val="150000"/>
                        </a:lnSpc>
                        <a:buClr>
                          <a:srgbClr val="E64823"/>
                        </a:buClr>
                        <a:buFont typeface="Wingdings" charset="2"/>
                        <a:buChar char=""/>
                      </a:pPr>
                      <a:r>
                        <a:rPr lang="fr-FR" sz="1800" b="1" strike="noStrike" spc="-1" dirty="0">
                          <a:solidFill>
                            <a:srgbClr val="000000"/>
                          </a:solidFill>
                          <a:latin typeface="Century Gothic" panose="020B0502020202020204" pitchFamily="34" charset="0"/>
                          <a:ea typeface="DejaVu Sans"/>
                        </a:rPr>
                        <a:t>Niveau 2 </a:t>
                      </a:r>
                      <a:endParaRPr lang="fr-FR" sz="1800" b="1" strike="noStrike" spc="-1" dirty="0">
                        <a:solidFill>
                          <a:srgbClr val="000000"/>
                        </a:solidFill>
                        <a:latin typeface="Century Gothic" panose="020B0502020202020204" pitchFamily="34" charset="0"/>
                      </a:endParaRPr>
                    </a:p>
                    <a:p>
                      <a:pPr>
                        <a:lnSpc>
                          <a:spcPct val="150000"/>
                        </a:lnSpc>
                        <a:buNone/>
                      </a:pPr>
                      <a:r>
                        <a:rPr lang="fr-FR" sz="1800" b="0" strike="noStrike" spc="-1" dirty="0">
                          <a:solidFill>
                            <a:srgbClr val="000000"/>
                          </a:solidFill>
                          <a:latin typeface="Century Gothic"/>
                          <a:ea typeface="DejaVu Sans"/>
                        </a:rPr>
                        <a:t>Affiner une progression EMI pour toucher l’ensemble des élèves de son EPLE.</a:t>
                      </a:r>
                      <a:endParaRPr lang="fr-FR" sz="1800" b="0" strike="noStrike" spc="-1" dirty="0">
                        <a:solidFill>
                          <a:srgbClr val="000000"/>
                        </a:solidFill>
                        <a:latin typeface="Calibri"/>
                      </a:endParaRPr>
                    </a:p>
                    <a:p>
                      <a:pPr marL="285840" indent="-285840">
                        <a:lnSpc>
                          <a:spcPct val="150000"/>
                        </a:lnSpc>
                        <a:buClr>
                          <a:srgbClr val="E64823"/>
                        </a:buClr>
                        <a:buFont typeface="Arial"/>
                        <a:buChar char="•"/>
                      </a:pPr>
                      <a:r>
                        <a:rPr lang="fr-FR" sz="1800" b="0" strike="noStrike" spc="-1" dirty="0">
                          <a:solidFill>
                            <a:srgbClr val="000000"/>
                          </a:solidFill>
                          <a:latin typeface="Century Gothic"/>
                          <a:ea typeface="DejaVu Sans"/>
                        </a:rPr>
                        <a:t>Divers leviers (parcours, projets, instances).</a:t>
                      </a:r>
                      <a:endParaRPr lang="fr-FR" sz="1800" b="0" strike="noStrike" spc="-1" dirty="0">
                        <a:solidFill>
                          <a:srgbClr val="000000"/>
                        </a:solidFill>
                        <a:latin typeface="Calibri"/>
                      </a:endParaRPr>
                    </a:p>
                    <a:p>
                      <a:pPr marL="285840" indent="-285840">
                        <a:lnSpc>
                          <a:spcPct val="150000"/>
                        </a:lnSpc>
                        <a:buClr>
                          <a:srgbClr val="E64823"/>
                        </a:buClr>
                        <a:buFont typeface="Arial"/>
                        <a:buChar char="•"/>
                        <a:tabLst>
                          <a:tab pos="0" algn="l"/>
                        </a:tabLst>
                      </a:pPr>
                      <a:r>
                        <a:rPr lang="fr-FR" sz="1800" b="0" strike="noStrike" spc="-1" dirty="0">
                          <a:solidFill>
                            <a:srgbClr val="000000"/>
                          </a:solidFill>
                          <a:latin typeface="Century Gothic"/>
                          <a:ea typeface="DejaVu Sans"/>
                        </a:rPr>
                        <a:t>3 niveaux : EPLE, académique, national.</a:t>
                      </a:r>
                      <a:endParaRPr lang="fr-FR" sz="1800" b="0" strike="noStrike" spc="-1" dirty="0">
                        <a:solidFill>
                          <a:srgbClr val="000000"/>
                        </a:solidFill>
                        <a:latin typeface="Calibri"/>
                      </a:endParaRPr>
                    </a:p>
                    <a:p>
                      <a:pPr marL="285840" indent="-285840">
                        <a:lnSpc>
                          <a:spcPct val="150000"/>
                        </a:lnSpc>
                        <a:buClr>
                          <a:srgbClr val="E64823"/>
                        </a:buClr>
                        <a:buFont typeface="Arial"/>
                        <a:buChar char="•"/>
                        <a:tabLst>
                          <a:tab pos="0" algn="l"/>
                        </a:tabLst>
                      </a:pPr>
                      <a:r>
                        <a:rPr lang="fr-FR" sz="1800" b="0" strike="noStrike" spc="-1" dirty="0">
                          <a:solidFill>
                            <a:srgbClr val="000000"/>
                          </a:solidFill>
                          <a:latin typeface="Century Gothic"/>
                          <a:ea typeface="DejaVu Sans"/>
                        </a:rPr>
                        <a:t>Accompagnement des élèves : progression spiralaire, évaluation.</a:t>
                      </a:r>
                      <a:endParaRPr lang="fr-FR" sz="1800" b="0" strike="noStrike" spc="-1" dirty="0">
                        <a:solidFill>
                          <a:srgbClr val="000000"/>
                        </a:solidFill>
                        <a:latin typeface="Calibri"/>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6"/>
                                        </p:tgtEl>
                                        <p:attrNameLst>
                                          <p:attrName>style.visibility</p:attrName>
                                        </p:attrNameLst>
                                      </p:cBhvr>
                                      <p:to>
                                        <p:strVal val="visible"/>
                                      </p:to>
                                    </p:set>
                                    <p:animEffect transition="in" filter="wipe(down)">
                                      <p:cBhvr>
                                        <p:cTn id="12" dur="500"/>
                                        <p:tgtEl>
                                          <p:spTgt spid="3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7"/>
                                        </p:tgtEl>
                                        <p:attrNameLst>
                                          <p:attrName>style.visibility</p:attrName>
                                        </p:attrNameLst>
                                      </p:cBhvr>
                                      <p:to>
                                        <p:strVal val="visible"/>
                                      </p:to>
                                    </p:set>
                                    <p:animEffect transition="in" filter="wipe(down)">
                                      <p:cBhvr>
                                        <p:cTn id="17"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1154880" y="973800"/>
            <a:ext cx="8760240" cy="705960"/>
          </a:xfrm>
          <a:prstGeom prst="rect">
            <a:avLst/>
          </a:prstGeom>
          <a:noFill/>
          <a:ln w="0">
            <a:noFill/>
          </a:ln>
        </p:spPr>
        <p:txBody>
          <a:bodyPr lIns="0" tIns="0" rIns="0" bIns="0" anchor="ctr">
            <a:noAutofit/>
          </a:bodyPr>
          <a:lstStyle/>
          <a:p>
            <a:pPr>
              <a:lnSpc>
                <a:spcPct val="100000"/>
              </a:lnSpc>
              <a:buNone/>
            </a:pPr>
            <a:r>
              <a:rPr lang="fr-FR" sz="3600" b="0" strike="noStrike" spc="-1" dirty="0">
                <a:solidFill>
                  <a:srgbClr val="E5DEDB"/>
                </a:solidFill>
                <a:latin typeface="Century Gothic"/>
              </a:rPr>
              <a:t>Les formations transversales</a:t>
            </a:r>
            <a:endParaRPr lang="fr-FR" sz="3600" b="0" strike="noStrike" spc="-1" dirty="0">
              <a:solidFill>
                <a:srgbClr val="000000"/>
              </a:solidFill>
              <a:latin typeface="Calibri"/>
            </a:endParaRPr>
          </a:p>
        </p:txBody>
      </p:sp>
      <p:pic>
        <p:nvPicPr>
          <p:cNvPr id="349" name="Espace réservé du contenu 8"/>
          <p:cNvPicPr/>
          <p:nvPr/>
        </p:nvPicPr>
        <p:blipFill>
          <a:blip r:embed="rId3"/>
          <a:stretch/>
        </p:blipFill>
        <p:spPr>
          <a:xfrm>
            <a:off x="1228320" y="3135960"/>
            <a:ext cx="4213080" cy="3432600"/>
          </a:xfrm>
          <a:prstGeom prst="rect">
            <a:avLst/>
          </a:prstGeom>
          <a:ln w="0">
            <a:noFill/>
          </a:ln>
        </p:spPr>
      </p:pic>
      <p:sp>
        <p:nvSpPr>
          <p:cNvPr id="350" name="PlaceHolder 2"/>
          <p:cNvSpPr>
            <a:spLocks noGrp="1"/>
          </p:cNvSpPr>
          <p:nvPr>
            <p:ph/>
          </p:nvPr>
        </p:nvSpPr>
        <p:spPr>
          <a:xfrm>
            <a:off x="6208560" y="2603520"/>
            <a:ext cx="4824000" cy="3965400"/>
          </a:xfrm>
          <a:prstGeom prst="rect">
            <a:avLst/>
          </a:prstGeom>
          <a:noFill/>
          <a:ln w="0">
            <a:noFill/>
          </a:ln>
        </p:spPr>
        <p:txBody>
          <a:bodyPr lIns="0" tIns="0" rIns="0" bIns="0" anchor="t">
            <a:noAutofit/>
          </a:bodyPr>
          <a:lstStyle/>
          <a:p>
            <a:pPr marL="343080" indent="-343080">
              <a:lnSpc>
                <a:spcPct val="100000"/>
              </a:lnSpc>
              <a:spcBef>
                <a:spcPts val="1001"/>
              </a:spcBef>
              <a:buClr>
                <a:srgbClr val="FFCA08"/>
              </a:buClr>
              <a:buSzPct val="80000"/>
              <a:buFont typeface="Wingdings 3" charset="2"/>
              <a:buChar char=""/>
            </a:pPr>
            <a:r>
              <a:rPr lang="fr-FR" sz="1800" b="0" strike="noStrike" spc="-1" dirty="0">
                <a:solidFill>
                  <a:srgbClr val="404040"/>
                </a:solidFill>
                <a:latin typeface="Century Gothic"/>
              </a:rPr>
              <a:t>Les formations locales et territoriales </a:t>
            </a:r>
            <a:endParaRPr lang="fr-FR" sz="1800" b="0" strike="noStrike" spc="-1" dirty="0">
              <a:solidFill>
                <a:srgbClr val="000000"/>
              </a:solidFill>
              <a:latin typeface="Calibri"/>
            </a:endParaRPr>
          </a:p>
          <a:p>
            <a:pPr>
              <a:lnSpc>
                <a:spcPct val="100000"/>
              </a:lnSpc>
              <a:spcBef>
                <a:spcPts val="1001"/>
              </a:spcBef>
              <a:buNone/>
              <a:tabLst>
                <a:tab pos="0" algn="l"/>
              </a:tabLst>
            </a:pPr>
            <a:r>
              <a:rPr lang="fr-FR" sz="1800" b="0" strike="noStrike" spc="-1" dirty="0">
                <a:solidFill>
                  <a:srgbClr val="404040"/>
                </a:solidFill>
                <a:latin typeface="Century Gothic"/>
              </a:rPr>
              <a:t>( FIL / FTP )</a:t>
            </a:r>
            <a:endParaRPr lang="fr-FR" sz="1800" b="0" strike="noStrike" spc="-1" dirty="0">
              <a:solidFill>
                <a:srgbClr val="000000"/>
              </a:solidFill>
              <a:latin typeface="Calibri"/>
            </a:endParaRPr>
          </a:p>
          <a:p>
            <a:pPr marL="343080" indent="-343080">
              <a:lnSpc>
                <a:spcPct val="100000"/>
              </a:lnSpc>
              <a:spcBef>
                <a:spcPts val="1001"/>
              </a:spcBef>
              <a:buClr>
                <a:srgbClr val="FFCA08"/>
              </a:buClr>
              <a:buSzPct val="80000"/>
              <a:buFont typeface="Arial"/>
              <a:buChar char="•"/>
              <a:tabLst>
                <a:tab pos="0" algn="l"/>
              </a:tabLst>
            </a:pPr>
            <a:r>
              <a:rPr lang="fr-FR" sz="1800" b="0" strike="noStrike" spc="-1" dirty="0">
                <a:solidFill>
                  <a:srgbClr val="404040"/>
                </a:solidFill>
                <a:latin typeface="Century Gothic"/>
              </a:rPr>
              <a:t>Sur demande (équipes de direction des EPLE)</a:t>
            </a:r>
            <a:endParaRPr lang="fr-FR" sz="1800" b="0" strike="noStrike" spc="-1" dirty="0">
              <a:solidFill>
                <a:srgbClr val="000000"/>
              </a:solidFill>
              <a:latin typeface="Calibri"/>
            </a:endParaRPr>
          </a:p>
          <a:p>
            <a:pPr marL="343080" indent="-343080">
              <a:lnSpc>
                <a:spcPct val="100000"/>
              </a:lnSpc>
              <a:spcBef>
                <a:spcPts val="1001"/>
              </a:spcBef>
              <a:buClr>
                <a:srgbClr val="FFCA08"/>
              </a:buClr>
              <a:buSzPct val="80000"/>
              <a:buFont typeface="Wingdings" charset="2"/>
              <a:buChar char=""/>
              <a:tabLst>
                <a:tab pos="0" algn="l"/>
              </a:tabLst>
            </a:pPr>
            <a:r>
              <a:rPr lang="fr-FR" sz="1800" b="0" strike="noStrike" spc="-1" dirty="0">
                <a:solidFill>
                  <a:srgbClr val="404040"/>
                </a:solidFill>
                <a:latin typeface="Century Gothic"/>
              </a:rPr>
              <a:t>Les formations en ligne</a:t>
            </a:r>
            <a:endParaRPr lang="fr-FR" sz="1800" b="0" strike="noStrike" spc="-1" dirty="0">
              <a:solidFill>
                <a:srgbClr val="000000"/>
              </a:solidFill>
              <a:latin typeface="Calibri"/>
            </a:endParaRPr>
          </a:p>
          <a:p>
            <a:pPr>
              <a:lnSpc>
                <a:spcPct val="100000"/>
              </a:lnSpc>
              <a:spcBef>
                <a:spcPts val="1001"/>
              </a:spcBef>
              <a:buNone/>
              <a:tabLst>
                <a:tab pos="0" algn="l"/>
              </a:tabLst>
            </a:pPr>
            <a:endParaRPr lang="fr-FR" sz="1800" b="0" strike="noStrike" spc="-1" dirty="0">
              <a:solidFill>
                <a:srgbClr val="000000"/>
              </a:solidFill>
              <a:latin typeface="Calibri"/>
            </a:endParaRPr>
          </a:p>
        </p:txBody>
      </p:sp>
      <p:sp>
        <p:nvSpPr>
          <p:cNvPr id="351" name="ZoneTexte 9"/>
          <p:cNvSpPr/>
          <p:nvPr/>
        </p:nvSpPr>
        <p:spPr>
          <a:xfrm>
            <a:off x="1154880" y="2766960"/>
            <a:ext cx="46612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FFCA08"/>
              </a:buClr>
              <a:buFont typeface="Wingdings" charset="2"/>
              <a:buChar char=""/>
            </a:pPr>
            <a:r>
              <a:rPr lang="fr-FR" sz="1800" b="0" strike="noStrike" spc="-1" dirty="0">
                <a:solidFill>
                  <a:srgbClr val="000000"/>
                </a:solidFill>
                <a:latin typeface="Century Gothic"/>
                <a:ea typeface="DejaVu Sans"/>
              </a:rPr>
              <a:t>Sur abonnement ou préinscription</a:t>
            </a:r>
            <a:endParaRPr lang="fr-FR" sz="1800" b="0" strike="noStrike" spc="-1" dirty="0">
              <a:solidFill>
                <a:srgbClr val="000000"/>
              </a:solidFill>
              <a:latin typeface="Calibri"/>
            </a:endParaRPr>
          </a:p>
        </p:txBody>
      </p:sp>
      <p:pic>
        <p:nvPicPr>
          <p:cNvPr id="352" name="Image 11"/>
          <p:cNvPicPr/>
          <p:nvPr/>
        </p:nvPicPr>
        <p:blipFill>
          <a:blip r:embed="rId4"/>
          <a:stretch/>
        </p:blipFill>
        <p:spPr>
          <a:xfrm>
            <a:off x="6283800" y="4443840"/>
            <a:ext cx="3911760" cy="1982520"/>
          </a:xfrm>
          <a:prstGeom prst="rect">
            <a:avLst/>
          </a:prstGeom>
          <a:ln w="0">
            <a:noFill/>
          </a:ln>
        </p:spPr>
      </p:pic>
      <p:pic>
        <p:nvPicPr>
          <p:cNvPr id="353" name="Graphique 3"/>
          <p:cNvPicPr/>
          <p:nvPr/>
        </p:nvPicPr>
        <p:blipFill>
          <a:blip r:embed="rId5"/>
          <a:stretch/>
        </p:blipFill>
        <p:spPr>
          <a:xfrm>
            <a:off x="9280800" y="5413320"/>
            <a:ext cx="2170440" cy="469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xEl>
                                              <p:pRg st="0" end="0"/>
                                            </p:txEl>
                                          </p:spTgt>
                                        </p:tgtEl>
                                        <p:attrNameLst>
                                          <p:attrName>style.visibility</p:attrName>
                                        </p:attrNameLst>
                                      </p:cBhvr>
                                      <p:to>
                                        <p:strVal val="visible"/>
                                      </p:to>
                                    </p:set>
                                    <p:animEffect transition="in" filter="fade">
                                      <p:cBhvr>
                                        <p:cTn id="12" dur="500"/>
                                        <p:tgtEl>
                                          <p:spTgt spid="3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9"/>
                                        </p:tgtEl>
                                        <p:attrNameLst>
                                          <p:attrName>style.visibility</p:attrName>
                                        </p:attrNameLst>
                                      </p:cBhvr>
                                      <p:to>
                                        <p:strVal val="visible"/>
                                      </p:to>
                                    </p:set>
                                    <p:animEffect transition="in" filter="fade">
                                      <p:cBhvr>
                                        <p:cTn id="17" dur="500"/>
                                        <p:tgtEl>
                                          <p:spTgt spid="3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0">
                                            <p:txEl>
                                              <p:pRg st="0" end="0"/>
                                            </p:txEl>
                                          </p:spTgt>
                                        </p:tgtEl>
                                        <p:attrNameLst>
                                          <p:attrName>style.visibility</p:attrName>
                                        </p:attrNameLst>
                                      </p:cBhvr>
                                      <p:to>
                                        <p:strVal val="visible"/>
                                      </p:to>
                                    </p:set>
                                    <p:animEffect transition="in" filter="fade">
                                      <p:cBhvr>
                                        <p:cTn id="22" dur="500"/>
                                        <p:tgtEl>
                                          <p:spTgt spid="35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0">
                                            <p:txEl>
                                              <p:pRg st="1" end="1"/>
                                            </p:txEl>
                                          </p:spTgt>
                                        </p:tgtEl>
                                        <p:attrNameLst>
                                          <p:attrName>style.visibility</p:attrName>
                                        </p:attrNameLst>
                                      </p:cBhvr>
                                      <p:to>
                                        <p:strVal val="visible"/>
                                      </p:to>
                                    </p:set>
                                    <p:animEffect transition="in" filter="fade">
                                      <p:cBhvr>
                                        <p:cTn id="27" dur="500"/>
                                        <p:tgtEl>
                                          <p:spTgt spid="35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0">
                                            <p:txEl>
                                              <p:pRg st="2" end="2"/>
                                            </p:txEl>
                                          </p:spTgt>
                                        </p:tgtEl>
                                        <p:attrNameLst>
                                          <p:attrName>style.visibility</p:attrName>
                                        </p:attrNameLst>
                                      </p:cBhvr>
                                      <p:to>
                                        <p:strVal val="visible"/>
                                      </p:to>
                                    </p:set>
                                    <p:animEffect transition="in" filter="fade">
                                      <p:cBhvr>
                                        <p:cTn id="32" dur="500"/>
                                        <p:tgtEl>
                                          <p:spTgt spid="35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0">
                                            <p:txEl>
                                              <p:pRg st="3" end="3"/>
                                            </p:txEl>
                                          </p:spTgt>
                                        </p:tgtEl>
                                        <p:attrNameLst>
                                          <p:attrName>style.visibility</p:attrName>
                                        </p:attrNameLst>
                                      </p:cBhvr>
                                      <p:to>
                                        <p:strVal val="visible"/>
                                      </p:to>
                                    </p:set>
                                    <p:animEffect transition="in" filter="fade">
                                      <p:cBhvr>
                                        <p:cTn id="37" dur="500"/>
                                        <p:tgtEl>
                                          <p:spTgt spid="35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2"/>
                                        </p:tgtEl>
                                        <p:attrNameLst>
                                          <p:attrName>style.visibility</p:attrName>
                                        </p:attrNameLst>
                                      </p:cBhvr>
                                      <p:to>
                                        <p:strVal val="visible"/>
                                      </p:to>
                                    </p:set>
                                    <p:animEffect transition="in" filter="fade">
                                      <p:cBhvr>
                                        <p:cTn id="42"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P spid="35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title"/>
          </p:nvPr>
        </p:nvSpPr>
        <p:spPr>
          <a:xfrm>
            <a:off x="1154880" y="973800"/>
            <a:ext cx="8760240" cy="705960"/>
          </a:xfrm>
          <a:prstGeom prst="rect">
            <a:avLst/>
          </a:prstGeom>
          <a:noFill/>
          <a:ln w="0">
            <a:noFill/>
          </a:ln>
        </p:spPr>
        <p:txBody>
          <a:bodyPr lIns="90000" tIns="45000" rIns="90000" bIns="45000" anchor="ctr">
            <a:noAutofit/>
          </a:bodyPr>
          <a:lstStyle/>
          <a:p>
            <a:pPr>
              <a:lnSpc>
                <a:spcPct val="100000"/>
              </a:lnSpc>
              <a:buNone/>
            </a:pPr>
            <a:r>
              <a:rPr lang="fr-FR" sz="3600" b="0" strike="noStrike" spc="-1" dirty="0">
                <a:solidFill>
                  <a:srgbClr val="E5DEDB"/>
                </a:solidFill>
                <a:latin typeface="Century Gothic"/>
              </a:rPr>
              <a:t>Les partenaires indispensables et autres offres de formation EMI</a:t>
            </a:r>
            <a:endParaRPr lang="fr-FR" sz="3600" b="0" strike="noStrike" spc="-1" dirty="0">
              <a:solidFill>
                <a:srgbClr val="000000"/>
              </a:solidFill>
              <a:latin typeface="Calibri"/>
            </a:endParaRPr>
          </a:p>
        </p:txBody>
      </p:sp>
      <p:sp>
        <p:nvSpPr>
          <p:cNvPr id="355" name="PlaceHolder 2"/>
          <p:cNvSpPr>
            <a:spLocks noGrp="1"/>
          </p:cNvSpPr>
          <p:nvPr>
            <p:ph/>
          </p:nvPr>
        </p:nvSpPr>
        <p:spPr>
          <a:xfrm>
            <a:off x="1154880" y="2603519"/>
            <a:ext cx="8824680" cy="3996063"/>
          </a:xfrm>
          <a:prstGeom prst="rect">
            <a:avLst/>
          </a:prstGeom>
          <a:noFill/>
          <a:ln w="0">
            <a:noFill/>
          </a:ln>
        </p:spPr>
        <p:txBody>
          <a:bodyPr lIns="90000" tIns="45000" rIns="90000" bIns="45000" anchor="t">
            <a:normAutofit/>
          </a:bodyPr>
          <a:lstStyle/>
          <a:p>
            <a:pPr marL="343080" indent="-343080">
              <a:lnSpc>
                <a:spcPct val="100000"/>
              </a:lnSpc>
              <a:spcBef>
                <a:spcPts val="1001"/>
              </a:spcBef>
              <a:buClr>
                <a:srgbClr val="FFCA08"/>
              </a:buClr>
              <a:buSzPct val="80000"/>
              <a:buFont typeface="Wingdings 3" charset="2"/>
              <a:buChar char=""/>
            </a:pPr>
            <a:r>
              <a:rPr lang="fr-FR" sz="3200" b="1" strike="noStrike" spc="-1" dirty="0">
                <a:solidFill>
                  <a:schemeClr val="accent5">
                    <a:lumMod val="75000"/>
                  </a:schemeClr>
                </a:solidFill>
                <a:latin typeface="Century Gothic"/>
              </a:rPr>
              <a:t>Le CLEMI</a:t>
            </a:r>
            <a:endParaRPr lang="fr-FR" sz="3200" b="0" strike="noStrike" spc="-1" dirty="0">
              <a:solidFill>
                <a:srgbClr val="000000"/>
              </a:solidFill>
              <a:latin typeface="Calibri"/>
            </a:endParaRPr>
          </a:p>
        </p:txBody>
      </p:sp>
      <p:sp>
        <p:nvSpPr>
          <p:cNvPr id="356" name="PlaceHolder 3"/>
          <p:cNvSpPr>
            <a:spLocks noGrp="1"/>
          </p:cNvSpPr>
          <p:nvPr>
            <p:ph/>
          </p:nvPr>
        </p:nvSpPr>
        <p:spPr>
          <a:xfrm>
            <a:off x="1305720" y="3429000"/>
            <a:ext cx="3140640" cy="2846880"/>
          </a:xfrm>
          <a:prstGeom prst="rect">
            <a:avLst/>
          </a:prstGeom>
          <a:noFill/>
          <a:ln w="0">
            <a:noFill/>
          </a:ln>
        </p:spPr>
        <p:txBody>
          <a:bodyPr lIns="90000" tIns="45000" rIns="90000" bIns="45000" anchor="t">
            <a:normAutofit fontScale="84000" lnSpcReduction="20000"/>
          </a:bodyPr>
          <a:lstStyle/>
          <a:p>
            <a:pPr marL="285840" indent="-285840">
              <a:lnSpc>
                <a:spcPct val="100000"/>
              </a:lnSpc>
              <a:spcBef>
                <a:spcPts val="1001"/>
              </a:spcBef>
              <a:buClr>
                <a:srgbClr val="FFCA08"/>
              </a:buClr>
              <a:buSzPct val="80000"/>
              <a:buFont typeface="Wingdings" charset="2"/>
              <a:buChar char=""/>
            </a:pPr>
            <a:r>
              <a:rPr lang="fr-FR" sz="1800" b="0" u="sng" strike="noStrike" spc="-1" dirty="0">
                <a:solidFill>
                  <a:srgbClr val="2998E3"/>
                </a:solidFill>
                <a:uFillTx/>
                <a:latin typeface="Century Gothic"/>
                <a:hlinkClick r:id="rId2"/>
              </a:rPr>
              <a:t>Les parcours de formation proposés par le CLEMI national</a:t>
            </a:r>
            <a:r>
              <a:rPr lang="fr-FR" sz="1800" b="0" strike="noStrike" spc="-1" dirty="0">
                <a:solidFill>
                  <a:srgbClr val="000000"/>
                </a:solidFill>
                <a:latin typeface="Century Gothic"/>
              </a:rPr>
              <a:t> :</a:t>
            </a:r>
            <a:endParaRPr lang="fr-FR" sz="18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800" b="0" strike="noStrike" spc="-1" dirty="0">
                <a:solidFill>
                  <a:srgbClr val="000000"/>
                </a:solidFill>
                <a:latin typeface="Century Gothic"/>
              </a:rPr>
              <a:t>Les désordres de l’information : comment les aborder avec les élèves ? (mars 2023)</a:t>
            </a:r>
            <a:endParaRPr lang="fr-FR" sz="18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800" b="0" strike="noStrike" spc="-1" dirty="0">
                <a:solidFill>
                  <a:srgbClr val="000000"/>
                </a:solidFill>
                <a:latin typeface="Century Gothic"/>
              </a:rPr>
              <a:t>CLEMI Strasbourg :</a:t>
            </a:r>
            <a:endParaRPr lang="fr-FR" sz="18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800" b="0" u="sng" strike="noStrike" spc="-1" dirty="0">
                <a:solidFill>
                  <a:srgbClr val="2998E3"/>
                </a:solidFill>
                <a:uFillTx/>
                <a:latin typeface="Century Gothic"/>
                <a:hlinkClick r:id="rId3"/>
              </a:rPr>
              <a:t>Offres de formations</a:t>
            </a:r>
            <a:endParaRPr lang="fr-FR" sz="18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800" b="0" u="sng" strike="noStrike" spc="-1" dirty="0">
                <a:solidFill>
                  <a:srgbClr val="2998E3"/>
                </a:solidFill>
                <a:uFillTx/>
                <a:latin typeface="Century Gothic"/>
                <a:hlinkClick r:id="rId4"/>
              </a:rPr>
              <a:t>Page EMI sur le site académique, nombreux dispositifs</a:t>
            </a:r>
            <a:endParaRPr lang="fr-FR" sz="1800" b="0" strike="noStrike" spc="-1" dirty="0">
              <a:solidFill>
                <a:srgbClr val="000000"/>
              </a:solidFill>
              <a:latin typeface="Calibri"/>
            </a:endParaRPr>
          </a:p>
        </p:txBody>
      </p:sp>
      <p:pic>
        <p:nvPicPr>
          <p:cNvPr id="357" name="Image 2"/>
          <p:cNvPicPr/>
          <p:nvPr/>
        </p:nvPicPr>
        <p:blipFill>
          <a:blip r:embed="rId5"/>
          <a:stretch/>
        </p:blipFill>
        <p:spPr>
          <a:xfrm>
            <a:off x="5359320" y="5795640"/>
            <a:ext cx="1988640" cy="961920"/>
          </a:xfrm>
          <a:prstGeom prst="rect">
            <a:avLst/>
          </a:prstGeom>
          <a:ln w="0">
            <a:noFill/>
          </a:ln>
        </p:spPr>
      </p:pic>
      <p:sp>
        <p:nvSpPr>
          <p:cNvPr id="358" name="ZoneTexte 2"/>
          <p:cNvSpPr/>
          <p:nvPr/>
        </p:nvSpPr>
        <p:spPr>
          <a:xfrm>
            <a:off x="5702400" y="3732480"/>
            <a:ext cx="399492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FFCA08"/>
              </a:buClr>
              <a:buFont typeface="Wingdings" charset="2"/>
              <a:buChar char=""/>
            </a:pPr>
            <a:r>
              <a:rPr lang="fr-FR" sz="1800" b="0" strike="noStrike" spc="-1" dirty="0">
                <a:solidFill>
                  <a:srgbClr val="000000"/>
                </a:solidFill>
                <a:latin typeface="Century Gothic"/>
                <a:ea typeface="DejaVu Sans"/>
              </a:rPr>
              <a:t>3 scenarii</a:t>
            </a:r>
            <a:endParaRPr lang="fr-FR" sz="1800" b="0" strike="noStrike" spc="-1" dirty="0">
              <a:solidFill>
                <a:srgbClr val="000000"/>
              </a:solidFill>
              <a:latin typeface="Calibri"/>
            </a:endParaRPr>
          </a:p>
          <a:p>
            <a:pPr marL="285840" indent="-285840">
              <a:lnSpc>
                <a:spcPct val="100000"/>
              </a:lnSpc>
              <a:buClr>
                <a:srgbClr val="FFCA08"/>
              </a:buClr>
              <a:buFont typeface="Wingdings" charset="2"/>
              <a:buChar char=""/>
            </a:pPr>
            <a:r>
              <a:rPr lang="fr-FR" sz="1800" b="0" strike="noStrike" spc="-1" dirty="0">
                <a:solidFill>
                  <a:srgbClr val="000000"/>
                </a:solidFill>
                <a:latin typeface="Century Gothic"/>
                <a:ea typeface="DejaVu Sans"/>
              </a:rPr>
              <a:t>Alerte au zoo (6EME / 5EME)</a:t>
            </a:r>
            <a:endParaRPr lang="fr-FR" sz="1800" b="0" strike="noStrike" spc="-1" dirty="0">
              <a:solidFill>
                <a:srgbClr val="000000"/>
              </a:solidFill>
              <a:latin typeface="Calibri"/>
            </a:endParaRPr>
          </a:p>
          <a:p>
            <a:pPr marL="285840" indent="-285840">
              <a:lnSpc>
                <a:spcPct val="100000"/>
              </a:lnSpc>
              <a:buClr>
                <a:srgbClr val="FFCA08"/>
              </a:buClr>
              <a:buFont typeface="Wingdings" charset="2"/>
              <a:buChar char=""/>
            </a:pPr>
            <a:r>
              <a:rPr lang="fr-FR" sz="1800" b="0" strike="noStrike" spc="-1" dirty="0">
                <a:solidFill>
                  <a:srgbClr val="000000"/>
                </a:solidFill>
                <a:latin typeface="Century Gothic"/>
                <a:ea typeface="DejaVu Sans"/>
              </a:rPr>
              <a:t>Explosion à l’usine (4EME/3EME)</a:t>
            </a:r>
            <a:endParaRPr lang="fr-FR" sz="1800" b="0" strike="noStrike" spc="-1" dirty="0">
              <a:solidFill>
                <a:srgbClr val="000000"/>
              </a:solidFill>
              <a:latin typeface="Calibri"/>
            </a:endParaRPr>
          </a:p>
          <a:p>
            <a:pPr marL="285840" indent="-285840">
              <a:lnSpc>
                <a:spcPct val="100000"/>
              </a:lnSpc>
              <a:buClr>
                <a:srgbClr val="FFCA08"/>
              </a:buClr>
              <a:buFont typeface="Wingdings" charset="2"/>
              <a:buChar char=""/>
            </a:pPr>
            <a:r>
              <a:rPr lang="fr-FR" sz="1800" b="0" strike="noStrike" spc="-1" dirty="0">
                <a:solidFill>
                  <a:srgbClr val="000000"/>
                </a:solidFill>
                <a:latin typeface="Century Gothic"/>
                <a:ea typeface="DejaVu Sans"/>
              </a:rPr>
              <a:t>Le procès de Bobigny (Lycée)</a:t>
            </a:r>
            <a:endParaRPr lang="fr-FR" sz="1800" b="0" strike="noStrike" spc="-1" dirty="0">
              <a:solidFill>
                <a:srgbClr val="000000"/>
              </a:solidFill>
              <a:latin typeface="Calibri"/>
            </a:endParaRPr>
          </a:p>
          <a:p>
            <a:pPr marL="285840" indent="-285840">
              <a:lnSpc>
                <a:spcPct val="100000"/>
              </a:lnSpc>
              <a:buClr>
                <a:srgbClr val="FFCA08"/>
              </a:buClr>
              <a:buFont typeface="Arial"/>
              <a:buChar char="•"/>
            </a:pPr>
            <a:r>
              <a:rPr lang="fr-FR" sz="1800" b="0" u="sng" strike="noStrike" spc="-1" dirty="0">
                <a:solidFill>
                  <a:srgbClr val="2998E3"/>
                </a:solidFill>
                <a:uFillTx/>
                <a:latin typeface="Century Gothic"/>
                <a:ea typeface="DejaVu Sans"/>
                <a:hlinkClick r:id="rId6"/>
              </a:rPr>
              <a:t>Formations régulièrement proposées </a:t>
            </a:r>
            <a:endParaRPr lang="fr-FR" sz="1800" b="0" strike="noStrike" spc="-1" dirty="0">
              <a:solidFill>
                <a:srgbClr val="000000"/>
              </a:solidFill>
              <a:latin typeface="Calibri"/>
            </a:endParaRPr>
          </a:p>
          <a:p>
            <a:pPr>
              <a:lnSpc>
                <a:spcPct val="100000"/>
              </a:lnSpc>
              <a:buNone/>
            </a:pPr>
            <a:endParaRPr lang="fr-FR" sz="1800" b="0" strike="noStrike" spc="-1" dirty="0">
              <a:solidFill>
                <a:srgbClr val="000000"/>
              </a:solidFill>
              <a:latin typeface="Calibri"/>
            </a:endParaRPr>
          </a:p>
        </p:txBody>
      </p:sp>
      <p:pic>
        <p:nvPicPr>
          <p:cNvPr id="359" name="Picture 2"/>
          <p:cNvPicPr/>
          <p:nvPr/>
        </p:nvPicPr>
        <p:blipFill>
          <a:blip r:embed="rId7"/>
          <a:stretch/>
        </p:blipFill>
        <p:spPr>
          <a:xfrm>
            <a:off x="5927760" y="2584440"/>
            <a:ext cx="1767240" cy="10742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5">
                                            <p:txEl>
                                              <p:pRg st="0" end="0"/>
                                            </p:txEl>
                                          </p:spTgt>
                                        </p:tgtEl>
                                        <p:attrNameLst>
                                          <p:attrName>style.visibility</p:attrName>
                                        </p:attrNameLst>
                                      </p:cBhvr>
                                      <p:to>
                                        <p:strVal val="visible"/>
                                      </p:to>
                                    </p:set>
                                    <p:animEffect transition="in" filter="circle(in)">
                                      <p:cBhvr>
                                        <p:cTn id="12" dur="2000"/>
                                        <p:tgtEl>
                                          <p:spTgt spid="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6">
                                            <p:txEl>
                                              <p:pRg st="0" end="0"/>
                                            </p:txEl>
                                          </p:spTgt>
                                        </p:tgtEl>
                                        <p:attrNameLst>
                                          <p:attrName>style.visibility</p:attrName>
                                        </p:attrNameLst>
                                      </p:cBhvr>
                                      <p:to>
                                        <p:strVal val="visible"/>
                                      </p:to>
                                    </p:set>
                                    <p:animEffect transition="in" filter="wipe(down)">
                                      <p:cBhvr>
                                        <p:cTn id="17" dur="500"/>
                                        <p:tgtEl>
                                          <p:spTgt spid="35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6">
                                            <p:txEl>
                                              <p:pRg st="1" end="1"/>
                                            </p:txEl>
                                          </p:spTgt>
                                        </p:tgtEl>
                                        <p:attrNameLst>
                                          <p:attrName>style.visibility</p:attrName>
                                        </p:attrNameLst>
                                      </p:cBhvr>
                                      <p:to>
                                        <p:strVal val="visible"/>
                                      </p:to>
                                    </p:set>
                                    <p:animEffect transition="in" filter="wipe(down)">
                                      <p:cBhvr>
                                        <p:cTn id="22" dur="500"/>
                                        <p:tgtEl>
                                          <p:spTgt spid="35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6">
                                            <p:txEl>
                                              <p:pRg st="2" end="2"/>
                                            </p:txEl>
                                          </p:spTgt>
                                        </p:tgtEl>
                                        <p:attrNameLst>
                                          <p:attrName>style.visibility</p:attrName>
                                        </p:attrNameLst>
                                      </p:cBhvr>
                                      <p:to>
                                        <p:strVal val="visible"/>
                                      </p:to>
                                    </p:set>
                                    <p:animEffect transition="in" filter="wipe(down)">
                                      <p:cBhvr>
                                        <p:cTn id="27" dur="500"/>
                                        <p:tgtEl>
                                          <p:spTgt spid="35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56">
                                            <p:txEl>
                                              <p:pRg st="3" end="3"/>
                                            </p:txEl>
                                          </p:spTgt>
                                        </p:tgtEl>
                                        <p:attrNameLst>
                                          <p:attrName>style.visibility</p:attrName>
                                        </p:attrNameLst>
                                      </p:cBhvr>
                                      <p:to>
                                        <p:strVal val="visible"/>
                                      </p:to>
                                    </p:set>
                                    <p:animEffect transition="in" filter="wipe(down)">
                                      <p:cBhvr>
                                        <p:cTn id="32" dur="500"/>
                                        <p:tgtEl>
                                          <p:spTgt spid="35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56">
                                            <p:txEl>
                                              <p:pRg st="4" end="4"/>
                                            </p:txEl>
                                          </p:spTgt>
                                        </p:tgtEl>
                                        <p:attrNameLst>
                                          <p:attrName>style.visibility</p:attrName>
                                        </p:attrNameLst>
                                      </p:cBhvr>
                                      <p:to>
                                        <p:strVal val="visible"/>
                                      </p:to>
                                    </p:set>
                                    <p:animEffect transition="in" filter="wipe(down)">
                                      <p:cBhvr>
                                        <p:cTn id="37" dur="500"/>
                                        <p:tgtEl>
                                          <p:spTgt spid="3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59"/>
                                        </p:tgtEl>
                                        <p:attrNameLst>
                                          <p:attrName>style.visibility</p:attrName>
                                        </p:attrNameLst>
                                      </p:cBhvr>
                                      <p:to>
                                        <p:strVal val="visible"/>
                                      </p:to>
                                    </p:set>
                                    <p:animEffect transition="in" filter="circle(in)">
                                      <p:cBhvr>
                                        <p:cTn id="42" dur="2000"/>
                                        <p:tgtEl>
                                          <p:spTgt spid="35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58"/>
                                        </p:tgtEl>
                                        <p:attrNameLst>
                                          <p:attrName>style.visibility</p:attrName>
                                        </p:attrNameLst>
                                      </p:cBhvr>
                                      <p:to>
                                        <p:strVal val="visible"/>
                                      </p:to>
                                    </p:set>
                                    <p:animEffect transition="in" filter="barn(inVertical)">
                                      <p:cBhvr>
                                        <p:cTn id="47"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P spid="355" grpId="0" build="p"/>
      <p:bldP spid="356" grpId="0" build="p"/>
      <p:bldP spid="3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p:cNvSpPr>
          <p:nvPr>
            <p:ph type="title"/>
          </p:nvPr>
        </p:nvSpPr>
        <p:spPr>
          <a:xfrm>
            <a:off x="1551960" y="831960"/>
            <a:ext cx="8824680" cy="956160"/>
          </a:xfrm>
          <a:prstGeom prst="rect">
            <a:avLst/>
          </a:prstGeom>
          <a:noFill/>
          <a:ln w="0">
            <a:noFill/>
          </a:ln>
        </p:spPr>
        <p:txBody>
          <a:bodyPr lIns="90000" tIns="45000" rIns="90000" bIns="45000" anchor="ctr">
            <a:noAutofit/>
          </a:bodyPr>
          <a:lstStyle/>
          <a:p>
            <a:pPr algn="ctr">
              <a:lnSpc>
                <a:spcPct val="100000"/>
              </a:lnSpc>
              <a:buNone/>
            </a:pPr>
            <a:r>
              <a:rPr lang="fr-FR" sz="3600" b="0" strike="noStrike" spc="-1" dirty="0">
                <a:solidFill>
                  <a:srgbClr val="E5DEDB"/>
                </a:solidFill>
                <a:latin typeface="Century Gothic"/>
              </a:rPr>
              <a:t>Les plateformes de formation et d’auto-formation</a:t>
            </a:r>
            <a:endParaRPr lang="fr-FR" sz="3600" b="0" strike="noStrike" spc="-1" dirty="0">
              <a:solidFill>
                <a:srgbClr val="000000"/>
              </a:solidFill>
              <a:latin typeface="Calibri"/>
            </a:endParaRPr>
          </a:p>
        </p:txBody>
      </p:sp>
      <p:sp>
        <p:nvSpPr>
          <p:cNvPr id="362" name="PlaceHolder 3"/>
          <p:cNvSpPr>
            <a:spLocks noGrp="1"/>
          </p:cNvSpPr>
          <p:nvPr>
            <p:ph/>
          </p:nvPr>
        </p:nvSpPr>
        <p:spPr>
          <a:xfrm>
            <a:off x="4512600" y="2603520"/>
            <a:ext cx="3146040" cy="575280"/>
          </a:xfrm>
          <a:prstGeom prst="rect">
            <a:avLst/>
          </a:prstGeom>
          <a:noFill/>
          <a:ln w="0">
            <a:noFill/>
          </a:ln>
        </p:spPr>
        <p:txBody>
          <a:bodyPr lIns="90000" tIns="45000" rIns="90000" bIns="45000" anchor="b">
            <a:noAutofit/>
          </a:bodyPr>
          <a:lstStyle/>
          <a:p>
            <a:pPr>
              <a:lnSpc>
                <a:spcPct val="100000"/>
              </a:lnSpc>
              <a:spcBef>
                <a:spcPts val="1001"/>
              </a:spcBef>
              <a:buNone/>
              <a:tabLst>
                <a:tab pos="0" algn="l"/>
              </a:tabLst>
            </a:pPr>
            <a:endParaRPr lang="fr-FR" sz="2400" b="0" strike="noStrike" spc="-1">
              <a:solidFill>
                <a:srgbClr val="000000"/>
              </a:solidFill>
              <a:latin typeface="Calibri"/>
            </a:endParaRPr>
          </a:p>
          <a:p>
            <a:pPr>
              <a:lnSpc>
                <a:spcPct val="100000"/>
              </a:lnSpc>
              <a:spcBef>
                <a:spcPts val="1001"/>
              </a:spcBef>
              <a:buNone/>
              <a:tabLst>
                <a:tab pos="0" algn="l"/>
              </a:tabLst>
            </a:pPr>
            <a:endParaRPr lang="fr-FR" sz="2400" b="0" strike="noStrike" spc="-1">
              <a:solidFill>
                <a:srgbClr val="000000"/>
              </a:solidFill>
              <a:latin typeface="Calibri"/>
            </a:endParaRPr>
          </a:p>
          <a:p>
            <a:pPr>
              <a:lnSpc>
                <a:spcPct val="100000"/>
              </a:lnSpc>
              <a:spcBef>
                <a:spcPts val="1001"/>
              </a:spcBef>
              <a:buNone/>
              <a:tabLst>
                <a:tab pos="0" algn="l"/>
              </a:tabLst>
            </a:pPr>
            <a:endParaRPr lang="fr-FR" sz="2400" b="0" strike="noStrike" spc="-1">
              <a:solidFill>
                <a:srgbClr val="000000"/>
              </a:solidFill>
              <a:latin typeface="Calibri"/>
            </a:endParaRPr>
          </a:p>
          <a:p>
            <a:pPr>
              <a:lnSpc>
                <a:spcPct val="100000"/>
              </a:lnSpc>
              <a:spcBef>
                <a:spcPts val="1001"/>
              </a:spcBef>
              <a:buNone/>
              <a:tabLst>
                <a:tab pos="0" algn="l"/>
              </a:tabLst>
            </a:pPr>
            <a:endParaRPr lang="fr-FR" sz="2400" b="0" strike="noStrike" spc="-1">
              <a:solidFill>
                <a:srgbClr val="000000"/>
              </a:solidFill>
              <a:latin typeface="Calibri"/>
            </a:endParaRPr>
          </a:p>
        </p:txBody>
      </p:sp>
      <p:sp>
        <p:nvSpPr>
          <p:cNvPr id="363" name="PlaceHolder 4"/>
          <p:cNvSpPr>
            <a:spLocks noGrp="1"/>
          </p:cNvSpPr>
          <p:nvPr>
            <p:ph/>
          </p:nvPr>
        </p:nvSpPr>
        <p:spPr>
          <a:xfrm>
            <a:off x="1154880" y="3237480"/>
            <a:ext cx="3146040" cy="3390480"/>
          </a:xfrm>
          <a:prstGeom prst="rect">
            <a:avLst/>
          </a:prstGeom>
          <a:noFill/>
          <a:ln w="0">
            <a:noFill/>
          </a:ln>
        </p:spPr>
        <p:txBody>
          <a:bodyPr lIns="90000" tIns="45000" rIns="90000" bIns="45000" anchor="t">
            <a:normAutofit fontScale="81500" lnSpcReduction="20000"/>
          </a:bodyPr>
          <a:lstStyle/>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Offre de formation : </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Identité numérique et traces sur internet</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La ligne éditoriale d’un média</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L’enseignement du climat à l’épreuve des médias</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Esprit critique et greenwashing</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La crise climatique : mise en images des données</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Les traces laissées sur internet par les smartphones et objets connectés</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Les enjeux écologiques liées aux données</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Création de </a:t>
            </a:r>
            <a:r>
              <a:rPr lang="fr-FR" sz="1400" b="0" strike="noStrike" spc="-1" dirty="0" err="1">
                <a:solidFill>
                  <a:srgbClr val="404040"/>
                </a:solidFill>
                <a:latin typeface="Century Gothic"/>
              </a:rPr>
              <a:t>booktubes</a:t>
            </a:r>
            <a:r>
              <a:rPr lang="fr-FR" sz="1400" b="0" strike="noStrike" spc="-1" dirty="0">
                <a:solidFill>
                  <a:srgbClr val="404040"/>
                </a:solidFill>
                <a:latin typeface="Century Gothic"/>
              </a:rPr>
              <a:t>, une autre approche de la littérature</a:t>
            </a:r>
            <a:endParaRPr lang="fr-FR" sz="1400" b="0" strike="noStrike" spc="-1" dirty="0">
              <a:solidFill>
                <a:srgbClr val="000000"/>
              </a:solidFill>
              <a:latin typeface="Calibri"/>
            </a:endParaRPr>
          </a:p>
          <a:p>
            <a:pPr marL="285840" indent="-285840">
              <a:lnSpc>
                <a:spcPct val="100000"/>
              </a:lnSpc>
              <a:spcBef>
                <a:spcPts val="1001"/>
              </a:spcBef>
              <a:buClr>
                <a:srgbClr val="FFCA08"/>
              </a:buClr>
              <a:buSzPct val="80000"/>
              <a:buFont typeface="Wingdings" charset="2"/>
              <a:buChar char=""/>
            </a:pPr>
            <a:r>
              <a:rPr lang="fr-FR" sz="1400" b="0" strike="noStrike" spc="-1" dirty="0">
                <a:solidFill>
                  <a:srgbClr val="404040"/>
                </a:solidFill>
                <a:latin typeface="Century Gothic"/>
              </a:rPr>
              <a:t>Exposition « Fake news… » </a:t>
            </a:r>
            <a:endParaRPr lang="fr-FR" sz="1400" b="0" strike="noStrike" spc="-1" dirty="0">
              <a:solidFill>
                <a:srgbClr val="000000"/>
              </a:solidFill>
              <a:latin typeface="Calibri"/>
            </a:endParaRPr>
          </a:p>
        </p:txBody>
      </p:sp>
      <p:pic>
        <p:nvPicPr>
          <p:cNvPr id="364" name="Image 10">
            <a:hlinkClick r:id="rId3"/>
          </p:cNvPr>
          <p:cNvPicPr/>
          <p:nvPr/>
        </p:nvPicPr>
        <p:blipFill>
          <a:blip r:embed="rId4"/>
          <a:stretch/>
        </p:blipFill>
        <p:spPr>
          <a:xfrm>
            <a:off x="5270580" y="2891160"/>
            <a:ext cx="1699200" cy="2365920"/>
          </a:xfrm>
          <a:prstGeom prst="rect">
            <a:avLst/>
          </a:prstGeom>
          <a:ln w="0">
            <a:noFill/>
          </a:ln>
        </p:spPr>
      </p:pic>
      <p:pic>
        <p:nvPicPr>
          <p:cNvPr id="365" name="Image 12"/>
          <p:cNvPicPr/>
          <p:nvPr/>
        </p:nvPicPr>
        <p:blipFill>
          <a:blip r:embed="rId5"/>
          <a:stretch/>
        </p:blipFill>
        <p:spPr>
          <a:xfrm>
            <a:off x="1442520" y="2261160"/>
            <a:ext cx="2100600" cy="917280"/>
          </a:xfrm>
          <a:prstGeom prst="rect">
            <a:avLst/>
          </a:prstGeom>
          <a:ln w="0">
            <a:noFill/>
          </a:ln>
        </p:spPr>
      </p:pic>
      <p:sp>
        <p:nvSpPr>
          <p:cNvPr id="366" name="ZoneTexte 13"/>
          <p:cNvSpPr/>
          <p:nvPr/>
        </p:nvSpPr>
        <p:spPr>
          <a:xfrm>
            <a:off x="4839840" y="5524200"/>
            <a:ext cx="2557440" cy="14758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1800" b="0" strike="noStrike" spc="-1" dirty="0">
                <a:solidFill>
                  <a:srgbClr val="000000"/>
                </a:solidFill>
                <a:latin typeface="Century Gothic"/>
                <a:ea typeface="DejaVu Sans"/>
              </a:rPr>
              <a:t>Veilles éducatives</a:t>
            </a:r>
          </a:p>
          <a:p>
            <a:pPr algn="ctr">
              <a:lnSpc>
                <a:spcPct val="100000"/>
              </a:lnSpc>
              <a:buNone/>
            </a:pPr>
            <a:r>
              <a:rPr lang="fr-FR" sz="1800" b="0" strike="noStrike" spc="-1" dirty="0">
                <a:solidFill>
                  <a:srgbClr val="000000"/>
                </a:solidFill>
                <a:latin typeface="Calibri"/>
                <a:hlinkClick r:id="rId6"/>
              </a:rPr>
              <a:t>https://www.scoop.it/topic/veilleeducative</a:t>
            </a:r>
            <a:endParaRPr lang="fr-FR" sz="1800" b="0" strike="noStrike" spc="-1" dirty="0">
              <a:solidFill>
                <a:srgbClr val="000000"/>
              </a:solidFill>
              <a:latin typeface="Calibri"/>
            </a:endParaRPr>
          </a:p>
          <a:p>
            <a:pPr algn="ctr">
              <a:lnSpc>
                <a:spcPct val="100000"/>
              </a:lnSpc>
              <a:buNone/>
            </a:pPr>
            <a:r>
              <a:rPr lang="fr-FR" spc="-1" dirty="0">
                <a:solidFill>
                  <a:srgbClr val="000000"/>
                </a:solidFill>
                <a:latin typeface="Calibri"/>
              </a:rPr>
              <a:t>Le CLEMI</a:t>
            </a:r>
            <a:endParaRPr lang="fr-FR" sz="1800" b="0" strike="noStrike" spc="-1" dirty="0">
              <a:solidFill>
                <a:srgbClr val="000000"/>
              </a:solidFill>
              <a:latin typeface="Calibri"/>
            </a:endParaRPr>
          </a:p>
          <a:p>
            <a:pPr algn="ctr">
              <a:lnSpc>
                <a:spcPct val="100000"/>
              </a:lnSpc>
              <a:buNone/>
            </a:pPr>
            <a:endParaRPr lang="fr-FR" sz="1800" b="0" strike="noStrike" spc="-1" dirty="0">
              <a:solidFill>
                <a:srgbClr val="000000"/>
              </a:solidFill>
              <a:latin typeface="Calibri"/>
            </a:endParaRPr>
          </a:p>
        </p:txBody>
      </p:sp>
      <p:pic>
        <p:nvPicPr>
          <p:cNvPr id="367" name="Image 15"/>
          <p:cNvPicPr/>
          <p:nvPr/>
        </p:nvPicPr>
        <p:blipFill>
          <a:blip r:embed="rId7"/>
          <a:stretch/>
        </p:blipFill>
        <p:spPr>
          <a:xfrm>
            <a:off x="7888320" y="2320200"/>
            <a:ext cx="1141920" cy="1141920"/>
          </a:xfrm>
          <a:prstGeom prst="rect">
            <a:avLst/>
          </a:prstGeom>
          <a:ln w="0">
            <a:noFill/>
          </a:ln>
        </p:spPr>
      </p:pic>
      <p:sp>
        <p:nvSpPr>
          <p:cNvPr id="368" name="ZoneTexte 16"/>
          <p:cNvSpPr/>
          <p:nvPr/>
        </p:nvSpPr>
        <p:spPr>
          <a:xfrm>
            <a:off x="9168120" y="2953080"/>
            <a:ext cx="17758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entury Gothic"/>
                <a:ea typeface="DejaVu Sans"/>
              </a:rPr>
              <a:t>L’e-</a:t>
            </a:r>
            <a:r>
              <a:rPr lang="fr-FR" sz="1800" b="0" strike="noStrike" spc="-1" dirty="0" err="1">
                <a:solidFill>
                  <a:srgbClr val="000000"/>
                </a:solidFill>
                <a:latin typeface="Century Gothic"/>
                <a:ea typeface="DejaVu Sans"/>
              </a:rPr>
              <a:t>inspé</a:t>
            </a:r>
            <a:endParaRPr lang="fr-FR" sz="1800" b="0" strike="noStrike" spc="-1" dirty="0">
              <a:solidFill>
                <a:srgbClr val="000000"/>
              </a:solidFill>
              <a:latin typeface="Calibri"/>
            </a:endParaRPr>
          </a:p>
        </p:txBody>
      </p:sp>
      <p:pic>
        <p:nvPicPr>
          <p:cNvPr id="369" name="Image 18"/>
          <p:cNvPicPr/>
          <p:nvPr/>
        </p:nvPicPr>
        <p:blipFill>
          <a:blip r:embed="rId8"/>
          <a:stretch/>
        </p:blipFill>
        <p:spPr>
          <a:xfrm>
            <a:off x="7936200" y="3535560"/>
            <a:ext cx="3856680" cy="3054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anim calcmode="lin" valueType="num">
                                      <p:cBhvr>
                                        <p:cTn id="13" dur="1000" fill="hold"/>
                                        <p:tgtEl>
                                          <p:spTgt spid="365"/>
                                        </p:tgtEl>
                                        <p:attrNameLst>
                                          <p:attrName>ppt_x</p:attrName>
                                        </p:attrNameLst>
                                      </p:cBhvr>
                                      <p:tavLst>
                                        <p:tav tm="0">
                                          <p:val>
                                            <p:strVal val="#ppt_x"/>
                                          </p:val>
                                        </p:tav>
                                        <p:tav tm="100000">
                                          <p:val>
                                            <p:strVal val="#ppt_x"/>
                                          </p:val>
                                        </p:tav>
                                      </p:tavLst>
                                    </p:anim>
                                    <p:anim calcmode="lin" valueType="num">
                                      <p:cBhvr>
                                        <p:cTn id="14" dur="1000" fill="hold"/>
                                        <p:tgtEl>
                                          <p:spTgt spid="36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63">
                                            <p:txEl>
                                              <p:pRg st="0" end="0"/>
                                            </p:txEl>
                                          </p:spTgt>
                                        </p:tgtEl>
                                        <p:attrNameLst>
                                          <p:attrName>style.visibility</p:attrName>
                                        </p:attrNameLst>
                                      </p:cBhvr>
                                      <p:to>
                                        <p:strVal val="visible"/>
                                      </p:to>
                                    </p:set>
                                    <p:animEffect transition="in" filter="barn(inVertical)">
                                      <p:cBhvr>
                                        <p:cTn id="19" dur="500"/>
                                        <p:tgtEl>
                                          <p:spTgt spid="36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63">
                                            <p:txEl>
                                              <p:pRg st="1" end="1"/>
                                            </p:txEl>
                                          </p:spTgt>
                                        </p:tgtEl>
                                        <p:attrNameLst>
                                          <p:attrName>style.visibility</p:attrName>
                                        </p:attrNameLst>
                                      </p:cBhvr>
                                      <p:to>
                                        <p:strVal val="visible"/>
                                      </p:to>
                                    </p:set>
                                    <p:animEffect transition="in" filter="barn(inVertical)">
                                      <p:cBhvr>
                                        <p:cTn id="24" dur="500"/>
                                        <p:tgtEl>
                                          <p:spTgt spid="36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63">
                                            <p:txEl>
                                              <p:pRg st="2" end="2"/>
                                            </p:txEl>
                                          </p:spTgt>
                                        </p:tgtEl>
                                        <p:attrNameLst>
                                          <p:attrName>style.visibility</p:attrName>
                                        </p:attrNameLst>
                                      </p:cBhvr>
                                      <p:to>
                                        <p:strVal val="visible"/>
                                      </p:to>
                                    </p:set>
                                    <p:animEffect transition="in" filter="barn(inVertical)">
                                      <p:cBhvr>
                                        <p:cTn id="29" dur="500"/>
                                        <p:tgtEl>
                                          <p:spTgt spid="36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63">
                                            <p:txEl>
                                              <p:pRg st="3" end="3"/>
                                            </p:txEl>
                                          </p:spTgt>
                                        </p:tgtEl>
                                        <p:attrNameLst>
                                          <p:attrName>style.visibility</p:attrName>
                                        </p:attrNameLst>
                                      </p:cBhvr>
                                      <p:to>
                                        <p:strVal val="visible"/>
                                      </p:to>
                                    </p:set>
                                    <p:animEffect transition="in" filter="barn(inVertical)">
                                      <p:cBhvr>
                                        <p:cTn id="34" dur="500"/>
                                        <p:tgtEl>
                                          <p:spTgt spid="36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63">
                                            <p:txEl>
                                              <p:pRg st="4" end="4"/>
                                            </p:txEl>
                                          </p:spTgt>
                                        </p:tgtEl>
                                        <p:attrNameLst>
                                          <p:attrName>style.visibility</p:attrName>
                                        </p:attrNameLst>
                                      </p:cBhvr>
                                      <p:to>
                                        <p:strVal val="visible"/>
                                      </p:to>
                                    </p:set>
                                    <p:animEffect transition="in" filter="barn(inVertical)">
                                      <p:cBhvr>
                                        <p:cTn id="39" dur="500"/>
                                        <p:tgtEl>
                                          <p:spTgt spid="36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63">
                                            <p:txEl>
                                              <p:pRg st="5" end="5"/>
                                            </p:txEl>
                                          </p:spTgt>
                                        </p:tgtEl>
                                        <p:attrNameLst>
                                          <p:attrName>style.visibility</p:attrName>
                                        </p:attrNameLst>
                                      </p:cBhvr>
                                      <p:to>
                                        <p:strVal val="visible"/>
                                      </p:to>
                                    </p:set>
                                    <p:animEffect transition="in" filter="barn(inVertical)">
                                      <p:cBhvr>
                                        <p:cTn id="44" dur="500"/>
                                        <p:tgtEl>
                                          <p:spTgt spid="36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3">
                                            <p:txEl>
                                              <p:pRg st="6" end="6"/>
                                            </p:txEl>
                                          </p:spTgt>
                                        </p:tgtEl>
                                        <p:attrNameLst>
                                          <p:attrName>style.visibility</p:attrName>
                                        </p:attrNameLst>
                                      </p:cBhvr>
                                      <p:to>
                                        <p:strVal val="visible"/>
                                      </p:to>
                                    </p:set>
                                    <p:animEffect transition="in" filter="barn(inVertical)">
                                      <p:cBhvr>
                                        <p:cTn id="49" dur="500"/>
                                        <p:tgtEl>
                                          <p:spTgt spid="36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63">
                                            <p:txEl>
                                              <p:pRg st="7" end="7"/>
                                            </p:txEl>
                                          </p:spTgt>
                                        </p:tgtEl>
                                        <p:attrNameLst>
                                          <p:attrName>style.visibility</p:attrName>
                                        </p:attrNameLst>
                                      </p:cBhvr>
                                      <p:to>
                                        <p:strVal val="visible"/>
                                      </p:to>
                                    </p:set>
                                    <p:animEffect transition="in" filter="barn(inVertical)">
                                      <p:cBhvr>
                                        <p:cTn id="54" dur="500"/>
                                        <p:tgtEl>
                                          <p:spTgt spid="36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63">
                                            <p:txEl>
                                              <p:pRg st="8" end="8"/>
                                            </p:txEl>
                                          </p:spTgt>
                                        </p:tgtEl>
                                        <p:attrNameLst>
                                          <p:attrName>style.visibility</p:attrName>
                                        </p:attrNameLst>
                                      </p:cBhvr>
                                      <p:to>
                                        <p:strVal val="visible"/>
                                      </p:to>
                                    </p:set>
                                    <p:animEffect transition="in" filter="barn(inVertical)">
                                      <p:cBhvr>
                                        <p:cTn id="59" dur="500"/>
                                        <p:tgtEl>
                                          <p:spTgt spid="36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63">
                                            <p:txEl>
                                              <p:pRg st="9" end="9"/>
                                            </p:txEl>
                                          </p:spTgt>
                                        </p:tgtEl>
                                        <p:attrNameLst>
                                          <p:attrName>style.visibility</p:attrName>
                                        </p:attrNameLst>
                                      </p:cBhvr>
                                      <p:to>
                                        <p:strVal val="visible"/>
                                      </p:to>
                                    </p:set>
                                    <p:animEffect transition="in" filter="barn(inVertical)">
                                      <p:cBhvr>
                                        <p:cTn id="64" dur="500"/>
                                        <p:tgtEl>
                                          <p:spTgt spid="363">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67"/>
                                        </p:tgtEl>
                                        <p:attrNameLst>
                                          <p:attrName>style.visibility</p:attrName>
                                        </p:attrNameLst>
                                      </p:cBhvr>
                                      <p:to>
                                        <p:strVal val="visible"/>
                                      </p:to>
                                    </p:set>
                                    <p:anim calcmode="lin" valueType="num">
                                      <p:cBhvr additive="base">
                                        <p:cTn id="69" dur="500" fill="hold"/>
                                        <p:tgtEl>
                                          <p:spTgt spid="367"/>
                                        </p:tgtEl>
                                        <p:attrNameLst>
                                          <p:attrName>ppt_x</p:attrName>
                                        </p:attrNameLst>
                                      </p:cBhvr>
                                      <p:tavLst>
                                        <p:tav tm="0">
                                          <p:val>
                                            <p:strVal val="#ppt_x"/>
                                          </p:val>
                                        </p:tav>
                                        <p:tav tm="100000">
                                          <p:val>
                                            <p:strVal val="#ppt_x"/>
                                          </p:val>
                                        </p:tav>
                                      </p:tavLst>
                                    </p:anim>
                                    <p:anim calcmode="lin" valueType="num">
                                      <p:cBhvr additive="base">
                                        <p:cTn id="70" dur="500" fill="hold"/>
                                        <p:tgtEl>
                                          <p:spTgt spid="36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68"/>
                                        </p:tgtEl>
                                        <p:attrNameLst>
                                          <p:attrName>style.visibility</p:attrName>
                                        </p:attrNameLst>
                                      </p:cBhvr>
                                      <p:to>
                                        <p:strVal val="visible"/>
                                      </p:to>
                                    </p:set>
                                    <p:animEffect transition="in" filter="barn(inVertical)">
                                      <p:cBhvr>
                                        <p:cTn id="75" dur="500"/>
                                        <p:tgtEl>
                                          <p:spTgt spid="36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69"/>
                                        </p:tgtEl>
                                        <p:attrNameLst>
                                          <p:attrName>style.visibility</p:attrName>
                                        </p:attrNameLst>
                                      </p:cBhvr>
                                      <p:to>
                                        <p:strVal val="visible"/>
                                      </p:to>
                                    </p:set>
                                    <p:animEffect transition="in" filter="wipe(down)">
                                      <p:cBhvr>
                                        <p:cTn id="80" dur="500"/>
                                        <p:tgtEl>
                                          <p:spTgt spid="369"/>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6"/>
                                        </p:tgtEl>
                                        <p:attrNameLst>
                                          <p:attrName>style.visibility</p:attrName>
                                        </p:attrNameLst>
                                      </p:cBhvr>
                                      <p:to>
                                        <p:strVal val="visible"/>
                                      </p:to>
                                    </p:set>
                                    <p:anim calcmode="lin" valueType="num">
                                      <p:cBhvr additive="base">
                                        <p:cTn id="85" dur="500" fill="hold"/>
                                        <p:tgtEl>
                                          <p:spTgt spid="366"/>
                                        </p:tgtEl>
                                        <p:attrNameLst>
                                          <p:attrName>ppt_x</p:attrName>
                                        </p:attrNameLst>
                                      </p:cBhvr>
                                      <p:tavLst>
                                        <p:tav tm="0">
                                          <p:val>
                                            <p:strVal val="#ppt_x"/>
                                          </p:val>
                                        </p:tav>
                                        <p:tav tm="100000">
                                          <p:val>
                                            <p:strVal val="#ppt_x"/>
                                          </p:val>
                                        </p:tav>
                                      </p:tavLst>
                                    </p:anim>
                                    <p:anim calcmode="lin" valueType="num">
                                      <p:cBhvr additive="base">
                                        <p:cTn id="86" dur="500" fill="hold"/>
                                        <p:tgtEl>
                                          <p:spTgt spid="36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64"/>
                                        </p:tgtEl>
                                        <p:attrNameLst>
                                          <p:attrName>style.visibility</p:attrName>
                                        </p:attrNameLst>
                                      </p:cBhvr>
                                      <p:to>
                                        <p:strVal val="visible"/>
                                      </p:to>
                                    </p:set>
                                    <p:animEffect transition="in" filter="fade">
                                      <p:cBhvr>
                                        <p:cTn id="91"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p:bldP spid="363" grpId="0" build="p"/>
      <p:bldP spid="366" grpId="0"/>
      <p:bldP spid="3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1154880" y="973800"/>
            <a:ext cx="8760240" cy="705960"/>
          </a:xfrm>
          <a:prstGeom prst="rect">
            <a:avLst/>
          </a:prstGeom>
          <a:noFill/>
          <a:ln w="0">
            <a:noFill/>
          </a:ln>
        </p:spPr>
        <p:txBody>
          <a:bodyPr lIns="90000" tIns="45000" rIns="90000" bIns="45000" anchor="ctr">
            <a:noAutofit/>
          </a:bodyPr>
          <a:lstStyle/>
          <a:p>
            <a:pPr>
              <a:lnSpc>
                <a:spcPct val="100000"/>
              </a:lnSpc>
              <a:buNone/>
            </a:pPr>
            <a:r>
              <a:rPr lang="fr-FR" sz="3600" b="0" strike="noStrike" spc="-1" dirty="0">
                <a:solidFill>
                  <a:srgbClr val="E5DEDB"/>
                </a:solidFill>
                <a:latin typeface="Century Gothic"/>
              </a:rPr>
              <a:t>AAP : Une  webradio, un parrain</a:t>
            </a:r>
            <a:endParaRPr lang="fr-FR" sz="3600" b="0" strike="noStrike" spc="-1" dirty="0">
              <a:solidFill>
                <a:srgbClr val="000000"/>
              </a:solidFill>
              <a:latin typeface="Calibri"/>
            </a:endParaRPr>
          </a:p>
        </p:txBody>
      </p:sp>
      <p:sp>
        <p:nvSpPr>
          <p:cNvPr id="371" name="PlaceHolder 2"/>
          <p:cNvSpPr>
            <a:spLocks noGrp="1"/>
          </p:cNvSpPr>
          <p:nvPr>
            <p:ph/>
          </p:nvPr>
        </p:nvSpPr>
        <p:spPr>
          <a:xfrm>
            <a:off x="1154880" y="2603520"/>
            <a:ext cx="8824680" cy="3415320"/>
          </a:xfrm>
          <a:prstGeom prst="rect">
            <a:avLst/>
          </a:prstGeom>
          <a:noFill/>
          <a:ln w="0">
            <a:noFill/>
          </a:ln>
        </p:spPr>
        <p:txBody>
          <a:bodyPr lIns="90000" tIns="45000" rIns="90000" bIns="45000" anchor="t">
            <a:noAutofit/>
          </a:bodyPr>
          <a:lstStyle/>
          <a:p>
            <a:pPr marL="343080" indent="-343080">
              <a:lnSpc>
                <a:spcPct val="100000"/>
              </a:lnSpc>
              <a:spcBef>
                <a:spcPts val="1001"/>
              </a:spcBef>
              <a:buClr>
                <a:srgbClr val="FFCA08"/>
              </a:buClr>
              <a:buSzPct val="80000"/>
              <a:buFont typeface="Wingdings 3" charset="2"/>
              <a:buChar char=""/>
            </a:pPr>
            <a:r>
              <a:rPr lang="fr-FR" sz="1800" b="0" strike="noStrike" spc="-1" dirty="0">
                <a:solidFill>
                  <a:srgbClr val="000000"/>
                </a:solidFill>
                <a:latin typeface="Roboto"/>
              </a:rPr>
              <a:t>L’appel à projets pour la généralisation dans les collèges des webradios vise à renforcer chez les élèves des compétences transversales indispensables pour se repérer dans un monde où les vecteurs d’information et de communication se multiplient. Son ambition est de développer la citoyenneté numérique en renforçant l’EMI dans les collèges par la construction de projets pédagogiques.</a:t>
            </a:r>
            <a:endParaRPr lang="fr-FR" sz="1800" b="0" strike="noStrike" spc="-1" dirty="0">
              <a:solidFill>
                <a:srgbClr val="000000"/>
              </a:solidFill>
              <a:latin typeface="Calibri"/>
            </a:endParaRPr>
          </a:p>
          <a:p>
            <a:pPr>
              <a:lnSpc>
                <a:spcPct val="100000"/>
              </a:lnSpc>
              <a:spcBef>
                <a:spcPts val="1001"/>
              </a:spcBef>
              <a:buNone/>
              <a:tabLst>
                <a:tab pos="0" algn="l"/>
              </a:tabLst>
            </a:pPr>
            <a:endParaRPr lang="fr-FR" sz="1800" b="0" strike="noStrike" spc="-1" dirty="0">
              <a:solidFill>
                <a:srgbClr val="000000"/>
              </a:solidFill>
              <a:latin typeface="Calibri"/>
            </a:endParaRPr>
          </a:p>
          <a:p>
            <a:pPr marL="343080" indent="-343080">
              <a:lnSpc>
                <a:spcPct val="100000"/>
              </a:lnSpc>
              <a:spcBef>
                <a:spcPts val="1001"/>
              </a:spcBef>
              <a:buClr>
                <a:srgbClr val="FFCA08"/>
              </a:buClr>
              <a:buSzPct val="80000"/>
              <a:buFont typeface="Wingdings 3" charset="2"/>
              <a:buChar char=""/>
              <a:tabLst>
                <a:tab pos="0" algn="l"/>
              </a:tabLst>
            </a:pPr>
            <a:r>
              <a:rPr lang="fr-FR" sz="1800" b="0" u="sng" strike="noStrike" spc="-1" dirty="0">
                <a:solidFill>
                  <a:srgbClr val="2998E3"/>
                </a:solidFill>
                <a:uFillTx/>
                <a:latin typeface="Century Gothic"/>
                <a:hlinkClick r:id="rId2"/>
              </a:rPr>
              <a:t>Vague 2 : Dossier de candidature jusqu’au 9 juillet 2023</a:t>
            </a:r>
            <a:endParaRPr lang="fr-FR" sz="1800" b="0" strike="noStrike" spc="-1" dirty="0">
              <a:solidFill>
                <a:srgbClr val="000000"/>
              </a:solidFill>
              <a:latin typeface="Calibri"/>
            </a:endParaRPr>
          </a:p>
        </p:txBody>
      </p:sp>
      <p:pic>
        <p:nvPicPr>
          <p:cNvPr id="372" name="Image 4"/>
          <p:cNvPicPr/>
          <p:nvPr/>
        </p:nvPicPr>
        <p:blipFill>
          <a:blip r:embed="rId3"/>
          <a:stretch/>
        </p:blipFill>
        <p:spPr>
          <a:xfrm>
            <a:off x="8191800" y="4183920"/>
            <a:ext cx="3186360" cy="23698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500" fill="hold"/>
                                        <p:tgtEl>
                                          <p:spTgt spid="370"/>
                                        </p:tgtEl>
                                        <p:attrNameLst>
                                          <p:attrName>ppt_x</p:attrName>
                                        </p:attrNameLst>
                                      </p:cBhvr>
                                      <p:tavLst>
                                        <p:tav tm="0">
                                          <p:val>
                                            <p:strVal val="#ppt_x"/>
                                          </p:val>
                                        </p:tav>
                                        <p:tav tm="100000">
                                          <p:val>
                                            <p:strVal val="#ppt_x"/>
                                          </p:val>
                                        </p:tav>
                                      </p:tavLst>
                                    </p:anim>
                                    <p:anim calcmode="lin" valueType="num">
                                      <p:cBhvr additive="base">
                                        <p:cTn id="8"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71">
                                            <p:txEl>
                                              <p:pRg st="0" end="0"/>
                                            </p:txEl>
                                          </p:spTgt>
                                        </p:tgtEl>
                                        <p:attrNameLst>
                                          <p:attrName>style.visibility</p:attrName>
                                        </p:attrNameLst>
                                      </p:cBhvr>
                                      <p:to>
                                        <p:strVal val="visible"/>
                                      </p:to>
                                    </p:set>
                                    <p:animEffect transition="in" filter="barn(inVertical)">
                                      <p:cBhvr>
                                        <p:cTn id="13" dur="500"/>
                                        <p:tgtEl>
                                          <p:spTgt spid="3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71">
                                            <p:txEl>
                                              <p:pRg st="2" end="2"/>
                                            </p:txEl>
                                          </p:spTgt>
                                        </p:tgtEl>
                                        <p:attrNameLst>
                                          <p:attrName>style.visibility</p:attrName>
                                        </p:attrNameLst>
                                      </p:cBhvr>
                                      <p:to>
                                        <p:strVal val="visible"/>
                                      </p:to>
                                    </p:set>
                                    <p:animEffect transition="in" filter="barn(inVertical)">
                                      <p:cBhvr>
                                        <p:cTn id="18" dur="500"/>
                                        <p:tgtEl>
                                          <p:spTgt spid="37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72"/>
                                        </p:tgtEl>
                                        <p:attrNameLst>
                                          <p:attrName>style.visibility</p:attrName>
                                        </p:attrNameLst>
                                      </p:cBhvr>
                                      <p:to>
                                        <p:strVal val="visible"/>
                                      </p:to>
                                    </p:set>
                                    <p:animEffect transition="in" filter="circle(in)">
                                      <p:cBhvr>
                                        <p:cTn id="23" dur="2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p:bldP spid="371" grpId="0" build="p"/>
    </p:bldLst>
  </p:timing>
</p:sld>
</file>

<file path=ppt/theme/theme1.xml><?xml version="1.0" encoding="utf-8"?>
<a:theme xmlns:a="http://schemas.openxmlformats.org/drawingml/2006/main" name="Salle d’ions">
  <a:themeElements>
    <a:clrScheme name="Jaune">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le d’ions">
  <a:themeElements>
    <a:clrScheme name="Jaune">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lle d’ions">
  <a:themeElements>
    <a:clrScheme name="Jaune">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lle d’ions">
  <a:themeElements>
    <a:clrScheme name="Jaune">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lle d’ions">
  <a:themeElements>
    <a:clrScheme name="Jaune">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alle d’ions">
  <a:themeElements>
    <a:clrScheme name="Jaune">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117</TotalTime>
  <Words>1132</Words>
  <Application>Microsoft Office PowerPoint</Application>
  <PresentationFormat>Grand écran</PresentationFormat>
  <Paragraphs>129</Paragraphs>
  <Slides>11</Slides>
  <Notes>4</Notes>
  <HiddenSlides>0</HiddenSlides>
  <MMClips>0</MMClips>
  <ScaleCrop>false</ScaleCrop>
  <HeadingPairs>
    <vt:vector size="6" baseType="variant">
      <vt:variant>
        <vt:lpstr>Polices utilisées</vt:lpstr>
      </vt:variant>
      <vt:variant>
        <vt:i4>10</vt:i4>
      </vt:variant>
      <vt:variant>
        <vt:lpstr>Thème</vt:lpstr>
      </vt:variant>
      <vt:variant>
        <vt:i4>6</vt:i4>
      </vt:variant>
      <vt:variant>
        <vt:lpstr>Titres des diapositives</vt:lpstr>
      </vt:variant>
      <vt:variant>
        <vt:i4>11</vt:i4>
      </vt:variant>
    </vt:vector>
  </HeadingPairs>
  <TitlesOfParts>
    <vt:vector size="27" baseType="lpstr">
      <vt:lpstr>Arial</vt:lpstr>
      <vt:lpstr>Caecilia-Bold</vt:lpstr>
      <vt:lpstr>Caecilia-Roman</vt:lpstr>
      <vt:lpstr>Calibri</vt:lpstr>
      <vt:lpstr>Century Gothic</vt:lpstr>
      <vt:lpstr>inherit</vt:lpstr>
      <vt:lpstr>Roboto</vt:lpstr>
      <vt:lpstr>Symbol</vt:lpstr>
      <vt:lpstr>Wingdings</vt:lpstr>
      <vt:lpstr>Wingdings 3</vt:lpstr>
      <vt:lpstr>Salle d’ions</vt:lpstr>
      <vt:lpstr>Salle d’ions</vt:lpstr>
      <vt:lpstr>Salle d’ions</vt:lpstr>
      <vt:lpstr>Salle d’ions</vt:lpstr>
      <vt:lpstr>Salle d’ions</vt:lpstr>
      <vt:lpstr>Salle d’ions</vt:lpstr>
      <vt:lpstr>L’EMI dans la formation continue </vt:lpstr>
      <vt:lpstr>L’EMI dans les parcours de formation</vt:lpstr>
      <vt:lpstr>Le contexte de l’EMI</vt:lpstr>
      <vt:lpstr>Les dispositifs de formation EMI</vt:lpstr>
      <vt:lpstr>L’EMI un levier pour co-enseigner Niveau 1 et 2</vt:lpstr>
      <vt:lpstr>Les formations transversales</vt:lpstr>
      <vt:lpstr>Les partenaires indispensables et autres offres de formation EMI</vt:lpstr>
      <vt:lpstr>Les plateformes de formation et d’auto-formation</vt:lpstr>
      <vt:lpstr>AAP : Une  webradio, un parrain</vt:lpstr>
      <vt:lpstr>7ème édition : le Printemps de l’EMI</vt:lpstr>
      <vt:lpstr>CITOYENS ÉDUQUÉS AUX MÉDIAS ET À L’INFORMATION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Camille REITTER</dc:creator>
  <dc:description/>
  <cp:lastModifiedBy>FRANKE SOPHIE</cp:lastModifiedBy>
  <cp:revision>55</cp:revision>
  <cp:lastPrinted>2023-04-03T18:54:15Z</cp:lastPrinted>
  <dcterms:created xsi:type="dcterms:W3CDTF">2023-04-02T14:31:42Z</dcterms:created>
  <dcterms:modified xsi:type="dcterms:W3CDTF">2023-04-04T08:58:10Z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r8>10</vt:r8>
  </property>
</Properties>
</file>