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slideMasters/_rels/slideMaster3.xml.rels" ContentType="application/vnd.openxmlformats-package.relationships+xml"/>
  <Override PartName="/ppt/slideMasters/_rels/slideMaster4.xml.rels" ContentType="application/vnd.openxmlformats-package.relationships+xml"/>
  <Override PartName="/ppt/slideMasters/_rels/slideMaster5.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embeddings/oleObject1.bin" ContentType="application/vnd.openxmlformats-officedocument.oleObject"/>
  <Override PartName="/ppt/slideLayouts/slideLayout31.xml" ContentType="application/vnd.openxmlformats-officedocument.presentationml.slideLayout+xml"/>
  <Override PartName="/ppt/slideLayouts/slideLayout1.xml" ContentType="application/vnd.openxmlformats-officedocument.presentationml.slideLayout+xml"/>
  <Override PartName="/ppt/slideLayouts/slideLayout32.xml" ContentType="application/vnd.openxmlformats-officedocument.presentationml.slideLayout+xml"/>
  <Override PartName="/ppt/slideLayouts/slideLayout2.xml" ContentType="application/vnd.openxmlformats-officedocument.presentationml.slideLayout+xml"/>
  <Override PartName="/ppt/slideLayouts/slideLayout33.xml" ContentType="application/vnd.openxmlformats-officedocument.presentationml.slideLayout+xml"/>
  <Override PartName="/ppt/slideLayouts/slideLayout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35.xml" ContentType="application/vnd.openxmlformats-officedocument.presentationml.slideLayout+xml"/>
  <Override PartName="/ppt/slideLayouts/slideLayout6.xml" ContentType="application/vnd.openxmlformats-officedocument.presentationml.slideLayout+xml"/>
  <Override PartName="/ppt/slideLayouts/slideLayout36.xml" ContentType="application/vnd.openxmlformats-officedocument.presentationml.slideLayout+xml"/>
  <Override PartName="/ppt/slideLayouts/slideLayout7.xml" ContentType="application/vnd.openxmlformats-officedocument.presentationml.slideLayout+xml"/>
  <Override PartName="/ppt/slideLayouts/slideLayout37.xml" ContentType="application/vnd.openxmlformats-officedocument.presentationml.slideLayout+xml"/>
  <Override PartName="/ppt/slideLayouts/slideLayout8.xml" ContentType="application/vnd.openxmlformats-officedocument.presentationml.slideLayout+xml"/>
  <Override PartName="/ppt/slideLayouts/slideLayout38.xml" ContentType="application/vnd.openxmlformats-officedocument.presentationml.slideLayout+xml"/>
  <Override PartName="/ppt/slideLayouts/slideLayout9.xml" ContentType="application/vnd.openxmlformats-officedocument.presentationml.slideLayout+xml"/>
  <Override PartName="/ppt/slideLayouts/slideLayout3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_rels/slideLayout31.xml.rels" ContentType="application/vnd.openxmlformats-package.relationships+xml"/>
  <Override PartName="/ppt/slideLayouts/_rels/slideLayout53.xml.rels" ContentType="application/vnd.openxmlformats-package.relationships+xml"/>
  <Override PartName="/ppt/slideLayouts/_rels/slideLayout1.xml.rels" ContentType="application/vnd.openxmlformats-package.relationships+xml"/>
  <Override PartName="/ppt/slideLayouts/_rels/slideLayout32.xml.rels" ContentType="application/vnd.openxmlformats-package.relationships+xml"/>
  <Override PartName="/ppt/slideLayouts/_rels/slideLayout54.xml.rels" ContentType="application/vnd.openxmlformats-package.relationships+xml"/>
  <Override PartName="/ppt/slideLayouts/_rels/slideLayout2.xml.rels" ContentType="application/vnd.openxmlformats-package.relationships+xml"/>
  <Override PartName="/ppt/slideLayouts/_rels/slideLayout33.xml.rels" ContentType="application/vnd.openxmlformats-package.relationships+xml"/>
  <Override PartName="/ppt/slideLayouts/_rels/slideLayout3.xml.rels" ContentType="application/vnd.openxmlformats-package.relationships+xml"/>
  <Override PartName="/ppt/slideLayouts/_rels/slideLayout55.xml.rels" ContentType="application/vnd.openxmlformats-package.relationships+xml"/>
  <Override PartName="/ppt/slideLayouts/_rels/slideLayout34.xml.rels" ContentType="application/vnd.openxmlformats-package.relationships+xml"/>
  <Override PartName="/ppt/slideLayouts/_rels/slideLayout4.xml.rels" ContentType="application/vnd.openxmlformats-package.relationships+xml"/>
  <Override PartName="/ppt/slideLayouts/_rels/slideLayout56.xml.rels" ContentType="application/vnd.openxmlformats-package.relationships+xml"/>
  <Override PartName="/ppt/slideLayouts/_rels/slideLayout35.xml.rels" ContentType="application/vnd.openxmlformats-package.relationships+xml"/>
  <Override PartName="/ppt/slideLayouts/_rels/slideLayout5.xml.rels" ContentType="application/vnd.openxmlformats-package.relationships+xml"/>
  <Override PartName="/ppt/slideLayouts/_rels/slideLayout57.xml.rels" ContentType="application/vnd.openxmlformats-package.relationships+xml"/>
  <Override PartName="/ppt/slideLayouts/_rels/slideLayout36.xml.rels" ContentType="application/vnd.openxmlformats-package.relationships+xml"/>
  <Override PartName="/ppt/slideLayouts/_rels/slideLayout6.xml.rels" ContentType="application/vnd.openxmlformats-package.relationships+xml"/>
  <Override PartName="/ppt/slideLayouts/_rels/slideLayout58.xml.rels" ContentType="application/vnd.openxmlformats-package.relationships+xml"/>
  <Override PartName="/ppt/slideLayouts/_rels/slideLayout37.xml.rels" ContentType="application/vnd.openxmlformats-package.relationships+xml"/>
  <Override PartName="/ppt/slideLayouts/_rels/slideLayout7.xml.rels" ContentType="application/vnd.openxmlformats-package.relationships+xml"/>
  <Override PartName="/ppt/slideLayouts/_rels/slideLayout59.xml.rels" ContentType="application/vnd.openxmlformats-package.relationships+xml"/>
  <Override PartName="/ppt/slideLayouts/_rels/slideLayout38.xml.rels" ContentType="application/vnd.openxmlformats-package.relationships+xml"/>
  <Override PartName="/ppt/slideLayouts/_rels/slideLayout8.xml.rels" ContentType="application/vnd.openxmlformats-package.relationships+xml"/>
  <Override PartName="/ppt/slideLayouts/_rels/slideLayout39.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6.xml.rels" ContentType="application/vnd.openxmlformats-package.relationships+xml"/>
  <Override PartName="/ppt/slideLayouts/_rels/slideLayout27.xml.rels" ContentType="application/vnd.openxmlformats-package.relationships+xml"/>
  <Override PartName="/ppt/slideLayouts/_rels/slideLayout28.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40.xml.rels" ContentType="application/vnd.openxmlformats-package.relationships+xml"/>
  <Override PartName="/ppt/slideLayouts/_rels/slideLayout41.xml.rels" ContentType="application/vnd.openxmlformats-package.relationships+xml"/>
  <Override PartName="/ppt/slideLayouts/_rels/slideLayout42.xml.rels" ContentType="application/vnd.openxmlformats-package.relationships+xml"/>
  <Override PartName="/ppt/slideLayouts/_rels/slideLayout43.xml.rels" ContentType="application/vnd.openxmlformats-package.relationships+xml"/>
  <Override PartName="/ppt/slideLayouts/_rels/slideLayout44.xml.rels" ContentType="application/vnd.openxmlformats-package.relationships+xml"/>
  <Override PartName="/ppt/slideLayouts/_rels/slideLayout45.xml.rels" ContentType="application/vnd.openxmlformats-package.relationships+xml"/>
  <Override PartName="/ppt/slideLayouts/_rels/slideLayout46.xml.rels" ContentType="application/vnd.openxmlformats-package.relationships+xml"/>
  <Override PartName="/ppt/slideLayouts/_rels/slideLayout47.xml.rels" ContentType="application/vnd.openxmlformats-package.relationships+xml"/>
  <Override PartName="/ppt/slideLayouts/_rels/slideLayout48.xml.rels" ContentType="application/vnd.openxmlformats-package.relationships+xml"/>
  <Override PartName="/ppt/slideLayouts/_rels/slideLayout49.xml.rels" ContentType="application/vnd.openxmlformats-package.relationships+xml"/>
  <Override PartName="/ppt/slideLayouts/_rels/slideLayout50.xml.rels" ContentType="application/vnd.openxmlformats-package.relationships+xml"/>
  <Override PartName="/ppt/slideLayouts/_rels/slideLayout51.xml.rels" ContentType="application/vnd.openxmlformats-package.relationships+xml"/>
  <Override PartName="/ppt/slideLayouts/_rels/slideLayout52.xml.rels" ContentType="application/vnd.openxmlformats-package.relationships+xml"/>
  <Override PartName="/ppt/slideLayouts/_rels/slideLayout60.xml.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24.xml" ContentType="application/vnd.openxmlformats-officedocument.presentationml.slide+xml"/>
  <Override PartName="/ppt/slides/slide8.xml" ContentType="application/vnd.openxmlformats-officedocument.presentationml.slide+xml"/>
  <Override PartName="/ppt/slides/slide25.xml" ContentType="application/vnd.openxmlformats-officedocument.presentationml.slide+xml"/>
  <Override PartName="/ppt/slides/slide9.xml" ContentType="application/vnd.openxmlformats-officedocument.presentationml.slide+xml"/>
  <Override PartName="/ppt/slides/slide2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_rels/slide1.xml.rels" ContentType="application/vnd.openxmlformats-package.relationships+xml"/>
  <Override PartName="/ppt/slides/_rels/slide22.xml.rels" ContentType="application/vnd.openxmlformats-package.relationships+xml"/>
  <Override PartName="/ppt/slides/_rels/slide2.xml.rels" ContentType="application/vnd.openxmlformats-package.relationships+xml"/>
  <Override PartName="/ppt/slides/_rels/slide20.xml.rels" ContentType="application/vnd.openxmlformats-package.relationships+xml"/>
  <Override PartName="/ppt/slides/_rels/slide3.xml.rels" ContentType="application/vnd.openxmlformats-package.relationships+xml"/>
  <Override PartName="/ppt/slides/_rels/slide21.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23.xml.rels" ContentType="application/vnd.openxmlformats-package.relationships+xml"/>
  <Override PartName="/ppt/slides/_rels/slide6.xml.rels" ContentType="application/vnd.openxmlformats-package.relationships+xml"/>
  <Override PartName="/ppt/slides/_rels/slide24.xml.rels" ContentType="application/vnd.openxmlformats-package.relationships+xml"/>
  <Override PartName="/ppt/slides/_rels/slide7.xml.rels" ContentType="application/vnd.openxmlformats-package.relationships+xml"/>
  <Override PartName="/ppt/slides/_rels/slide25.xml.rels" ContentType="application/vnd.openxmlformats-package.relationships+xml"/>
  <Override PartName="/ppt/slides/_rels/slide8.xml.rels" ContentType="application/vnd.openxmlformats-package.relationships+xml"/>
  <Override PartName="/ppt/slides/_rels/slide26.xml.rels" ContentType="application/vnd.openxmlformats-package.relationships+xml"/>
  <Override PartName="/ppt/slides/_rels/slide9.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presProps.xml" ContentType="application/vnd.openxmlformats-officedocument.presentationml.presProps+xml"/>
  <Override PartName="/ppt/media/image1.jpeg" ContentType="image/jpeg"/>
  <Override PartName="/ppt/media/image3.png" ContentType="image/png"/>
  <Override PartName="/ppt/media/image22.gif" ContentType="image/gif"/>
  <Override PartName="/ppt/media/image2.png" ContentType="image/png"/>
  <Override PartName="/ppt/media/image4.png" ContentType="image/png"/>
  <Override PartName="/ppt/media/image16.wmf" ContentType="image/x-wmf"/>
  <Override PartName="/ppt/media/image5.png" ContentType="image/png"/>
  <Override PartName="/ppt/media/image6.png" ContentType="image/png"/>
  <Override PartName="/ppt/media/image17.wmf" ContentType="image/x-wmf"/>
  <Override PartName="/ppt/media/image7.png" ContentType="image/png"/>
  <Override PartName="/ppt/media/image8.png" ContentType="image/png"/>
  <Override PartName="/ppt/media/image23.jpeg" ContentType="image/jpeg"/>
  <Override PartName="/ppt/media/image9.png" ContentType="image/png"/>
  <Override PartName="/ppt/media/image10.png" ContentType="image/png"/>
  <Override PartName="/ppt/media/image11.png" ContentType="image/png"/>
  <Override PartName="/ppt/media/image12.png" ContentType="image/png"/>
  <Override PartName="/ppt/media/image13.png" ContentType="image/png"/>
  <Override PartName="/ppt/media/image14.png" ContentType="image/png"/>
  <Override PartName="/ppt/media/image15.png" ContentType="image/png"/>
  <Override PartName="/ppt/media/image18.png" ContentType="image/png"/>
  <Override PartName="/ppt/media/image19.jpeg" ContentType="image/jpeg"/>
  <Override PartName="/ppt/media/image20.jpeg" ContentType="image/jpeg"/>
  <Override PartName="/ppt/media/image21.gif" ContentType="image/gif"/>
  <Override PartName="/ppt/media/image24.jpeg" ContentType="image/jpeg"/>
  <Override PartName="/ppt/_rels/presentation.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 id="2147483700" r:id="rId6"/>
  </p:sld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Lst>
  <p:sldSz cx="12192000" cy="6858000"/>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40"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2"/>
          </p:nvPr>
        </p:nvSpPr>
        <p:spPr/>
        <p:txBody>
          <a:bodyPr/>
          <a:p>
            <a:r>
              <a:t>Footer</a:t>
            </a:r>
          </a:p>
        </p:txBody>
      </p:sp>
      <p:sp>
        <p:nvSpPr>
          <p:cNvPr id="3" name="PlaceHolder 2"/>
          <p:cNvSpPr>
            <a:spLocks noGrp="1"/>
          </p:cNvSpPr>
          <p:nvPr>
            <p:ph type="sldNum" idx="3"/>
          </p:nvPr>
        </p:nvSpPr>
        <p:spPr/>
        <p:txBody>
          <a:bodyPr/>
          <a:p>
            <a:fld id="{A29B45BD-773A-4726-A84B-5F9A274FF61D}" type="slidenum">
              <a:t>&lt;#&gt;</a:t>
            </a:fld>
          </a:p>
        </p:txBody>
      </p:sp>
      <p:sp>
        <p:nvSpPr>
          <p:cNvPr id="4" name="PlaceHolder 3"/>
          <p:cNvSpPr>
            <a:spLocks noGrp="1"/>
          </p:cNvSpPr>
          <p:nvPr>
            <p:ph type="dt" idx="1"/>
          </p:nvPr>
        </p:nvSpPr>
        <p:spPr/>
        <p:txBody>
          <a:bodyPr/>
          <a:p>
            <a:r>
              <a:rPr lang="fr-FR"/>
              <a:t/>
            </a:r>
          </a:p>
        </p:txBody>
      </p:sp>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30" name="PlaceHolder 2"/>
          <p:cNvSpPr>
            <a:spLocks noGrp="1"/>
          </p:cNvSpPr>
          <p:nvPr>
            <p:ph/>
          </p:nvPr>
        </p:nvSpPr>
        <p:spPr>
          <a:xfrm>
            <a:off x="1024200" y="2286000"/>
            <a:ext cx="971964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31" name="PlaceHolder 3"/>
          <p:cNvSpPr>
            <a:spLocks noGrp="1"/>
          </p:cNvSpPr>
          <p:nvPr>
            <p:ph/>
          </p:nvPr>
        </p:nvSpPr>
        <p:spPr>
          <a:xfrm>
            <a:off x="1024200" y="4387320"/>
            <a:ext cx="971964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5" name="PlaceHolder 4"/>
          <p:cNvSpPr>
            <a:spLocks noGrp="1"/>
          </p:cNvSpPr>
          <p:nvPr>
            <p:ph type="ftr" idx="2"/>
          </p:nvPr>
        </p:nvSpPr>
        <p:spPr/>
        <p:txBody>
          <a:bodyPr/>
          <a:p>
            <a:r>
              <a:t>Footer</a:t>
            </a:r>
          </a:p>
        </p:txBody>
      </p:sp>
      <p:sp>
        <p:nvSpPr>
          <p:cNvPr id="6" name="PlaceHolder 5"/>
          <p:cNvSpPr>
            <a:spLocks noGrp="1"/>
          </p:cNvSpPr>
          <p:nvPr>
            <p:ph type="sldNum" idx="3"/>
          </p:nvPr>
        </p:nvSpPr>
        <p:spPr/>
        <p:txBody>
          <a:bodyPr/>
          <a:p>
            <a:fld id="{FEEF7818-33BA-46D4-9A7D-722934DE8052}" type="slidenum">
              <a:t>&lt;#&gt;</a:t>
            </a:fld>
          </a:p>
        </p:txBody>
      </p:sp>
      <p:sp>
        <p:nvSpPr>
          <p:cNvPr id="7" name="PlaceHolder 6"/>
          <p:cNvSpPr>
            <a:spLocks noGrp="1"/>
          </p:cNvSpPr>
          <p:nvPr>
            <p:ph type="dt" idx="1"/>
          </p:nvPr>
        </p:nvSpPr>
        <p:spPr/>
        <p:txBody>
          <a:bodyPr/>
          <a:p>
            <a:r>
              <a:rPr lang="fr-FR"/>
              <a:t/>
            </a: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33" name="PlaceHolder 2"/>
          <p:cNvSpPr>
            <a:spLocks noGrp="1"/>
          </p:cNvSpPr>
          <p:nvPr>
            <p:ph/>
          </p:nvPr>
        </p:nvSpPr>
        <p:spPr>
          <a:xfrm>
            <a:off x="10242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34" name="PlaceHolder 3"/>
          <p:cNvSpPr>
            <a:spLocks noGrp="1"/>
          </p:cNvSpPr>
          <p:nvPr>
            <p:ph/>
          </p:nvPr>
        </p:nvSpPr>
        <p:spPr>
          <a:xfrm>
            <a:off x="60048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35" name="PlaceHolder 4"/>
          <p:cNvSpPr>
            <a:spLocks noGrp="1"/>
          </p:cNvSpPr>
          <p:nvPr>
            <p:ph/>
          </p:nvPr>
        </p:nvSpPr>
        <p:spPr>
          <a:xfrm>
            <a:off x="10242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36" name="PlaceHolder 5"/>
          <p:cNvSpPr>
            <a:spLocks noGrp="1"/>
          </p:cNvSpPr>
          <p:nvPr>
            <p:ph/>
          </p:nvPr>
        </p:nvSpPr>
        <p:spPr>
          <a:xfrm>
            <a:off x="60048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7" name="PlaceHolder 6"/>
          <p:cNvSpPr>
            <a:spLocks noGrp="1"/>
          </p:cNvSpPr>
          <p:nvPr>
            <p:ph type="ftr" idx="2"/>
          </p:nvPr>
        </p:nvSpPr>
        <p:spPr/>
        <p:txBody>
          <a:bodyPr/>
          <a:p>
            <a:r>
              <a:t>Footer</a:t>
            </a:r>
          </a:p>
        </p:txBody>
      </p:sp>
      <p:sp>
        <p:nvSpPr>
          <p:cNvPr id="8" name="PlaceHolder 7"/>
          <p:cNvSpPr>
            <a:spLocks noGrp="1"/>
          </p:cNvSpPr>
          <p:nvPr>
            <p:ph type="sldNum" idx="3"/>
          </p:nvPr>
        </p:nvSpPr>
        <p:spPr/>
        <p:txBody>
          <a:bodyPr/>
          <a:p>
            <a:fld id="{74005B49-8182-48F1-BE80-AF47440D7570}" type="slidenum">
              <a:t>&lt;#&gt;</a:t>
            </a:fld>
          </a:p>
        </p:txBody>
      </p:sp>
      <p:sp>
        <p:nvSpPr>
          <p:cNvPr id="9" name="PlaceHolder 8"/>
          <p:cNvSpPr>
            <a:spLocks noGrp="1"/>
          </p:cNvSpPr>
          <p:nvPr>
            <p:ph type="dt" idx="1"/>
          </p:nvPr>
        </p:nvSpPr>
        <p:spPr/>
        <p:txBody>
          <a:bodyPr/>
          <a:p>
            <a:r>
              <a:rPr lang="fr-FR"/>
              <a:t/>
            </a: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7"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38" name="PlaceHolder 2"/>
          <p:cNvSpPr>
            <a:spLocks noGrp="1"/>
          </p:cNvSpPr>
          <p:nvPr>
            <p:ph/>
          </p:nvPr>
        </p:nvSpPr>
        <p:spPr>
          <a:xfrm>
            <a:off x="1024200" y="228600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39" name="PlaceHolder 3"/>
          <p:cNvSpPr>
            <a:spLocks noGrp="1"/>
          </p:cNvSpPr>
          <p:nvPr>
            <p:ph/>
          </p:nvPr>
        </p:nvSpPr>
        <p:spPr>
          <a:xfrm>
            <a:off x="4310640" y="228600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40" name="PlaceHolder 4"/>
          <p:cNvSpPr>
            <a:spLocks noGrp="1"/>
          </p:cNvSpPr>
          <p:nvPr>
            <p:ph/>
          </p:nvPr>
        </p:nvSpPr>
        <p:spPr>
          <a:xfrm>
            <a:off x="7596720" y="228600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41" name="PlaceHolder 5"/>
          <p:cNvSpPr>
            <a:spLocks noGrp="1"/>
          </p:cNvSpPr>
          <p:nvPr>
            <p:ph/>
          </p:nvPr>
        </p:nvSpPr>
        <p:spPr>
          <a:xfrm>
            <a:off x="1024200" y="438732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42" name="PlaceHolder 6"/>
          <p:cNvSpPr>
            <a:spLocks noGrp="1"/>
          </p:cNvSpPr>
          <p:nvPr>
            <p:ph/>
          </p:nvPr>
        </p:nvSpPr>
        <p:spPr>
          <a:xfrm>
            <a:off x="4310640" y="438732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43" name="PlaceHolder 7"/>
          <p:cNvSpPr>
            <a:spLocks noGrp="1"/>
          </p:cNvSpPr>
          <p:nvPr>
            <p:ph/>
          </p:nvPr>
        </p:nvSpPr>
        <p:spPr>
          <a:xfrm>
            <a:off x="7596720" y="438732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9" name="PlaceHolder 8"/>
          <p:cNvSpPr>
            <a:spLocks noGrp="1"/>
          </p:cNvSpPr>
          <p:nvPr>
            <p:ph type="ftr" idx="2"/>
          </p:nvPr>
        </p:nvSpPr>
        <p:spPr/>
        <p:txBody>
          <a:bodyPr/>
          <a:p>
            <a:r>
              <a:t>Footer</a:t>
            </a:r>
          </a:p>
        </p:txBody>
      </p:sp>
      <p:sp>
        <p:nvSpPr>
          <p:cNvPr id="10" name="PlaceHolder 9"/>
          <p:cNvSpPr>
            <a:spLocks noGrp="1"/>
          </p:cNvSpPr>
          <p:nvPr>
            <p:ph type="sldNum" idx="3"/>
          </p:nvPr>
        </p:nvSpPr>
        <p:spPr/>
        <p:txBody>
          <a:bodyPr/>
          <a:p>
            <a:fld id="{C1AD3E85-C5E8-4D8E-AE81-E3E12D4F27C1}" type="slidenum">
              <a:t>&lt;#&gt;</a:t>
            </a:fld>
          </a:p>
        </p:txBody>
      </p:sp>
      <p:sp>
        <p:nvSpPr>
          <p:cNvPr id="11" name="PlaceHolder 10"/>
          <p:cNvSpPr>
            <a:spLocks noGrp="1"/>
          </p:cNvSpPr>
          <p:nvPr>
            <p:ph type="dt" idx="1"/>
          </p:nvPr>
        </p:nvSpPr>
        <p:spPr/>
        <p:txBody>
          <a:bodyPr/>
          <a:p>
            <a:r>
              <a:rPr lang="fr-FR"/>
              <a:t/>
            </a: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5"/>
          </p:nvPr>
        </p:nvSpPr>
        <p:spPr/>
        <p:txBody>
          <a:bodyPr/>
          <a:p>
            <a:r>
              <a:t>Footer</a:t>
            </a:r>
          </a:p>
        </p:txBody>
      </p:sp>
      <p:sp>
        <p:nvSpPr>
          <p:cNvPr id="3" name="PlaceHolder 2"/>
          <p:cNvSpPr>
            <a:spLocks noGrp="1"/>
          </p:cNvSpPr>
          <p:nvPr>
            <p:ph type="sldNum" idx="6"/>
          </p:nvPr>
        </p:nvSpPr>
        <p:spPr/>
        <p:txBody>
          <a:bodyPr/>
          <a:p>
            <a:fld id="{3D940D05-1D88-418D-A43E-DA194088B4CA}" type="slidenum">
              <a:t>&lt;#&gt;</a:t>
            </a:fld>
          </a:p>
        </p:txBody>
      </p:sp>
      <p:sp>
        <p:nvSpPr>
          <p:cNvPr id="4" name="PlaceHolder 3"/>
          <p:cNvSpPr>
            <a:spLocks noGrp="1"/>
          </p:cNvSpPr>
          <p:nvPr>
            <p:ph type="dt" idx="4"/>
          </p:nvPr>
        </p:nvSpPr>
        <p:spPr/>
        <p:txBody>
          <a:bodyPr/>
          <a:p>
            <a:r>
              <a:rPr lang="fr-FR"/>
              <a:t/>
            </a:r>
          </a:p>
        </p:txBody>
      </p:sp>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0"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51" name="PlaceHolder 2"/>
          <p:cNvSpPr>
            <a:spLocks noGrp="1"/>
          </p:cNvSpPr>
          <p:nvPr>
            <p:ph type="subTitle"/>
          </p:nvPr>
        </p:nvSpPr>
        <p:spPr>
          <a:xfrm>
            <a:off x="1024200" y="2286000"/>
            <a:ext cx="9719640" cy="4023000"/>
          </a:xfrm>
          <a:prstGeom prst="rect">
            <a:avLst/>
          </a:prstGeom>
          <a:noFill/>
          <a:ln w="0">
            <a:noFill/>
          </a:ln>
        </p:spPr>
        <p:txBody>
          <a:bodyPr lIns="0" rIns="0" tIns="0" bIns="0" anchor="ctr">
            <a:noAutofit/>
          </a:bodyPr>
          <a:p>
            <a:pPr algn="ctr">
              <a:buNone/>
            </a:pPr>
            <a:endParaRPr b="0" lang="fr-FR" sz="3200" spc="-1" strike="noStrike">
              <a:latin typeface="Arial"/>
            </a:endParaRPr>
          </a:p>
        </p:txBody>
      </p:sp>
      <p:sp>
        <p:nvSpPr>
          <p:cNvPr id="4" name="PlaceHolder 3"/>
          <p:cNvSpPr>
            <a:spLocks noGrp="1"/>
          </p:cNvSpPr>
          <p:nvPr>
            <p:ph type="ftr" idx="5"/>
          </p:nvPr>
        </p:nvSpPr>
        <p:spPr/>
        <p:txBody>
          <a:bodyPr/>
          <a:p>
            <a:r>
              <a:t>Footer</a:t>
            </a:r>
          </a:p>
        </p:txBody>
      </p:sp>
      <p:sp>
        <p:nvSpPr>
          <p:cNvPr id="5" name="PlaceHolder 4"/>
          <p:cNvSpPr>
            <a:spLocks noGrp="1"/>
          </p:cNvSpPr>
          <p:nvPr>
            <p:ph type="sldNum" idx="6"/>
          </p:nvPr>
        </p:nvSpPr>
        <p:spPr/>
        <p:txBody>
          <a:bodyPr/>
          <a:p>
            <a:fld id="{01F44FE7-C2FB-45BA-BBC1-9E0EDA65CFC5}" type="slidenum">
              <a:t>&lt;#&gt;</a:t>
            </a:fld>
          </a:p>
        </p:txBody>
      </p:sp>
      <p:sp>
        <p:nvSpPr>
          <p:cNvPr id="6" name="PlaceHolder 5"/>
          <p:cNvSpPr>
            <a:spLocks noGrp="1"/>
          </p:cNvSpPr>
          <p:nvPr>
            <p:ph type="dt" idx="4"/>
          </p:nvPr>
        </p:nvSpPr>
        <p:spPr/>
        <p:txBody>
          <a:bodyPr/>
          <a:p>
            <a:r>
              <a:rPr lang="fr-FR"/>
              <a:t/>
            </a: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53" name="PlaceHolder 2"/>
          <p:cNvSpPr>
            <a:spLocks noGrp="1"/>
          </p:cNvSpPr>
          <p:nvPr>
            <p:ph/>
          </p:nvPr>
        </p:nvSpPr>
        <p:spPr>
          <a:xfrm>
            <a:off x="1024200" y="2286000"/>
            <a:ext cx="971964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4" name="PlaceHolder 3"/>
          <p:cNvSpPr>
            <a:spLocks noGrp="1"/>
          </p:cNvSpPr>
          <p:nvPr>
            <p:ph type="ftr" idx="5"/>
          </p:nvPr>
        </p:nvSpPr>
        <p:spPr/>
        <p:txBody>
          <a:bodyPr/>
          <a:p>
            <a:r>
              <a:t>Footer</a:t>
            </a:r>
          </a:p>
        </p:txBody>
      </p:sp>
      <p:sp>
        <p:nvSpPr>
          <p:cNvPr id="5" name="PlaceHolder 4"/>
          <p:cNvSpPr>
            <a:spLocks noGrp="1"/>
          </p:cNvSpPr>
          <p:nvPr>
            <p:ph type="sldNum" idx="6"/>
          </p:nvPr>
        </p:nvSpPr>
        <p:spPr/>
        <p:txBody>
          <a:bodyPr/>
          <a:p>
            <a:fld id="{67FECC53-253B-4A7B-88C3-609F274FBED2}" type="slidenum">
              <a:t>&lt;#&gt;</a:t>
            </a:fld>
          </a:p>
        </p:txBody>
      </p:sp>
      <p:sp>
        <p:nvSpPr>
          <p:cNvPr id="6" name="PlaceHolder 5"/>
          <p:cNvSpPr>
            <a:spLocks noGrp="1"/>
          </p:cNvSpPr>
          <p:nvPr>
            <p:ph type="dt" idx="4"/>
          </p:nvPr>
        </p:nvSpPr>
        <p:spPr/>
        <p:txBody>
          <a:bodyPr/>
          <a:p>
            <a:r>
              <a:rPr lang="fr-FR"/>
              <a:t/>
            </a: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55" name="PlaceHolder 2"/>
          <p:cNvSpPr>
            <a:spLocks noGrp="1"/>
          </p:cNvSpPr>
          <p:nvPr>
            <p:ph/>
          </p:nvPr>
        </p:nvSpPr>
        <p:spPr>
          <a:xfrm>
            <a:off x="10242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56" name="PlaceHolder 3"/>
          <p:cNvSpPr>
            <a:spLocks noGrp="1"/>
          </p:cNvSpPr>
          <p:nvPr>
            <p:ph/>
          </p:nvPr>
        </p:nvSpPr>
        <p:spPr>
          <a:xfrm>
            <a:off x="60048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5" name="PlaceHolder 4"/>
          <p:cNvSpPr>
            <a:spLocks noGrp="1"/>
          </p:cNvSpPr>
          <p:nvPr>
            <p:ph type="ftr" idx="5"/>
          </p:nvPr>
        </p:nvSpPr>
        <p:spPr/>
        <p:txBody>
          <a:bodyPr/>
          <a:p>
            <a:r>
              <a:t>Footer</a:t>
            </a:r>
          </a:p>
        </p:txBody>
      </p:sp>
      <p:sp>
        <p:nvSpPr>
          <p:cNvPr id="6" name="PlaceHolder 5"/>
          <p:cNvSpPr>
            <a:spLocks noGrp="1"/>
          </p:cNvSpPr>
          <p:nvPr>
            <p:ph type="sldNum" idx="6"/>
          </p:nvPr>
        </p:nvSpPr>
        <p:spPr/>
        <p:txBody>
          <a:bodyPr/>
          <a:p>
            <a:fld id="{66D156C3-2902-46C3-9954-C8C9C71DB848}" type="slidenum">
              <a:t>&lt;#&gt;</a:t>
            </a:fld>
          </a:p>
        </p:txBody>
      </p:sp>
      <p:sp>
        <p:nvSpPr>
          <p:cNvPr id="7" name="PlaceHolder 6"/>
          <p:cNvSpPr>
            <a:spLocks noGrp="1"/>
          </p:cNvSpPr>
          <p:nvPr>
            <p:ph type="dt" idx="4"/>
          </p:nvPr>
        </p:nvSpPr>
        <p:spPr/>
        <p:txBody>
          <a:bodyPr/>
          <a:p>
            <a:r>
              <a:rPr lang="fr-FR"/>
              <a:t/>
            </a: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7"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3" name="PlaceHolder 2"/>
          <p:cNvSpPr>
            <a:spLocks noGrp="1"/>
          </p:cNvSpPr>
          <p:nvPr>
            <p:ph type="ftr" idx="5"/>
          </p:nvPr>
        </p:nvSpPr>
        <p:spPr/>
        <p:txBody>
          <a:bodyPr/>
          <a:p>
            <a:r>
              <a:t>Footer</a:t>
            </a:r>
          </a:p>
        </p:txBody>
      </p:sp>
      <p:sp>
        <p:nvSpPr>
          <p:cNvPr id="4" name="PlaceHolder 3"/>
          <p:cNvSpPr>
            <a:spLocks noGrp="1"/>
          </p:cNvSpPr>
          <p:nvPr>
            <p:ph type="sldNum" idx="6"/>
          </p:nvPr>
        </p:nvSpPr>
        <p:spPr/>
        <p:txBody>
          <a:bodyPr/>
          <a:p>
            <a:fld id="{FC7C23C6-C0A8-4C1C-8B0C-51FFB92A21D3}" type="slidenum">
              <a:t>&lt;#&gt;</a:t>
            </a:fld>
          </a:p>
        </p:txBody>
      </p:sp>
      <p:sp>
        <p:nvSpPr>
          <p:cNvPr id="5" name="PlaceHolder 4"/>
          <p:cNvSpPr>
            <a:spLocks noGrp="1"/>
          </p:cNvSpPr>
          <p:nvPr>
            <p:ph type="dt" idx="4"/>
          </p:nvPr>
        </p:nvSpPr>
        <p:spPr/>
        <p:txBody>
          <a:bodyPr/>
          <a:p>
            <a:r>
              <a:rPr lang="fr-FR"/>
              <a:t/>
            </a: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8" name="PlaceHolder 1"/>
          <p:cNvSpPr>
            <a:spLocks noGrp="1"/>
          </p:cNvSpPr>
          <p:nvPr>
            <p:ph type="subTitle"/>
          </p:nvPr>
        </p:nvSpPr>
        <p:spPr>
          <a:xfrm>
            <a:off x="1024200" y="585360"/>
            <a:ext cx="9719640" cy="6951600"/>
          </a:xfrm>
          <a:prstGeom prst="rect">
            <a:avLst/>
          </a:prstGeom>
          <a:noFill/>
          <a:ln w="0">
            <a:noFill/>
          </a:ln>
        </p:spPr>
        <p:txBody>
          <a:bodyPr lIns="0" rIns="0" tIns="0" bIns="0" anchor="ctr">
            <a:noAutofit/>
          </a:bodyPr>
          <a:p>
            <a:pPr algn="ctr">
              <a:buNone/>
            </a:pPr>
            <a:endParaRPr b="0" lang="fr-FR" sz="3200" spc="-1" strike="noStrike">
              <a:latin typeface="Arial"/>
            </a:endParaRPr>
          </a:p>
        </p:txBody>
      </p:sp>
      <p:sp>
        <p:nvSpPr>
          <p:cNvPr id="3" name="PlaceHolder 2"/>
          <p:cNvSpPr>
            <a:spLocks noGrp="1"/>
          </p:cNvSpPr>
          <p:nvPr>
            <p:ph type="ftr" idx="5"/>
          </p:nvPr>
        </p:nvSpPr>
        <p:spPr/>
        <p:txBody>
          <a:bodyPr/>
          <a:p>
            <a:r>
              <a:t>Footer</a:t>
            </a:r>
          </a:p>
        </p:txBody>
      </p:sp>
      <p:sp>
        <p:nvSpPr>
          <p:cNvPr id="4" name="PlaceHolder 3"/>
          <p:cNvSpPr>
            <a:spLocks noGrp="1"/>
          </p:cNvSpPr>
          <p:nvPr>
            <p:ph type="sldNum" idx="6"/>
          </p:nvPr>
        </p:nvSpPr>
        <p:spPr/>
        <p:txBody>
          <a:bodyPr/>
          <a:p>
            <a:fld id="{E59D90B4-2AF3-4641-A194-A536280C75B8}" type="slidenum">
              <a:t>&lt;#&gt;</a:t>
            </a:fld>
          </a:p>
        </p:txBody>
      </p:sp>
      <p:sp>
        <p:nvSpPr>
          <p:cNvPr id="5" name="PlaceHolder 4"/>
          <p:cNvSpPr>
            <a:spLocks noGrp="1"/>
          </p:cNvSpPr>
          <p:nvPr>
            <p:ph type="dt" idx="4"/>
          </p:nvPr>
        </p:nvSpPr>
        <p:spPr/>
        <p:txBody>
          <a:bodyPr/>
          <a:p>
            <a:r>
              <a:rPr lang="fr-FR"/>
              <a:t/>
            </a: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60" name="PlaceHolder 2"/>
          <p:cNvSpPr>
            <a:spLocks noGrp="1"/>
          </p:cNvSpPr>
          <p:nvPr>
            <p:ph/>
          </p:nvPr>
        </p:nvSpPr>
        <p:spPr>
          <a:xfrm>
            <a:off x="10242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1" name="PlaceHolder 3"/>
          <p:cNvSpPr>
            <a:spLocks noGrp="1"/>
          </p:cNvSpPr>
          <p:nvPr>
            <p:ph/>
          </p:nvPr>
        </p:nvSpPr>
        <p:spPr>
          <a:xfrm>
            <a:off x="60048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2" name="PlaceHolder 4"/>
          <p:cNvSpPr>
            <a:spLocks noGrp="1"/>
          </p:cNvSpPr>
          <p:nvPr>
            <p:ph/>
          </p:nvPr>
        </p:nvSpPr>
        <p:spPr>
          <a:xfrm>
            <a:off x="10242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 name="PlaceHolder 5"/>
          <p:cNvSpPr>
            <a:spLocks noGrp="1"/>
          </p:cNvSpPr>
          <p:nvPr>
            <p:ph type="ftr" idx="5"/>
          </p:nvPr>
        </p:nvSpPr>
        <p:spPr/>
        <p:txBody>
          <a:bodyPr/>
          <a:p>
            <a:r>
              <a:t>Footer</a:t>
            </a:r>
          </a:p>
        </p:txBody>
      </p:sp>
      <p:sp>
        <p:nvSpPr>
          <p:cNvPr id="7" name="PlaceHolder 6"/>
          <p:cNvSpPr>
            <a:spLocks noGrp="1"/>
          </p:cNvSpPr>
          <p:nvPr>
            <p:ph type="sldNum" idx="6"/>
          </p:nvPr>
        </p:nvSpPr>
        <p:spPr/>
        <p:txBody>
          <a:bodyPr/>
          <a:p>
            <a:fld id="{DBEA56B6-12B1-44F4-BDE4-06535E4DD2AC}" type="slidenum">
              <a:t>&lt;#&gt;</a:t>
            </a:fld>
          </a:p>
        </p:txBody>
      </p:sp>
      <p:sp>
        <p:nvSpPr>
          <p:cNvPr id="8" name="PlaceHolder 7"/>
          <p:cNvSpPr>
            <a:spLocks noGrp="1"/>
          </p:cNvSpPr>
          <p:nvPr>
            <p:ph type="dt" idx="4"/>
          </p:nvPr>
        </p:nvSpPr>
        <p:spPr/>
        <p:txBody>
          <a:bodyPr/>
          <a:p>
            <a:r>
              <a:rPr lang="fr-FR"/>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8"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9" name="PlaceHolder 2"/>
          <p:cNvSpPr>
            <a:spLocks noGrp="1"/>
          </p:cNvSpPr>
          <p:nvPr>
            <p:ph type="subTitle"/>
          </p:nvPr>
        </p:nvSpPr>
        <p:spPr>
          <a:xfrm>
            <a:off x="1024200" y="2286000"/>
            <a:ext cx="9719640" cy="4023000"/>
          </a:xfrm>
          <a:prstGeom prst="rect">
            <a:avLst/>
          </a:prstGeom>
          <a:noFill/>
          <a:ln w="0">
            <a:noFill/>
          </a:ln>
        </p:spPr>
        <p:txBody>
          <a:bodyPr lIns="0" rIns="0" tIns="0" bIns="0" anchor="ctr">
            <a:noAutofit/>
          </a:bodyPr>
          <a:p>
            <a:pPr algn="ctr">
              <a:buNone/>
            </a:pPr>
            <a:endParaRPr b="0" lang="fr-FR" sz="3200" spc="-1" strike="noStrike">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C23A2D79-AD30-4703-8ABE-C98ED168885C}" type="slidenum">
              <a:t>&lt;#&gt;</a:t>
            </a:fld>
          </a:p>
        </p:txBody>
      </p:sp>
      <p:sp>
        <p:nvSpPr>
          <p:cNvPr id="6" name="PlaceHolder 5"/>
          <p:cNvSpPr>
            <a:spLocks noGrp="1"/>
          </p:cNvSpPr>
          <p:nvPr>
            <p:ph type="dt" idx="1"/>
          </p:nvPr>
        </p:nvSpPr>
        <p:spPr/>
        <p:txBody>
          <a:bodyPr/>
          <a:p>
            <a:r>
              <a:rPr lang="fr-FR"/>
              <a:t/>
            </a: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64" name="PlaceHolder 2"/>
          <p:cNvSpPr>
            <a:spLocks noGrp="1"/>
          </p:cNvSpPr>
          <p:nvPr>
            <p:ph/>
          </p:nvPr>
        </p:nvSpPr>
        <p:spPr>
          <a:xfrm>
            <a:off x="10242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5" name="PlaceHolder 3"/>
          <p:cNvSpPr>
            <a:spLocks noGrp="1"/>
          </p:cNvSpPr>
          <p:nvPr>
            <p:ph/>
          </p:nvPr>
        </p:nvSpPr>
        <p:spPr>
          <a:xfrm>
            <a:off x="60048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6" name="PlaceHolder 4"/>
          <p:cNvSpPr>
            <a:spLocks noGrp="1"/>
          </p:cNvSpPr>
          <p:nvPr>
            <p:ph/>
          </p:nvPr>
        </p:nvSpPr>
        <p:spPr>
          <a:xfrm>
            <a:off x="60048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 name="PlaceHolder 5"/>
          <p:cNvSpPr>
            <a:spLocks noGrp="1"/>
          </p:cNvSpPr>
          <p:nvPr>
            <p:ph type="ftr" idx="5"/>
          </p:nvPr>
        </p:nvSpPr>
        <p:spPr/>
        <p:txBody>
          <a:bodyPr/>
          <a:p>
            <a:r>
              <a:t>Footer</a:t>
            </a:r>
          </a:p>
        </p:txBody>
      </p:sp>
      <p:sp>
        <p:nvSpPr>
          <p:cNvPr id="7" name="PlaceHolder 6"/>
          <p:cNvSpPr>
            <a:spLocks noGrp="1"/>
          </p:cNvSpPr>
          <p:nvPr>
            <p:ph type="sldNum" idx="6"/>
          </p:nvPr>
        </p:nvSpPr>
        <p:spPr/>
        <p:txBody>
          <a:bodyPr/>
          <a:p>
            <a:fld id="{A7B911A4-BE87-4514-AE51-783A4F91A5BB}" type="slidenum">
              <a:t>&lt;#&gt;</a:t>
            </a:fld>
          </a:p>
        </p:txBody>
      </p:sp>
      <p:sp>
        <p:nvSpPr>
          <p:cNvPr id="8" name="PlaceHolder 7"/>
          <p:cNvSpPr>
            <a:spLocks noGrp="1"/>
          </p:cNvSpPr>
          <p:nvPr>
            <p:ph type="dt" idx="4"/>
          </p:nvPr>
        </p:nvSpPr>
        <p:spPr/>
        <p:txBody>
          <a:bodyPr/>
          <a:p>
            <a:r>
              <a:rPr lang="fr-FR"/>
              <a:t/>
            </a: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68" name="PlaceHolder 2"/>
          <p:cNvSpPr>
            <a:spLocks noGrp="1"/>
          </p:cNvSpPr>
          <p:nvPr>
            <p:ph/>
          </p:nvPr>
        </p:nvSpPr>
        <p:spPr>
          <a:xfrm>
            <a:off x="10242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9" name="PlaceHolder 3"/>
          <p:cNvSpPr>
            <a:spLocks noGrp="1"/>
          </p:cNvSpPr>
          <p:nvPr>
            <p:ph/>
          </p:nvPr>
        </p:nvSpPr>
        <p:spPr>
          <a:xfrm>
            <a:off x="60048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70" name="PlaceHolder 4"/>
          <p:cNvSpPr>
            <a:spLocks noGrp="1"/>
          </p:cNvSpPr>
          <p:nvPr>
            <p:ph/>
          </p:nvPr>
        </p:nvSpPr>
        <p:spPr>
          <a:xfrm>
            <a:off x="1024200" y="4387320"/>
            <a:ext cx="971964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 name="PlaceHolder 5"/>
          <p:cNvSpPr>
            <a:spLocks noGrp="1"/>
          </p:cNvSpPr>
          <p:nvPr>
            <p:ph type="ftr" idx="5"/>
          </p:nvPr>
        </p:nvSpPr>
        <p:spPr/>
        <p:txBody>
          <a:bodyPr/>
          <a:p>
            <a:r>
              <a:t>Footer</a:t>
            </a:r>
          </a:p>
        </p:txBody>
      </p:sp>
      <p:sp>
        <p:nvSpPr>
          <p:cNvPr id="7" name="PlaceHolder 6"/>
          <p:cNvSpPr>
            <a:spLocks noGrp="1"/>
          </p:cNvSpPr>
          <p:nvPr>
            <p:ph type="sldNum" idx="6"/>
          </p:nvPr>
        </p:nvSpPr>
        <p:spPr/>
        <p:txBody>
          <a:bodyPr/>
          <a:p>
            <a:fld id="{6D11B8E6-EFCA-43F0-802D-C3848102B089}" type="slidenum">
              <a:t>&lt;#&gt;</a:t>
            </a:fld>
          </a:p>
        </p:txBody>
      </p:sp>
      <p:sp>
        <p:nvSpPr>
          <p:cNvPr id="8" name="PlaceHolder 7"/>
          <p:cNvSpPr>
            <a:spLocks noGrp="1"/>
          </p:cNvSpPr>
          <p:nvPr>
            <p:ph type="dt" idx="4"/>
          </p:nvPr>
        </p:nvSpPr>
        <p:spPr/>
        <p:txBody>
          <a:bodyPr/>
          <a:p>
            <a:r>
              <a:rPr lang="fr-FR"/>
              <a:t/>
            </a: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72" name="PlaceHolder 2"/>
          <p:cNvSpPr>
            <a:spLocks noGrp="1"/>
          </p:cNvSpPr>
          <p:nvPr>
            <p:ph/>
          </p:nvPr>
        </p:nvSpPr>
        <p:spPr>
          <a:xfrm>
            <a:off x="1024200" y="2286000"/>
            <a:ext cx="971964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73" name="PlaceHolder 3"/>
          <p:cNvSpPr>
            <a:spLocks noGrp="1"/>
          </p:cNvSpPr>
          <p:nvPr>
            <p:ph/>
          </p:nvPr>
        </p:nvSpPr>
        <p:spPr>
          <a:xfrm>
            <a:off x="1024200" y="4387320"/>
            <a:ext cx="971964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5" name="PlaceHolder 4"/>
          <p:cNvSpPr>
            <a:spLocks noGrp="1"/>
          </p:cNvSpPr>
          <p:nvPr>
            <p:ph type="ftr" idx="5"/>
          </p:nvPr>
        </p:nvSpPr>
        <p:spPr/>
        <p:txBody>
          <a:bodyPr/>
          <a:p>
            <a:r>
              <a:t>Footer</a:t>
            </a:r>
          </a:p>
        </p:txBody>
      </p:sp>
      <p:sp>
        <p:nvSpPr>
          <p:cNvPr id="6" name="PlaceHolder 5"/>
          <p:cNvSpPr>
            <a:spLocks noGrp="1"/>
          </p:cNvSpPr>
          <p:nvPr>
            <p:ph type="sldNum" idx="6"/>
          </p:nvPr>
        </p:nvSpPr>
        <p:spPr/>
        <p:txBody>
          <a:bodyPr/>
          <a:p>
            <a:fld id="{36CF36C9-BC64-4772-AB24-B960588F9209}" type="slidenum">
              <a:t>&lt;#&gt;</a:t>
            </a:fld>
          </a:p>
        </p:txBody>
      </p:sp>
      <p:sp>
        <p:nvSpPr>
          <p:cNvPr id="7" name="PlaceHolder 6"/>
          <p:cNvSpPr>
            <a:spLocks noGrp="1"/>
          </p:cNvSpPr>
          <p:nvPr>
            <p:ph type="dt" idx="4"/>
          </p:nvPr>
        </p:nvSpPr>
        <p:spPr/>
        <p:txBody>
          <a:bodyPr/>
          <a:p>
            <a:r>
              <a:rPr lang="fr-FR"/>
              <a:t/>
            </a: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75" name="PlaceHolder 2"/>
          <p:cNvSpPr>
            <a:spLocks noGrp="1"/>
          </p:cNvSpPr>
          <p:nvPr>
            <p:ph/>
          </p:nvPr>
        </p:nvSpPr>
        <p:spPr>
          <a:xfrm>
            <a:off x="10242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76" name="PlaceHolder 3"/>
          <p:cNvSpPr>
            <a:spLocks noGrp="1"/>
          </p:cNvSpPr>
          <p:nvPr>
            <p:ph/>
          </p:nvPr>
        </p:nvSpPr>
        <p:spPr>
          <a:xfrm>
            <a:off x="60048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77" name="PlaceHolder 4"/>
          <p:cNvSpPr>
            <a:spLocks noGrp="1"/>
          </p:cNvSpPr>
          <p:nvPr>
            <p:ph/>
          </p:nvPr>
        </p:nvSpPr>
        <p:spPr>
          <a:xfrm>
            <a:off x="10242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78" name="PlaceHolder 5"/>
          <p:cNvSpPr>
            <a:spLocks noGrp="1"/>
          </p:cNvSpPr>
          <p:nvPr>
            <p:ph/>
          </p:nvPr>
        </p:nvSpPr>
        <p:spPr>
          <a:xfrm>
            <a:off x="60048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7" name="PlaceHolder 6"/>
          <p:cNvSpPr>
            <a:spLocks noGrp="1"/>
          </p:cNvSpPr>
          <p:nvPr>
            <p:ph type="ftr" idx="5"/>
          </p:nvPr>
        </p:nvSpPr>
        <p:spPr/>
        <p:txBody>
          <a:bodyPr/>
          <a:p>
            <a:r>
              <a:t>Footer</a:t>
            </a:r>
          </a:p>
        </p:txBody>
      </p:sp>
      <p:sp>
        <p:nvSpPr>
          <p:cNvPr id="8" name="PlaceHolder 7"/>
          <p:cNvSpPr>
            <a:spLocks noGrp="1"/>
          </p:cNvSpPr>
          <p:nvPr>
            <p:ph type="sldNum" idx="6"/>
          </p:nvPr>
        </p:nvSpPr>
        <p:spPr/>
        <p:txBody>
          <a:bodyPr/>
          <a:p>
            <a:fld id="{61080CDB-01A2-44F1-8255-6C5B1543E277}" type="slidenum">
              <a:t>&lt;#&gt;</a:t>
            </a:fld>
          </a:p>
        </p:txBody>
      </p:sp>
      <p:sp>
        <p:nvSpPr>
          <p:cNvPr id="9" name="PlaceHolder 8"/>
          <p:cNvSpPr>
            <a:spLocks noGrp="1"/>
          </p:cNvSpPr>
          <p:nvPr>
            <p:ph type="dt" idx="4"/>
          </p:nvPr>
        </p:nvSpPr>
        <p:spPr/>
        <p:txBody>
          <a:bodyPr/>
          <a:p>
            <a:r>
              <a:rPr lang="fr-FR"/>
              <a:t/>
            </a: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80" name="PlaceHolder 2"/>
          <p:cNvSpPr>
            <a:spLocks noGrp="1"/>
          </p:cNvSpPr>
          <p:nvPr>
            <p:ph/>
          </p:nvPr>
        </p:nvSpPr>
        <p:spPr>
          <a:xfrm>
            <a:off x="1024200" y="228600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81" name="PlaceHolder 3"/>
          <p:cNvSpPr>
            <a:spLocks noGrp="1"/>
          </p:cNvSpPr>
          <p:nvPr>
            <p:ph/>
          </p:nvPr>
        </p:nvSpPr>
        <p:spPr>
          <a:xfrm>
            <a:off x="4310640" y="228600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82" name="PlaceHolder 4"/>
          <p:cNvSpPr>
            <a:spLocks noGrp="1"/>
          </p:cNvSpPr>
          <p:nvPr>
            <p:ph/>
          </p:nvPr>
        </p:nvSpPr>
        <p:spPr>
          <a:xfrm>
            <a:off x="7596720" y="228600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83" name="PlaceHolder 5"/>
          <p:cNvSpPr>
            <a:spLocks noGrp="1"/>
          </p:cNvSpPr>
          <p:nvPr>
            <p:ph/>
          </p:nvPr>
        </p:nvSpPr>
        <p:spPr>
          <a:xfrm>
            <a:off x="1024200" y="438732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84" name="PlaceHolder 6"/>
          <p:cNvSpPr>
            <a:spLocks noGrp="1"/>
          </p:cNvSpPr>
          <p:nvPr>
            <p:ph/>
          </p:nvPr>
        </p:nvSpPr>
        <p:spPr>
          <a:xfrm>
            <a:off x="4310640" y="438732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85" name="PlaceHolder 7"/>
          <p:cNvSpPr>
            <a:spLocks noGrp="1"/>
          </p:cNvSpPr>
          <p:nvPr>
            <p:ph/>
          </p:nvPr>
        </p:nvSpPr>
        <p:spPr>
          <a:xfrm>
            <a:off x="7596720" y="438732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9" name="PlaceHolder 8"/>
          <p:cNvSpPr>
            <a:spLocks noGrp="1"/>
          </p:cNvSpPr>
          <p:nvPr>
            <p:ph type="ftr" idx="5"/>
          </p:nvPr>
        </p:nvSpPr>
        <p:spPr/>
        <p:txBody>
          <a:bodyPr/>
          <a:p>
            <a:r>
              <a:t>Footer</a:t>
            </a:r>
          </a:p>
        </p:txBody>
      </p:sp>
      <p:sp>
        <p:nvSpPr>
          <p:cNvPr id="10" name="PlaceHolder 9"/>
          <p:cNvSpPr>
            <a:spLocks noGrp="1"/>
          </p:cNvSpPr>
          <p:nvPr>
            <p:ph type="sldNum" idx="6"/>
          </p:nvPr>
        </p:nvSpPr>
        <p:spPr/>
        <p:txBody>
          <a:bodyPr/>
          <a:p>
            <a:fld id="{1F6C6B8F-6FFB-457F-919F-D3FED3D7F225}" type="slidenum">
              <a:t>&lt;#&gt;</a:t>
            </a:fld>
          </a:p>
        </p:txBody>
      </p:sp>
      <p:sp>
        <p:nvSpPr>
          <p:cNvPr id="11" name="PlaceHolder 10"/>
          <p:cNvSpPr>
            <a:spLocks noGrp="1"/>
          </p:cNvSpPr>
          <p:nvPr>
            <p:ph type="dt" idx="4"/>
          </p:nvPr>
        </p:nvSpPr>
        <p:spPr/>
        <p:txBody>
          <a:bodyPr/>
          <a:p>
            <a:r>
              <a:rPr lang="fr-FR"/>
              <a:t/>
            </a: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8"/>
          </p:nvPr>
        </p:nvSpPr>
        <p:spPr/>
        <p:txBody>
          <a:bodyPr/>
          <a:p>
            <a:r>
              <a:t>Footer</a:t>
            </a:r>
          </a:p>
        </p:txBody>
      </p:sp>
      <p:sp>
        <p:nvSpPr>
          <p:cNvPr id="3" name="PlaceHolder 2"/>
          <p:cNvSpPr>
            <a:spLocks noGrp="1"/>
          </p:cNvSpPr>
          <p:nvPr>
            <p:ph type="sldNum" idx="9"/>
          </p:nvPr>
        </p:nvSpPr>
        <p:spPr/>
        <p:txBody>
          <a:bodyPr/>
          <a:p>
            <a:fld id="{3A3E4176-ADFD-4457-BAFB-3AAE28FA34B1}" type="slidenum">
              <a:t>&lt;#&gt;</a:t>
            </a:fld>
          </a:p>
        </p:txBody>
      </p:sp>
      <p:sp>
        <p:nvSpPr>
          <p:cNvPr id="4" name="PlaceHolder 3"/>
          <p:cNvSpPr>
            <a:spLocks noGrp="1"/>
          </p:cNvSpPr>
          <p:nvPr>
            <p:ph type="dt" idx="7"/>
          </p:nvPr>
        </p:nvSpPr>
        <p:spPr/>
        <p:txBody>
          <a:bodyPr/>
          <a:p>
            <a:r>
              <a:rPr lang="fr-FR"/>
              <a:t/>
            </a:r>
          </a:p>
        </p:txBody>
      </p:sp>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93"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94" name="PlaceHolder 2"/>
          <p:cNvSpPr>
            <a:spLocks noGrp="1"/>
          </p:cNvSpPr>
          <p:nvPr>
            <p:ph type="subTitle"/>
          </p:nvPr>
        </p:nvSpPr>
        <p:spPr>
          <a:xfrm>
            <a:off x="1024200" y="2286000"/>
            <a:ext cx="9719640" cy="4023000"/>
          </a:xfrm>
          <a:prstGeom prst="rect">
            <a:avLst/>
          </a:prstGeom>
          <a:noFill/>
          <a:ln w="0">
            <a:noFill/>
          </a:ln>
        </p:spPr>
        <p:txBody>
          <a:bodyPr lIns="0" rIns="0" tIns="0" bIns="0" anchor="ctr">
            <a:noAutofit/>
          </a:bodyPr>
          <a:p>
            <a:pPr algn="ctr">
              <a:buNone/>
            </a:pPr>
            <a:endParaRPr b="0" lang="fr-FR" sz="3200" spc="-1" strike="noStrike">
              <a:latin typeface="Arial"/>
            </a:endParaRPr>
          </a:p>
        </p:txBody>
      </p:sp>
      <p:sp>
        <p:nvSpPr>
          <p:cNvPr id="4" name="PlaceHolder 3"/>
          <p:cNvSpPr>
            <a:spLocks noGrp="1"/>
          </p:cNvSpPr>
          <p:nvPr>
            <p:ph type="ftr" idx="8"/>
          </p:nvPr>
        </p:nvSpPr>
        <p:spPr/>
        <p:txBody>
          <a:bodyPr/>
          <a:p>
            <a:r>
              <a:t>Footer</a:t>
            </a:r>
          </a:p>
        </p:txBody>
      </p:sp>
      <p:sp>
        <p:nvSpPr>
          <p:cNvPr id="5" name="PlaceHolder 4"/>
          <p:cNvSpPr>
            <a:spLocks noGrp="1"/>
          </p:cNvSpPr>
          <p:nvPr>
            <p:ph type="sldNum" idx="9"/>
          </p:nvPr>
        </p:nvSpPr>
        <p:spPr/>
        <p:txBody>
          <a:bodyPr/>
          <a:p>
            <a:fld id="{61EB764F-C710-40E2-80D0-BD36D2CEB1E0}" type="slidenum">
              <a:t>&lt;#&gt;</a:t>
            </a:fld>
          </a:p>
        </p:txBody>
      </p:sp>
      <p:sp>
        <p:nvSpPr>
          <p:cNvPr id="6" name="PlaceHolder 5"/>
          <p:cNvSpPr>
            <a:spLocks noGrp="1"/>
          </p:cNvSpPr>
          <p:nvPr>
            <p:ph type="dt" idx="7"/>
          </p:nvPr>
        </p:nvSpPr>
        <p:spPr/>
        <p:txBody>
          <a:bodyPr/>
          <a:p>
            <a:r>
              <a:rPr lang="fr-FR"/>
              <a:t/>
            </a: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96" name="PlaceHolder 2"/>
          <p:cNvSpPr>
            <a:spLocks noGrp="1"/>
          </p:cNvSpPr>
          <p:nvPr>
            <p:ph/>
          </p:nvPr>
        </p:nvSpPr>
        <p:spPr>
          <a:xfrm>
            <a:off x="1024200" y="2286000"/>
            <a:ext cx="971964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4" name="PlaceHolder 3"/>
          <p:cNvSpPr>
            <a:spLocks noGrp="1"/>
          </p:cNvSpPr>
          <p:nvPr>
            <p:ph type="ftr" idx="8"/>
          </p:nvPr>
        </p:nvSpPr>
        <p:spPr/>
        <p:txBody>
          <a:bodyPr/>
          <a:p>
            <a:r>
              <a:t>Footer</a:t>
            </a:r>
          </a:p>
        </p:txBody>
      </p:sp>
      <p:sp>
        <p:nvSpPr>
          <p:cNvPr id="5" name="PlaceHolder 4"/>
          <p:cNvSpPr>
            <a:spLocks noGrp="1"/>
          </p:cNvSpPr>
          <p:nvPr>
            <p:ph type="sldNum" idx="9"/>
          </p:nvPr>
        </p:nvSpPr>
        <p:spPr/>
        <p:txBody>
          <a:bodyPr/>
          <a:p>
            <a:fld id="{62AF1D47-09C0-4AA0-85B2-5D6B4091527D}" type="slidenum">
              <a:t>&lt;#&gt;</a:t>
            </a:fld>
          </a:p>
        </p:txBody>
      </p:sp>
      <p:sp>
        <p:nvSpPr>
          <p:cNvPr id="6" name="PlaceHolder 5"/>
          <p:cNvSpPr>
            <a:spLocks noGrp="1"/>
          </p:cNvSpPr>
          <p:nvPr>
            <p:ph type="dt" idx="7"/>
          </p:nvPr>
        </p:nvSpPr>
        <p:spPr/>
        <p:txBody>
          <a:bodyPr/>
          <a:p>
            <a:r>
              <a:rPr lang="fr-FR"/>
              <a:t/>
            </a: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7"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98" name="PlaceHolder 2"/>
          <p:cNvSpPr>
            <a:spLocks noGrp="1"/>
          </p:cNvSpPr>
          <p:nvPr>
            <p:ph/>
          </p:nvPr>
        </p:nvSpPr>
        <p:spPr>
          <a:xfrm>
            <a:off x="10242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99" name="PlaceHolder 3"/>
          <p:cNvSpPr>
            <a:spLocks noGrp="1"/>
          </p:cNvSpPr>
          <p:nvPr>
            <p:ph/>
          </p:nvPr>
        </p:nvSpPr>
        <p:spPr>
          <a:xfrm>
            <a:off x="60048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5" name="PlaceHolder 4"/>
          <p:cNvSpPr>
            <a:spLocks noGrp="1"/>
          </p:cNvSpPr>
          <p:nvPr>
            <p:ph type="ftr" idx="8"/>
          </p:nvPr>
        </p:nvSpPr>
        <p:spPr/>
        <p:txBody>
          <a:bodyPr/>
          <a:p>
            <a:r>
              <a:t>Footer</a:t>
            </a:r>
          </a:p>
        </p:txBody>
      </p:sp>
      <p:sp>
        <p:nvSpPr>
          <p:cNvPr id="6" name="PlaceHolder 5"/>
          <p:cNvSpPr>
            <a:spLocks noGrp="1"/>
          </p:cNvSpPr>
          <p:nvPr>
            <p:ph type="sldNum" idx="9"/>
          </p:nvPr>
        </p:nvSpPr>
        <p:spPr/>
        <p:txBody>
          <a:bodyPr/>
          <a:p>
            <a:fld id="{46ABB119-C357-4D65-97EA-36CB72DBC50E}" type="slidenum">
              <a:t>&lt;#&gt;</a:t>
            </a:fld>
          </a:p>
        </p:txBody>
      </p:sp>
      <p:sp>
        <p:nvSpPr>
          <p:cNvPr id="7" name="PlaceHolder 6"/>
          <p:cNvSpPr>
            <a:spLocks noGrp="1"/>
          </p:cNvSpPr>
          <p:nvPr>
            <p:ph type="dt" idx="7"/>
          </p:nvPr>
        </p:nvSpPr>
        <p:spPr/>
        <p:txBody>
          <a:bodyPr/>
          <a:p>
            <a:r>
              <a:rPr lang="fr-FR"/>
              <a:t/>
            </a: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00"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3" name="PlaceHolder 2"/>
          <p:cNvSpPr>
            <a:spLocks noGrp="1"/>
          </p:cNvSpPr>
          <p:nvPr>
            <p:ph type="ftr" idx="8"/>
          </p:nvPr>
        </p:nvSpPr>
        <p:spPr/>
        <p:txBody>
          <a:bodyPr/>
          <a:p>
            <a:r>
              <a:t>Footer</a:t>
            </a:r>
          </a:p>
        </p:txBody>
      </p:sp>
      <p:sp>
        <p:nvSpPr>
          <p:cNvPr id="4" name="PlaceHolder 3"/>
          <p:cNvSpPr>
            <a:spLocks noGrp="1"/>
          </p:cNvSpPr>
          <p:nvPr>
            <p:ph type="sldNum" idx="9"/>
          </p:nvPr>
        </p:nvSpPr>
        <p:spPr/>
        <p:txBody>
          <a:bodyPr/>
          <a:p>
            <a:fld id="{426A6158-12E1-4491-99A8-C0AD6293A8C1}" type="slidenum">
              <a:t>&lt;#&gt;</a:t>
            </a:fld>
          </a:p>
        </p:txBody>
      </p:sp>
      <p:sp>
        <p:nvSpPr>
          <p:cNvPr id="5" name="PlaceHolder 4"/>
          <p:cNvSpPr>
            <a:spLocks noGrp="1"/>
          </p:cNvSpPr>
          <p:nvPr>
            <p:ph type="dt" idx="7"/>
          </p:nvPr>
        </p:nvSpPr>
        <p:spPr/>
        <p:txBody>
          <a:bodyPr/>
          <a:p>
            <a:r>
              <a:rPr lang="fr-FR"/>
              <a:t/>
            </a: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0"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1" name="PlaceHolder 2"/>
          <p:cNvSpPr>
            <a:spLocks noGrp="1"/>
          </p:cNvSpPr>
          <p:nvPr>
            <p:ph/>
          </p:nvPr>
        </p:nvSpPr>
        <p:spPr>
          <a:xfrm>
            <a:off x="1024200" y="2286000"/>
            <a:ext cx="971964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CE7746CE-8C05-466D-BBD7-8EDF28B833D1}" type="slidenum">
              <a:t>&lt;#&gt;</a:t>
            </a:fld>
          </a:p>
        </p:txBody>
      </p:sp>
      <p:sp>
        <p:nvSpPr>
          <p:cNvPr id="6" name="PlaceHolder 5"/>
          <p:cNvSpPr>
            <a:spLocks noGrp="1"/>
          </p:cNvSpPr>
          <p:nvPr>
            <p:ph type="dt" idx="1"/>
          </p:nvPr>
        </p:nvSpPr>
        <p:spPr/>
        <p:txBody>
          <a:bodyPr/>
          <a:p>
            <a:r>
              <a:rPr lang="fr-FR"/>
              <a:t/>
            </a: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1" name="PlaceHolder 1"/>
          <p:cNvSpPr>
            <a:spLocks noGrp="1"/>
          </p:cNvSpPr>
          <p:nvPr>
            <p:ph type="subTitle"/>
          </p:nvPr>
        </p:nvSpPr>
        <p:spPr>
          <a:xfrm>
            <a:off x="1024200" y="585360"/>
            <a:ext cx="9719640" cy="6951600"/>
          </a:xfrm>
          <a:prstGeom prst="rect">
            <a:avLst/>
          </a:prstGeom>
          <a:noFill/>
          <a:ln w="0">
            <a:noFill/>
          </a:ln>
        </p:spPr>
        <p:txBody>
          <a:bodyPr lIns="0" rIns="0" tIns="0" bIns="0" anchor="ctr">
            <a:noAutofit/>
          </a:bodyPr>
          <a:p>
            <a:pPr algn="ctr">
              <a:buNone/>
            </a:pPr>
            <a:endParaRPr b="0" lang="fr-FR" sz="3200" spc="-1" strike="noStrike">
              <a:latin typeface="Arial"/>
            </a:endParaRPr>
          </a:p>
        </p:txBody>
      </p:sp>
      <p:sp>
        <p:nvSpPr>
          <p:cNvPr id="3" name="PlaceHolder 2"/>
          <p:cNvSpPr>
            <a:spLocks noGrp="1"/>
          </p:cNvSpPr>
          <p:nvPr>
            <p:ph type="ftr" idx="8"/>
          </p:nvPr>
        </p:nvSpPr>
        <p:spPr/>
        <p:txBody>
          <a:bodyPr/>
          <a:p>
            <a:r>
              <a:t>Footer</a:t>
            </a:r>
          </a:p>
        </p:txBody>
      </p:sp>
      <p:sp>
        <p:nvSpPr>
          <p:cNvPr id="4" name="PlaceHolder 3"/>
          <p:cNvSpPr>
            <a:spLocks noGrp="1"/>
          </p:cNvSpPr>
          <p:nvPr>
            <p:ph type="sldNum" idx="9"/>
          </p:nvPr>
        </p:nvSpPr>
        <p:spPr/>
        <p:txBody>
          <a:bodyPr/>
          <a:p>
            <a:fld id="{74037EAC-7966-40AC-BC56-DCDA690B143F}" type="slidenum">
              <a:t>&lt;#&gt;</a:t>
            </a:fld>
          </a:p>
        </p:txBody>
      </p:sp>
      <p:sp>
        <p:nvSpPr>
          <p:cNvPr id="5" name="PlaceHolder 4"/>
          <p:cNvSpPr>
            <a:spLocks noGrp="1"/>
          </p:cNvSpPr>
          <p:nvPr>
            <p:ph type="dt" idx="7"/>
          </p:nvPr>
        </p:nvSpPr>
        <p:spPr/>
        <p:txBody>
          <a:bodyPr/>
          <a:p>
            <a:r>
              <a:rPr lang="fr-FR"/>
              <a:t/>
            </a: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03" name="PlaceHolder 2"/>
          <p:cNvSpPr>
            <a:spLocks noGrp="1"/>
          </p:cNvSpPr>
          <p:nvPr>
            <p:ph/>
          </p:nvPr>
        </p:nvSpPr>
        <p:spPr>
          <a:xfrm>
            <a:off x="10242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04" name="PlaceHolder 3"/>
          <p:cNvSpPr>
            <a:spLocks noGrp="1"/>
          </p:cNvSpPr>
          <p:nvPr>
            <p:ph/>
          </p:nvPr>
        </p:nvSpPr>
        <p:spPr>
          <a:xfrm>
            <a:off x="60048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05" name="PlaceHolder 4"/>
          <p:cNvSpPr>
            <a:spLocks noGrp="1"/>
          </p:cNvSpPr>
          <p:nvPr>
            <p:ph/>
          </p:nvPr>
        </p:nvSpPr>
        <p:spPr>
          <a:xfrm>
            <a:off x="10242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 name="PlaceHolder 5"/>
          <p:cNvSpPr>
            <a:spLocks noGrp="1"/>
          </p:cNvSpPr>
          <p:nvPr>
            <p:ph type="ftr" idx="8"/>
          </p:nvPr>
        </p:nvSpPr>
        <p:spPr/>
        <p:txBody>
          <a:bodyPr/>
          <a:p>
            <a:r>
              <a:t>Footer</a:t>
            </a:r>
          </a:p>
        </p:txBody>
      </p:sp>
      <p:sp>
        <p:nvSpPr>
          <p:cNvPr id="7" name="PlaceHolder 6"/>
          <p:cNvSpPr>
            <a:spLocks noGrp="1"/>
          </p:cNvSpPr>
          <p:nvPr>
            <p:ph type="sldNum" idx="9"/>
          </p:nvPr>
        </p:nvSpPr>
        <p:spPr/>
        <p:txBody>
          <a:bodyPr/>
          <a:p>
            <a:fld id="{2C5E14FA-026F-4BBB-B946-FDEA3547FF63}" type="slidenum">
              <a:t>&lt;#&gt;</a:t>
            </a:fld>
          </a:p>
        </p:txBody>
      </p:sp>
      <p:sp>
        <p:nvSpPr>
          <p:cNvPr id="8" name="PlaceHolder 7"/>
          <p:cNvSpPr>
            <a:spLocks noGrp="1"/>
          </p:cNvSpPr>
          <p:nvPr>
            <p:ph type="dt" idx="7"/>
          </p:nvPr>
        </p:nvSpPr>
        <p:spPr/>
        <p:txBody>
          <a:bodyPr/>
          <a:p>
            <a:r>
              <a:rPr lang="fr-FR"/>
              <a:t/>
            </a: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07" name="PlaceHolder 2"/>
          <p:cNvSpPr>
            <a:spLocks noGrp="1"/>
          </p:cNvSpPr>
          <p:nvPr>
            <p:ph/>
          </p:nvPr>
        </p:nvSpPr>
        <p:spPr>
          <a:xfrm>
            <a:off x="10242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08" name="PlaceHolder 3"/>
          <p:cNvSpPr>
            <a:spLocks noGrp="1"/>
          </p:cNvSpPr>
          <p:nvPr>
            <p:ph/>
          </p:nvPr>
        </p:nvSpPr>
        <p:spPr>
          <a:xfrm>
            <a:off x="60048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09" name="PlaceHolder 4"/>
          <p:cNvSpPr>
            <a:spLocks noGrp="1"/>
          </p:cNvSpPr>
          <p:nvPr>
            <p:ph/>
          </p:nvPr>
        </p:nvSpPr>
        <p:spPr>
          <a:xfrm>
            <a:off x="60048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 name="PlaceHolder 5"/>
          <p:cNvSpPr>
            <a:spLocks noGrp="1"/>
          </p:cNvSpPr>
          <p:nvPr>
            <p:ph type="ftr" idx="8"/>
          </p:nvPr>
        </p:nvSpPr>
        <p:spPr/>
        <p:txBody>
          <a:bodyPr/>
          <a:p>
            <a:r>
              <a:t>Footer</a:t>
            </a:r>
          </a:p>
        </p:txBody>
      </p:sp>
      <p:sp>
        <p:nvSpPr>
          <p:cNvPr id="7" name="PlaceHolder 6"/>
          <p:cNvSpPr>
            <a:spLocks noGrp="1"/>
          </p:cNvSpPr>
          <p:nvPr>
            <p:ph type="sldNum" idx="9"/>
          </p:nvPr>
        </p:nvSpPr>
        <p:spPr/>
        <p:txBody>
          <a:bodyPr/>
          <a:p>
            <a:fld id="{C15D1C6E-8D8D-42DC-AB6C-E1E448104EF6}" type="slidenum">
              <a:t>&lt;#&gt;</a:t>
            </a:fld>
          </a:p>
        </p:txBody>
      </p:sp>
      <p:sp>
        <p:nvSpPr>
          <p:cNvPr id="8" name="PlaceHolder 7"/>
          <p:cNvSpPr>
            <a:spLocks noGrp="1"/>
          </p:cNvSpPr>
          <p:nvPr>
            <p:ph type="dt" idx="7"/>
          </p:nvPr>
        </p:nvSpPr>
        <p:spPr/>
        <p:txBody>
          <a:bodyPr/>
          <a:p>
            <a:r>
              <a:rPr lang="fr-FR"/>
              <a:t/>
            </a: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10"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11" name="PlaceHolder 2"/>
          <p:cNvSpPr>
            <a:spLocks noGrp="1"/>
          </p:cNvSpPr>
          <p:nvPr>
            <p:ph/>
          </p:nvPr>
        </p:nvSpPr>
        <p:spPr>
          <a:xfrm>
            <a:off x="10242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12" name="PlaceHolder 3"/>
          <p:cNvSpPr>
            <a:spLocks noGrp="1"/>
          </p:cNvSpPr>
          <p:nvPr>
            <p:ph/>
          </p:nvPr>
        </p:nvSpPr>
        <p:spPr>
          <a:xfrm>
            <a:off x="60048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13" name="PlaceHolder 4"/>
          <p:cNvSpPr>
            <a:spLocks noGrp="1"/>
          </p:cNvSpPr>
          <p:nvPr>
            <p:ph/>
          </p:nvPr>
        </p:nvSpPr>
        <p:spPr>
          <a:xfrm>
            <a:off x="1024200" y="4387320"/>
            <a:ext cx="971964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 name="PlaceHolder 5"/>
          <p:cNvSpPr>
            <a:spLocks noGrp="1"/>
          </p:cNvSpPr>
          <p:nvPr>
            <p:ph type="ftr" idx="8"/>
          </p:nvPr>
        </p:nvSpPr>
        <p:spPr/>
        <p:txBody>
          <a:bodyPr/>
          <a:p>
            <a:r>
              <a:t>Footer</a:t>
            </a:r>
          </a:p>
        </p:txBody>
      </p:sp>
      <p:sp>
        <p:nvSpPr>
          <p:cNvPr id="7" name="PlaceHolder 6"/>
          <p:cNvSpPr>
            <a:spLocks noGrp="1"/>
          </p:cNvSpPr>
          <p:nvPr>
            <p:ph type="sldNum" idx="9"/>
          </p:nvPr>
        </p:nvSpPr>
        <p:spPr/>
        <p:txBody>
          <a:bodyPr/>
          <a:p>
            <a:fld id="{4267DF29-FE29-4DCF-AFB8-F37520EEEC71}" type="slidenum">
              <a:t>&lt;#&gt;</a:t>
            </a:fld>
          </a:p>
        </p:txBody>
      </p:sp>
      <p:sp>
        <p:nvSpPr>
          <p:cNvPr id="8" name="PlaceHolder 7"/>
          <p:cNvSpPr>
            <a:spLocks noGrp="1"/>
          </p:cNvSpPr>
          <p:nvPr>
            <p:ph type="dt" idx="7"/>
          </p:nvPr>
        </p:nvSpPr>
        <p:spPr/>
        <p:txBody>
          <a:bodyPr/>
          <a:p>
            <a:r>
              <a:rPr lang="fr-FR"/>
              <a:t/>
            </a: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14"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15" name="PlaceHolder 2"/>
          <p:cNvSpPr>
            <a:spLocks noGrp="1"/>
          </p:cNvSpPr>
          <p:nvPr>
            <p:ph/>
          </p:nvPr>
        </p:nvSpPr>
        <p:spPr>
          <a:xfrm>
            <a:off x="1024200" y="2286000"/>
            <a:ext cx="971964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16" name="PlaceHolder 3"/>
          <p:cNvSpPr>
            <a:spLocks noGrp="1"/>
          </p:cNvSpPr>
          <p:nvPr>
            <p:ph/>
          </p:nvPr>
        </p:nvSpPr>
        <p:spPr>
          <a:xfrm>
            <a:off x="1024200" y="4387320"/>
            <a:ext cx="971964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5" name="PlaceHolder 4"/>
          <p:cNvSpPr>
            <a:spLocks noGrp="1"/>
          </p:cNvSpPr>
          <p:nvPr>
            <p:ph type="ftr" idx="8"/>
          </p:nvPr>
        </p:nvSpPr>
        <p:spPr/>
        <p:txBody>
          <a:bodyPr/>
          <a:p>
            <a:r>
              <a:t>Footer</a:t>
            </a:r>
          </a:p>
        </p:txBody>
      </p:sp>
      <p:sp>
        <p:nvSpPr>
          <p:cNvPr id="6" name="PlaceHolder 5"/>
          <p:cNvSpPr>
            <a:spLocks noGrp="1"/>
          </p:cNvSpPr>
          <p:nvPr>
            <p:ph type="sldNum" idx="9"/>
          </p:nvPr>
        </p:nvSpPr>
        <p:spPr/>
        <p:txBody>
          <a:bodyPr/>
          <a:p>
            <a:fld id="{8D978917-EF9F-4B51-802F-3E659B8CFF3E}" type="slidenum">
              <a:t>&lt;#&gt;</a:t>
            </a:fld>
          </a:p>
        </p:txBody>
      </p:sp>
      <p:sp>
        <p:nvSpPr>
          <p:cNvPr id="7" name="PlaceHolder 6"/>
          <p:cNvSpPr>
            <a:spLocks noGrp="1"/>
          </p:cNvSpPr>
          <p:nvPr>
            <p:ph type="dt" idx="7"/>
          </p:nvPr>
        </p:nvSpPr>
        <p:spPr/>
        <p:txBody>
          <a:bodyPr/>
          <a:p>
            <a:r>
              <a:rPr lang="fr-FR"/>
              <a:t/>
            </a: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17"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18" name="PlaceHolder 2"/>
          <p:cNvSpPr>
            <a:spLocks noGrp="1"/>
          </p:cNvSpPr>
          <p:nvPr>
            <p:ph/>
          </p:nvPr>
        </p:nvSpPr>
        <p:spPr>
          <a:xfrm>
            <a:off x="10242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19" name="PlaceHolder 3"/>
          <p:cNvSpPr>
            <a:spLocks noGrp="1"/>
          </p:cNvSpPr>
          <p:nvPr>
            <p:ph/>
          </p:nvPr>
        </p:nvSpPr>
        <p:spPr>
          <a:xfrm>
            <a:off x="60048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20" name="PlaceHolder 4"/>
          <p:cNvSpPr>
            <a:spLocks noGrp="1"/>
          </p:cNvSpPr>
          <p:nvPr>
            <p:ph/>
          </p:nvPr>
        </p:nvSpPr>
        <p:spPr>
          <a:xfrm>
            <a:off x="10242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21" name="PlaceHolder 5"/>
          <p:cNvSpPr>
            <a:spLocks noGrp="1"/>
          </p:cNvSpPr>
          <p:nvPr>
            <p:ph/>
          </p:nvPr>
        </p:nvSpPr>
        <p:spPr>
          <a:xfrm>
            <a:off x="60048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7" name="PlaceHolder 6"/>
          <p:cNvSpPr>
            <a:spLocks noGrp="1"/>
          </p:cNvSpPr>
          <p:nvPr>
            <p:ph type="ftr" idx="8"/>
          </p:nvPr>
        </p:nvSpPr>
        <p:spPr/>
        <p:txBody>
          <a:bodyPr/>
          <a:p>
            <a:r>
              <a:t>Footer</a:t>
            </a:r>
          </a:p>
        </p:txBody>
      </p:sp>
      <p:sp>
        <p:nvSpPr>
          <p:cNvPr id="8" name="PlaceHolder 7"/>
          <p:cNvSpPr>
            <a:spLocks noGrp="1"/>
          </p:cNvSpPr>
          <p:nvPr>
            <p:ph type="sldNum" idx="9"/>
          </p:nvPr>
        </p:nvSpPr>
        <p:spPr/>
        <p:txBody>
          <a:bodyPr/>
          <a:p>
            <a:fld id="{B3FD9C7D-F06C-4C01-AF0B-78FAA7AAF306}" type="slidenum">
              <a:t>&lt;#&gt;</a:t>
            </a:fld>
          </a:p>
        </p:txBody>
      </p:sp>
      <p:sp>
        <p:nvSpPr>
          <p:cNvPr id="9" name="PlaceHolder 8"/>
          <p:cNvSpPr>
            <a:spLocks noGrp="1"/>
          </p:cNvSpPr>
          <p:nvPr>
            <p:ph type="dt" idx="7"/>
          </p:nvPr>
        </p:nvSpPr>
        <p:spPr/>
        <p:txBody>
          <a:bodyPr/>
          <a:p>
            <a:r>
              <a:rPr lang="fr-FR"/>
              <a:t/>
            </a: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22"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23" name="PlaceHolder 2"/>
          <p:cNvSpPr>
            <a:spLocks noGrp="1"/>
          </p:cNvSpPr>
          <p:nvPr>
            <p:ph/>
          </p:nvPr>
        </p:nvSpPr>
        <p:spPr>
          <a:xfrm>
            <a:off x="1024200" y="228600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24" name="PlaceHolder 3"/>
          <p:cNvSpPr>
            <a:spLocks noGrp="1"/>
          </p:cNvSpPr>
          <p:nvPr>
            <p:ph/>
          </p:nvPr>
        </p:nvSpPr>
        <p:spPr>
          <a:xfrm>
            <a:off x="4310640" y="228600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25" name="PlaceHolder 4"/>
          <p:cNvSpPr>
            <a:spLocks noGrp="1"/>
          </p:cNvSpPr>
          <p:nvPr>
            <p:ph/>
          </p:nvPr>
        </p:nvSpPr>
        <p:spPr>
          <a:xfrm>
            <a:off x="7596720" y="228600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26" name="PlaceHolder 5"/>
          <p:cNvSpPr>
            <a:spLocks noGrp="1"/>
          </p:cNvSpPr>
          <p:nvPr>
            <p:ph/>
          </p:nvPr>
        </p:nvSpPr>
        <p:spPr>
          <a:xfrm>
            <a:off x="1024200" y="438732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27" name="PlaceHolder 6"/>
          <p:cNvSpPr>
            <a:spLocks noGrp="1"/>
          </p:cNvSpPr>
          <p:nvPr>
            <p:ph/>
          </p:nvPr>
        </p:nvSpPr>
        <p:spPr>
          <a:xfrm>
            <a:off x="4310640" y="438732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28" name="PlaceHolder 7"/>
          <p:cNvSpPr>
            <a:spLocks noGrp="1"/>
          </p:cNvSpPr>
          <p:nvPr>
            <p:ph/>
          </p:nvPr>
        </p:nvSpPr>
        <p:spPr>
          <a:xfrm>
            <a:off x="7596720" y="438732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9" name="PlaceHolder 8"/>
          <p:cNvSpPr>
            <a:spLocks noGrp="1"/>
          </p:cNvSpPr>
          <p:nvPr>
            <p:ph type="ftr" idx="8"/>
          </p:nvPr>
        </p:nvSpPr>
        <p:spPr/>
        <p:txBody>
          <a:bodyPr/>
          <a:p>
            <a:r>
              <a:t>Footer</a:t>
            </a:r>
          </a:p>
        </p:txBody>
      </p:sp>
      <p:sp>
        <p:nvSpPr>
          <p:cNvPr id="10" name="PlaceHolder 9"/>
          <p:cNvSpPr>
            <a:spLocks noGrp="1"/>
          </p:cNvSpPr>
          <p:nvPr>
            <p:ph type="sldNum" idx="9"/>
          </p:nvPr>
        </p:nvSpPr>
        <p:spPr/>
        <p:txBody>
          <a:bodyPr/>
          <a:p>
            <a:fld id="{9C9BDB03-0EF7-4E75-AA5E-4ED9732CE22A}" type="slidenum">
              <a:t>&lt;#&gt;</a:t>
            </a:fld>
          </a:p>
        </p:txBody>
      </p:sp>
      <p:sp>
        <p:nvSpPr>
          <p:cNvPr id="11" name="PlaceHolder 10"/>
          <p:cNvSpPr>
            <a:spLocks noGrp="1"/>
          </p:cNvSpPr>
          <p:nvPr>
            <p:ph type="dt" idx="7"/>
          </p:nvPr>
        </p:nvSpPr>
        <p:spPr/>
        <p:txBody>
          <a:bodyPr/>
          <a:p>
            <a:r>
              <a:rPr lang="fr-FR"/>
              <a:t/>
            </a:r>
          </a:p>
        </p:txBody>
      </p:sp>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11"/>
          </p:nvPr>
        </p:nvSpPr>
        <p:spPr/>
        <p:txBody>
          <a:bodyPr/>
          <a:p>
            <a:r>
              <a:t>Footer</a:t>
            </a:r>
          </a:p>
        </p:txBody>
      </p:sp>
      <p:sp>
        <p:nvSpPr>
          <p:cNvPr id="3" name="PlaceHolder 2"/>
          <p:cNvSpPr>
            <a:spLocks noGrp="1"/>
          </p:cNvSpPr>
          <p:nvPr>
            <p:ph type="sldNum" idx="12"/>
          </p:nvPr>
        </p:nvSpPr>
        <p:spPr/>
        <p:txBody>
          <a:bodyPr/>
          <a:p>
            <a:fld id="{C8DEED00-5446-4904-8FC0-86BBFF65E2B6}" type="slidenum">
              <a:t>&lt;#&gt;</a:t>
            </a:fld>
          </a:p>
        </p:txBody>
      </p:sp>
      <p:sp>
        <p:nvSpPr>
          <p:cNvPr id="4" name="PlaceHolder 3"/>
          <p:cNvSpPr>
            <a:spLocks noGrp="1"/>
          </p:cNvSpPr>
          <p:nvPr>
            <p:ph type="dt" idx="10"/>
          </p:nvPr>
        </p:nvSpPr>
        <p:spPr/>
        <p:txBody>
          <a:bodyPr/>
          <a:p>
            <a:r>
              <a:rPr lang="fr-FR"/>
              <a:t/>
            </a:r>
          </a:p>
        </p:txBody>
      </p:sp>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38"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39" name="PlaceHolder 2"/>
          <p:cNvSpPr>
            <a:spLocks noGrp="1"/>
          </p:cNvSpPr>
          <p:nvPr>
            <p:ph type="subTitle"/>
          </p:nvPr>
        </p:nvSpPr>
        <p:spPr>
          <a:xfrm>
            <a:off x="1024200" y="2286000"/>
            <a:ext cx="9719640" cy="4023000"/>
          </a:xfrm>
          <a:prstGeom prst="rect">
            <a:avLst/>
          </a:prstGeom>
          <a:noFill/>
          <a:ln w="0">
            <a:noFill/>
          </a:ln>
        </p:spPr>
        <p:txBody>
          <a:bodyPr lIns="0" rIns="0" tIns="0" bIns="0" anchor="ctr">
            <a:noAutofit/>
          </a:bodyPr>
          <a:p>
            <a:pPr algn="ctr">
              <a:buNone/>
            </a:pPr>
            <a:endParaRPr b="0" lang="fr-FR" sz="3200" spc="-1" strike="noStrike">
              <a:latin typeface="Arial"/>
            </a:endParaRPr>
          </a:p>
        </p:txBody>
      </p:sp>
      <p:sp>
        <p:nvSpPr>
          <p:cNvPr id="4" name="PlaceHolder 3"/>
          <p:cNvSpPr>
            <a:spLocks noGrp="1"/>
          </p:cNvSpPr>
          <p:nvPr>
            <p:ph type="ftr" idx="11"/>
          </p:nvPr>
        </p:nvSpPr>
        <p:spPr/>
        <p:txBody>
          <a:bodyPr/>
          <a:p>
            <a:r>
              <a:t>Footer</a:t>
            </a:r>
          </a:p>
        </p:txBody>
      </p:sp>
      <p:sp>
        <p:nvSpPr>
          <p:cNvPr id="5" name="PlaceHolder 4"/>
          <p:cNvSpPr>
            <a:spLocks noGrp="1"/>
          </p:cNvSpPr>
          <p:nvPr>
            <p:ph type="sldNum" idx="12"/>
          </p:nvPr>
        </p:nvSpPr>
        <p:spPr/>
        <p:txBody>
          <a:bodyPr/>
          <a:p>
            <a:fld id="{C8F742F2-A2CE-4C70-A34A-C435FE941C89}" type="slidenum">
              <a:t>&lt;#&gt;</a:t>
            </a:fld>
          </a:p>
        </p:txBody>
      </p:sp>
      <p:sp>
        <p:nvSpPr>
          <p:cNvPr id="6" name="PlaceHolder 5"/>
          <p:cNvSpPr>
            <a:spLocks noGrp="1"/>
          </p:cNvSpPr>
          <p:nvPr>
            <p:ph type="dt" idx="10"/>
          </p:nvPr>
        </p:nvSpPr>
        <p:spPr/>
        <p:txBody>
          <a:bodyPr/>
          <a:p>
            <a:r>
              <a:rPr lang="fr-FR"/>
              <a:t/>
            </a: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40"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41" name="PlaceHolder 2"/>
          <p:cNvSpPr>
            <a:spLocks noGrp="1"/>
          </p:cNvSpPr>
          <p:nvPr>
            <p:ph/>
          </p:nvPr>
        </p:nvSpPr>
        <p:spPr>
          <a:xfrm>
            <a:off x="1024200" y="2286000"/>
            <a:ext cx="971964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4" name="PlaceHolder 3"/>
          <p:cNvSpPr>
            <a:spLocks noGrp="1"/>
          </p:cNvSpPr>
          <p:nvPr>
            <p:ph type="ftr" idx="11"/>
          </p:nvPr>
        </p:nvSpPr>
        <p:spPr/>
        <p:txBody>
          <a:bodyPr/>
          <a:p>
            <a:r>
              <a:t>Footer</a:t>
            </a:r>
          </a:p>
        </p:txBody>
      </p:sp>
      <p:sp>
        <p:nvSpPr>
          <p:cNvPr id="5" name="PlaceHolder 4"/>
          <p:cNvSpPr>
            <a:spLocks noGrp="1"/>
          </p:cNvSpPr>
          <p:nvPr>
            <p:ph type="sldNum" idx="12"/>
          </p:nvPr>
        </p:nvSpPr>
        <p:spPr/>
        <p:txBody>
          <a:bodyPr/>
          <a:p>
            <a:fld id="{BD2E755C-9932-4F29-A596-63D5C28EFD62}" type="slidenum">
              <a:t>&lt;#&gt;</a:t>
            </a:fld>
          </a:p>
        </p:txBody>
      </p:sp>
      <p:sp>
        <p:nvSpPr>
          <p:cNvPr id="6" name="PlaceHolder 5"/>
          <p:cNvSpPr>
            <a:spLocks noGrp="1"/>
          </p:cNvSpPr>
          <p:nvPr>
            <p:ph type="dt" idx="10"/>
          </p:nvPr>
        </p:nvSpPr>
        <p:spPr/>
        <p:txBody>
          <a:bodyPr/>
          <a:p>
            <a:r>
              <a:rPr lang="fr-FR"/>
              <a:t/>
            </a: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3" name="PlaceHolder 2"/>
          <p:cNvSpPr>
            <a:spLocks noGrp="1"/>
          </p:cNvSpPr>
          <p:nvPr>
            <p:ph/>
          </p:nvPr>
        </p:nvSpPr>
        <p:spPr>
          <a:xfrm>
            <a:off x="10242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4" name="PlaceHolder 3"/>
          <p:cNvSpPr>
            <a:spLocks noGrp="1"/>
          </p:cNvSpPr>
          <p:nvPr>
            <p:ph/>
          </p:nvPr>
        </p:nvSpPr>
        <p:spPr>
          <a:xfrm>
            <a:off x="60048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5" name="PlaceHolder 4"/>
          <p:cNvSpPr>
            <a:spLocks noGrp="1"/>
          </p:cNvSpPr>
          <p:nvPr>
            <p:ph type="ftr" idx="2"/>
          </p:nvPr>
        </p:nvSpPr>
        <p:spPr/>
        <p:txBody>
          <a:bodyPr/>
          <a:p>
            <a:r>
              <a:t>Footer</a:t>
            </a:r>
          </a:p>
        </p:txBody>
      </p:sp>
      <p:sp>
        <p:nvSpPr>
          <p:cNvPr id="6" name="PlaceHolder 5"/>
          <p:cNvSpPr>
            <a:spLocks noGrp="1"/>
          </p:cNvSpPr>
          <p:nvPr>
            <p:ph type="sldNum" idx="3"/>
          </p:nvPr>
        </p:nvSpPr>
        <p:spPr/>
        <p:txBody>
          <a:bodyPr/>
          <a:p>
            <a:fld id="{241B2231-B205-4FD2-B365-0370D1EB2728}" type="slidenum">
              <a:t>&lt;#&gt;</a:t>
            </a:fld>
          </a:p>
        </p:txBody>
      </p:sp>
      <p:sp>
        <p:nvSpPr>
          <p:cNvPr id="7" name="PlaceHolder 6"/>
          <p:cNvSpPr>
            <a:spLocks noGrp="1"/>
          </p:cNvSpPr>
          <p:nvPr>
            <p:ph type="dt" idx="1"/>
          </p:nvPr>
        </p:nvSpPr>
        <p:spPr/>
        <p:txBody>
          <a:bodyPr/>
          <a:p>
            <a:r>
              <a:rPr lang="fr-FR"/>
              <a:t/>
            </a: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42"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43" name="PlaceHolder 2"/>
          <p:cNvSpPr>
            <a:spLocks noGrp="1"/>
          </p:cNvSpPr>
          <p:nvPr>
            <p:ph/>
          </p:nvPr>
        </p:nvSpPr>
        <p:spPr>
          <a:xfrm>
            <a:off x="10242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44" name="PlaceHolder 3"/>
          <p:cNvSpPr>
            <a:spLocks noGrp="1"/>
          </p:cNvSpPr>
          <p:nvPr>
            <p:ph/>
          </p:nvPr>
        </p:nvSpPr>
        <p:spPr>
          <a:xfrm>
            <a:off x="60048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5" name="PlaceHolder 4"/>
          <p:cNvSpPr>
            <a:spLocks noGrp="1"/>
          </p:cNvSpPr>
          <p:nvPr>
            <p:ph type="ftr" idx="11"/>
          </p:nvPr>
        </p:nvSpPr>
        <p:spPr/>
        <p:txBody>
          <a:bodyPr/>
          <a:p>
            <a:r>
              <a:t>Footer</a:t>
            </a:r>
          </a:p>
        </p:txBody>
      </p:sp>
      <p:sp>
        <p:nvSpPr>
          <p:cNvPr id="6" name="PlaceHolder 5"/>
          <p:cNvSpPr>
            <a:spLocks noGrp="1"/>
          </p:cNvSpPr>
          <p:nvPr>
            <p:ph type="sldNum" idx="12"/>
          </p:nvPr>
        </p:nvSpPr>
        <p:spPr/>
        <p:txBody>
          <a:bodyPr/>
          <a:p>
            <a:fld id="{D51D9C9D-3CFC-4B17-986E-5C27DC2EF6FA}" type="slidenum">
              <a:t>&lt;#&gt;</a:t>
            </a:fld>
          </a:p>
        </p:txBody>
      </p:sp>
      <p:sp>
        <p:nvSpPr>
          <p:cNvPr id="7" name="PlaceHolder 6"/>
          <p:cNvSpPr>
            <a:spLocks noGrp="1"/>
          </p:cNvSpPr>
          <p:nvPr>
            <p:ph type="dt" idx="10"/>
          </p:nvPr>
        </p:nvSpPr>
        <p:spPr/>
        <p:txBody>
          <a:bodyPr/>
          <a:p>
            <a:r>
              <a:rPr lang="fr-FR"/>
              <a:t/>
            </a: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45"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3" name="PlaceHolder 2"/>
          <p:cNvSpPr>
            <a:spLocks noGrp="1"/>
          </p:cNvSpPr>
          <p:nvPr>
            <p:ph type="ftr" idx="11"/>
          </p:nvPr>
        </p:nvSpPr>
        <p:spPr/>
        <p:txBody>
          <a:bodyPr/>
          <a:p>
            <a:r>
              <a:t>Footer</a:t>
            </a:r>
          </a:p>
        </p:txBody>
      </p:sp>
      <p:sp>
        <p:nvSpPr>
          <p:cNvPr id="4" name="PlaceHolder 3"/>
          <p:cNvSpPr>
            <a:spLocks noGrp="1"/>
          </p:cNvSpPr>
          <p:nvPr>
            <p:ph type="sldNum" idx="12"/>
          </p:nvPr>
        </p:nvSpPr>
        <p:spPr/>
        <p:txBody>
          <a:bodyPr/>
          <a:p>
            <a:fld id="{56D00032-4F02-4A64-BAF6-A9155FC4A5F2}" type="slidenum">
              <a:t>&lt;#&gt;</a:t>
            </a:fld>
          </a:p>
        </p:txBody>
      </p:sp>
      <p:sp>
        <p:nvSpPr>
          <p:cNvPr id="5" name="PlaceHolder 4"/>
          <p:cNvSpPr>
            <a:spLocks noGrp="1"/>
          </p:cNvSpPr>
          <p:nvPr>
            <p:ph type="dt" idx="10"/>
          </p:nvPr>
        </p:nvSpPr>
        <p:spPr/>
        <p:txBody>
          <a:bodyPr/>
          <a:p>
            <a:r>
              <a:rPr lang="fr-FR"/>
              <a:t/>
            </a: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46" name="PlaceHolder 1"/>
          <p:cNvSpPr>
            <a:spLocks noGrp="1"/>
          </p:cNvSpPr>
          <p:nvPr>
            <p:ph type="subTitle"/>
          </p:nvPr>
        </p:nvSpPr>
        <p:spPr>
          <a:xfrm>
            <a:off x="1024200" y="585360"/>
            <a:ext cx="9719640" cy="6951600"/>
          </a:xfrm>
          <a:prstGeom prst="rect">
            <a:avLst/>
          </a:prstGeom>
          <a:noFill/>
          <a:ln w="0">
            <a:noFill/>
          </a:ln>
        </p:spPr>
        <p:txBody>
          <a:bodyPr lIns="0" rIns="0" tIns="0" bIns="0" anchor="ctr">
            <a:noAutofit/>
          </a:bodyPr>
          <a:p>
            <a:pPr algn="ctr">
              <a:buNone/>
            </a:pPr>
            <a:endParaRPr b="0" lang="fr-FR" sz="3200" spc="-1" strike="noStrike">
              <a:latin typeface="Arial"/>
            </a:endParaRPr>
          </a:p>
        </p:txBody>
      </p:sp>
      <p:sp>
        <p:nvSpPr>
          <p:cNvPr id="3" name="PlaceHolder 2"/>
          <p:cNvSpPr>
            <a:spLocks noGrp="1"/>
          </p:cNvSpPr>
          <p:nvPr>
            <p:ph type="ftr" idx="11"/>
          </p:nvPr>
        </p:nvSpPr>
        <p:spPr/>
        <p:txBody>
          <a:bodyPr/>
          <a:p>
            <a:r>
              <a:t>Footer</a:t>
            </a:r>
          </a:p>
        </p:txBody>
      </p:sp>
      <p:sp>
        <p:nvSpPr>
          <p:cNvPr id="4" name="PlaceHolder 3"/>
          <p:cNvSpPr>
            <a:spLocks noGrp="1"/>
          </p:cNvSpPr>
          <p:nvPr>
            <p:ph type="sldNum" idx="12"/>
          </p:nvPr>
        </p:nvSpPr>
        <p:spPr/>
        <p:txBody>
          <a:bodyPr/>
          <a:p>
            <a:fld id="{BFA621BC-1BDE-4866-A877-B96AAD0AEAF4}" type="slidenum">
              <a:t>&lt;#&gt;</a:t>
            </a:fld>
          </a:p>
        </p:txBody>
      </p:sp>
      <p:sp>
        <p:nvSpPr>
          <p:cNvPr id="5" name="PlaceHolder 4"/>
          <p:cNvSpPr>
            <a:spLocks noGrp="1"/>
          </p:cNvSpPr>
          <p:nvPr>
            <p:ph type="dt" idx="10"/>
          </p:nvPr>
        </p:nvSpPr>
        <p:spPr/>
        <p:txBody>
          <a:bodyPr/>
          <a:p>
            <a:r>
              <a:rPr lang="fr-FR"/>
              <a:t/>
            </a: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7"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48" name="PlaceHolder 2"/>
          <p:cNvSpPr>
            <a:spLocks noGrp="1"/>
          </p:cNvSpPr>
          <p:nvPr>
            <p:ph/>
          </p:nvPr>
        </p:nvSpPr>
        <p:spPr>
          <a:xfrm>
            <a:off x="10242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49" name="PlaceHolder 3"/>
          <p:cNvSpPr>
            <a:spLocks noGrp="1"/>
          </p:cNvSpPr>
          <p:nvPr>
            <p:ph/>
          </p:nvPr>
        </p:nvSpPr>
        <p:spPr>
          <a:xfrm>
            <a:off x="60048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50" name="PlaceHolder 4"/>
          <p:cNvSpPr>
            <a:spLocks noGrp="1"/>
          </p:cNvSpPr>
          <p:nvPr>
            <p:ph/>
          </p:nvPr>
        </p:nvSpPr>
        <p:spPr>
          <a:xfrm>
            <a:off x="10242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 name="PlaceHolder 5"/>
          <p:cNvSpPr>
            <a:spLocks noGrp="1"/>
          </p:cNvSpPr>
          <p:nvPr>
            <p:ph type="ftr" idx="11"/>
          </p:nvPr>
        </p:nvSpPr>
        <p:spPr/>
        <p:txBody>
          <a:bodyPr/>
          <a:p>
            <a:r>
              <a:t>Footer</a:t>
            </a:r>
          </a:p>
        </p:txBody>
      </p:sp>
      <p:sp>
        <p:nvSpPr>
          <p:cNvPr id="7" name="PlaceHolder 6"/>
          <p:cNvSpPr>
            <a:spLocks noGrp="1"/>
          </p:cNvSpPr>
          <p:nvPr>
            <p:ph type="sldNum" idx="12"/>
          </p:nvPr>
        </p:nvSpPr>
        <p:spPr/>
        <p:txBody>
          <a:bodyPr/>
          <a:p>
            <a:fld id="{A7B9D2C3-8E73-4F29-9D90-432F4DB83F34}" type="slidenum">
              <a:t>&lt;#&gt;</a:t>
            </a:fld>
          </a:p>
        </p:txBody>
      </p:sp>
      <p:sp>
        <p:nvSpPr>
          <p:cNvPr id="8" name="PlaceHolder 7"/>
          <p:cNvSpPr>
            <a:spLocks noGrp="1"/>
          </p:cNvSpPr>
          <p:nvPr>
            <p:ph type="dt" idx="10"/>
          </p:nvPr>
        </p:nvSpPr>
        <p:spPr/>
        <p:txBody>
          <a:bodyPr/>
          <a:p>
            <a:r>
              <a:rPr lang="fr-FR"/>
              <a:t/>
            </a: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1"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52" name="PlaceHolder 2"/>
          <p:cNvSpPr>
            <a:spLocks noGrp="1"/>
          </p:cNvSpPr>
          <p:nvPr>
            <p:ph/>
          </p:nvPr>
        </p:nvSpPr>
        <p:spPr>
          <a:xfrm>
            <a:off x="10242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53" name="PlaceHolder 3"/>
          <p:cNvSpPr>
            <a:spLocks noGrp="1"/>
          </p:cNvSpPr>
          <p:nvPr>
            <p:ph/>
          </p:nvPr>
        </p:nvSpPr>
        <p:spPr>
          <a:xfrm>
            <a:off x="60048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54" name="PlaceHolder 4"/>
          <p:cNvSpPr>
            <a:spLocks noGrp="1"/>
          </p:cNvSpPr>
          <p:nvPr>
            <p:ph/>
          </p:nvPr>
        </p:nvSpPr>
        <p:spPr>
          <a:xfrm>
            <a:off x="60048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 name="PlaceHolder 5"/>
          <p:cNvSpPr>
            <a:spLocks noGrp="1"/>
          </p:cNvSpPr>
          <p:nvPr>
            <p:ph type="ftr" idx="11"/>
          </p:nvPr>
        </p:nvSpPr>
        <p:spPr/>
        <p:txBody>
          <a:bodyPr/>
          <a:p>
            <a:r>
              <a:t>Footer</a:t>
            </a:r>
          </a:p>
        </p:txBody>
      </p:sp>
      <p:sp>
        <p:nvSpPr>
          <p:cNvPr id="7" name="PlaceHolder 6"/>
          <p:cNvSpPr>
            <a:spLocks noGrp="1"/>
          </p:cNvSpPr>
          <p:nvPr>
            <p:ph type="sldNum" idx="12"/>
          </p:nvPr>
        </p:nvSpPr>
        <p:spPr/>
        <p:txBody>
          <a:bodyPr/>
          <a:p>
            <a:fld id="{E29DA8F0-31B3-4C89-A624-16993C4CBB55}" type="slidenum">
              <a:t>&lt;#&gt;</a:t>
            </a:fld>
          </a:p>
        </p:txBody>
      </p:sp>
      <p:sp>
        <p:nvSpPr>
          <p:cNvPr id="8" name="PlaceHolder 7"/>
          <p:cNvSpPr>
            <a:spLocks noGrp="1"/>
          </p:cNvSpPr>
          <p:nvPr>
            <p:ph type="dt" idx="10"/>
          </p:nvPr>
        </p:nvSpPr>
        <p:spPr/>
        <p:txBody>
          <a:bodyPr/>
          <a:p>
            <a:r>
              <a:rPr lang="fr-FR"/>
              <a:t/>
            </a: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55"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56" name="PlaceHolder 2"/>
          <p:cNvSpPr>
            <a:spLocks noGrp="1"/>
          </p:cNvSpPr>
          <p:nvPr>
            <p:ph/>
          </p:nvPr>
        </p:nvSpPr>
        <p:spPr>
          <a:xfrm>
            <a:off x="10242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57" name="PlaceHolder 3"/>
          <p:cNvSpPr>
            <a:spLocks noGrp="1"/>
          </p:cNvSpPr>
          <p:nvPr>
            <p:ph/>
          </p:nvPr>
        </p:nvSpPr>
        <p:spPr>
          <a:xfrm>
            <a:off x="60048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58" name="PlaceHolder 4"/>
          <p:cNvSpPr>
            <a:spLocks noGrp="1"/>
          </p:cNvSpPr>
          <p:nvPr>
            <p:ph/>
          </p:nvPr>
        </p:nvSpPr>
        <p:spPr>
          <a:xfrm>
            <a:off x="1024200" y="4387320"/>
            <a:ext cx="971964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 name="PlaceHolder 5"/>
          <p:cNvSpPr>
            <a:spLocks noGrp="1"/>
          </p:cNvSpPr>
          <p:nvPr>
            <p:ph type="ftr" idx="11"/>
          </p:nvPr>
        </p:nvSpPr>
        <p:spPr/>
        <p:txBody>
          <a:bodyPr/>
          <a:p>
            <a:r>
              <a:t>Footer</a:t>
            </a:r>
          </a:p>
        </p:txBody>
      </p:sp>
      <p:sp>
        <p:nvSpPr>
          <p:cNvPr id="7" name="PlaceHolder 6"/>
          <p:cNvSpPr>
            <a:spLocks noGrp="1"/>
          </p:cNvSpPr>
          <p:nvPr>
            <p:ph type="sldNum" idx="12"/>
          </p:nvPr>
        </p:nvSpPr>
        <p:spPr/>
        <p:txBody>
          <a:bodyPr/>
          <a:p>
            <a:fld id="{DB6D6458-2F2F-4C0D-B82D-3160E8AEF243}" type="slidenum">
              <a:t>&lt;#&gt;</a:t>
            </a:fld>
          </a:p>
        </p:txBody>
      </p:sp>
      <p:sp>
        <p:nvSpPr>
          <p:cNvPr id="8" name="PlaceHolder 7"/>
          <p:cNvSpPr>
            <a:spLocks noGrp="1"/>
          </p:cNvSpPr>
          <p:nvPr>
            <p:ph type="dt" idx="10"/>
          </p:nvPr>
        </p:nvSpPr>
        <p:spPr/>
        <p:txBody>
          <a:bodyPr/>
          <a:p>
            <a:r>
              <a:rPr lang="fr-FR"/>
              <a:t/>
            </a: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59"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60" name="PlaceHolder 2"/>
          <p:cNvSpPr>
            <a:spLocks noGrp="1"/>
          </p:cNvSpPr>
          <p:nvPr>
            <p:ph/>
          </p:nvPr>
        </p:nvSpPr>
        <p:spPr>
          <a:xfrm>
            <a:off x="1024200" y="2286000"/>
            <a:ext cx="971964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61" name="PlaceHolder 3"/>
          <p:cNvSpPr>
            <a:spLocks noGrp="1"/>
          </p:cNvSpPr>
          <p:nvPr>
            <p:ph/>
          </p:nvPr>
        </p:nvSpPr>
        <p:spPr>
          <a:xfrm>
            <a:off x="1024200" y="4387320"/>
            <a:ext cx="971964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5" name="PlaceHolder 4"/>
          <p:cNvSpPr>
            <a:spLocks noGrp="1"/>
          </p:cNvSpPr>
          <p:nvPr>
            <p:ph type="ftr" idx="11"/>
          </p:nvPr>
        </p:nvSpPr>
        <p:spPr/>
        <p:txBody>
          <a:bodyPr/>
          <a:p>
            <a:r>
              <a:t>Footer</a:t>
            </a:r>
          </a:p>
        </p:txBody>
      </p:sp>
      <p:sp>
        <p:nvSpPr>
          <p:cNvPr id="6" name="PlaceHolder 5"/>
          <p:cNvSpPr>
            <a:spLocks noGrp="1"/>
          </p:cNvSpPr>
          <p:nvPr>
            <p:ph type="sldNum" idx="12"/>
          </p:nvPr>
        </p:nvSpPr>
        <p:spPr/>
        <p:txBody>
          <a:bodyPr/>
          <a:p>
            <a:fld id="{45EF60BA-FB0E-4881-8A9F-B1DDC547BD4F}" type="slidenum">
              <a:t>&lt;#&gt;</a:t>
            </a:fld>
          </a:p>
        </p:txBody>
      </p:sp>
      <p:sp>
        <p:nvSpPr>
          <p:cNvPr id="7" name="PlaceHolder 6"/>
          <p:cNvSpPr>
            <a:spLocks noGrp="1"/>
          </p:cNvSpPr>
          <p:nvPr>
            <p:ph type="dt" idx="10"/>
          </p:nvPr>
        </p:nvSpPr>
        <p:spPr/>
        <p:txBody>
          <a:bodyPr/>
          <a:p>
            <a:r>
              <a:rPr lang="fr-FR"/>
              <a:t/>
            </a: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62"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63" name="PlaceHolder 2"/>
          <p:cNvSpPr>
            <a:spLocks noGrp="1"/>
          </p:cNvSpPr>
          <p:nvPr>
            <p:ph/>
          </p:nvPr>
        </p:nvSpPr>
        <p:spPr>
          <a:xfrm>
            <a:off x="10242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64" name="PlaceHolder 3"/>
          <p:cNvSpPr>
            <a:spLocks noGrp="1"/>
          </p:cNvSpPr>
          <p:nvPr>
            <p:ph/>
          </p:nvPr>
        </p:nvSpPr>
        <p:spPr>
          <a:xfrm>
            <a:off x="60048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65" name="PlaceHolder 4"/>
          <p:cNvSpPr>
            <a:spLocks noGrp="1"/>
          </p:cNvSpPr>
          <p:nvPr>
            <p:ph/>
          </p:nvPr>
        </p:nvSpPr>
        <p:spPr>
          <a:xfrm>
            <a:off x="10242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66" name="PlaceHolder 5"/>
          <p:cNvSpPr>
            <a:spLocks noGrp="1"/>
          </p:cNvSpPr>
          <p:nvPr>
            <p:ph/>
          </p:nvPr>
        </p:nvSpPr>
        <p:spPr>
          <a:xfrm>
            <a:off x="60048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7" name="PlaceHolder 6"/>
          <p:cNvSpPr>
            <a:spLocks noGrp="1"/>
          </p:cNvSpPr>
          <p:nvPr>
            <p:ph type="ftr" idx="11"/>
          </p:nvPr>
        </p:nvSpPr>
        <p:spPr/>
        <p:txBody>
          <a:bodyPr/>
          <a:p>
            <a:r>
              <a:t>Footer</a:t>
            </a:r>
          </a:p>
        </p:txBody>
      </p:sp>
      <p:sp>
        <p:nvSpPr>
          <p:cNvPr id="8" name="PlaceHolder 7"/>
          <p:cNvSpPr>
            <a:spLocks noGrp="1"/>
          </p:cNvSpPr>
          <p:nvPr>
            <p:ph type="sldNum" idx="12"/>
          </p:nvPr>
        </p:nvSpPr>
        <p:spPr/>
        <p:txBody>
          <a:bodyPr/>
          <a:p>
            <a:fld id="{D0A1501A-0ED0-464F-9876-5D88AB65DC18}" type="slidenum">
              <a:t>&lt;#&gt;</a:t>
            </a:fld>
          </a:p>
        </p:txBody>
      </p:sp>
      <p:sp>
        <p:nvSpPr>
          <p:cNvPr id="9" name="PlaceHolder 8"/>
          <p:cNvSpPr>
            <a:spLocks noGrp="1"/>
          </p:cNvSpPr>
          <p:nvPr>
            <p:ph type="dt" idx="10"/>
          </p:nvPr>
        </p:nvSpPr>
        <p:spPr/>
        <p:txBody>
          <a:bodyPr/>
          <a:p>
            <a:r>
              <a:rPr lang="fr-FR"/>
              <a:t/>
            </a: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67"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68" name="PlaceHolder 2"/>
          <p:cNvSpPr>
            <a:spLocks noGrp="1"/>
          </p:cNvSpPr>
          <p:nvPr>
            <p:ph/>
          </p:nvPr>
        </p:nvSpPr>
        <p:spPr>
          <a:xfrm>
            <a:off x="1024200" y="228600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69" name="PlaceHolder 3"/>
          <p:cNvSpPr>
            <a:spLocks noGrp="1"/>
          </p:cNvSpPr>
          <p:nvPr>
            <p:ph/>
          </p:nvPr>
        </p:nvSpPr>
        <p:spPr>
          <a:xfrm>
            <a:off x="4310640" y="228600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70" name="PlaceHolder 4"/>
          <p:cNvSpPr>
            <a:spLocks noGrp="1"/>
          </p:cNvSpPr>
          <p:nvPr>
            <p:ph/>
          </p:nvPr>
        </p:nvSpPr>
        <p:spPr>
          <a:xfrm>
            <a:off x="7596720" y="228600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71" name="PlaceHolder 5"/>
          <p:cNvSpPr>
            <a:spLocks noGrp="1"/>
          </p:cNvSpPr>
          <p:nvPr>
            <p:ph/>
          </p:nvPr>
        </p:nvSpPr>
        <p:spPr>
          <a:xfrm>
            <a:off x="1024200" y="438732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72" name="PlaceHolder 6"/>
          <p:cNvSpPr>
            <a:spLocks noGrp="1"/>
          </p:cNvSpPr>
          <p:nvPr>
            <p:ph/>
          </p:nvPr>
        </p:nvSpPr>
        <p:spPr>
          <a:xfrm>
            <a:off x="4310640" y="438732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73" name="PlaceHolder 7"/>
          <p:cNvSpPr>
            <a:spLocks noGrp="1"/>
          </p:cNvSpPr>
          <p:nvPr>
            <p:ph/>
          </p:nvPr>
        </p:nvSpPr>
        <p:spPr>
          <a:xfrm>
            <a:off x="7596720" y="438732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9" name="PlaceHolder 8"/>
          <p:cNvSpPr>
            <a:spLocks noGrp="1"/>
          </p:cNvSpPr>
          <p:nvPr>
            <p:ph type="ftr" idx="11"/>
          </p:nvPr>
        </p:nvSpPr>
        <p:spPr/>
        <p:txBody>
          <a:bodyPr/>
          <a:p>
            <a:r>
              <a:t>Footer</a:t>
            </a:r>
          </a:p>
        </p:txBody>
      </p:sp>
      <p:sp>
        <p:nvSpPr>
          <p:cNvPr id="10" name="PlaceHolder 9"/>
          <p:cNvSpPr>
            <a:spLocks noGrp="1"/>
          </p:cNvSpPr>
          <p:nvPr>
            <p:ph type="sldNum" idx="12"/>
          </p:nvPr>
        </p:nvSpPr>
        <p:spPr/>
        <p:txBody>
          <a:bodyPr/>
          <a:p>
            <a:fld id="{623FAED5-5B05-4EE1-A192-1EC8E26796AE}" type="slidenum">
              <a:t>&lt;#&gt;</a:t>
            </a:fld>
          </a:p>
        </p:txBody>
      </p:sp>
      <p:sp>
        <p:nvSpPr>
          <p:cNvPr id="11" name="PlaceHolder 10"/>
          <p:cNvSpPr>
            <a:spLocks noGrp="1"/>
          </p:cNvSpPr>
          <p:nvPr>
            <p:ph type="dt" idx="10"/>
          </p:nvPr>
        </p:nvSpPr>
        <p:spPr/>
        <p:txBody>
          <a:bodyPr/>
          <a:p>
            <a:r>
              <a:rPr lang="fr-FR"/>
              <a:t/>
            </a:r>
          </a:p>
        </p:txBody>
      </p:sp>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14"/>
          </p:nvPr>
        </p:nvSpPr>
        <p:spPr/>
        <p:txBody>
          <a:bodyPr/>
          <a:p>
            <a:r>
              <a:t>Footer</a:t>
            </a:r>
          </a:p>
        </p:txBody>
      </p:sp>
      <p:sp>
        <p:nvSpPr>
          <p:cNvPr id="3" name="PlaceHolder 2"/>
          <p:cNvSpPr>
            <a:spLocks noGrp="1"/>
          </p:cNvSpPr>
          <p:nvPr>
            <p:ph type="sldNum" idx="15"/>
          </p:nvPr>
        </p:nvSpPr>
        <p:spPr/>
        <p:txBody>
          <a:bodyPr/>
          <a:p>
            <a:fld id="{4BCABA6C-AF9B-48CA-B68E-9A0D16529E7E}" type="slidenum">
              <a:t>&lt;#&gt;</a:t>
            </a:fld>
          </a:p>
        </p:txBody>
      </p:sp>
      <p:sp>
        <p:nvSpPr>
          <p:cNvPr id="4" name="PlaceHolder 3"/>
          <p:cNvSpPr>
            <a:spLocks noGrp="1"/>
          </p:cNvSpPr>
          <p:nvPr>
            <p:ph type="dt" idx="13"/>
          </p:nvPr>
        </p:nvSpPr>
        <p:spPr/>
        <p:txBody>
          <a:bodyPr/>
          <a:p>
            <a:r>
              <a:rPr lang="fr-FR"/>
              <a:t/>
            </a: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5"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3" name="PlaceHolder 2"/>
          <p:cNvSpPr>
            <a:spLocks noGrp="1"/>
          </p:cNvSpPr>
          <p:nvPr>
            <p:ph type="ftr" idx="2"/>
          </p:nvPr>
        </p:nvSpPr>
        <p:spPr/>
        <p:txBody>
          <a:bodyPr/>
          <a:p>
            <a:r>
              <a:t>Footer</a:t>
            </a:r>
          </a:p>
        </p:txBody>
      </p:sp>
      <p:sp>
        <p:nvSpPr>
          <p:cNvPr id="4" name="PlaceHolder 3"/>
          <p:cNvSpPr>
            <a:spLocks noGrp="1"/>
          </p:cNvSpPr>
          <p:nvPr>
            <p:ph type="sldNum" idx="3"/>
          </p:nvPr>
        </p:nvSpPr>
        <p:spPr/>
        <p:txBody>
          <a:bodyPr/>
          <a:p>
            <a:fld id="{9FB6DE94-8C81-47FF-AE7D-E5E8F965DB69}" type="slidenum">
              <a:t>&lt;#&gt;</a:t>
            </a:fld>
          </a:p>
        </p:txBody>
      </p:sp>
      <p:sp>
        <p:nvSpPr>
          <p:cNvPr id="5" name="PlaceHolder 4"/>
          <p:cNvSpPr>
            <a:spLocks noGrp="1"/>
          </p:cNvSpPr>
          <p:nvPr>
            <p:ph type="dt" idx="1"/>
          </p:nvPr>
        </p:nvSpPr>
        <p:spPr/>
        <p:txBody>
          <a:bodyPr/>
          <a:p>
            <a:r>
              <a:rPr lang="fr-FR"/>
              <a:t/>
            </a:r>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80"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81" name="PlaceHolder 2"/>
          <p:cNvSpPr>
            <a:spLocks noGrp="1"/>
          </p:cNvSpPr>
          <p:nvPr>
            <p:ph type="subTitle"/>
          </p:nvPr>
        </p:nvSpPr>
        <p:spPr>
          <a:xfrm>
            <a:off x="1024200" y="2286000"/>
            <a:ext cx="9719640" cy="4023000"/>
          </a:xfrm>
          <a:prstGeom prst="rect">
            <a:avLst/>
          </a:prstGeom>
          <a:noFill/>
          <a:ln w="0">
            <a:noFill/>
          </a:ln>
        </p:spPr>
        <p:txBody>
          <a:bodyPr lIns="0" rIns="0" tIns="0" bIns="0" anchor="ctr">
            <a:noAutofit/>
          </a:bodyPr>
          <a:p>
            <a:pPr algn="ctr">
              <a:buNone/>
            </a:pPr>
            <a:endParaRPr b="0" lang="fr-FR" sz="3200" spc="-1" strike="noStrike">
              <a:latin typeface="Arial"/>
            </a:endParaRPr>
          </a:p>
        </p:txBody>
      </p:sp>
      <p:sp>
        <p:nvSpPr>
          <p:cNvPr id="4" name="PlaceHolder 3"/>
          <p:cNvSpPr>
            <a:spLocks noGrp="1"/>
          </p:cNvSpPr>
          <p:nvPr>
            <p:ph type="ftr" idx="14"/>
          </p:nvPr>
        </p:nvSpPr>
        <p:spPr/>
        <p:txBody>
          <a:bodyPr/>
          <a:p>
            <a:r>
              <a:t>Footer</a:t>
            </a:r>
          </a:p>
        </p:txBody>
      </p:sp>
      <p:sp>
        <p:nvSpPr>
          <p:cNvPr id="5" name="PlaceHolder 4"/>
          <p:cNvSpPr>
            <a:spLocks noGrp="1"/>
          </p:cNvSpPr>
          <p:nvPr>
            <p:ph type="sldNum" idx="15"/>
          </p:nvPr>
        </p:nvSpPr>
        <p:spPr/>
        <p:txBody>
          <a:bodyPr/>
          <a:p>
            <a:fld id="{81082890-B356-47FB-8BF3-1CFA268D1E3A}" type="slidenum">
              <a:t>&lt;#&gt;</a:t>
            </a:fld>
          </a:p>
        </p:txBody>
      </p:sp>
      <p:sp>
        <p:nvSpPr>
          <p:cNvPr id="6" name="PlaceHolder 5"/>
          <p:cNvSpPr>
            <a:spLocks noGrp="1"/>
          </p:cNvSpPr>
          <p:nvPr>
            <p:ph type="dt" idx="13"/>
          </p:nvPr>
        </p:nvSpPr>
        <p:spPr/>
        <p:txBody>
          <a:bodyPr/>
          <a:p>
            <a:r>
              <a:rPr lang="fr-FR"/>
              <a:t/>
            </a:r>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82"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83" name="PlaceHolder 2"/>
          <p:cNvSpPr>
            <a:spLocks noGrp="1"/>
          </p:cNvSpPr>
          <p:nvPr>
            <p:ph/>
          </p:nvPr>
        </p:nvSpPr>
        <p:spPr>
          <a:xfrm>
            <a:off x="1024200" y="2286000"/>
            <a:ext cx="971964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4" name="PlaceHolder 3"/>
          <p:cNvSpPr>
            <a:spLocks noGrp="1"/>
          </p:cNvSpPr>
          <p:nvPr>
            <p:ph type="ftr" idx="14"/>
          </p:nvPr>
        </p:nvSpPr>
        <p:spPr/>
        <p:txBody>
          <a:bodyPr/>
          <a:p>
            <a:r>
              <a:t>Footer</a:t>
            </a:r>
          </a:p>
        </p:txBody>
      </p:sp>
      <p:sp>
        <p:nvSpPr>
          <p:cNvPr id="5" name="PlaceHolder 4"/>
          <p:cNvSpPr>
            <a:spLocks noGrp="1"/>
          </p:cNvSpPr>
          <p:nvPr>
            <p:ph type="sldNum" idx="15"/>
          </p:nvPr>
        </p:nvSpPr>
        <p:spPr/>
        <p:txBody>
          <a:bodyPr/>
          <a:p>
            <a:fld id="{C0C4FD8B-0BD8-47C0-81C4-B6010814400A}" type="slidenum">
              <a:t>&lt;#&gt;</a:t>
            </a:fld>
          </a:p>
        </p:txBody>
      </p:sp>
      <p:sp>
        <p:nvSpPr>
          <p:cNvPr id="6" name="PlaceHolder 5"/>
          <p:cNvSpPr>
            <a:spLocks noGrp="1"/>
          </p:cNvSpPr>
          <p:nvPr>
            <p:ph type="dt" idx="13"/>
          </p:nvPr>
        </p:nvSpPr>
        <p:spPr/>
        <p:txBody>
          <a:bodyPr/>
          <a:p>
            <a:r>
              <a:rPr lang="fr-FR"/>
              <a:t/>
            </a:r>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84"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85" name="PlaceHolder 2"/>
          <p:cNvSpPr>
            <a:spLocks noGrp="1"/>
          </p:cNvSpPr>
          <p:nvPr>
            <p:ph/>
          </p:nvPr>
        </p:nvSpPr>
        <p:spPr>
          <a:xfrm>
            <a:off x="10242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86" name="PlaceHolder 3"/>
          <p:cNvSpPr>
            <a:spLocks noGrp="1"/>
          </p:cNvSpPr>
          <p:nvPr>
            <p:ph/>
          </p:nvPr>
        </p:nvSpPr>
        <p:spPr>
          <a:xfrm>
            <a:off x="60048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5" name="PlaceHolder 4"/>
          <p:cNvSpPr>
            <a:spLocks noGrp="1"/>
          </p:cNvSpPr>
          <p:nvPr>
            <p:ph type="ftr" idx="14"/>
          </p:nvPr>
        </p:nvSpPr>
        <p:spPr/>
        <p:txBody>
          <a:bodyPr/>
          <a:p>
            <a:r>
              <a:t>Footer</a:t>
            </a:r>
          </a:p>
        </p:txBody>
      </p:sp>
      <p:sp>
        <p:nvSpPr>
          <p:cNvPr id="6" name="PlaceHolder 5"/>
          <p:cNvSpPr>
            <a:spLocks noGrp="1"/>
          </p:cNvSpPr>
          <p:nvPr>
            <p:ph type="sldNum" idx="15"/>
          </p:nvPr>
        </p:nvSpPr>
        <p:spPr/>
        <p:txBody>
          <a:bodyPr/>
          <a:p>
            <a:fld id="{29E95A12-CA4A-4408-98FB-EF7C88DD24A3}" type="slidenum">
              <a:t>&lt;#&gt;</a:t>
            </a:fld>
          </a:p>
        </p:txBody>
      </p:sp>
      <p:sp>
        <p:nvSpPr>
          <p:cNvPr id="7" name="PlaceHolder 6"/>
          <p:cNvSpPr>
            <a:spLocks noGrp="1"/>
          </p:cNvSpPr>
          <p:nvPr>
            <p:ph type="dt" idx="13"/>
          </p:nvPr>
        </p:nvSpPr>
        <p:spPr/>
        <p:txBody>
          <a:bodyPr/>
          <a:p>
            <a:r>
              <a:rPr lang="fr-FR"/>
              <a:t/>
            </a:r>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87"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3" name="PlaceHolder 2"/>
          <p:cNvSpPr>
            <a:spLocks noGrp="1"/>
          </p:cNvSpPr>
          <p:nvPr>
            <p:ph type="ftr" idx="14"/>
          </p:nvPr>
        </p:nvSpPr>
        <p:spPr/>
        <p:txBody>
          <a:bodyPr/>
          <a:p>
            <a:r>
              <a:t>Footer</a:t>
            </a:r>
          </a:p>
        </p:txBody>
      </p:sp>
      <p:sp>
        <p:nvSpPr>
          <p:cNvPr id="4" name="PlaceHolder 3"/>
          <p:cNvSpPr>
            <a:spLocks noGrp="1"/>
          </p:cNvSpPr>
          <p:nvPr>
            <p:ph type="sldNum" idx="15"/>
          </p:nvPr>
        </p:nvSpPr>
        <p:spPr/>
        <p:txBody>
          <a:bodyPr/>
          <a:p>
            <a:fld id="{5E40454F-2B86-4275-AFB8-8CD45833683C}" type="slidenum">
              <a:t>&lt;#&gt;</a:t>
            </a:fld>
          </a:p>
        </p:txBody>
      </p:sp>
      <p:sp>
        <p:nvSpPr>
          <p:cNvPr id="5" name="PlaceHolder 4"/>
          <p:cNvSpPr>
            <a:spLocks noGrp="1"/>
          </p:cNvSpPr>
          <p:nvPr>
            <p:ph type="dt" idx="13"/>
          </p:nvPr>
        </p:nvSpPr>
        <p:spPr/>
        <p:txBody>
          <a:bodyPr/>
          <a:p>
            <a:r>
              <a:rPr lang="fr-FR"/>
              <a:t/>
            </a:r>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88" name="PlaceHolder 1"/>
          <p:cNvSpPr>
            <a:spLocks noGrp="1"/>
          </p:cNvSpPr>
          <p:nvPr>
            <p:ph type="subTitle"/>
          </p:nvPr>
        </p:nvSpPr>
        <p:spPr>
          <a:xfrm>
            <a:off x="1024200" y="585360"/>
            <a:ext cx="9719640" cy="6951600"/>
          </a:xfrm>
          <a:prstGeom prst="rect">
            <a:avLst/>
          </a:prstGeom>
          <a:noFill/>
          <a:ln w="0">
            <a:noFill/>
          </a:ln>
        </p:spPr>
        <p:txBody>
          <a:bodyPr lIns="0" rIns="0" tIns="0" bIns="0" anchor="ctr">
            <a:noAutofit/>
          </a:bodyPr>
          <a:p>
            <a:pPr algn="ctr">
              <a:buNone/>
            </a:pPr>
            <a:endParaRPr b="0" lang="fr-FR" sz="3200" spc="-1" strike="noStrike">
              <a:latin typeface="Arial"/>
            </a:endParaRPr>
          </a:p>
        </p:txBody>
      </p:sp>
      <p:sp>
        <p:nvSpPr>
          <p:cNvPr id="3" name="PlaceHolder 2"/>
          <p:cNvSpPr>
            <a:spLocks noGrp="1"/>
          </p:cNvSpPr>
          <p:nvPr>
            <p:ph type="ftr" idx="14"/>
          </p:nvPr>
        </p:nvSpPr>
        <p:spPr/>
        <p:txBody>
          <a:bodyPr/>
          <a:p>
            <a:r>
              <a:t>Footer</a:t>
            </a:r>
          </a:p>
        </p:txBody>
      </p:sp>
      <p:sp>
        <p:nvSpPr>
          <p:cNvPr id="4" name="PlaceHolder 3"/>
          <p:cNvSpPr>
            <a:spLocks noGrp="1"/>
          </p:cNvSpPr>
          <p:nvPr>
            <p:ph type="sldNum" idx="15"/>
          </p:nvPr>
        </p:nvSpPr>
        <p:spPr/>
        <p:txBody>
          <a:bodyPr/>
          <a:p>
            <a:fld id="{F7479626-E5A6-417C-AD2A-EECC7D1DE38A}" type="slidenum">
              <a:t>&lt;#&gt;</a:t>
            </a:fld>
          </a:p>
        </p:txBody>
      </p:sp>
      <p:sp>
        <p:nvSpPr>
          <p:cNvPr id="5" name="PlaceHolder 4"/>
          <p:cNvSpPr>
            <a:spLocks noGrp="1"/>
          </p:cNvSpPr>
          <p:nvPr>
            <p:ph type="dt" idx="13"/>
          </p:nvPr>
        </p:nvSpPr>
        <p:spPr/>
        <p:txBody>
          <a:bodyPr/>
          <a:p>
            <a:r>
              <a:rPr lang="fr-FR"/>
              <a:t/>
            </a:r>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89"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90" name="PlaceHolder 2"/>
          <p:cNvSpPr>
            <a:spLocks noGrp="1"/>
          </p:cNvSpPr>
          <p:nvPr>
            <p:ph/>
          </p:nvPr>
        </p:nvSpPr>
        <p:spPr>
          <a:xfrm>
            <a:off x="10242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91" name="PlaceHolder 3"/>
          <p:cNvSpPr>
            <a:spLocks noGrp="1"/>
          </p:cNvSpPr>
          <p:nvPr>
            <p:ph/>
          </p:nvPr>
        </p:nvSpPr>
        <p:spPr>
          <a:xfrm>
            <a:off x="60048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92" name="PlaceHolder 4"/>
          <p:cNvSpPr>
            <a:spLocks noGrp="1"/>
          </p:cNvSpPr>
          <p:nvPr>
            <p:ph/>
          </p:nvPr>
        </p:nvSpPr>
        <p:spPr>
          <a:xfrm>
            <a:off x="10242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 name="PlaceHolder 5"/>
          <p:cNvSpPr>
            <a:spLocks noGrp="1"/>
          </p:cNvSpPr>
          <p:nvPr>
            <p:ph type="ftr" idx="14"/>
          </p:nvPr>
        </p:nvSpPr>
        <p:spPr/>
        <p:txBody>
          <a:bodyPr/>
          <a:p>
            <a:r>
              <a:t>Footer</a:t>
            </a:r>
          </a:p>
        </p:txBody>
      </p:sp>
      <p:sp>
        <p:nvSpPr>
          <p:cNvPr id="7" name="PlaceHolder 6"/>
          <p:cNvSpPr>
            <a:spLocks noGrp="1"/>
          </p:cNvSpPr>
          <p:nvPr>
            <p:ph type="sldNum" idx="15"/>
          </p:nvPr>
        </p:nvSpPr>
        <p:spPr/>
        <p:txBody>
          <a:bodyPr/>
          <a:p>
            <a:fld id="{23DB4287-01B3-4C10-9784-033CFB446FF3}" type="slidenum">
              <a:t>&lt;#&gt;</a:t>
            </a:fld>
          </a:p>
        </p:txBody>
      </p:sp>
      <p:sp>
        <p:nvSpPr>
          <p:cNvPr id="8" name="PlaceHolder 7"/>
          <p:cNvSpPr>
            <a:spLocks noGrp="1"/>
          </p:cNvSpPr>
          <p:nvPr>
            <p:ph type="dt" idx="13"/>
          </p:nvPr>
        </p:nvSpPr>
        <p:spPr/>
        <p:txBody>
          <a:bodyPr/>
          <a:p>
            <a:r>
              <a:rPr lang="fr-FR"/>
              <a:t/>
            </a:r>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93"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94" name="PlaceHolder 2"/>
          <p:cNvSpPr>
            <a:spLocks noGrp="1"/>
          </p:cNvSpPr>
          <p:nvPr>
            <p:ph/>
          </p:nvPr>
        </p:nvSpPr>
        <p:spPr>
          <a:xfrm>
            <a:off x="10242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95" name="PlaceHolder 3"/>
          <p:cNvSpPr>
            <a:spLocks noGrp="1"/>
          </p:cNvSpPr>
          <p:nvPr>
            <p:ph/>
          </p:nvPr>
        </p:nvSpPr>
        <p:spPr>
          <a:xfrm>
            <a:off x="60048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96" name="PlaceHolder 4"/>
          <p:cNvSpPr>
            <a:spLocks noGrp="1"/>
          </p:cNvSpPr>
          <p:nvPr>
            <p:ph/>
          </p:nvPr>
        </p:nvSpPr>
        <p:spPr>
          <a:xfrm>
            <a:off x="60048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 name="PlaceHolder 5"/>
          <p:cNvSpPr>
            <a:spLocks noGrp="1"/>
          </p:cNvSpPr>
          <p:nvPr>
            <p:ph type="ftr" idx="14"/>
          </p:nvPr>
        </p:nvSpPr>
        <p:spPr/>
        <p:txBody>
          <a:bodyPr/>
          <a:p>
            <a:r>
              <a:t>Footer</a:t>
            </a:r>
          </a:p>
        </p:txBody>
      </p:sp>
      <p:sp>
        <p:nvSpPr>
          <p:cNvPr id="7" name="PlaceHolder 6"/>
          <p:cNvSpPr>
            <a:spLocks noGrp="1"/>
          </p:cNvSpPr>
          <p:nvPr>
            <p:ph type="sldNum" idx="15"/>
          </p:nvPr>
        </p:nvSpPr>
        <p:spPr/>
        <p:txBody>
          <a:bodyPr/>
          <a:p>
            <a:fld id="{8310A295-A1A0-46B9-BADB-437DE60F2F52}" type="slidenum">
              <a:t>&lt;#&gt;</a:t>
            </a:fld>
          </a:p>
        </p:txBody>
      </p:sp>
      <p:sp>
        <p:nvSpPr>
          <p:cNvPr id="8" name="PlaceHolder 7"/>
          <p:cNvSpPr>
            <a:spLocks noGrp="1"/>
          </p:cNvSpPr>
          <p:nvPr>
            <p:ph type="dt" idx="13"/>
          </p:nvPr>
        </p:nvSpPr>
        <p:spPr/>
        <p:txBody>
          <a:bodyPr/>
          <a:p>
            <a:r>
              <a:rPr lang="fr-FR"/>
              <a:t/>
            </a:r>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7"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98" name="PlaceHolder 2"/>
          <p:cNvSpPr>
            <a:spLocks noGrp="1"/>
          </p:cNvSpPr>
          <p:nvPr>
            <p:ph/>
          </p:nvPr>
        </p:nvSpPr>
        <p:spPr>
          <a:xfrm>
            <a:off x="10242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99" name="PlaceHolder 3"/>
          <p:cNvSpPr>
            <a:spLocks noGrp="1"/>
          </p:cNvSpPr>
          <p:nvPr>
            <p:ph/>
          </p:nvPr>
        </p:nvSpPr>
        <p:spPr>
          <a:xfrm>
            <a:off x="60048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200" name="PlaceHolder 4"/>
          <p:cNvSpPr>
            <a:spLocks noGrp="1"/>
          </p:cNvSpPr>
          <p:nvPr>
            <p:ph/>
          </p:nvPr>
        </p:nvSpPr>
        <p:spPr>
          <a:xfrm>
            <a:off x="1024200" y="4387320"/>
            <a:ext cx="971964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 name="PlaceHolder 5"/>
          <p:cNvSpPr>
            <a:spLocks noGrp="1"/>
          </p:cNvSpPr>
          <p:nvPr>
            <p:ph type="ftr" idx="14"/>
          </p:nvPr>
        </p:nvSpPr>
        <p:spPr/>
        <p:txBody>
          <a:bodyPr/>
          <a:p>
            <a:r>
              <a:t>Footer</a:t>
            </a:r>
          </a:p>
        </p:txBody>
      </p:sp>
      <p:sp>
        <p:nvSpPr>
          <p:cNvPr id="7" name="PlaceHolder 6"/>
          <p:cNvSpPr>
            <a:spLocks noGrp="1"/>
          </p:cNvSpPr>
          <p:nvPr>
            <p:ph type="sldNum" idx="15"/>
          </p:nvPr>
        </p:nvSpPr>
        <p:spPr/>
        <p:txBody>
          <a:bodyPr/>
          <a:p>
            <a:fld id="{657D0342-16A4-4DF4-A192-1E47F6E3D7F8}" type="slidenum">
              <a:t>&lt;#&gt;</a:t>
            </a:fld>
          </a:p>
        </p:txBody>
      </p:sp>
      <p:sp>
        <p:nvSpPr>
          <p:cNvPr id="8" name="PlaceHolder 7"/>
          <p:cNvSpPr>
            <a:spLocks noGrp="1"/>
          </p:cNvSpPr>
          <p:nvPr>
            <p:ph type="dt" idx="13"/>
          </p:nvPr>
        </p:nvSpPr>
        <p:spPr/>
        <p:txBody>
          <a:bodyPr/>
          <a:p>
            <a:r>
              <a:rPr lang="fr-FR"/>
              <a:t/>
            </a:r>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01"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202" name="PlaceHolder 2"/>
          <p:cNvSpPr>
            <a:spLocks noGrp="1"/>
          </p:cNvSpPr>
          <p:nvPr>
            <p:ph/>
          </p:nvPr>
        </p:nvSpPr>
        <p:spPr>
          <a:xfrm>
            <a:off x="1024200" y="2286000"/>
            <a:ext cx="971964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203" name="PlaceHolder 3"/>
          <p:cNvSpPr>
            <a:spLocks noGrp="1"/>
          </p:cNvSpPr>
          <p:nvPr>
            <p:ph/>
          </p:nvPr>
        </p:nvSpPr>
        <p:spPr>
          <a:xfrm>
            <a:off x="1024200" y="4387320"/>
            <a:ext cx="971964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5" name="PlaceHolder 4"/>
          <p:cNvSpPr>
            <a:spLocks noGrp="1"/>
          </p:cNvSpPr>
          <p:nvPr>
            <p:ph type="ftr" idx="14"/>
          </p:nvPr>
        </p:nvSpPr>
        <p:spPr/>
        <p:txBody>
          <a:bodyPr/>
          <a:p>
            <a:r>
              <a:t>Footer</a:t>
            </a:r>
          </a:p>
        </p:txBody>
      </p:sp>
      <p:sp>
        <p:nvSpPr>
          <p:cNvPr id="6" name="PlaceHolder 5"/>
          <p:cNvSpPr>
            <a:spLocks noGrp="1"/>
          </p:cNvSpPr>
          <p:nvPr>
            <p:ph type="sldNum" idx="15"/>
          </p:nvPr>
        </p:nvSpPr>
        <p:spPr/>
        <p:txBody>
          <a:bodyPr/>
          <a:p>
            <a:fld id="{F64EF801-6068-4B21-904F-32CB51075322}" type="slidenum">
              <a:t>&lt;#&gt;</a:t>
            </a:fld>
          </a:p>
        </p:txBody>
      </p:sp>
      <p:sp>
        <p:nvSpPr>
          <p:cNvPr id="7" name="PlaceHolder 6"/>
          <p:cNvSpPr>
            <a:spLocks noGrp="1"/>
          </p:cNvSpPr>
          <p:nvPr>
            <p:ph type="dt" idx="13"/>
          </p:nvPr>
        </p:nvSpPr>
        <p:spPr/>
        <p:txBody>
          <a:bodyPr/>
          <a:p>
            <a:r>
              <a:rPr lang="fr-FR"/>
              <a:t/>
            </a:r>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04"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205" name="PlaceHolder 2"/>
          <p:cNvSpPr>
            <a:spLocks noGrp="1"/>
          </p:cNvSpPr>
          <p:nvPr>
            <p:ph/>
          </p:nvPr>
        </p:nvSpPr>
        <p:spPr>
          <a:xfrm>
            <a:off x="10242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206" name="PlaceHolder 3"/>
          <p:cNvSpPr>
            <a:spLocks noGrp="1"/>
          </p:cNvSpPr>
          <p:nvPr>
            <p:ph/>
          </p:nvPr>
        </p:nvSpPr>
        <p:spPr>
          <a:xfrm>
            <a:off x="60048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207" name="PlaceHolder 4"/>
          <p:cNvSpPr>
            <a:spLocks noGrp="1"/>
          </p:cNvSpPr>
          <p:nvPr>
            <p:ph/>
          </p:nvPr>
        </p:nvSpPr>
        <p:spPr>
          <a:xfrm>
            <a:off x="10242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208" name="PlaceHolder 5"/>
          <p:cNvSpPr>
            <a:spLocks noGrp="1"/>
          </p:cNvSpPr>
          <p:nvPr>
            <p:ph/>
          </p:nvPr>
        </p:nvSpPr>
        <p:spPr>
          <a:xfrm>
            <a:off x="60048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7" name="PlaceHolder 6"/>
          <p:cNvSpPr>
            <a:spLocks noGrp="1"/>
          </p:cNvSpPr>
          <p:nvPr>
            <p:ph type="ftr" idx="14"/>
          </p:nvPr>
        </p:nvSpPr>
        <p:spPr/>
        <p:txBody>
          <a:bodyPr/>
          <a:p>
            <a:r>
              <a:t>Footer</a:t>
            </a:r>
          </a:p>
        </p:txBody>
      </p:sp>
      <p:sp>
        <p:nvSpPr>
          <p:cNvPr id="8" name="PlaceHolder 7"/>
          <p:cNvSpPr>
            <a:spLocks noGrp="1"/>
          </p:cNvSpPr>
          <p:nvPr>
            <p:ph type="sldNum" idx="15"/>
          </p:nvPr>
        </p:nvSpPr>
        <p:spPr/>
        <p:txBody>
          <a:bodyPr/>
          <a:p>
            <a:fld id="{AC3F5553-751D-4311-9B3A-67AA3153043A}" type="slidenum">
              <a:t>&lt;#&gt;</a:t>
            </a:fld>
          </a:p>
        </p:txBody>
      </p:sp>
      <p:sp>
        <p:nvSpPr>
          <p:cNvPr id="9" name="PlaceHolder 8"/>
          <p:cNvSpPr>
            <a:spLocks noGrp="1"/>
          </p:cNvSpPr>
          <p:nvPr>
            <p:ph type="dt" idx="13"/>
          </p:nvPr>
        </p:nvSpPr>
        <p:spPr/>
        <p:txBody>
          <a:bodyPr/>
          <a:p>
            <a:r>
              <a:rPr lang="fr-FR"/>
              <a:t/>
            </a: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6" name="PlaceHolder 1"/>
          <p:cNvSpPr>
            <a:spLocks noGrp="1"/>
          </p:cNvSpPr>
          <p:nvPr>
            <p:ph type="subTitle"/>
          </p:nvPr>
        </p:nvSpPr>
        <p:spPr>
          <a:xfrm>
            <a:off x="1024200" y="585360"/>
            <a:ext cx="9719640" cy="6951600"/>
          </a:xfrm>
          <a:prstGeom prst="rect">
            <a:avLst/>
          </a:prstGeom>
          <a:noFill/>
          <a:ln w="0">
            <a:noFill/>
          </a:ln>
        </p:spPr>
        <p:txBody>
          <a:bodyPr lIns="0" rIns="0" tIns="0" bIns="0" anchor="ctr">
            <a:noAutofit/>
          </a:bodyPr>
          <a:p>
            <a:pPr algn="ctr">
              <a:buNone/>
            </a:pPr>
            <a:endParaRPr b="0" lang="fr-FR" sz="3200" spc="-1" strike="noStrike">
              <a:latin typeface="Arial"/>
            </a:endParaRPr>
          </a:p>
        </p:txBody>
      </p:sp>
      <p:sp>
        <p:nvSpPr>
          <p:cNvPr id="3" name="PlaceHolder 2"/>
          <p:cNvSpPr>
            <a:spLocks noGrp="1"/>
          </p:cNvSpPr>
          <p:nvPr>
            <p:ph type="ftr" idx="2"/>
          </p:nvPr>
        </p:nvSpPr>
        <p:spPr/>
        <p:txBody>
          <a:bodyPr/>
          <a:p>
            <a:r>
              <a:t>Footer</a:t>
            </a:r>
          </a:p>
        </p:txBody>
      </p:sp>
      <p:sp>
        <p:nvSpPr>
          <p:cNvPr id="4" name="PlaceHolder 3"/>
          <p:cNvSpPr>
            <a:spLocks noGrp="1"/>
          </p:cNvSpPr>
          <p:nvPr>
            <p:ph type="sldNum" idx="3"/>
          </p:nvPr>
        </p:nvSpPr>
        <p:spPr/>
        <p:txBody>
          <a:bodyPr/>
          <a:p>
            <a:fld id="{044927C7-5A68-4C48-8BCE-E4B6D008E36B}" type="slidenum">
              <a:t>&lt;#&gt;</a:t>
            </a:fld>
          </a:p>
        </p:txBody>
      </p:sp>
      <p:sp>
        <p:nvSpPr>
          <p:cNvPr id="5" name="PlaceHolder 4"/>
          <p:cNvSpPr>
            <a:spLocks noGrp="1"/>
          </p:cNvSpPr>
          <p:nvPr>
            <p:ph type="dt" idx="1"/>
          </p:nvPr>
        </p:nvSpPr>
        <p:spPr/>
        <p:txBody>
          <a:bodyPr/>
          <a:p>
            <a:r>
              <a:rPr lang="fr-FR"/>
              <a:t/>
            </a:r>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09"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210" name="PlaceHolder 2"/>
          <p:cNvSpPr>
            <a:spLocks noGrp="1"/>
          </p:cNvSpPr>
          <p:nvPr>
            <p:ph/>
          </p:nvPr>
        </p:nvSpPr>
        <p:spPr>
          <a:xfrm>
            <a:off x="1024200" y="228600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211" name="PlaceHolder 3"/>
          <p:cNvSpPr>
            <a:spLocks noGrp="1"/>
          </p:cNvSpPr>
          <p:nvPr>
            <p:ph/>
          </p:nvPr>
        </p:nvSpPr>
        <p:spPr>
          <a:xfrm>
            <a:off x="4310640" y="228600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212" name="PlaceHolder 4"/>
          <p:cNvSpPr>
            <a:spLocks noGrp="1"/>
          </p:cNvSpPr>
          <p:nvPr>
            <p:ph/>
          </p:nvPr>
        </p:nvSpPr>
        <p:spPr>
          <a:xfrm>
            <a:off x="7596720" y="228600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213" name="PlaceHolder 5"/>
          <p:cNvSpPr>
            <a:spLocks noGrp="1"/>
          </p:cNvSpPr>
          <p:nvPr>
            <p:ph/>
          </p:nvPr>
        </p:nvSpPr>
        <p:spPr>
          <a:xfrm>
            <a:off x="1024200" y="438732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214" name="PlaceHolder 6"/>
          <p:cNvSpPr>
            <a:spLocks noGrp="1"/>
          </p:cNvSpPr>
          <p:nvPr>
            <p:ph/>
          </p:nvPr>
        </p:nvSpPr>
        <p:spPr>
          <a:xfrm>
            <a:off x="4310640" y="438732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215" name="PlaceHolder 7"/>
          <p:cNvSpPr>
            <a:spLocks noGrp="1"/>
          </p:cNvSpPr>
          <p:nvPr>
            <p:ph/>
          </p:nvPr>
        </p:nvSpPr>
        <p:spPr>
          <a:xfrm>
            <a:off x="7596720" y="4387320"/>
            <a:ext cx="312948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9" name="PlaceHolder 8"/>
          <p:cNvSpPr>
            <a:spLocks noGrp="1"/>
          </p:cNvSpPr>
          <p:nvPr>
            <p:ph type="ftr" idx="14"/>
          </p:nvPr>
        </p:nvSpPr>
        <p:spPr/>
        <p:txBody>
          <a:bodyPr/>
          <a:p>
            <a:r>
              <a:t>Footer</a:t>
            </a:r>
          </a:p>
        </p:txBody>
      </p:sp>
      <p:sp>
        <p:nvSpPr>
          <p:cNvPr id="10" name="PlaceHolder 9"/>
          <p:cNvSpPr>
            <a:spLocks noGrp="1"/>
          </p:cNvSpPr>
          <p:nvPr>
            <p:ph type="sldNum" idx="15"/>
          </p:nvPr>
        </p:nvSpPr>
        <p:spPr/>
        <p:txBody>
          <a:bodyPr/>
          <a:p>
            <a:fld id="{93BD3571-BDA6-4A64-86E5-79F414308D99}" type="slidenum">
              <a:t>&lt;#&gt;</a:t>
            </a:fld>
          </a:p>
        </p:txBody>
      </p:sp>
      <p:sp>
        <p:nvSpPr>
          <p:cNvPr id="11" name="PlaceHolder 10"/>
          <p:cNvSpPr>
            <a:spLocks noGrp="1"/>
          </p:cNvSpPr>
          <p:nvPr>
            <p:ph type="dt" idx="13"/>
          </p:nvPr>
        </p:nvSpPr>
        <p:spPr/>
        <p:txBody>
          <a:bodyPr/>
          <a:p>
            <a:r>
              <a:rPr lang="fr-FR"/>
              <a:t/>
            </a: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7"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18" name="PlaceHolder 2"/>
          <p:cNvSpPr>
            <a:spLocks noGrp="1"/>
          </p:cNvSpPr>
          <p:nvPr>
            <p:ph/>
          </p:nvPr>
        </p:nvSpPr>
        <p:spPr>
          <a:xfrm>
            <a:off x="10242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19" name="PlaceHolder 3"/>
          <p:cNvSpPr>
            <a:spLocks noGrp="1"/>
          </p:cNvSpPr>
          <p:nvPr>
            <p:ph/>
          </p:nvPr>
        </p:nvSpPr>
        <p:spPr>
          <a:xfrm>
            <a:off x="60048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20" name="PlaceHolder 4"/>
          <p:cNvSpPr>
            <a:spLocks noGrp="1"/>
          </p:cNvSpPr>
          <p:nvPr>
            <p:ph/>
          </p:nvPr>
        </p:nvSpPr>
        <p:spPr>
          <a:xfrm>
            <a:off x="10242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 name="PlaceHolder 5"/>
          <p:cNvSpPr>
            <a:spLocks noGrp="1"/>
          </p:cNvSpPr>
          <p:nvPr>
            <p:ph type="ftr" idx="2"/>
          </p:nvPr>
        </p:nvSpPr>
        <p:spPr/>
        <p:txBody>
          <a:bodyPr/>
          <a:p>
            <a:r>
              <a:t>Footer</a:t>
            </a:r>
          </a:p>
        </p:txBody>
      </p:sp>
      <p:sp>
        <p:nvSpPr>
          <p:cNvPr id="7" name="PlaceHolder 6"/>
          <p:cNvSpPr>
            <a:spLocks noGrp="1"/>
          </p:cNvSpPr>
          <p:nvPr>
            <p:ph type="sldNum" idx="3"/>
          </p:nvPr>
        </p:nvSpPr>
        <p:spPr/>
        <p:txBody>
          <a:bodyPr/>
          <a:p>
            <a:fld id="{D50A3115-B2B9-4BEB-A75B-06490F0D5F5C}" type="slidenum">
              <a:t>&lt;#&gt;</a:t>
            </a:fld>
          </a:p>
        </p:txBody>
      </p:sp>
      <p:sp>
        <p:nvSpPr>
          <p:cNvPr id="8" name="PlaceHolder 7"/>
          <p:cNvSpPr>
            <a:spLocks noGrp="1"/>
          </p:cNvSpPr>
          <p:nvPr>
            <p:ph type="dt" idx="1"/>
          </p:nvPr>
        </p:nvSpPr>
        <p:spPr/>
        <p:txBody>
          <a:bodyPr/>
          <a:p>
            <a:r>
              <a:rPr lang="fr-FR"/>
              <a:t/>
            </a: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1"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22" name="PlaceHolder 2"/>
          <p:cNvSpPr>
            <a:spLocks noGrp="1"/>
          </p:cNvSpPr>
          <p:nvPr>
            <p:ph/>
          </p:nvPr>
        </p:nvSpPr>
        <p:spPr>
          <a:xfrm>
            <a:off x="1024200" y="2286000"/>
            <a:ext cx="4743000" cy="40230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23" name="PlaceHolder 3"/>
          <p:cNvSpPr>
            <a:spLocks noGrp="1"/>
          </p:cNvSpPr>
          <p:nvPr>
            <p:ph/>
          </p:nvPr>
        </p:nvSpPr>
        <p:spPr>
          <a:xfrm>
            <a:off x="60048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24" name="PlaceHolder 4"/>
          <p:cNvSpPr>
            <a:spLocks noGrp="1"/>
          </p:cNvSpPr>
          <p:nvPr>
            <p:ph/>
          </p:nvPr>
        </p:nvSpPr>
        <p:spPr>
          <a:xfrm>
            <a:off x="6004800" y="438732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 name="PlaceHolder 5"/>
          <p:cNvSpPr>
            <a:spLocks noGrp="1"/>
          </p:cNvSpPr>
          <p:nvPr>
            <p:ph type="ftr" idx="2"/>
          </p:nvPr>
        </p:nvSpPr>
        <p:spPr/>
        <p:txBody>
          <a:bodyPr/>
          <a:p>
            <a:r>
              <a:t>Footer</a:t>
            </a:r>
          </a:p>
        </p:txBody>
      </p:sp>
      <p:sp>
        <p:nvSpPr>
          <p:cNvPr id="7" name="PlaceHolder 6"/>
          <p:cNvSpPr>
            <a:spLocks noGrp="1"/>
          </p:cNvSpPr>
          <p:nvPr>
            <p:ph type="sldNum" idx="3"/>
          </p:nvPr>
        </p:nvSpPr>
        <p:spPr/>
        <p:txBody>
          <a:bodyPr/>
          <a:p>
            <a:fld id="{E3CD9840-D07C-4D91-9150-0B7C4DD6AD5E}" type="slidenum">
              <a:t>&lt;#&gt;</a:t>
            </a:fld>
          </a:p>
        </p:txBody>
      </p:sp>
      <p:sp>
        <p:nvSpPr>
          <p:cNvPr id="8" name="PlaceHolder 7"/>
          <p:cNvSpPr>
            <a:spLocks noGrp="1"/>
          </p:cNvSpPr>
          <p:nvPr>
            <p:ph type="dt" idx="1"/>
          </p:nvPr>
        </p:nvSpPr>
        <p:spPr/>
        <p:txBody>
          <a:bodyPr/>
          <a:p>
            <a:r>
              <a:rPr lang="fr-FR"/>
              <a:t/>
            </a: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5" name="PlaceHolder 1"/>
          <p:cNvSpPr>
            <a:spLocks noGrp="1"/>
          </p:cNvSpPr>
          <p:nvPr>
            <p:ph type="title"/>
          </p:nvPr>
        </p:nvSpPr>
        <p:spPr>
          <a:xfrm>
            <a:off x="1024200" y="585360"/>
            <a:ext cx="9719640" cy="1499400"/>
          </a:xfrm>
          <a:prstGeom prst="rect">
            <a:avLst/>
          </a:prstGeom>
          <a:noFill/>
          <a:ln w="0">
            <a:noFill/>
          </a:ln>
        </p:spPr>
        <p:txBody>
          <a:bodyPr lIns="0" rIns="0" tIns="0" bIns="0" anchor="ctr">
            <a:noAutofit/>
          </a:bodyPr>
          <a:p>
            <a:endParaRPr b="0" lang="en-US" sz="1800" spc="-1" strike="noStrike">
              <a:solidFill>
                <a:srgbClr val="2e2b21"/>
              </a:solidFill>
              <a:latin typeface="Tw Cen MT"/>
            </a:endParaRPr>
          </a:p>
        </p:txBody>
      </p:sp>
      <p:sp>
        <p:nvSpPr>
          <p:cNvPr id="26" name="PlaceHolder 2"/>
          <p:cNvSpPr>
            <a:spLocks noGrp="1"/>
          </p:cNvSpPr>
          <p:nvPr>
            <p:ph/>
          </p:nvPr>
        </p:nvSpPr>
        <p:spPr>
          <a:xfrm>
            <a:off x="10242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27" name="PlaceHolder 3"/>
          <p:cNvSpPr>
            <a:spLocks noGrp="1"/>
          </p:cNvSpPr>
          <p:nvPr>
            <p:ph/>
          </p:nvPr>
        </p:nvSpPr>
        <p:spPr>
          <a:xfrm>
            <a:off x="6004800" y="2286000"/>
            <a:ext cx="474300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28" name="PlaceHolder 4"/>
          <p:cNvSpPr>
            <a:spLocks noGrp="1"/>
          </p:cNvSpPr>
          <p:nvPr>
            <p:ph/>
          </p:nvPr>
        </p:nvSpPr>
        <p:spPr>
          <a:xfrm>
            <a:off x="1024200" y="4387320"/>
            <a:ext cx="9719640" cy="1918800"/>
          </a:xfrm>
          <a:prstGeom prst="rect">
            <a:avLst/>
          </a:prstGeom>
          <a:noFill/>
          <a:ln w="0">
            <a:noFill/>
          </a:ln>
        </p:spPr>
        <p:txBody>
          <a:bodyPr lIns="0" rIns="0" tIns="0" bIns="0" anchor="t">
            <a:normAutofit/>
          </a:bodyPr>
          <a:p>
            <a:pPr>
              <a:lnSpc>
                <a:spcPct val="90000"/>
              </a:lnSpc>
              <a:spcBef>
                <a:spcPts val="1417"/>
              </a:spcBef>
              <a:buNone/>
            </a:pPr>
            <a:endParaRPr b="0" lang="en-US" sz="2200" spc="-1" strike="noStrike">
              <a:solidFill>
                <a:srgbClr val="2e2b21"/>
              </a:solidFill>
              <a:latin typeface="Tw Cen MT"/>
            </a:endParaRPr>
          </a:p>
        </p:txBody>
      </p:sp>
      <p:sp>
        <p:nvSpPr>
          <p:cNvPr id="6" name="PlaceHolder 5"/>
          <p:cNvSpPr>
            <a:spLocks noGrp="1"/>
          </p:cNvSpPr>
          <p:nvPr>
            <p:ph type="ftr" idx="2"/>
          </p:nvPr>
        </p:nvSpPr>
        <p:spPr/>
        <p:txBody>
          <a:bodyPr/>
          <a:p>
            <a:r>
              <a:t>Footer</a:t>
            </a:r>
          </a:p>
        </p:txBody>
      </p:sp>
      <p:sp>
        <p:nvSpPr>
          <p:cNvPr id="7" name="PlaceHolder 6"/>
          <p:cNvSpPr>
            <a:spLocks noGrp="1"/>
          </p:cNvSpPr>
          <p:nvPr>
            <p:ph type="sldNum" idx="3"/>
          </p:nvPr>
        </p:nvSpPr>
        <p:spPr/>
        <p:txBody>
          <a:bodyPr/>
          <a:p>
            <a:fld id="{FC5D3742-D9E5-4D9F-896F-1CE6E59E60CE}" type="slidenum">
              <a:t>&lt;#&gt;</a:t>
            </a:fld>
          </a:p>
        </p:txBody>
      </p:sp>
      <p:sp>
        <p:nvSpPr>
          <p:cNvPr id="8" name="PlaceHolder 7"/>
          <p:cNvSpPr>
            <a:spLocks noGrp="1"/>
          </p:cNvSpPr>
          <p:nvPr>
            <p:ph type="dt" idx="1"/>
          </p:nvPr>
        </p:nvSpPr>
        <p:spPr/>
        <p:txBody>
          <a:bodyPr/>
          <a:p>
            <a:r>
              <a:rPr lang="fr-FR"/>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slideLayout" Target="../slideLayouts/slideLayout60.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Straight Connector 6"/>
          <p:cNvSpPr/>
          <p:nvPr/>
        </p:nvSpPr>
        <p:spPr>
          <a:xfrm flipV="1">
            <a:off x="761760" y="826200"/>
            <a:ext cx="360" cy="914400"/>
          </a:xfrm>
          <a:prstGeom prst="line">
            <a:avLst/>
          </a:prstGeom>
          <a:ln w="19050">
            <a:solidFill>
              <a:srgbClr val="9cbebd"/>
            </a:solidFill>
            <a:round/>
          </a:ln>
        </p:spPr>
        <p:style>
          <a:lnRef idx="1">
            <a:schemeClr val="accent1"/>
          </a:lnRef>
          <a:fillRef idx="0">
            <a:schemeClr val="accent1"/>
          </a:fillRef>
          <a:effectRef idx="0">
            <a:schemeClr val="accent1"/>
          </a:effectRef>
          <a:fontRef idx="minor"/>
        </p:style>
      </p:sp>
      <p:sp>
        <p:nvSpPr>
          <p:cNvPr id="1" name="Rectangle 6"/>
          <p:cNvSpPr/>
          <p:nvPr/>
        </p:nvSpPr>
        <p:spPr>
          <a:xfrm>
            <a:off x="0" y="0"/>
            <a:ext cx="12191760" cy="4571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p:style>
      </p:sp>
      <p:sp>
        <p:nvSpPr>
          <p:cNvPr id="2" name="PlaceHolder 1"/>
          <p:cNvSpPr>
            <a:spLocks noGrp="1"/>
          </p:cNvSpPr>
          <p:nvPr>
            <p:ph type="title"/>
          </p:nvPr>
        </p:nvSpPr>
        <p:spPr>
          <a:xfrm>
            <a:off x="457200" y="4960080"/>
            <a:ext cx="7772040" cy="1462680"/>
          </a:xfrm>
          <a:prstGeom prst="rect">
            <a:avLst/>
          </a:prstGeom>
          <a:noFill/>
          <a:ln w="0">
            <a:noFill/>
          </a:ln>
        </p:spPr>
        <p:txBody>
          <a:bodyPr anchor="ctr">
            <a:normAutofit/>
          </a:bodyPr>
          <a:p>
            <a:pPr algn="r">
              <a:lnSpc>
                <a:spcPct val="80000"/>
              </a:lnSpc>
              <a:buNone/>
            </a:pPr>
            <a:r>
              <a:rPr b="0" lang="fr-FR" sz="5000" spc="199" strike="noStrike" cap="all">
                <a:solidFill>
                  <a:srgbClr val="474233"/>
                </a:solidFill>
                <a:latin typeface="Tw Cen MT Condensed"/>
              </a:rPr>
              <a:t>Modifiez le style du titre</a:t>
            </a:r>
            <a:endParaRPr b="0" lang="en-US" sz="5000" spc="-1" strike="noStrike">
              <a:solidFill>
                <a:srgbClr val="2e2b21"/>
              </a:solidFill>
              <a:latin typeface="Tw Cen MT"/>
            </a:endParaRPr>
          </a:p>
        </p:txBody>
      </p:sp>
      <p:sp>
        <p:nvSpPr>
          <p:cNvPr id="3" name="PlaceHolder 2"/>
          <p:cNvSpPr>
            <a:spLocks noGrp="1"/>
          </p:cNvSpPr>
          <p:nvPr>
            <p:ph type="dt" idx="1"/>
          </p:nvPr>
        </p:nvSpPr>
        <p:spPr>
          <a:xfrm>
            <a:off x="1024200" y="6470640"/>
            <a:ext cx="2153880" cy="273960"/>
          </a:xfrm>
          <a:prstGeom prst="rect">
            <a:avLst/>
          </a:prstGeom>
          <a:noFill/>
          <a:ln w="0">
            <a:noFill/>
          </a:ln>
        </p:spPr>
        <p:txBody>
          <a:bodyPr anchor="ctr">
            <a:noAutofit/>
          </a:bodyPr>
          <a:lstStyle>
            <a:lvl1pPr>
              <a:lnSpc>
                <a:spcPct val="100000"/>
              </a:lnSpc>
              <a:buNone/>
              <a:defRPr b="0" lang="en-US" sz="1000" spc="-1" strike="noStrike">
                <a:solidFill>
                  <a:srgbClr val="474233"/>
                </a:solidFill>
                <a:latin typeface="Tw Cen MT Condensed"/>
              </a:defRPr>
            </a:lvl1pPr>
          </a:lstStyle>
          <a:p>
            <a:pPr>
              <a:lnSpc>
                <a:spcPct val="100000"/>
              </a:lnSpc>
              <a:buNone/>
            </a:pPr>
            <a:r>
              <a:rPr b="0" lang="en-US" sz="1000" spc="-1" strike="noStrike">
                <a:solidFill>
                  <a:srgbClr val="474233"/>
                </a:solidFill>
                <a:latin typeface="Tw Cen MT Condensed"/>
              </a:rPr>
              <a:t>&lt;date/heure&gt;</a:t>
            </a:r>
            <a:endParaRPr b="0" lang="fr-FR" sz="1000" spc="-1" strike="noStrike">
              <a:latin typeface="Times New Roman"/>
            </a:endParaRPr>
          </a:p>
        </p:txBody>
      </p:sp>
      <p:sp>
        <p:nvSpPr>
          <p:cNvPr id="4" name="PlaceHolder 3"/>
          <p:cNvSpPr>
            <a:spLocks noGrp="1"/>
          </p:cNvSpPr>
          <p:nvPr>
            <p:ph type="ftr" idx="2"/>
          </p:nvPr>
        </p:nvSpPr>
        <p:spPr>
          <a:xfrm>
            <a:off x="4843080" y="6470640"/>
            <a:ext cx="5901120" cy="273960"/>
          </a:xfrm>
          <a:prstGeom prst="rect">
            <a:avLst/>
          </a:prstGeom>
          <a:noFill/>
          <a:ln w="0">
            <a:noFill/>
          </a:ln>
        </p:spPr>
        <p:txBody>
          <a:bodyPr anchor="ctr">
            <a:noAutofit/>
          </a:bodyPr>
          <a:lstStyle>
            <a:lvl1pPr algn="ctr">
              <a:buNone/>
              <a:defRPr b="0" lang="fr-FR" sz="1400" spc="-1" strike="noStrike">
                <a:latin typeface="Times New Roman"/>
              </a:defRPr>
            </a:lvl1pPr>
          </a:lstStyle>
          <a:p>
            <a:pPr algn="ctr">
              <a:buNone/>
            </a:pPr>
            <a:r>
              <a:rPr b="0" lang="fr-FR" sz="1400" spc="-1" strike="noStrike">
                <a:latin typeface="Times New Roman"/>
              </a:rPr>
              <a:t>&lt;pied de page&gt;</a:t>
            </a:r>
            <a:endParaRPr b="0" lang="fr-FR" sz="1400" spc="-1" strike="noStrike">
              <a:latin typeface="Times New Roman"/>
            </a:endParaRPr>
          </a:p>
        </p:txBody>
      </p:sp>
      <p:sp>
        <p:nvSpPr>
          <p:cNvPr id="5" name="PlaceHolder 4"/>
          <p:cNvSpPr>
            <a:spLocks noGrp="1"/>
          </p:cNvSpPr>
          <p:nvPr>
            <p:ph type="sldNum" idx="3"/>
          </p:nvPr>
        </p:nvSpPr>
        <p:spPr>
          <a:xfrm>
            <a:off x="10837440" y="6470640"/>
            <a:ext cx="973440" cy="273960"/>
          </a:xfrm>
          <a:prstGeom prst="rect">
            <a:avLst/>
          </a:prstGeom>
          <a:noFill/>
          <a:ln w="0">
            <a:noFill/>
          </a:ln>
        </p:spPr>
        <p:txBody>
          <a:bodyPr anchor="ctr">
            <a:noAutofit/>
          </a:bodyPr>
          <a:lstStyle>
            <a:lvl1pPr>
              <a:lnSpc>
                <a:spcPct val="100000"/>
              </a:lnSpc>
              <a:buNone/>
              <a:defRPr b="0" lang="en-US" sz="1000" spc="-1" strike="noStrike">
                <a:solidFill>
                  <a:srgbClr val="474233"/>
                </a:solidFill>
                <a:latin typeface="Tw Cen MT Condensed"/>
              </a:defRPr>
            </a:lvl1pPr>
          </a:lstStyle>
          <a:p>
            <a:pPr>
              <a:lnSpc>
                <a:spcPct val="100000"/>
              </a:lnSpc>
              <a:buNone/>
            </a:pPr>
            <a:fld id="{2CE685D4-1D9D-4D2D-827F-DE2EB952826A}" type="slidenum">
              <a:rPr b="0" lang="en-US" sz="1000" spc="-1" strike="noStrike">
                <a:solidFill>
                  <a:srgbClr val="474233"/>
                </a:solidFill>
                <a:latin typeface="Tw Cen MT Condensed"/>
              </a:rPr>
              <a:t>&lt;numéro&gt;</a:t>
            </a:fld>
            <a:endParaRPr b="0" lang="fr-FR" sz="1000" spc="-1" strike="noStrike">
              <a:latin typeface="Times New Roman"/>
            </a:endParaRPr>
          </a:p>
        </p:txBody>
      </p:sp>
      <p:sp>
        <p:nvSpPr>
          <p:cNvPr id="6" name="Straight Connector 7"/>
          <p:cNvSpPr/>
          <p:nvPr/>
        </p:nvSpPr>
        <p:spPr>
          <a:xfrm flipV="1">
            <a:off x="8386560" y="5263920"/>
            <a:ext cx="360" cy="914400"/>
          </a:xfrm>
          <a:prstGeom prst="line">
            <a:avLst/>
          </a:prstGeom>
          <a:ln w="19050">
            <a:solidFill>
              <a:srgbClr val="9cbebd"/>
            </a:solidFill>
            <a:round/>
          </a:ln>
        </p:spPr>
        <p:style>
          <a:lnRef idx="1">
            <a:schemeClr val="accent1"/>
          </a:lnRef>
          <a:fillRef idx="0">
            <a:schemeClr val="accent1"/>
          </a:fillRef>
          <a:effectRef idx="0">
            <a:schemeClr val="accent1"/>
          </a:effectRef>
          <a:fontRef idx="minor"/>
        </p:style>
      </p:sp>
      <p:sp>
        <p:nvSpPr>
          <p:cNvPr id="7" name="PlaceHolder 5"/>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lnSpc>
                <a:spcPct val="90000"/>
              </a:lnSpc>
              <a:spcBef>
                <a:spcPts val="1417"/>
              </a:spcBef>
              <a:buClr>
                <a:srgbClr val="000000"/>
              </a:buClr>
              <a:buSzPct val="45000"/>
              <a:buFont typeface="Wingdings" charset="2"/>
              <a:buChar char=""/>
            </a:pPr>
            <a:r>
              <a:rPr b="0" lang="en-US" sz="2200" spc="-1" strike="noStrike">
                <a:solidFill>
                  <a:srgbClr val="2e2b21"/>
                </a:solidFill>
                <a:latin typeface="Tw Cen MT"/>
              </a:rPr>
              <a:t>Cliquez pour éditer le format du plan de texte</a:t>
            </a:r>
            <a:endParaRPr b="0" lang="en-US" sz="2200" spc="-1" strike="noStrike">
              <a:solidFill>
                <a:srgbClr val="2e2b21"/>
              </a:solidFill>
              <a:latin typeface="Tw Cen MT"/>
            </a:endParaRPr>
          </a:p>
          <a:p>
            <a:pPr lvl="1" marL="864000" indent="-324000">
              <a:lnSpc>
                <a:spcPct val="90000"/>
              </a:lnSpc>
              <a:spcBef>
                <a:spcPts val="1134"/>
              </a:spcBef>
              <a:buClr>
                <a:srgbClr val="000000"/>
              </a:buClr>
              <a:buSzPct val="75000"/>
              <a:buFont typeface="Symbol" charset="2"/>
              <a:buChar char=""/>
            </a:pPr>
            <a:r>
              <a:rPr b="0" lang="en-US" sz="1400" spc="-1" strike="noStrike">
                <a:solidFill>
                  <a:srgbClr val="2e2b21"/>
                </a:solidFill>
                <a:latin typeface="Tw Cen MT"/>
              </a:rPr>
              <a:t>Second niveau de plan</a:t>
            </a:r>
            <a:endParaRPr b="0" lang="en-US" sz="1400" spc="-1" strike="noStrike">
              <a:solidFill>
                <a:srgbClr val="2e2b21"/>
              </a:solidFill>
              <a:latin typeface="Tw Cen MT"/>
            </a:endParaRPr>
          </a:p>
          <a:p>
            <a:pPr lvl="2" marL="1296000" indent="-288000">
              <a:lnSpc>
                <a:spcPct val="90000"/>
              </a:lnSpc>
              <a:spcBef>
                <a:spcPts val="850"/>
              </a:spcBef>
              <a:buClr>
                <a:srgbClr val="000000"/>
              </a:buClr>
              <a:buSzPct val="45000"/>
              <a:buFont typeface="Wingdings" charset="2"/>
              <a:buChar char=""/>
            </a:pPr>
            <a:r>
              <a:rPr b="0" lang="en-US" sz="1400" spc="-1" strike="noStrike">
                <a:solidFill>
                  <a:srgbClr val="2e2b21"/>
                </a:solidFill>
                <a:latin typeface="Tw Cen MT"/>
              </a:rPr>
              <a:t>Troisième niveau de plan</a:t>
            </a:r>
            <a:endParaRPr b="0" lang="en-US" sz="1400" spc="-1" strike="noStrike">
              <a:solidFill>
                <a:srgbClr val="2e2b21"/>
              </a:solidFill>
              <a:latin typeface="Tw Cen MT"/>
            </a:endParaRPr>
          </a:p>
          <a:p>
            <a:pPr lvl="3" marL="1728000" indent="-216000">
              <a:lnSpc>
                <a:spcPct val="90000"/>
              </a:lnSpc>
              <a:spcBef>
                <a:spcPts val="567"/>
              </a:spcBef>
              <a:buClr>
                <a:srgbClr val="000000"/>
              </a:buClr>
              <a:buSzPct val="75000"/>
              <a:buFont typeface="Symbol" charset="2"/>
              <a:buChar char=""/>
            </a:pPr>
            <a:r>
              <a:rPr b="0" lang="en-US" sz="1400" spc="-1" strike="noStrike">
                <a:solidFill>
                  <a:srgbClr val="2e2b21"/>
                </a:solidFill>
                <a:latin typeface="Tw Cen MT"/>
              </a:rPr>
              <a:t>Quatrième niveau de plan</a:t>
            </a:r>
            <a:endParaRPr b="0" lang="en-US" sz="1400" spc="-1" strike="noStrike">
              <a:solidFill>
                <a:srgbClr val="2e2b21"/>
              </a:solidFill>
              <a:latin typeface="Tw Cen MT"/>
            </a:endParaRPr>
          </a:p>
          <a:p>
            <a:pPr lvl="4" marL="2160000" indent="-216000">
              <a:lnSpc>
                <a:spcPct val="90000"/>
              </a:lnSpc>
              <a:spcBef>
                <a:spcPts val="283"/>
              </a:spcBef>
              <a:buClr>
                <a:srgbClr val="000000"/>
              </a:buClr>
              <a:buSzPct val="45000"/>
              <a:buFont typeface="Wingdings" charset="2"/>
              <a:buChar char=""/>
            </a:pPr>
            <a:r>
              <a:rPr b="0" lang="en-US" sz="2000" spc="-1" strike="noStrike">
                <a:solidFill>
                  <a:srgbClr val="2e2b21"/>
                </a:solidFill>
                <a:latin typeface="Tw Cen MT"/>
              </a:rPr>
              <a:t>Cinquième niveau de plan</a:t>
            </a:r>
            <a:endParaRPr b="0" lang="en-US" sz="2000" spc="-1" strike="noStrike">
              <a:solidFill>
                <a:srgbClr val="2e2b21"/>
              </a:solidFill>
              <a:latin typeface="Tw Cen MT"/>
            </a:endParaRPr>
          </a:p>
          <a:p>
            <a:pPr lvl="5" marL="2592000" indent="-216000">
              <a:lnSpc>
                <a:spcPct val="90000"/>
              </a:lnSpc>
              <a:spcBef>
                <a:spcPts val="283"/>
              </a:spcBef>
              <a:buClr>
                <a:srgbClr val="000000"/>
              </a:buClr>
              <a:buSzPct val="45000"/>
              <a:buFont typeface="Wingdings" charset="2"/>
              <a:buChar char=""/>
            </a:pPr>
            <a:r>
              <a:rPr b="0" lang="en-US" sz="2000" spc="-1" strike="noStrike">
                <a:solidFill>
                  <a:srgbClr val="2e2b21"/>
                </a:solidFill>
                <a:latin typeface="Tw Cen MT"/>
              </a:rPr>
              <a:t>Sixième niveau de plan</a:t>
            </a:r>
            <a:endParaRPr b="0" lang="en-US" sz="2000" spc="-1" strike="noStrike">
              <a:solidFill>
                <a:srgbClr val="2e2b21"/>
              </a:solidFill>
              <a:latin typeface="Tw Cen MT"/>
            </a:endParaRPr>
          </a:p>
          <a:p>
            <a:pPr lvl="6" marL="3024000" indent="-216000">
              <a:lnSpc>
                <a:spcPct val="90000"/>
              </a:lnSpc>
              <a:spcBef>
                <a:spcPts val="283"/>
              </a:spcBef>
              <a:buClr>
                <a:srgbClr val="000000"/>
              </a:buClr>
              <a:buSzPct val="45000"/>
              <a:buFont typeface="Wingdings" charset="2"/>
              <a:buChar char=""/>
            </a:pPr>
            <a:r>
              <a:rPr b="0" lang="en-US" sz="2000" spc="-1" strike="noStrike">
                <a:solidFill>
                  <a:srgbClr val="2e2b21"/>
                </a:solidFill>
                <a:latin typeface="Tw Cen MT"/>
              </a:rPr>
              <a:t>Septième niveau de plan</a:t>
            </a:r>
            <a:endParaRPr b="0" lang="en-US" sz="2000" spc="-1" strike="noStrike">
              <a:solidFill>
                <a:srgbClr val="2e2b21"/>
              </a:solidFill>
              <a:latin typeface="Tw Cen MT"/>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4" name="Straight Connector 6"/>
          <p:cNvSpPr/>
          <p:nvPr/>
        </p:nvSpPr>
        <p:spPr>
          <a:xfrm flipV="1">
            <a:off x="761760" y="826200"/>
            <a:ext cx="360" cy="914400"/>
          </a:xfrm>
          <a:prstGeom prst="line">
            <a:avLst/>
          </a:prstGeom>
          <a:ln w="19050">
            <a:solidFill>
              <a:srgbClr val="9cbebd"/>
            </a:solidFill>
            <a:round/>
          </a:ln>
        </p:spPr>
        <p:style>
          <a:lnRef idx="1">
            <a:schemeClr val="accent1"/>
          </a:lnRef>
          <a:fillRef idx="0">
            <a:schemeClr val="accent1"/>
          </a:fillRef>
          <a:effectRef idx="0">
            <a:schemeClr val="accent1"/>
          </a:effectRef>
          <a:fontRef idx="minor"/>
        </p:style>
      </p:sp>
      <p:sp>
        <p:nvSpPr>
          <p:cNvPr id="45"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Modifiez le style du titre</a:t>
            </a:r>
            <a:endParaRPr b="0" lang="en-US" sz="5000" spc="-1" strike="noStrike">
              <a:solidFill>
                <a:srgbClr val="2e2b21"/>
              </a:solidFill>
              <a:latin typeface="Tw Cen MT"/>
            </a:endParaRPr>
          </a:p>
        </p:txBody>
      </p:sp>
      <p:sp>
        <p:nvSpPr>
          <p:cNvPr id="46" name="PlaceHolder 2"/>
          <p:cNvSpPr>
            <a:spLocks noGrp="1"/>
          </p:cNvSpPr>
          <p:nvPr>
            <p:ph type="dt" idx="4"/>
          </p:nvPr>
        </p:nvSpPr>
        <p:spPr>
          <a:xfrm>
            <a:off x="1024200" y="6470640"/>
            <a:ext cx="2153880" cy="273960"/>
          </a:xfrm>
          <a:prstGeom prst="rect">
            <a:avLst/>
          </a:prstGeom>
          <a:noFill/>
          <a:ln w="0">
            <a:noFill/>
          </a:ln>
        </p:spPr>
        <p:txBody>
          <a:bodyPr anchor="ctr">
            <a:noAutofit/>
          </a:bodyPr>
          <a:lstStyle>
            <a:lvl1pPr>
              <a:lnSpc>
                <a:spcPct val="100000"/>
              </a:lnSpc>
              <a:buNone/>
              <a:defRPr b="0" lang="en-US" sz="1000" spc="-1" strike="noStrike">
                <a:solidFill>
                  <a:srgbClr val="474233"/>
                </a:solidFill>
                <a:latin typeface="Tw Cen MT Condensed"/>
              </a:defRPr>
            </a:lvl1pPr>
          </a:lstStyle>
          <a:p>
            <a:pPr>
              <a:lnSpc>
                <a:spcPct val="100000"/>
              </a:lnSpc>
              <a:buNone/>
            </a:pPr>
            <a:r>
              <a:rPr b="0" lang="en-US" sz="1000" spc="-1" strike="noStrike">
                <a:solidFill>
                  <a:srgbClr val="474233"/>
                </a:solidFill>
                <a:latin typeface="Tw Cen MT Condensed"/>
              </a:rPr>
              <a:t>&lt;date/heure&gt;</a:t>
            </a:r>
            <a:endParaRPr b="0" lang="fr-FR" sz="1000" spc="-1" strike="noStrike">
              <a:latin typeface="Times New Roman"/>
            </a:endParaRPr>
          </a:p>
        </p:txBody>
      </p:sp>
      <p:sp>
        <p:nvSpPr>
          <p:cNvPr id="47" name="PlaceHolder 3"/>
          <p:cNvSpPr>
            <a:spLocks noGrp="1"/>
          </p:cNvSpPr>
          <p:nvPr>
            <p:ph type="ftr" idx="5"/>
          </p:nvPr>
        </p:nvSpPr>
        <p:spPr>
          <a:xfrm>
            <a:off x="4843080" y="6470640"/>
            <a:ext cx="5901120" cy="273960"/>
          </a:xfrm>
          <a:prstGeom prst="rect">
            <a:avLst/>
          </a:prstGeom>
          <a:noFill/>
          <a:ln w="0">
            <a:noFill/>
          </a:ln>
        </p:spPr>
        <p:txBody>
          <a:bodyPr anchor="ctr">
            <a:noAutofit/>
          </a:bodyPr>
          <a:lstStyle>
            <a:lvl1pPr algn="ctr">
              <a:buNone/>
              <a:defRPr b="0" lang="fr-FR" sz="1400" spc="-1" strike="noStrike">
                <a:latin typeface="Times New Roman"/>
              </a:defRPr>
            </a:lvl1pPr>
          </a:lstStyle>
          <a:p>
            <a:pPr algn="ctr">
              <a:buNone/>
            </a:pPr>
            <a:r>
              <a:rPr b="0" lang="fr-FR" sz="1400" spc="-1" strike="noStrike">
                <a:latin typeface="Times New Roman"/>
              </a:rPr>
              <a:t>&lt;pied de page&gt;</a:t>
            </a:r>
            <a:endParaRPr b="0" lang="fr-FR" sz="1400" spc="-1" strike="noStrike">
              <a:latin typeface="Times New Roman"/>
            </a:endParaRPr>
          </a:p>
        </p:txBody>
      </p:sp>
      <p:sp>
        <p:nvSpPr>
          <p:cNvPr id="48" name="PlaceHolder 4"/>
          <p:cNvSpPr>
            <a:spLocks noGrp="1"/>
          </p:cNvSpPr>
          <p:nvPr>
            <p:ph type="sldNum" idx="6"/>
          </p:nvPr>
        </p:nvSpPr>
        <p:spPr>
          <a:xfrm>
            <a:off x="10837440" y="6470640"/>
            <a:ext cx="973440" cy="273960"/>
          </a:xfrm>
          <a:prstGeom prst="rect">
            <a:avLst/>
          </a:prstGeom>
          <a:noFill/>
          <a:ln w="0">
            <a:noFill/>
          </a:ln>
        </p:spPr>
        <p:txBody>
          <a:bodyPr anchor="ctr">
            <a:noAutofit/>
          </a:bodyPr>
          <a:lstStyle>
            <a:lvl1pPr>
              <a:lnSpc>
                <a:spcPct val="100000"/>
              </a:lnSpc>
              <a:buNone/>
              <a:defRPr b="0" lang="en-US" sz="1000" spc="-1" strike="noStrike">
                <a:solidFill>
                  <a:srgbClr val="474233"/>
                </a:solidFill>
                <a:latin typeface="Tw Cen MT Condensed"/>
              </a:defRPr>
            </a:lvl1pPr>
          </a:lstStyle>
          <a:p>
            <a:pPr>
              <a:lnSpc>
                <a:spcPct val="100000"/>
              </a:lnSpc>
              <a:buNone/>
            </a:pPr>
            <a:fld id="{98787221-2975-4F8E-ABAF-106FC4BC7B8F}" type="slidenum">
              <a:rPr b="0" lang="en-US" sz="1000" spc="-1" strike="noStrike">
                <a:solidFill>
                  <a:srgbClr val="474233"/>
                </a:solidFill>
                <a:latin typeface="Tw Cen MT Condensed"/>
              </a:rPr>
              <a:t>&lt;numéro&gt;</a:t>
            </a:fld>
            <a:endParaRPr b="0" lang="fr-FR" sz="1000" spc="-1" strike="noStrike">
              <a:latin typeface="Times New Roman"/>
            </a:endParaRPr>
          </a:p>
        </p:txBody>
      </p:sp>
      <p:sp>
        <p:nvSpPr>
          <p:cNvPr id="49" name="PlaceHolder 5"/>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lnSpc>
                <a:spcPct val="90000"/>
              </a:lnSpc>
              <a:spcBef>
                <a:spcPts val="1417"/>
              </a:spcBef>
              <a:buClr>
                <a:srgbClr val="000000"/>
              </a:buClr>
              <a:buSzPct val="45000"/>
              <a:buFont typeface="Wingdings" charset="2"/>
              <a:buChar char=""/>
            </a:pPr>
            <a:r>
              <a:rPr b="0" lang="en-US" sz="2200" spc="-1" strike="noStrike">
                <a:solidFill>
                  <a:srgbClr val="2e2b21"/>
                </a:solidFill>
                <a:latin typeface="Tw Cen MT"/>
              </a:rPr>
              <a:t>Cliquez pour éditer le format du plan de texte</a:t>
            </a:r>
            <a:endParaRPr b="0" lang="en-US" sz="2200" spc="-1" strike="noStrike">
              <a:solidFill>
                <a:srgbClr val="2e2b21"/>
              </a:solidFill>
              <a:latin typeface="Tw Cen MT"/>
            </a:endParaRPr>
          </a:p>
          <a:p>
            <a:pPr lvl="1" marL="864000" indent="-324000">
              <a:lnSpc>
                <a:spcPct val="90000"/>
              </a:lnSpc>
              <a:spcBef>
                <a:spcPts val="1134"/>
              </a:spcBef>
              <a:buClr>
                <a:srgbClr val="000000"/>
              </a:buClr>
              <a:buSzPct val="75000"/>
              <a:buFont typeface="Symbol" charset="2"/>
              <a:buChar char=""/>
            </a:pPr>
            <a:r>
              <a:rPr b="0" lang="en-US" sz="1400" spc="-1" strike="noStrike">
                <a:solidFill>
                  <a:srgbClr val="2e2b21"/>
                </a:solidFill>
                <a:latin typeface="Tw Cen MT"/>
              </a:rPr>
              <a:t>Second niveau de plan</a:t>
            </a:r>
            <a:endParaRPr b="0" lang="en-US" sz="1400" spc="-1" strike="noStrike">
              <a:solidFill>
                <a:srgbClr val="2e2b21"/>
              </a:solidFill>
              <a:latin typeface="Tw Cen MT"/>
            </a:endParaRPr>
          </a:p>
          <a:p>
            <a:pPr lvl="2" marL="1296000" indent="-288000">
              <a:lnSpc>
                <a:spcPct val="90000"/>
              </a:lnSpc>
              <a:spcBef>
                <a:spcPts val="850"/>
              </a:spcBef>
              <a:buClr>
                <a:srgbClr val="000000"/>
              </a:buClr>
              <a:buSzPct val="45000"/>
              <a:buFont typeface="Wingdings" charset="2"/>
              <a:buChar char=""/>
            </a:pPr>
            <a:r>
              <a:rPr b="0" lang="en-US" sz="1400" spc="-1" strike="noStrike">
                <a:solidFill>
                  <a:srgbClr val="2e2b21"/>
                </a:solidFill>
                <a:latin typeface="Tw Cen MT"/>
              </a:rPr>
              <a:t>Troisième niveau de plan</a:t>
            </a:r>
            <a:endParaRPr b="0" lang="en-US" sz="1400" spc="-1" strike="noStrike">
              <a:solidFill>
                <a:srgbClr val="2e2b21"/>
              </a:solidFill>
              <a:latin typeface="Tw Cen MT"/>
            </a:endParaRPr>
          </a:p>
          <a:p>
            <a:pPr lvl="3" marL="1728000" indent="-216000">
              <a:lnSpc>
                <a:spcPct val="90000"/>
              </a:lnSpc>
              <a:spcBef>
                <a:spcPts val="567"/>
              </a:spcBef>
              <a:buClr>
                <a:srgbClr val="000000"/>
              </a:buClr>
              <a:buSzPct val="75000"/>
              <a:buFont typeface="Symbol" charset="2"/>
              <a:buChar char=""/>
            </a:pPr>
            <a:r>
              <a:rPr b="0" lang="en-US" sz="1400" spc="-1" strike="noStrike">
                <a:solidFill>
                  <a:srgbClr val="2e2b21"/>
                </a:solidFill>
                <a:latin typeface="Tw Cen MT"/>
              </a:rPr>
              <a:t>Quatrième niveau de plan</a:t>
            </a:r>
            <a:endParaRPr b="0" lang="en-US" sz="1400" spc="-1" strike="noStrike">
              <a:solidFill>
                <a:srgbClr val="2e2b21"/>
              </a:solidFill>
              <a:latin typeface="Tw Cen MT"/>
            </a:endParaRPr>
          </a:p>
          <a:p>
            <a:pPr lvl="4" marL="2160000" indent="-216000">
              <a:lnSpc>
                <a:spcPct val="90000"/>
              </a:lnSpc>
              <a:spcBef>
                <a:spcPts val="283"/>
              </a:spcBef>
              <a:buClr>
                <a:srgbClr val="000000"/>
              </a:buClr>
              <a:buSzPct val="45000"/>
              <a:buFont typeface="Wingdings" charset="2"/>
              <a:buChar char=""/>
            </a:pPr>
            <a:r>
              <a:rPr b="0" lang="en-US" sz="2000" spc="-1" strike="noStrike">
                <a:solidFill>
                  <a:srgbClr val="2e2b21"/>
                </a:solidFill>
                <a:latin typeface="Tw Cen MT"/>
              </a:rPr>
              <a:t>Cinquième niveau de plan</a:t>
            </a:r>
            <a:endParaRPr b="0" lang="en-US" sz="2000" spc="-1" strike="noStrike">
              <a:solidFill>
                <a:srgbClr val="2e2b21"/>
              </a:solidFill>
              <a:latin typeface="Tw Cen MT"/>
            </a:endParaRPr>
          </a:p>
          <a:p>
            <a:pPr lvl="5" marL="2592000" indent="-216000">
              <a:lnSpc>
                <a:spcPct val="90000"/>
              </a:lnSpc>
              <a:spcBef>
                <a:spcPts val="283"/>
              </a:spcBef>
              <a:buClr>
                <a:srgbClr val="000000"/>
              </a:buClr>
              <a:buSzPct val="45000"/>
              <a:buFont typeface="Wingdings" charset="2"/>
              <a:buChar char=""/>
            </a:pPr>
            <a:r>
              <a:rPr b="0" lang="en-US" sz="2000" spc="-1" strike="noStrike">
                <a:solidFill>
                  <a:srgbClr val="2e2b21"/>
                </a:solidFill>
                <a:latin typeface="Tw Cen MT"/>
              </a:rPr>
              <a:t>Sixième niveau de plan</a:t>
            </a:r>
            <a:endParaRPr b="0" lang="en-US" sz="2000" spc="-1" strike="noStrike">
              <a:solidFill>
                <a:srgbClr val="2e2b21"/>
              </a:solidFill>
              <a:latin typeface="Tw Cen MT"/>
            </a:endParaRPr>
          </a:p>
          <a:p>
            <a:pPr lvl="6" marL="3024000" indent="-216000">
              <a:lnSpc>
                <a:spcPct val="90000"/>
              </a:lnSpc>
              <a:spcBef>
                <a:spcPts val="283"/>
              </a:spcBef>
              <a:buClr>
                <a:srgbClr val="000000"/>
              </a:buClr>
              <a:buSzPct val="45000"/>
              <a:buFont typeface="Wingdings" charset="2"/>
              <a:buChar char=""/>
            </a:pPr>
            <a:r>
              <a:rPr b="0" lang="en-US" sz="2000" spc="-1" strike="noStrike">
                <a:solidFill>
                  <a:srgbClr val="2e2b21"/>
                </a:solidFill>
                <a:latin typeface="Tw Cen MT"/>
              </a:rPr>
              <a:t>Septième niveau de plan</a:t>
            </a:r>
            <a:endParaRPr b="0" lang="en-US" sz="2000" spc="-1" strike="noStrike">
              <a:solidFill>
                <a:srgbClr val="2e2b21"/>
              </a:solidFill>
              <a:latin typeface="Tw Cen MT"/>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86" name="Straight Connector 6"/>
          <p:cNvSpPr/>
          <p:nvPr/>
        </p:nvSpPr>
        <p:spPr>
          <a:xfrm flipV="1">
            <a:off x="761760" y="826200"/>
            <a:ext cx="360" cy="914400"/>
          </a:xfrm>
          <a:prstGeom prst="line">
            <a:avLst/>
          </a:prstGeom>
          <a:ln w="19050">
            <a:solidFill>
              <a:srgbClr val="9cbebd"/>
            </a:solidFill>
            <a:round/>
          </a:ln>
        </p:spPr>
        <p:style>
          <a:lnRef idx="1">
            <a:schemeClr val="accent1"/>
          </a:lnRef>
          <a:fillRef idx="0">
            <a:schemeClr val="accent1"/>
          </a:fillRef>
          <a:effectRef idx="0">
            <a:schemeClr val="accent1"/>
          </a:effectRef>
          <a:fontRef idx="minor"/>
        </p:style>
      </p:sp>
      <p:sp>
        <p:nvSpPr>
          <p:cNvPr id="87" name="PlaceHolder 1"/>
          <p:cNvSpPr>
            <a:spLocks noGrp="1"/>
          </p:cNvSpPr>
          <p:nvPr>
            <p:ph type="title"/>
          </p:nvPr>
        </p:nvSpPr>
        <p:spPr>
          <a:xfrm>
            <a:off x="1024200" y="471600"/>
            <a:ext cx="4388760" cy="1737000"/>
          </a:xfrm>
          <a:prstGeom prst="rect">
            <a:avLst/>
          </a:prstGeom>
          <a:noFill/>
          <a:ln w="0">
            <a:noFill/>
          </a:ln>
        </p:spPr>
        <p:txBody>
          <a:bodyPr anchor="ctr">
            <a:noAutofit/>
          </a:bodyPr>
          <a:p>
            <a:pPr>
              <a:lnSpc>
                <a:spcPct val="80000"/>
              </a:lnSpc>
              <a:buNone/>
            </a:pPr>
            <a:r>
              <a:rPr b="0" lang="fr-FR" sz="4000" spc="97" strike="noStrike" cap="all">
                <a:solidFill>
                  <a:srgbClr val="474233"/>
                </a:solidFill>
                <a:latin typeface="Tw Cen MT Condensed"/>
              </a:rPr>
              <a:t>Modifiez le style du titre</a:t>
            </a:r>
            <a:endParaRPr b="0" lang="en-US" sz="4000" spc="-1" strike="noStrike">
              <a:solidFill>
                <a:srgbClr val="2e2b21"/>
              </a:solidFill>
              <a:latin typeface="Tw Cen MT"/>
            </a:endParaRPr>
          </a:p>
        </p:txBody>
      </p:sp>
      <p:sp>
        <p:nvSpPr>
          <p:cNvPr id="88" name="PlaceHolder 2"/>
          <p:cNvSpPr>
            <a:spLocks noGrp="1"/>
          </p:cNvSpPr>
          <p:nvPr>
            <p:ph type="body"/>
          </p:nvPr>
        </p:nvSpPr>
        <p:spPr>
          <a:xfrm>
            <a:off x="5715000" y="822960"/>
            <a:ext cx="5677920" cy="5184360"/>
          </a:xfrm>
          <a:prstGeom prst="rect">
            <a:avLst/>
          </a:prstGeom>
          <a:noFill/>
          <a:ln w="0">
            <a:noFill/>
          </a:ln>
        </p:spPr>
        <p:txBody>
          <a:bodyPr lIns="45720" rIns="45720" anchor="t">
            <a:noAutofit/>
          </a:bodyPr>
          <a:p>
            <a:pPr marL="91440" indent="-91440">
              <a:lnSpc>
                <a:spcPct val="90000"/>
              </a:lnSpc>
              <a:spcBef>
                <a:spcPts val="1199"/>
              </a:spcBef>
              <a:spcAft>
                <a:spcPts val="201"/>
              </a:spcAft>
              <a:buClr>
                <a:srgbClr val="9cbebd"/>
              </a:buClr>
              <a:buFont typeface="Tw Cen MT"/>
              <a:buChar char=" "/>
            </a:pPr>
            <a:r>
              <a:rPr b="0" lang="fr-FR" sz="2400" spc="-1" strike="noStrike">
                <a:solidFill>
                  <a:srgbClr val="2e2b21"/>
                </a:solidFill>
                <a:latin typeface="Tw Cen MT"/>
              </a:rPr>
              <a:t>Modifier les styles du texte du masque</a:t>
            </a:r>
            <a:endParaRPr b="0" lang="en-US" sz="24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3" charset="2"/>
              <a:buChar char=""/>
            </a:pPr>
            <a:r>
              <a:rPr b="0" lang="fr-FR" sz="2000" spc="-1" strike="noStrike">
                <a:solidFill>
                  <a:srgbClr val="2e2b21"/>
                </a:solidFill>
                <a:latin typeface="Tw Cen MT"/>
              </a:rPr>
              <a:t>Deuxième niveau</a:t>
            </a:r>
            <a:endParaRPr b="0" lang="en-US" sz="2000" spc="-1" strike="noStrike">
              <a:solidFill>
                <a:srgbClr val="2e2b21"/>
              </a:solidFill>
              <a:latin typeface="Tw Cen MT"/>
            </a:endParaRPr>
          </a:p>
          <a:p>
            <a:pPr lvl="2" marL="448200" indent="-137160">
              <a:lnSpc>
                <a:spcPct val="90000"/>
              </a:lnSpc>
              <a:spcBef>
                <a:spcPts val="201"/>
              </a:spcBef>
              <a:spcAft>
                <a:spcPts val="400"/>
              </a:spcAft>
              <a:buClr>
                <a:srgbClr val="9cbebd"/>
              </a:buClr>
              <a:buFont typeface="Wingdings 3" charset="2"/>
              <a:buChar char=""/>
            </a:pPr>
            <a:r>
              <a:rPr b="0" lang="fr-FR" sz="1600" spc="-1" strike="noStrike">
                <a:solidFill>
                  <a:srgbClr val="2e2b21"/>
                </a:solidFill>
                <a:latin typeface="Tw Cen MT"/>
              </a:rPr>
              <a:t>Troisième niveau</a:t>
            </a:r>
            <a:endParaRPr b="0" lang="en-US" sz="1600" spc="-1" strike="noStrike">
              <a:solidFill>
                <a:srgbClr val="2e2b21"/>
              </a:solidFill>
              <a:latin typeface="Tw Cen MT"/>
            </a:endParaRPr>
          </a:p>
          <a:p>
            <a:pPr lvl="3" marL="594360" indent="-137160">
              <a:lnSpc>
                <a:spcPct val="90000"/>
              </a:lnSpc>
              <a:spcBef>
                <a:spcPts val="201"/>
              </a:spcBef>
              <a:spcAft>
                <a:spcPts val="400"/>
              </a:spcAft>
              <a:buClr>
                <a:srgbClr val="9cbebd"/>
              </a:buClr>
              <a:buFont typeface="Wingdings 3" charset="2"/>
              <a:buChar char=""/>
            </a:pPr>
            <a:r>
              <a:rPr b="0" lang="fr-FR" sz="1600" spc="-1" strike="noStrike">
                <a:solidFill>
                  <a:srgbClr val="2e2b21"/>
                </a:solidFill>
                <a:latin typeface="Tw Cen MT"/>
              </a:rPr>
              <a:t>Quatrième niveau</a:t>
            </a:r>
            <a:endParaRPr b="0" lang="en-US" sz="1600" spc="-1" strike="noStrike">
              <a:solidFill>
                <a:srgbClr val="2e2b21"/>
              </a:solidFill>
              <a:latin typeface="Tw Cen MT"/>
            </a:endParaRPr>
          </a:p>
          <a:p>
            <a:pPr lvl="4" marL="777240" indent="-137160">
              <a:lnSpc>
                <a:spcPct val="90000"/>
              </a:lnSpc>
              <a:spcBef>
                <a:spcPts val="201"/>
              </a:spcBef>
              <a:spcAft>
                <a:spcPts val="400"/>
              </a:spcAft>
              <a:buClr>
                <a:srgbClr val="9cbebd"/>
              </a:buClr>
              <a:buFont typeface="Wingdings 3" charset="2"/>
              <a:buChar char=""/>
            </a:pPr>
            <a:r>
              <a:rPr b="0" lang="fr-FR" sz="1600" spc="-1" strike="noStrike">
                <a:solidFill>
                  <a:srgbClr val="2e2b21"/>
                </a:solidFill>
                <a:latin typeface="Tw Cen MT"/>
              </a:rPr>
              <a:t>Cinquième niveau</a:t>
            </a:r>
            <a:endParaRPr b="0" lang="en-US" sz="1600" spc="-1" strike="noStrike">
              <a:solidFill>
                <a:srgbClr val="2e2b21"/>
              </a:solidFill>
              <a:latin typeface="Tw Cen MT"/>
            </a:endParaRPr>
          </a:p>
        </p:txBody>
      </p:sp>
      <p:sp>
        <p:nvSpPr>
          <p:cNvPr id="89" name="PlaceHolder 3"/>
          <p:cNvSpPr>
            <a:spLocks noGrp="1"/>
          </p:cNvSpPr>
          <p:nvPr>
            <p:ph type="body"/>
          </p:nvPr>
        </p:nvSpPr>
        <p:spPr>
          <a:xfrm>
            <a:off x="1024200" y="2257560"/>
            <a:ext cx="4388760" cy="3762000"/>
          </a:xfrm>
          <a:prstGeom prst="rect">
            <a:avLst/>
          </a:prstGeom>
          <a:noFill/>
          <a:ln w="0">
            <a:noFill/>
          </a:ln>
        </p:spPr>
        <p:txBody>
          <a:bodyPr anchor="t">
            <a:normAutofit/>
          </a:bodyPr>
          <a:p>
            <a:pPr>
              <a:lnSpc>
                <a:spcPct val="108000"/>
              </a:lnSpc>
              <a:spcBef>
                <a:spcPts val="601"/>
              </a:spcBef>
              <a:spcAft>
                <a:spcPts val="201"/>
              </a:spcAft>
              <a:buNone/>
              <a:tabLst>
                <a:tab algn="l" pos="0"/>
              </a:tabLst>
            </a:pPr>
            <a:r>
              <a:rPr b="0" lang="fr-FR" sz="1600" spc="-1" strike="noStrike">
                <a:solidFill>
                  <a:srgbClr val="2e2b21"/>
                </a:solidFill>
                <a:latin typeface="Tw Cen MT"/>
              </a:rPr>
              <a:t>Modifier les styles du texte du masque</a:t>
            </a:r>
            <a:endParaRPr b="0" lang="en-US" sz="1600" spc="-1" strike="noStrike">
              <a:solidFill>
                <a:srgbClr val="2e2b21"/>
              </a:solidFill>
              <a:latin typeface="Tw Cen MT"/>
            </a:endParaRPr>
          </a:p>
        </p:txBody>
      </p:sp>
      <p:sp>
        <p:nvSpPr>
          <p:cNvPr id="90" name="PlaceHolder 4"/>
          <p:cNvSpPr>
            <a:spLocks noGrp="1"/>
          </p:cNvSpPr>
          <p:nvPr>
            <p:ph type="dt" idx="7"/>
          </p:nvPr>
        </p:nvSpPr>
        <p:spPr>
          <a:xfrm>
            <a:off x="1024200" y="6470640"/>
            <a:ext cx="2153880" cy="273960"/>
          </a:xfrm>
          <a:prstGeom prst="rect">
            <a:avLst/>
          </a:prstGeom>
          <a:noFill/>
          <a:ln w="0">
            <a:noFill/>
          </a:ln>
        </p:spPr>
        <p:txBody>
          <a:bodyPr anchor="ctr">
            <a:noAutofit/>
          </a:bodyPr>
          <a:lstStyle>
            <a:lvl1pPr>
              <a:lnSpc>
                <a:spcPct val="100000"/>
              </a:lnSpc>
              <a:buNone/>
              <a:defRPr b="0" lang="en-US" sz="1000" spc="-1" strike="noStrike">
                <a:solidFill>
                  <a:srgbClr val="474233"/>
                </a:solidFill>
                <a:latin typeface="Tw Cen MT Condensed"/>
              </a:defRPr>
            </a:lvl1pPr>
          </a:lstStyle>
          <a:p>
            <a:pPr>
              <a:lnSpc>
                <a:spcPct val="100000"/>
              </a:lnSpc>
              <a:buNone/>
            </a:pPr>
            <a:r>
              <a:rPr b="0" lang="en-US" sz="1000" spc="-1" strike="noStrike">
                <a:solidFill>
                  <a:srgbClr val="474233"/>
                </a:solidFill>
                <a:latin typeface="Tw Cen MT Condensed"/>
              </a:rPr>
              <a:t>&lt;date/heure&gt;</a:t>
            </a:r>
            <a:endParaRPr b="0" lang="fr-FR" sz="1000" spc="-1" strike="noStrike">
              <a:latin typeface="Times New Roman"/>
            </a:endParaRPr>
          </a:p>
        </p:txBody>
      </p:sp>
      <p:sp>
        <p:nvSpPr>
          <p:cNvPr id="91" name="PlaceHolder 5"/>
          <p:cNvSpPr>
            <a:spLocks noGrp="1"/>
          </p:cNvSpPr>
          <p:nvPr>
            <p:ph type="ftr" idx="8"/>
          </p:nvPr>
        </p:nvSpPr>
        <p:spPr>
          <a:xfrm>
            <a:off x="4843080" y="6470640"/>
            <a:ext cx="5901120" cy="273960"/>
          </a:xfrm>
          <a:prstGeom prst="rect">
            <a:avLst/>
          </a:prstGeom>
          <a:noFill/>
          <a:ln w="0">
            <a:noFill/>
          </a:ln>
        </p:spPr>
        <p:txBody>
          <a:bodyPr anchor="ctr">
            <a:noAutofit/>
          </a:bodyPr>
          <a:lstStyle>
            <a:lvl1pPr algn="ctr">
              <a:buNone/>
              <a:defRPr b="0" lang="fr-FR" sz="1400" spc="-1" strike="noStrike">
                <a:latin typeface="Times New Roman"/>
              </a:defRPr>
            </a:lvl1pPr>
          </a:lstStyle>
          <a:p>
            <a:pPr algn="ctr">
              <a:buNone/>
            </a:pPr>
            <a:r>
              <a:rPr b="0" lang="fr-FR" sz="1400" spc="-1" strike="noStrike">
                <a:latin typeface="Times New Roman"/>
              </a:rPr>
              <a:t>&lt;pied de page&gt;</a:t>
            </a:r>
            <a:endParaRPr b="0" lang="fr-FR" sz="1400" spc="-1" strike="noStrike">
              <a:latin typeface="Times New Roman"/>
            </a:endParaRPr>
          </a:p>
        </p:txBody>
      </p:sp>
      <p:sp>
        <p:nvSpPr>
          <p:cNvPr id="92" name="PlaceHolder 6"/>
          <p:cNvSpPr>
            <a:spLocks noGrp="1"/>
          </p:cNvSpPr>
          <p:nvPr>
            <p:ph type="sldNum" idx="9"/>
          </p:nvPr>
        </p:nvSpPr>
        <p:spPr>
          <a:xfrm>
            <a:off x="10837440" y="6470640"/>
            <a:ext cx="973440" cy="273960"/>
          </a:xfrm>
          <a:prstGeom prst="rect">
            <a:avLst/>
          </a:prstGeom>
          <a:noFill/>
          <a:ln w="0">
            <a:noFill/>
          </a:ln>
        </p:spPr>
        <p:txBody>
          <a:bodyPr anchor="ctr">
            <a:noAutofit/>
          </a:bodyPr>
          <a:lstStyle>
            <a:lvl1pPr>
              <a:lnSpc>
                <a:spcPct val="100000"/>
              </a:lnSpc>
              <a:buNone/>
              <a:defRPr b="0" lang="en-US" sz="1000" spc="-1" strike="noStrike">
                <a:solidFill>
                  <a:srgbClr val="474233"/>
                </a:solidFill>
                <a:latin typeface="Tw Cen MT Condensed"/>
              </a:defRPr>
            </a:lvl1pPr>
          </a:lstStyle>
          <a:p>
            <a:pPr>
              <a:lnSpc>
                <a:spcPct val="100000"/>
              </a:lnSpc>
              <a:buNone/>
            </a:pPr>
            <a:fld id="{876E0F5C-AA75-4738-8602-59EE38F8C938}" type="slidenum">
              <a:rPr b="0" lang="en-US" sz="1000" spc="-1" strike="noStrike">
                <a:solidFill>
                  <a:srgbClr val="474233"/>
                </a:solidFill>
                <a:latin typeface="Tw Cen MT Condensed"/>
              </a:rPr>
              <a:t>&lt;numéro&gt;</a:t>
            </a:fld>
            <a:endParaRPr b="0" lang="fr-FR" sz="10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29" name="Straight Connector 6"/>
          <p:cNvSpPr/>
          <p:nvPr/>
        </p:nvSpPr>
        <p:spPr>
          <a:xfrm flipV="1">
            <a:off x="761760" y="826200"/>
            <a:ext cx="360" cy="914400"/>
          </a:xfrm>
          <a:prstGeom prst="line">
            <a:avLst/>
          </a:prstGeom>
          <a:ln w="19050">
            <a:solidFill>
              <a:srgbClr val="9cbebd"/>
            </a:solidFill>
            <a:round/>
          </a:ln>
        </p:spPr>
        <p:style>
          <a:lnRef idx="1">
            <a:schemeClr val="accent1"/>
          </a:lnRef>
          <a:fillRef idx="0">
            <a:schemeClr val="accent1"/>
          </a:fillRef>
          <a:effectRef idx="0">
            <a:schemeClr val="accent1"/>
          </a:effectRef>
          <a:fontRef idx="minor"/>
        </p:style>
      </p:sp>
      <p:sp>
        <p:nvSpPr>
          <p:cNvPr id="130"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Modifiez le style du titre</a:t>
            </a:r>
            <a:endParaRPr b="0" lang="en-US" sz="5000" spc="-1" strike="noStrike">
              <a:solidFill>
                <a:srgbClr val="2e2b21"/>
              </a:solidFill>
              <a:latin typeface="Tw Cen MT"/>
            </a:endParaRPr>
          </a:p>
        </p:txBody>
      </p:sp>
      <p:sp>
        <p:nvSpPr>
          <p:cNvPr id="131" name="PlaceHolder 2"/>
          <p:cNvSpPr>
            <a:spLocks noGrp="1"/>
          </p:cNvSpPr>
          <p:nvPr>
            <p:ph type="body"/>
          </p:nvPr>
        </p:nvSpPr>
        <p:spPr>
          <a:xfrm>
            <a:off x="1024200" y="2179800"/>
            <a:ext cx="4754520" cy="822600"/>
          </a:xfrm>
          <a:prstGeom prst="rect">
            <a:avLst/>
          </a:prstGeom>
          <a:noFill/>
          <a:ln w="0">
            <a:noFill/>
          </a:ln>
        </p:spPr>
        <p:txBody>
          <a:bodyPr lIns="137160" rIns="137160" anchor="ctr">
            <a:normAutofit/>
          </a:bodyPr>
          <a:p>
            <a:pPr>
              <a:lnSpc>
                <a:spcPct val="90000"/>
              </a:lnSpc>
              <a:buNone/>
              <a:tabLst>
                <a:tab algn="l" pos="0"/>
              </a:tabLst>
            </a:pPr>
            <a:r>
              <a:rPr b="0" lang="fr-FR" sz="2300" spc="-1" strike="noStrike">
                <a:solidFill>
                  <a:srgbClr val="689c9a"/>
                </a:solidFill>
                <a:latin typeface="Tw Cen MT"/>
              </a:rPr>
              <a:t>Modifier les styles du texte du masque</a:t>
            </a:r>
            <a:endParaRPr b="0" lang="en-US" sz="2300" spc="-1" strike="noStrike">
              <a:solidFill>
                <a:srgbClr val="2e2b21"/>
              </a:solidFill>
              <a:latin typeface="Tw Cen MT"/>
            </a:endParaRPr>
          </a:p>
        </p:txBody>
      </p:sp>
      <p:sp>
        <p:nvSpPr>
          <p:cNvPr id="132" name="PlaceHolder 3"/>
          <p:cNvSpPr>
            <a:spLocks noGrp="1"/>
          </p:cNvSpPr>
          <p:nvPr>
            <p:ph type="body"/>
          </p:nvPr>
        </p:nvSpPr>
        <p:spPr>
          <a:xfrm>
            <a:off x="1024200" y="2967840"/>
            <a:ext cx="4754520" cy="3341160"/>
          </a:xfrm>
          <a:prstGeom prst="rect">
            <a:avLst/>
          </a:prstGeom>
          <a:noFill/>
          <a:ln w="0">
            <a:noFill/>
          </a:ln>
        </p:spPr>
        <p:txBody>
          <a:bodyPr lIns="45720" rIns="45720" anchor="t">
            <a:noAutofit/>
          </a:bodyPr>
          <a:p>
            <a:pPr marL="91440" indent="-91440">
              <a:lnSpc>
                <a:spcPct val="90000"/>
              </a:lnSpc>
              <a:spcBef>
                <a:spcPts val="1199"/>
              </a:spcBef>
              <a:spcAft>
                <a:spcPts val="201"/>
              </a:spcAft>
              <a:buClr>
                <a:srgbClr val="9cbebd"/>
              </a:buClr>
              <a:buFont typeface="Tw Cen MT"/>
              <a:buChar char=" "/>
            </a:pPr>
            <a:r>
              <a:rPr b="0" lang="fr-FR" sz="2200" spc="-1" strike="noStrike">
                <a:solidFill>
                  <a:srgbClr val="2e2b21"/>
                </a:solidFill>
                <a:latin typeface="Tw Cen MT"/>
              </a:rPr>
              <a:t>Modifier les styles du texte du masque</a:t>
            </a:r>
            <a:endParaRPr b="0" lang="en-US" sz="22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3" charset="2"/>
              <a:buChar char=""/>
            </a:pPr>
            <a:r>
              <a:rPr b="0" lang="fr-FR" sz="1800" spc="-1" strike="noStrike">
                <a:solidFill>
                  <a:srgbClr val="2e2b21"/>
                </a:solidFill>
                <a:latin typeface="Tw Cen MT"/>
              </a:rPr>
              <a:t>Deuxième niveau</a:t>
            </a:r>
            <a:endParaRPr b="0" lang="en-US" sz="1800" spc="-1" strike="noStrike">
              <a:solidFill>
                <a:srgbClr val="2e2b21"/>
              </a:solidFill>
              <a:latin typeface="Tw Cen MT"/>
            </a:endParaRPr>
          </a:p>
          <a:p>
            <a:pPr lvl="2" marL="448200" indent="-137160">
              <a:lnSpc>
                <a:spcPct val="90000"/>
              </a:lnSpc>
              <a:spcBef>
                <a:spcPts val="201"/>
              </a:spcBef>
              <a:spcAft>
                <a:spcPts val="400"/>
              </a:spcAft>
              <a:buClr>
                <a:srgbClr val="9cbebd"/>
              </a:buClr>
              <a:buFont typeface="Wingdings 3" charset="2"/>
              <a:buChar char=""/>
            </a:pPr>
            <a:r>
              <a:rPr b="0" lang="fr-FR" sz="1400" spc="-1" strike="noStrike">
                <a:solidFill>
                  <a:srgbClr val="2e2b21"/>
                </a:solidFill>
                <a:latin typeface="Tw Cen MT"/>
              </a:rPr>
              <a:t>Troisième niveau</a:t>
            </a:r>
            <a:endParaRPr b="0" lang="en-US" sz="1400" spc="-1" strike="noStrike">
              <a:solidFill>
                <a:srgbClr val="2e2b21"/>
              </a:solidFill>
              <a:latin typeface="Tw Cen MT"/>
            </a:endParaRPr>
          </a:p>
          <a:p>
            <a:pPr lvl="3" marL="594360" indent="-137160">
              <a:lnSpc>
                <a:spcPct val="90000"/>
              </a:lnSpc>
              <a:spcBef>
                <a:spcPts val="201"/>
              </a:spcBef>
              <a:spcAft>
                <a:spcPts val="400"/>
              </a:spcAft>
              <a:buClr>
                <a:srgbClr val="9cbebd"/>
              </a:buClr>
              <a:buFont typeface="Wingdings 3" charset="2"/>
              <a:buChar char=""/>
            </a:pPr>
            <a:r>
              <a:rPr b="0" lang="fr-FR" sz="1400" spc="-1" strike="noStrike">
                <a:solidFill>
                  <a:srgbClr val="2e2b21"/>
                </a:solidFill>
                <a:latin typeface="Tw Cen MT"/>
              </a:rPr>
              <a:t>Quatrième niveau</a:t>
            </a:r>
            <a:endParaRPr b="0" lang="en-US" sz="1400" spc="-1" strike="noStrike">
              <a:solidFill>
                <a:srgbClr val="2e2b21"/>
              </a:solidFill>
              <a:latin typeface="Tw Cen MT"/>
            </a:endParaRPr>
          </a:p>
          <a:p>
            <a:pPr lvl="4" marL="777240" indent="-137160">
              <a:lnSpc>
                <a:spcPct val="90000"/>
              </a:lnSpc>
              <a:spcBef>
                <a:spcPts val="201"/>
              </a:spcBef>
              <a:spcAft>
                <a:spcPts val="400"/>
              </a:spcAft>
              <a:buClr>
                <a:srgbClr val="9cbebd"/>
              </a:buClr>
              <a:buFont typeface="Wingdings 3" charset="2"/>
              <a:buChar char=""/>
            </a:pPr>
            <a:r>
              <a:rPr b="0" lang="fr-FR" sz="1400" spc="-1" strike="noStrike">
                <a:solidFill>
                  <a:srgbClr val="2e2b21"/>
                </a:solidFill>
                <a:latin typeface="Tw Cen MT"/>
              </a:rPr>
              <a:t>Cinquième niveau</a:t>
            </a:r>
            <a:endParaRPr b="0" lang="en-US" sz="1400" spc="-1" strike="noStrike">
              <a:solidFill>
                <a:srgbClr val="2e2b21"/>
              </a:solidFill>
              <a:latin typeface="Tw Cen MT"/>
            </a:endParaRPr>
          </a:p>
        </p:txBody>
      </p:sp>
      <p:sp>
        <p:nvSpPr>
          <p:cNvPr id="133" name="PlaceHolder 4"/>
          <p:cNvSpPr>
            <a:spLocks noGrp="1"/>
          </p:cNvSpPr>
          <p:nvPr>
            <p:ph type="body"/>
          </p:nvPr>
        </p:nvSpPr>
        <p:spPr>
          <a:xfrm>
            <a:off x="5989320" y="2179800"/>
            <a:ext cx="4754520" cy="822600"/>
          </a:xfrm>
          <a:prstGeom prst="rect">
            <a:avLst/>
          </a:prstGeom>
          <a:noFill/>
          <a:ln w="0">
            <a:noFill/>
          </a:ln>
        </p:spPr>
        <p:txBody>
          <a:bodyPr lIns="137160" rIns="137160" anchor="ctr">
            <a:normAutofit/>
          </a:bodyPr>
          <a:p>
            <a:pPr>
              <a:lnSpc>
                <a:spcPct val="90000"/>
              </a:lnSpc>
              <a:spcBef>
                <a:spcPts val="1800"/>
              </a:spcBef>
              <a:buNone/>
              <a:tabLst>
                <a:tab algn="l" pos="0"/>
              </a:tabLst>
            </a:pPr>
            <a:r>
              <a:rPr b="0" lang="fr-FR" sz="2300" spc="-1" strike="noStrike">
                <a:solidFill>
                  <a:srgbClr val="689c9a"/>
                </a:solidFill>
                <a:latin typeface="Tw Cen MT"/>
              </a:rPr>
              <a:t>Modifier les styles du texte du masque</a:t>
            </a:r>
            <a:endParaRPr b="0" lang="en-US" sz="2300" spc="-1" strike="noStrike">
              <a:solidFill>
                <a:srgbClr val="2e2b21"/>
              </a:solidFill>
              <a:latin typeface="Tw Cen MT"/>
            </a:endParaRPr>
          </a:p>
        </p:txBody>
      </p:sp>
      <p:sp>
        <p:nvSpPr>
          <p:cNvPr id="134" name="PlaceHolder 5"/>
          <p:cNvSpPr>
            <a:spLocks noGrp="1"/>
          </p:cNvSpPr>
          <p:nvPr>
            <p:ph type="body"/>
          </p:nvPr>
        </p:nvSpPr>
        <p:spPr>
          <a:xfrm>
            <a:off x="5989320" y="2967840"/>
            <a:ext cx="4754520" cy="3341160"/>
          </a:xfrm>
          <a:prstGeom prst="rect">
            <a:avLst/>
          </a:prstGeom>
          <a:noFill/>
          <a:ln w="0">
            <a:noFill/>
          </a:ln>
        </p:spPr>
        <p:txBody>
          <a:bodyPr lIns="45720" rIns="45720" anchor="t">
            <a:noAutofit/>
          </a:bodyPr>
          <a:p>
            <a:pPr marL="91440" indent="-91440">
              <a:lnSpc>
                <a:spcPct val="90000"/>
              </a:lnSpc>
              <a:spcBef>
                <a:spcPts val="1199"/>
              </a:spcBef>
              <a:spcAft>
                <a:spcPts val="201"/>
              </a:spcAft>
              <a:buClr>
                <a:srgbClr val="9cbebd"/>
              </a:buClr>
              <a:buFont typeface="Tw Cen MT"/>
              <a:buChar char=" "/>
            </a:pPr>
            <a:r>
              <a:rPr b="0" lang="fr-FR" sz="2200" spc="-1" strike="noStrike">
                <a:solidFill>
                  <a:srgbClr val="2e2b21"/>
                </a:solidFill>
                <a:latin typeface="Tw Cen MT"/>
              </a:rPr>
              <a:t>Modifier les styles du texte du masque</a:t>
            </a:r>
            <a:endParaRPr b="0" lang="en-US" sz="22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3" charset="2"/>
              <a:buChar char=""/>
            </a:pPr>
            <a:r>
              <a:rPr b="0" lang="fr-FR" sz="1800" spc="-1" strike="noStrike">
                <a:solidFill>
                  <a:srgbClr val="2e2b21"/>
                </a:solidFill>
                <a:latin typeface="Tw Cen MT"/>
              </a:rPr>
              <a:t>Deuxième niveau</a:t>
            </a:r>
            <a:endParaRPr b="0" lang="en-US" sz="1800" spc="-1" strike="noStrike">
              <a:solidFill>
                <a:srgbClr val="2e2b21"/>
              </a:solidFill>
              <a:latin typeface="Tw Cen MT"/>
            </a:endParaRPr>
          </a:p>
          <a:p>
            <a:pPr lvl="2" marL="448200" indent="-137160">
              <a:lnSpc>
                <a:spcPct val="90000"/>
              </a:lnSpc>
              <a:spcBef>
                <a:spcPts val="201"/>
              </a:spcBef>
              <a:spcAft>
                <a:spcPts val="400"/>
              </a:spcAft>
              <a:buClr>
                <a:srgbClr val="9cbebd"/>
              </a:buClr>
              <a:buFont typeface="Wingdings 3" charset="2"/>
              <a:buChar char=""/>
            </a:pPr>
            <a:r>
              <a:rPr b="0" lang="fr-FR" sz="1400" spc="-1" strike="noStrike">
                <a:solidFill>
                  <a:srgbClr val="2e2b21"/>
                </a:solidFill>
                <a:latin typeface="Tw Cen MT"/>
              </a:rPr>
              <a:t>Troisième niveau</a:t>
            </a:r>
            <a:endParaRPr b="0" lang="en-US" sz="1400" spc="-1" strike="noStrike">
              <a:solidFill>
                <a:srgbClr val="2e2b21"/>
              </a:solidFill>
              <a:latin typeface="Tw Cen MT"/>
            </a:endParaRPr>
          </a:p>
          <a:p>
            <a:pPr lvl="3" marL="594360" indent="-137160">
              <a:lnSpc>
                <a:spcPct val="90000"/>
              </a:lnSpc>
              <a:spcBef>
                <a:spcPts val="201"/>
              </a:spcBef>
              <a:spcAft>
                <a:spcPts val="400"/>
              </a:spcAft>
              <a:buClr>
                <a:srgbClr val="9cbebd"/>
              </a:buClr>
              <a:buFont typeface="Wingdings 3" charset="2"/>
              <a:buChar char=""/>
            </a:pPr>
            <a:r>
              <a:rPr b="0" lang="fr-FR" sz="1400" spc="-1" strike="noStrike">
                <a:solidFill>
                  <a:srgbClr val="2e2b21"/>
                </a:solidFill>
                <a:latin typeface="Tw Cen MT"/>
              </a:rPr>
              <a:t>Quatrième niveau</a:t>
            </a:r>
            <a:endParaRPr b="0" lang="en-US" sz="1400" spc="-1" strike="noStrike">
              <a:solidFill>
                <a:srgbClr val="2e2b21"/>
              </a:solidFill>
              <a:latin typeface="Tw Cen MT"/>
            </a:endParaRPr>
          </a:p>
          <a:p>
            <a:pPr lvl="4" marL="777240" indent="-137160">
              <a:lnSpc>
                <a:spcPct val="90000"/>
              </a:lnSpc>
              <a:spcBef>
                <a:spcPts val="201"/>
              </a:spcBef>
              <a:spcAft>
                <a:spcPts val="400"/>
              </a:spcAft>
              <a:buClr>
                <a:srgbClr val="9cbebd"/>
              </a:buClr>
              <a:buFont typeface="Wingdings 3" charset="2"/>
              <a:buChar char=""/>
            </a:pPr>
            <a:r>
              <a:rPr b="0" lang="fr-FR" sz="1400" spc="-1" strike="noStrike">
                <a:solidFill>
                  <a:srgbClr val="2e2b21"/>
                </a:solidFill>
                <a:latin typeface="Tw Cen MT"/>
              </a:rPr>
              <a:t>Cinquième niveau</a:t>
            </a:r>
            <a:endParaRPr b="0" lang="en-US" sz="1400" spc="-1" strike="noStrike">
              <a:solidFill>
                <a:srgbClr val="2e2b21"/>
              </a:solidFill>
              <a:latin typeface="Tw Cen MT"/>
            </a:endParaRPr>
          </a:p>
        </p:txBody>
      </p:sp>
      <p:sp>
        <p:nvSpPr>
          <p:cNvPr id="135" name="PlaceHolder 6"/>
          <p:cNvSpPr>
            <a:spLocks noGrp="1"/>
          </p:cNvSpPr>
          <p:nvPr>
            <p:ph type="dt" idx="10"/>
          </p:nvPr>
        </p:nvSpPr>
        <p:spPr>
          <a:xfrm>
            <a:off x="1024200" y="6470640"/>
            <a:ext cx="2153880" cy="273960"/>
          </a:xfrm>
          <a:prstGeom prst="rect">
            <a:avLst/>
          </a:prstGeom>
          <a:noFill/>
          <a:ln w="0">
            <a:noFill/>
          </a:ln>
        </p:spPr>
        <p:txBody>
          <a:bodyPr anchor="ctr">
            <a:noAutofit/>
          </a:bodyPr>
          <a:lstStyle>
            <a:lvl1pPr>
              <a:lnSpc>
                <a:spcPct val="100000"/>
              </a:lnSpc>
              <a:buNone/>
              <a:defRPr b="0" lang="en-US" sz="1000" spc="-1" strike="noStrike">
                <a:solidFill>
                  <a:srgbClr val="474233"/>
                </a:solidFill>
                <a:latin typeface="Tw Cen MT Condensed"/>
              </a:defRPr>
            </a:lvl1pPr>
          </a:lstStyle>
          <a:p>
            <a:pPr>
              <a:lnSpc>
                <a:spcPct val="100000"/>
              </a:lnSpc>
              <a:buNone/>
            </a:pPr>
            <a:r>
              <a:rPr b="0" lang="en-US" sz="1000" spc="-1" strike="noStrike">
                <a:solidFill>
                  <a:srgbClr val="474233"/>
                </a:solidFill>
                <a:latin typeface="Tw Cen MT Condensed"/>
              </a:rPr>
              <a:t>&lt;date/heure&gt;</a:t>
            </a:r>
            <a:endParaRPr b="0" lang="fr-FR" sz="1000" spc="-1" strike="noStrike">
              <a:latin typeface="Times New Roman"/>
            </a:endParaRPr>
          </a:p>
        </p:txBody>
      </p:sp>
      <p:sp>
        <p:nvSpPr>
          <p:cNvPr id="136" name="PlaceHolder 7"/>
          <p:cNvSpPr>
            <a:spLocks noGrp="1"/>
          </p:cNvSpPr>
          <p:nvPr>
            <p:ph type="ftr" idx="11"/>
          </p:nvPr>
        </p:nvSpPr>
        <p:spPr>
          <a:xfrm>
            <a:off x="4843080" y="6470640"/>
            <a:ext cx="5901120" cy="273960"/>
          </a:xfrm>
          <a:prstGeom prst="rect">
            <a:avLst/>
          </a:prstGeom>
          <a:noFill/>
          <a:ln w="0">
            <a:noFill/>
          </a:ln>
        </p:spPr>
        <p:txBody>
          <a:bodyPr anchor="ctr">
            <a:noAutofit/>
          </a:bodyPr>
          <a:lstStyle>
            <a:lvl1pPr algn="ctr">
              <a:buNone/>
              <a:defRPr b="0" lang="fr-FR" sz="1400" spc="-1" strike="noStrike">
                <a:latin typeface="Times New Roman"/>
              </a:defRPr>
            </a:lvl1pPr>
          </a:lstStyle>
          <a:p>
            <a:pPr algn="ctr">
              <a:buNone/>
            </a:pPr>
            <a:r>
              <a:rPr b="0" lang="fr-FR" sz="1400" spc="-1" strike="noStrike">
                <a:latin typeface="Times New Roman"/>
              </a:rPr>
              <a:t>&lt;pied de page&gt;</a:t>
            </a:r>
            <a:endParaRPr b="0" lang="fr-FR" sz="1400" spc="-1" strike="noStrike">
              <a:latin typeface="Times New Roman"/>
            </a:endParaRPr>
          </a:p>
        </p:txBody>
      </p:sp>
      <p:sp>
        <p:nvSpPr>
          <p:cNvPr id="137" name="PlaceHolder 8"/>
          <p:cNvSpPr>
            <a:spLocks noGrp="1"/>
          </p:cNvSpPr>
          <p:nvPr>
            <p:ph type="sldNum" idx="12"/>
          </p:nvPr>
        </p:nvSpPr>
        <p:spPr>
          <a:xfrm>
            <a:off x="10837440" y="6470640"/>
            <a:ext cx="973440" cy="273960"/>
          </a:xfrm>
          <a:prstGeom prst="rect">
            <a:avLst/>
          </a:prstGeom>
          <a:noFill/>
          <a:ln w="0">
            <a:noFill/>
          </a:ln>
        </p:spPr>
        <p:txBody>
          <a:bodyPr anchor="ctr">
            <a:noAutofit/>
          </a:bodyPr>
          <a:lstStyle>
            <a:lvl1pPr>
              <a:lnSpc>
                <a:spcPct val="100000"/>
              </a:lnSpc>
              <a:buNone/>
              <a:defRPr b="0" lang="en-US" sz="1000" spc="-1" strike="noStrike">
                <a:solidFill>
                  <a:srgbClr val="474233"/>
                </a:solidFill>
                <a:latin typeface="Tw Cen MT Condensed"/>
              </a:defRPr>
            </a:lvl1pPr>
          </a:lstStyle>
          <a:p>
            <a:pPr>
              <a:lnSpc>
                <a:spcPct val="100000"/>
              </a:lnSpc>
              <a:buNone/>
            </a:pPr>
            <a:fld id="{495CFCD2-4F30-479F-A943-AEDF1C4E2E2C}" type="slidenum">
              <a:rPr b="0" lang="en-US" sz="1000" spc="-1" strike="noStrike">
                <a:solidFill>
                  <a:srgbClr val="474233"/>
                </a:solidFill>
                <a:latin typeface="Tw Cen MT Condensed"/>
              </a:rPr>
              <a:t>&lt;numéro&gt;</a:t>
            </a:fld>
            <a:endParaRPr b="0" lang="fr-FR" sz="10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74" name="Straight Connector 6"/>
          <p:cNvSpPr/>
          <p:nvPr/>
        </p:nvSpPr>
        <p:spPr>
          <a:xfrm flipV="1">
            <a:off x="761760" y="826200"/>
            <a:ext cx="360" cy="914400"/>
          </a:xfrm>
          <a:prstGeom prst="line">
            <a:avLst/>
          </a:prstGeom>
          <a:ln w="19050">
            <a:solidFill>
              <a:srgbClr val="9cbebd"/>
            </a:solidFill>
            <a:round/>
          </a:ln>
        </p:spPr>
        <p:style>
          <a:lnRef idx="1">
            <a:schemeClr val="accent1"/>
          </a:lnRef>
          <a:fillRef idx="0">
            <a:schemeClr val="accent1"/>
          </a:fillRef>
          <a:effectRef idx="0">
            <a:schemeClr val="accent1"/>
          </a:effectRef>
          <a:fontRef idx="minor"/>
        </p:style>
      </p:sp>
      <p:sp>
        <p:nvSpPr>
          <p:cNvPr id="175"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Modifiez le style du titre</a:t>
            </a:r>
            <a:endParaRPr b="0" lang="en-US" sz="5000" spc="-1" strike="noStrike">
              <a:solidFill>
                <a:srgbClr val="2e2b21"/>
              </a:solidFill>
              <a:latin typeface="Tw Cen MT"/>
            </a:endParaRPr>
          </a:p>
        </p:txBody>
      </p:sp>
      <p:sp>
        <p:nvSpPr>
          <p:cNvPr id="176" name="PlaceHolder 2"/>
          <p:cNvSpPr>
            <a:spLocks noGrp="1"/>
          </p:cNvSpPr>
          <p:nvPr>
            <p:ph type="body"/>
          </p:nvPr>
        </p:nvSpPr>
        <p:spPr>
          <a:xfrm>
            <a:off x="1024200" y="2286000"/>
            <a:ext cx="9719640" cy="4023000"/>
          </a:xfrm>
          <a:prstGeom prst="rect">
            <a:avLst/>
          </a:prstGeom>
          <a:noFill/>
          <a:ln w="0">
            <a:noFill/>
          </a:ln>
        </p:spPr>
        <p:txBody>
          <a:bodyPr lIns="45720" rIns="45720" anchor="t">
            <a:noAutofit/>
          </a:bodyPr>
          <a:p>
            <a:pPr marL="91440" indent="-91440">
              <a:lnSpc>
                <a:spcPct val="90000"/>
              </a:lnSpc>
              <a:spcBef>
                <a:spcPts val="1199"/>
              </a:spcBef>
              <a:spcAft>
                <a:spcPts val="201"/>
              </a:spcAft>
              <a:buClr>
                <a:srgbClr val="9cbebd"/>
              </a:buClr>
              <a:buFont typeface="Tw Cen MT"/>
              <a:buChar char=" "/>
            </a:pPr>
            <a:r>
              <a:rPr b="0" lang="fr-FR" sz="2200" spc="-1" strike="noStrike">
                <a:solidFill>
                  <a:srgbClr val="2e2b21"/>
                </a:solidFill>
                <a:latin typeface="Tw Cen MT"/>
              </a:rPr>
              <a:t>Modifier les styles du texte du masque</a:t>
            </a:r>
            <a:endParaRPr b="0" lang="en-US" sz="22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3" charset="2"/>
              <a:buChar char=""/>
            </a:pPr>
            <a:r>
              <a:rPr b="0" lang="fr-FR" sz="1800" spc="-1" strike="noStrike">
                <a:solidFill>
                  <a:srgbClr val="2e2b21"/>
                </a:solidFill>
                <a:latin typeface="Tw Cen MT"/>
              </a:rPr>
              <a:t>Deuxième niveau</a:t>
            </a:r>
            <a:endParaRPr b="0" lang="en-US" sz="1800" spc="-1" strike="noStrike">
              <a:solidFill>
                <a:srgbClr val="2e2b21"/>
              </a:solidFill>
              <a:latin typeface="Tw Cen MT"/>
            </a:endParaRPr>
          </a:p>
          <a:p>
            <a:pPr lvl="2" marL="448200" indent="-137160">
              <a:lnSpc>
                <a:spcPct val="90000"/>
              </a:lnSpc>
              <a:spcBef>
                <a:spcPts val="201"/>
              </a:spcBef>
              <a:spcAft>
                <a:spcPts val="400"/>
              </a:spcAft>
              <a:buClr>
                <a:srgbClr val="9cbebd"/>
              </a:buClr>
              <a:buFont typeface="Wingdings 3" charset="2"/>
              <a:buChar char=""/>
            </a:pPr>
            <a:r>
              <a:rPr b="0" lang="fr-FR" sz="1400" spc="-1" strike="noStrike">
                <a:solidFill>
                  <a:srgbClr val="2e2b21"/>
                </a:solidFill>
                <a:latin typeface="Tw Cen MT"/>
              </a:rPr>
              <a:t>Troisième niveau</a:t>
            </a:r>
            <a:endParaRPr b="0" lang="en-US" sz="1400" spc="-1" strike="noStrike">
              <a:solidFill>
                <a:srgbClr val="2e2b21"/>
              </a:solidFill>
              <a:latin typeface="Tw Cen MT"/>
            </a:endParaRPr>
          </a:p>
          <a:p>
            <a:pPr lvl="3" marL="594360" indent="-137160">
              <a:lnSpc>
                <a:spcPct val="90000"/>
              </a:lnSpc>
              <a:spcBef>
                <a:spcPts val="201"/>
              </a:spcBef>
              <a:spcAft>
                <a:spcPts val="400"/>
              </a:spcAft>
              <a:buClr>
                <a:srgbClr val="9cbebd"/>
              </a:buClr>
              <a:buFont typeface="Wingdings 3" charset="2"/>
              <a:buChar char=""/>
            </a:pPr>
            <a:r>
              <a:rPr b="0" lang="fr-FR" sz="1400" spc="-1" strike="noStrike">
                <a:solidFill>
                  <a:srgbClr val="2e2b21"/>
                </a:solidFill>
                <a:latin typeface="Tw Cen MT"/>
              </a:rPr>
              <a:t>Quatrième niveau</a:t>
            </a:r>
            <a:endParaRPr b="0" lang="en-US" sz="1400" spc="-1" strike="noStrike">
              <a:solidFill>
                <a:srgbClr val="2e2b21"/>
              </a:solidFill>
              <a:latin typeface="Tw Cen MT"/>
            </a:endParaRPr>
          </a:p>
          <a:p>
            <a:pPr lvl="4" marL="777240" indent="-137160">
              <a:lnSpc>
                <a:spcPct val="90000"/>
              </a:lnSpc>
              <a:spcBef>
                <a:spcPts val="201"/>
              </a:spcBef>
              <a:spcAft>
                <a:spcPts val="400"/>
              </a:spcAft>
              <a:buClr>
                <a:srgbClr val="9cbebd"/>
              </a:buClr>
              <a:buFont typeface="Wingdings 3" charset="2"/>
              <a:buChar char=""/>
            </a:pPr>
            <a:r>
              <a:rPr b="0" lang="fr-FR" sz="1400" spc="-1" strike="noStrike">
                <a:solidFill>
                  <a:srgbClr val="2e2b21"/>
                </a:solidFill>
                <a:latin typeface="Tw Cen MT"/>
              </a:rPr>
              <a:t>Cinquième niveau</a:t>
            </a:r>
            <a:endParaRPr b="0" lang="en-US" sz="1400" spc="-1" strike="noStrike">
              <a:solidFill>
                <a:srgbClr val="2e2b21"/>
              </a:solidFill>
              <a:latin typeface="Tw Cen MT"/>
            </a:endParaRPr>
          </a:p>
        </p:txBody>
      </p:sp>
      <p:sp>
        <p:nvSpPr>
          <p:cNvPr id="177" name="PlaceHolder 3"/>
          <p:cNvSpPr>
            <a:spLocks noGrp="1"/>
          </p:cNvSpPr>
          <p:nvPr>
            <p:ph type="dt" idx="13"/>
          </p:nvPr>
        </p:nvSpPr>
        <p:spPr>
          <a:xfrm>
            <a:off x="1024200" y="6470640"/>
            <a:ext cx="2153880" cy="273960"/>
          </a:xfrm>
          <a:prstGeom prst="rect">
            <a:avLst/>
          </a:prstGeom>
          <a:noFill/>
          <a:ln w="0">
            <a:noFill/>
          </a:ln>
        </p:spPr>
        <p:txBody>
          <a:bodyPr anchor="ctr">
            <a:noAutofit/>
          </a:bodyPr>
          <a:lstStyle>
            <a:lvl1pPr>
              <a:lnSpc>
                <a:spcPct val="100000"/>
              </a:lnSpc>
              <a:buNone/>
              <a:defRPr b="0" lang="en-US" sz="1000" spc="-1" strike="noStrike">
                <a:solidFill>
                  <a:srgbClr val="474233"/>
                </a:solidFill>
                <a:latin typeface="Tw Cen MT Condensed"/>
              </a:defRPr>
            </a:lvl1pPr>
          </a:lstStyle>
          <a:p>
            <a:pPr>
              <a:lnSpc>
                <a:spcPct val="100000"/>
              </a:lnSpc>
              <a:buNone/>
            </a:pPr>
            <a:r>
              <a:rPr b="0" lang="en-US" sz="1000" spc="-1" strike="noStrike">
                <a:solidFill>
                  <a:srgbClr val="474233"/>
                </a:solidFill>
                <a:latin typeface="Tw Cen MT Condensed"/>
              </a:rPr>
              <a:t>&lt;date/heure&gt;</a:t>
            </a:r>
            <a:endParaRPr b="0" lang="fr-FR" sz="1000" spc="-1" strike="noStrike">
              <a:latin typeface="Times New Roman"/>
            </a:endParaRPr>
          </a:p>
        </p:txBody>
      </p:sp>
      <p:sp>
        <p:nvSpPr>
          <p:cNvPr id="178" name="PlaceHolder 4"/>
          <p:cNvSpPr>
            <a:spLocks noGrp="1"/>
          </p:cNvSpPr>
          <p:nvPr>
            <p:ph type="ftr" idx="14"/>
          </p:nvPr>
        </p:nvSpPr>
        <p:spPr>
          <a:xfrm>
            <a:off x="4843080" y="6470640"/>
            <a:ext cx="5901120" cy="273960"/>
          </a:xfrm>
          <a:prstGeom prst="rect">
            <a:avLst/>
          </a:prstGeom>
          <a:noFill/>
          <a:ln w="0">
            <a:noFill/>
          </a:ln>
        </p:spPr>
        <p:txBody>
          <a:bodyPr anchor="ctr">
            <a:noAutofit/>
          </a:bodyPr>
          <a:lstStyle>
            <a:lvl1pPr algn="ctr">
              <a:buNone/>
              <a:defRPr b="0" lang="fr-FR" sz="1400" spc="-1" strike="noStrike">
                <a:latin typeface="Times New Roman"/>
              </a:defRPr>
            </a:lvl1pPr>
          </a:lstStyle>
          <a:p>
            <a:pPr algn="ctr">
              <a:buNone/>
            </a:pPr>
            <a:r>
              <a:rPr b="0" lang="fr-FR" sz="1400" spc="-1" strike="noStrike">
                <a:latin typeface="Times New Roman"/>
              </a:rPr>
              <a:t>&lt;pied de page&gt;</a:t>
            </a:r>
            <a:endParaRPr b="0" lang="fr-FR" sz="1400" spc="-1" strike="noStrike">
              <a:latin typeface="Times New Roman"/>
            </a:endParaRPr>
          </a:p>
        </p:txBody>
      </p:sp>
      <p:sp>
        <p:nvSpPr>
          <p:cNvPr id="179" name="PlaceHolder 5"/>
          <p:cNvSpPr>
            <a:spLocks noGrp="1"/>
          </p:cNvSpPr>
          <p:nvPr>
            <p:ph type="sldNum" idx="15"/>
          </p:nvPr>
        </p:nvSpPr>
        <p:spPr>
          <a:xfrm>
            <a:off x="10837440" y="6470640"/>
            <a:ext cx="973440" cy="273960"/>
          </a:xfrm>
          <a:prstGeom prst="rect">
            <a:avLst/>
          </a:prstGeom>
          <a:noFill/>
          <a:ln w="0">
            <a:noFill/>
          </a:ln>
        </p:spPr>
        <p:txBody>
          <a:bodyPr anchor="ctr">
            <a:noAutofit/>
          </a:bodyPr>
          <a:lstStyle>
            <a:lvl1pPr>
              <a:lnSpc>
                <a:spcPct val="100000"/>
              </a:lnSpc>
              <a:buNone/>
              <a:defRPr b="0" lang="en-US" sz="1000" spc="-1" strike="noStrike">
                <a:solidFill>
                  <a:srgbClr val="474233"/>
                </a:solidFill>
                <a:latin typeface="Tw Cen MT Condensed"/>
              </a:defRPr>
            </a:lvl1pPr>
          </a:lstStyle>
          <a:p>
            <a:pPr>
              <a:lnSpc>
                <a:spcPct val="100000"/>
              </a:lnSpc>
              <a:buNone/>
            </a:pPr>
            <a:fld id="{A835D8B5-5B3D-4DA4-BF4E-9EFEFD063578}" type="slidenum">
              <a:rPr b="0" lang="en-US" sz="1000" spc="-1" strike="noStrike">
                <a:solidFill>
                  <a:srgbClr val="474233"/>
                </a:solidFill>
                <a:latin typeface="Tw Cen MT Condensed"/>
              </a:rPr>
              <a:t>&lt;numéro&gt;</a:t>
            </a:fld>
            <a:endParaRPr b="0" lang="fr-FR" sz="10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25.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2.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25.xml"/>
</Relationships>
</file>

<file path=ppt/slides/_rels/slide13.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25.xml"/>
</Relationships>
</file>

<file path=ppt/slides/_rels/slide14.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slideLayout" Target="../slideLayouts/slideLayout25.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16.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25.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18.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slideLayout" Target="../slideLayouts/slideLayout49.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2.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7.xml"/>
</Relationships>
</file>

<file path=ppt/slides/_rels/slide20.xml.rels><?xml version="1.0" encoding="UTF-8"?>
<Relationships xmlns="http://schemas.openxmlformats.org/package/2006/relationships"><Relationship Id="rId1" Type="http://schemas.openxmlformats.org/officeDocument/2006/relationships/oleObject" Target="../embeddings/oleObject1.bin"/><Relationship Id="rId2" Type="http://schemas.openxmlformats.org/officeDocument/2006/relationships/image" Target="../media/image16.wmf"/><Relationship Id="rId3" Type="http://schemas.openxmlformats.org/officeDocument/2006/relationships/image" Target="../media/image17.wmf"/><Relationship Id="rId4" Type="http://schemas.openxmlformats.org/officeDocument/2006/relationships/slideLayout" Target="../slideLayouts/slideLayout49.xml"/>
</Relationships>
</file>

<file path=ppt/slides/_rels/slide21.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slideLayout" Target="../slideLayouts/slideLayout49.xml"/>
</Relationships>
</file>

<file path=ppt/slides/_rels/slide22.xml.rels><?xml version="1.0" encoding="UTF-8"?>
<Relationships xmlns="http://schemas.openxmlformats.org/package/2006/relationships"><Relationship Id="rId1" Type="http://schemas.openxmlformats.org/officeDocument/2006/relationships/hyperlink" Target="https://scape.enepe.fr/bric-a-brac.html" TargetMode="External"/><Relationship Id="rId2" Type="http://schemas.openxmlformats.org/officeDocument/2006/relationships/slideLayout" Target="../slideLayouts/slideLayout49.xml"/>
</Relationships>
</file>

<file path=ppt/slides/_rels/slide23.xml.rels><?xml version="1.0" encoding="UTF-8"?>
<Relationships xmlns="http://schemas.openxmlformats.org/package/2006/relationships"><Relationship Id="rId1" Type="http://schemas.openxmlformats.org/officeDocument/2006/relationships/hyperlink" Target="https://scape.enepe.fr/bric-a-brac.html" TargetMode="External"/><Relationship Id="rId2" Type="http://schemas.openxmlformats.org/officeDocument/2006/relationships/slideLayout" Target="../slideLayouts/slideLayout49.xml"/>
</Relationships>
</file>

<file path=ppt/slides/_rels/slide24.xml.rels><?xml version="1.0" encoding="UTF-8"?>
<Relationships xmlns="http://schemas.openxmlformats.org/package/2006/relationships"><Relationship Id="rId1" Type="http://schemas.openxmlformats.org/officeDocument/2006/relationships/hyperlink" Target="https://scape.enepe.fr/bric-a-brac.html" TargetMode="External"/><Relationship Id="rId2" Type="http://schemas.openxmlformats.org/officeDocument/2006/relationships/slideLayout" Target="../slideLayouts/slideLayout49.xml"/>
</Relationships>
</file>

<file path=ppt/slides/_rels/slide25.xml.rels><?xml version="1.0" encoding="UTF-8"?>
<Relationships xmlns="http://schemas.openxmlformats.org/package/2006/relationships"><Relationship Id="rId1" Type="http://schemas.openxmlformats.org/officeDocument/2006/relationships/hyperlink" Target="https://scape.enepe.fr/bric-a-brac.html" TargetMode="External"/><Relationship Id="rId2" Type="http://schemas.openxmlformats.org/officeDocument/2006/relationships/slideLayout" Target="../slideLayouts/slideLayout49.xml"/>
</Relationships>
</file>

<file path=ppt/slides/_rels/slide26.xml.rels><?xml version="1.0" encoding="UTF-8"?>
<Relationships xmlns="http://schemas.openxmlformats.org/package/2006/relationships"><Relationship Id="rId1" Type="http://schemas.openxmlformats.org/officeDocument/2006/relationships/hyperlink" Target="https://scape.enepe.fr/bric-a-brac.html" TargetMode="External"/><Relationship Id="rId2" Type="http://schemas.openxmlformats.org/officeDocument/2006/relationships/slideLayout" Target="../slideLayouts/slideLayout49.xml"/>
</Relationships>
</file>

<file path=ppt/slides/_rels/slide27.xml.rels><?xml version="1.0" encoding="UTF-8"?>
<Relationships xmlns="http://schemas.openxmlformats.org/package/2006/relationships"><Relationship Id="rId1" Type="http://schemas.openxmlformats.org/officeDocument/2006/relationships/hyperlink" Target="https://scape.enepe.fr/bric-a-brac.html" TargetMode="External"/><Relationship Id="rId2" Type="http://schemas.openxmlformats.org/officeDocument/2006/relationships/slideLayout" Target="../slideLayouts/slideLayout49.xml"/>
</Relationships>
</file>

<file path=ppt/slides/_rels/slide28.xml.rels><?xml version="1.0" encoding="UTF-8"?>
<Relationships xmlns="http://schemas.openxmlformats.org/package/2006/relationships"><Relationship Id="rId1" Type="http://schemas.openxmlformats.org/officeDocument/2006/relationships/hyperlink" Target="https://scape.enepe.fr/bric-a-brac.html" TargetMode="External"/><Relationship Id="rId2" Type="http://schemas.openxmlformats.org/officeDocument/2006/relationships/slideLayout" Target="../slideLayouts/slideLayout49.xml"/>
</Relationships>
</file>

<file path=ppt/slides/_rels/slide29.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image" Target="../media/image20.jpeg"/><Relationship Id="rId3" Type="http://schemas.openxmlformats.org/officeDocument/2006/relationships/image" Target="../media/image21.gif"/><Relationship Id="rId4" Type="http://schemas.openxmlformats.org/officeDocument/2006/relationships/slideLayout" Target="../slideLayouts/slideLayout49.xml"/>
</Relationships>
</file>

<file path=ppt/slides/_rels/slide3.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25.xml"/>
</Relationships>
</file>

<file path=ppt/slides/_rels/slide30.xml.rels><?xml version="1.0" encoding="UTF-8"?>
<Relationships xmlns="http://schemas.openxmlformats.org/package/2006/relationships"><Relationship Id="rId1" Type="http://schemas.openxmlformats.org/officeDocument/2006/relationships/image" Target="../media/image22.gif"/><Relationship Id="rId2" Type="http://schemas.openxmlformats.org/officeDocument/2006/relationships/hyperlink" Target="https://www.grandest.fr/pro-acteurs-dates/" TargetMode="External"/><Relationship Id="rId3" Type="http://schemas.openxmlformats.org/officeDocument/2006/relationships/slideLayout" Target="../slideLayouts/slideLayout49.xml"/>
</Relationships>
</file>

<file path=ppt/slides/_rels/slide31.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hyperlink" Target="https://www.reseau-canope.fr/notice/lescape-game.html" TargetMode="External"/><Relationship Id="rId3" Type="http://schemas.openxmlformats.org/officeDocument/2006/relationships/slideLayout" Target="../slideLayouts/slideLayout49.xml"/>
</Relationships>
</file>

<file path=ppt/slides/_rels/slide32.xml.rels><?xml version="1.0" encoding="UTF-8"?>
<Relationships xmlns="http://schemas.openxmlformats.org/package/2006/relationships"><Relationship Id="rId1" Type="http://schemas.openxmlformats.org/officeDocument/2006/relationships/hyperlink" Target="https://www.reseau-canope.fr/notice/apprendre-avec-les-serious-games.html" TargetMode="External"/><Relationship Id="rId2" Type="http://schemas.openxmlformats.org/officeDocument/2006/relationships/image" Target="../media/image24.jpeg"/><Relationship Id="rId3" Type="http://schemas.openxmlformats.org/officeDocument/2006/relationships/slideLayout" Target="../slideLayouts/slideLayout49.xml"/>
</Relationships>
</file>

<file path=ppt/slides/_rels/slide33.xml.rels><?xml version="1.0" encoding="UTF-8"?>
<Relationships xmlns="http://schemas.openxmlformats.org/package/2006/relationships"><Relationship Id="rId1" Type="http://schemas.openxmlformats.org/officeDocument/2006/relationships/slideLayout" Target="../slideLayouts/slideLayout49.xml"/>
</Relationships>
</file>

<file path=ppt/slides/_rels/slide4.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25.xml"/>
</Relationships>
</file>

<file path=ppt/slides/_rels/slide5.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25.xml"/>
</Relationships>
</file>

<file path=ppt/slides/_rels/slide6.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37.xml"/>
</Relationships>
</file>

<file path=ppt/slides/_rels/slide7.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37.xml"/>
</Relationships>
</file>

<file path=ppt/slides/_rels/slide8.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49.xml"/>
</Relationships>
</file>

<file path=ppt/slides/_rels/slide9.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4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6" name="PlaceHolder 1"/>
          <p:cNvSpPr>
            <a:spLocks noGrp="1"/>
          </p:cNvSpPr>
          <p:nvPr>
            <p:ph type="title"/>
          </p:nvPr>
        </p:nvSpPr>
        <p:spPr>
          <a:xfrm>
            <a:off x="457200" y="4960080"/>
            <a:ext cx="7772040" cy="1462680"/>
          </a:xfrm>
          <a:prstGeom prst="rect">
            <a:avLst/>
          </a:prstGeom>
          <a:noFill/>
          <a:ln w="0">
            <a:noFill/>
          </a:ln>
        </p:spPr>
        <p:txBody>
          <a:bodyPr anchor="ctr">
            <a:normAutofit fontScale="86000"/>
          </a:bodyPr>
          <a:p>
            <a:pPr algn="r">
              <a:lnSpc>
                <a:spcPct val="80000"/>
              </a:lnSpc>
              <a:buNone/>
            </a:pPr>
            <a:r>
              <a:rPr b="0" lang="fr-FR" sz="5000" spc="199" strike="noStrike" cap="all">
                <a:solidFill>
                  <a:srgbClr val="474233"/>
                </a:solidFill>
                <a:latin typeface="Tw Cen MT Condensed"/>
              </a:rPr>
              <a:t>ESCAPE GAME ORIENTATION</a:t>
            </a:r>
            <a:br>
              <a:rPr sz="5000"/>
            </a:br>
            <a:r>
              <a:rPr b="0" lang="fr-FR" sz="1800" spc="199" strike="noStrike" cap="all">
                <a:solidFill>
                  <a:srgbClr val="474233"/>
                </a:solidFill>
                <a:latin typeface="Tw Cen MT"/>
              </a:rPr>
              <a:t>GPB Documentation Strasbourg 2</a:t>
            </a:r>
            <a:br>
              <a:rPr sz="1800"/>
            </a:br>
            <a:r>
              <a:rPr b="0" lang="fr-FR" sz="1800" spc="199" strike="noStrike" cap="all">
                <a:solidFill>
                  <a:srgbClr val="474233"/>
                </a:solidFill>
                <a:latin typeface="Tw Cen MT"/>
              </a:rPr>
              <a:t>Présentation du 02 février 2023</a:t>
            </a:r>
            <a:endParaRPr b="0" lang="en-US" sz="1800" spc="-1" strike="noStrike">
              <a:solidFill>
                <a:srgbClr val="2e2b21"/>
              </a:solidFill>
              <a:latin typeface="Tw Cen MT"/>
            </a:endParaRPr>
          </a:p>
        </p:txBody>
      </p:sp>
      <p:sp>
        <p:nvSpPr>
          <p:cNvPr id="217" name="PlaceHolder 2"/>
          <p:cNvSpPr>
            <a:spLocks noGrp="1"/>
          </p:cNvSpPr>
          <p:nvPr>
            <p:ph type="subTitle"/>
          </p:nvPr>
        </p:nvSpPr>
        <p:spPr>
          <a:xfrm>
            <a:off x="8610480" y="4960080"/>
            <a:ext cx="3200040" cy="1462680"/>
          </a:xfrm>
          <a:prstGeom prst="rect">
            <a:avLst/>
          </a:prstGeom>
          <a:noFill/>
          <a:ln w="0">
            <a:noFill/>
          </a:ln>
        </p:spPr>
        <p:txBody>
          <a:bodyPr anchor="ctr">
            <a:normAutofit fontScale="89000"/>
          </a:bodyPr>
          <a:p>
            <a:pPr>
              <a:lnSpc>
                <a:spcPct val="100000"/>
              </a:lnSpc>
              <a:spcAft>
                <a:spcPts val="201"/>
              </a:spcAft>
              <a:buNone/>
              <a:tabLst>
                <a:tab algn="l" pos="0"/>
              </a:tabLst>
            </a:pPr>
            <a:r>
              <a:rPr b="0" lang="fr-FR" sz="2800" spc="-1" strike="noStrike">
                <a:solidFill>
                  <a:srgbClr val="474233"/>
                </a:solidFill>
                <a:latin typeface="Tw Cen MT"/>
              </a:rPr>
              <a:t>Christelle Gillmann</a:t>
            </a:r>
            <a:endParaRPr b="0" lang="fr-FR" sz="2800" spc="-1" strike="noStrike">
              <a:latin typeface="Arial"/>
            </a:endParaRPr>
          </a:p>
          <a:p>
            <a:pPr>
              <a:lnSpc>
                <a:spcPct val="100000"/>
              </a:lnSpc>
              <a:spcAft>
                <a:spcPts val="201"/>
              </a:spcAft>
              <a:buNone/>
              <a:tabLst>
                <a:tab algn="l" pos="0"/>
              </a:tabLst>
            </a:pPr>
            <a:r>
              <a:rPr b="0" lang="fr-FR" sz="1800" spc="-1" strike="noStrike">
                <a:solidFill>
                  <a:srgbClr val="474233"/>
                </a:solidFill>
                <a:latin typeface="Tw Cen MT"/>
              </a:rPr>
              <a:t>Psychologue de l’éducation nationale</a:t>
            </a:r>
            <a:endParaRPr b="0" lang="fr-FR" sz="1800" spc="-1" strike="noStrike">
              <a:latin typeface="Arial"/>
            </a:endParaRPr>
          </a:p>
          <a:p>
            <a:pPr>
              <a:lnSpc>
                <a:spcPct val="100000"/>
              </a:lnSpc>
              <a:spcAft>
                <a:spcPts val="201"/>
              </a:spcAft>
              <a:buNone/>
              <a:tabLst>
                <a:tab algn="l" pos="0"/>
              </a:tabLst>
            </a:pPr>
            <a:r>
              <a:rPr b="0" i="1" lang="fr-FR" sz="1500" spc="-1" strike="noStrike">
                <a:solidFill>
                  <a:srgbClr val="474233"/>
                </a:solidFill>
                <a:latin typeface="Tw Cen MT"/>
              </a:rPr>
              <a:t>Secteur CIO de Schiltigheim</a:t>
            </a:r>
            <a:endParaRPr b="0" lang="fr-FR" sz="1500" spc="-1" strike="noStrike">
              <a:latin typeface="Arial"/>
            </a:endParaRPr>
          </a:p>
          <a:p>
            <a:pPr>
              <a:lnSpc>
                <a:spcPct val="100000"/>
              </a:lnSpc>
              <a:spcAft>
                <a:spcPts val="201"/>
              </a:spcAft>
              <a:buNone/>
              <a:tabLst>
                <a:tab algn="l" pos="0"/>
              </a:tabLst>
            </a:pPr>
            <a:r>
              <a:rPr b="0" i="1" lang="fr-FR" sz="1500" spc="-1" strike="noStrike">
                <a:solidFill>
                  <a:srgbClr val="474233"/>
                </a:solidFill>
                <a:latin typeface="Tw Cen MT"/>
              </a:rPr>
              <a:t>christelle.gillmann@ac-strasbourg.fr</a:t>
            </a:r>
            <a:endParaRPr b="0" lang="fr-FR" sz="1500" spc="-1" strike="noStrike">
              <a:latin typeface="Arial"/>
            </a:endParaRPr>
          </a:p>
        </p:txBody>
      </p:sp>
      <p:pic>
        <p:nvPicPr>
          <p:cNvPr id="218" name="Image 4" descr=""/>
          <p:cNvPicPr/>
          <p:nvPr/>
        </p:nvPicPr>
        <p:blipFill>
          <a:blip r:embed="rId1"/>
          <a:stretch/>
        </p:blipFill>
        <p:spPr>
          <a:xfrm>
            <a:off x="3420000" y="434880"/>
            <a:ext cx="4809240" cy="3606840"/>
          </a:xfrm>
          <a:prstGeom prst="rect">
            <a:avLst/>
          </a:prstGeom>
          <a:ln w="0">
            <a:noFill/>
          </a:ln>
        </p:spPr>
      </p:pic>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7" name="PlaceHolder 1"/>
          <p:cNvSpPr>
            <a:spLocks noGrp="1"/>
          </p:cNvSpPr>
          <p:nvPr>
            <p:ph type="title"/>
          </p:nvPr>
        </p:nvSpPr>
        <p:spPr>
          <a:xfrm>
            <a:off x="1024200" y="471600"/>
            <a:ext cx="4388760" cy="1737000"/>
          </a:xfrm>
          <a:prstGeom prst="rect">
            <a:avLst/>
          </a:prstGeom>
          <a:noFill/>
          <a:ln w="0">
            <a:noFill/>
          </a:ln>
        </p:spPr>
        <p:txBody>
          <a:bodyPr anchor="ctr">
            <a:noAutofit/>
          </a:bodyPr>
          <a:p>
            <a:pPr>
              <a:lnSpc>
                <a:spcPct val="80000"/>
              </a:lnSpc>
              <a:buNone/>
            </a:pPr>
            <a:r>
              <a:rPr b="0" lang="fr-FR" sz="4000" spc="97" strike="noStrike" cap="all">
                <a:solidFill>
                  <a:srgbClr val="474233"/>
                </a:solidFill>
                <a:latin typeface="Tw Cen MT Condensed"/>
              </a:rPr>
              <a:t>2</a:t>
            </a:r>
            <a:r>
              <a:rPr b="0" lang="fr-FR" sz="4000" spc="97" strike="noStrike" baseline="30000" cap="all">
                <a:solidFill>
                  <a:srgbClr val="474233"/>
                </a:solidFill>
                <a:latin typeface="Tw Cen MT Condensed"/>
              </a:rPr>
              <a:t>ème</a:t>
            </a:r>
            <a:r>
              <a:rPr b="0" lang="fr-FR" sz="4000" spc="97" strike="noStrike" cap="all">
                <a:solidFill>
                  <a:srgbClr val="474233"/>
                </a:solidFill>
                <a:latin typeface="Tw Cen MT Condensed"/>
              </a:rPr>
              <a:t> énigme : la pochette élève</a:t>
            </a:r>
            <a:endParaRPr b="0" lang="en-US" sz="4000" spc="-1" strike="noStrike">
              <a:solidFill>
                <a:srgbClr val="2e2b21"/>
              </a:solidFill>
              <a:latin typeface="Tw Cen MT"/>
            </a:endParaRPr>
          </a:p>
        </p:txBody>
      </p:sp>
      <p:sp>
        <p:nvSpPr>
          <p:cNvPr id="248" name="PlaceHolder 2"/>
          <p:cNvSpPr>
            <a:spLocks noGrp="1"/>
          </p:cNvSpPr>
          <p:nvPr>
            <p:ph/>
          </p:nvPr>
        </p:nvSpPr>
        <p:spPr>
          <a:xfrm>
            <a:off x="1024200" y="2257560"/>
            <a:ext cx="4388760" cy="3762000"/>
          </a:xfrm>
          <a:prstGeom prst="rect">
            <a:avLst/>
          </a:prstGeom>
          <a:noFill/>
          <a:ln w="0">
            <a:noFill/>
          </a:ln>
        </p:spPr>
        <p:txBody>
          <a:bodyPr anchor="t">
            <a:normAutofit fontScale="84000"/>
          </a:bodyPr>
          <a:p>
            <a:pPr>
              <a:lnSpc>
                <a:spcPct val="108000"/>
              </a:lnSpc>
              <a:spcBef>
                <a:spcPts val="601"/>
              </a:spcBef>
              <a:spcAft>
                <a:spcPts val="201"/>
              </a:spcAft>
              <a:buNone/>
              <a:tabLst>
                <a:tab algn="l" pos="0"/>
              </a:tabLst>
            </a:pPr>
            <a:r>
              <a:rPr b="0" lang="fr-FR" sz="1600" spc="-1" strike="noStrike">
                <a:solidFill>
                  <a:srgbClr val="2e2b21"/>
                </a:solidFill>
                <a:latin typeface="Tw Cen MT"/>
              </a:rPr>
              <a:t>Une fois le prénom trouvé, le </a:t>
            </a:r>
            <a:r>
              <a:rPr b="1" lang="fr-FR" sz="1600" spc="-1" strike="noStrike">
                <a:solidFill>
                  <a:srgbClr val="2e2b21"/>
                </a:solidFill>
                <a:latin typeface="Tw Cen MT"/>
              </a:rPr>
              <a:t>maître du jeu donne la pochette associée</a:t>
            </a:r>
            <a:r>
              <a:rPr b="0" lang="fr-FR" sz="1600" spc="-1" strike="noStrike">
                <a:solidFill>
                  <a:srgbClr val="2e2b21"/>
                </a:solidFill>
                <a:latin typeface="Tw Cen MT"/>
              </a:rPr>
              <a:t> à ce prénom à l’équipe. </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0" lang="fr-FR" sz="1600" spc="-1" strike="noStrike">
                <a:solidFill>
                  <a:srgbClr val="2e2b21"/>
                </a:solidFill>
                <a:latin typeface="Tw Cen MT"/>
              </a:rPr>
              <a:t>A l’intérieur, une </a:t>
            </a:r>
            <a:r>
              <a:rPr b="1" lang="fr-FR" sz="1600" spc="-1" strike="noStrike">
                <a:solidFill>
                  <a:srgbClr val="2e2b21"/>
                </a:solidFill>
                <a:latin typeface="Tw Cen MT"/>
              </a:rPr>
              <a:t>fiche profil</a:t>
            </a:r>
            <a:r>
              <a:rPr b="0" lang="fr-FR" sz="1600" spc="-1" strike="noStrike">
                <a:solidFill>
                  <a:srgbClr val="2e2b21"/>
                </a:solidFill>
                <a:latin typeface="Tw Cen MT"/>
              </a:rPr>
              <a:t> à compléter grâce aux indices contenus dans l’enveloppe (hobbies, stages, goûts personnels, résultats scolaires etc.) </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1" lang="fr-FR" sz="1600" spc="-1" strike="noStrike">
                <a:solidFill>
                  <a:srgbClr val="2e2b21"/>
                </a:solidFill>
                <a:latin typeface="Tw Cen MT"/>
              </a:rPr>
              <a:t>NB</a:t>
            </a:r>
            <a:r>
              <a:rPr b="0" lang="fr-FR" sz="1600" spc="-1" strike="noStrike">
                <a:solidFill>
                  <a:srgbClr val="2e2b21"/>
                </a:solidFill>
                <a:latin typeface="Tw Cen MT"/>
              </a:rPr>
              <a:t> : Chaque équipe suit le même déroulé de l’enquête mais n’a pas le même profil élève. </a:t>
            </a:r>
            <a:br>
              <a:rPr sz="1600"/>
            </a:br>
            <a:r>
              <a:rPr b="0" lang="fr-FR" sz="1600" spc="-1" strike="noStrike">
                <a:solidFill>
                  <a:srgbClr val="2e2b21"/>
                </a:solidFill>
                <a:latin typeface="Tw Cen MT"/>
              </a:rPr>
              <a:t>Il est possible de leur préciser qu’il ne sert à rien de regarder chez le voisin ce qu’il fait, il n’a pas les mêmes informations. </a:t>
            </a:r>
            <a:br>
              <a:rPr sz="1600"/>
            </a:br>
            <a:r>
              <a:rPr b="0" lang="fr-FR" sz="1600" spc="-1" strike="noStrike">
                <a:solidFill>
                  <a:srgbClr val="2e2b21"/>
                </a:solidFill>
                <a:latin typeface="Tw Cen MT"/>
              </a:rPr>
              <a:t>Toutefois, appelons à la discrétion des équipes parce que le principe de l’enquête est identique, ils sont en concurrence pour finir les premiers avec toutes les réponses justes.</a:t>
            </a:r>
            <a:endParaRPr b="0" lang="en-US" sz="1600" spc="-1" strike="noStrike">
              <a:solidFill>
                <a:srgbClr val="2e2b21"/>
              </a:solidFill>
              <a:latin typeface="Tw Cen MT"/>
            </a:endParaRPr>
          </a:p>
        </p:txBody>
      </p:sp>
      <p:pic>
        <p:nvPicPr>
          <p:cNvPr id="249" name="Espace réservé du contenu 4" descr=""/>
          <p:cNvPicPr/>
          <p:nvPr/>
        </p:nvPicPr>
        <p:blipFill>
          <a:blip r:embed="rId1"/>
          <a:stretch/>
        </p:blipFill>
        <p:spPr>
          <a:xfrm>
            <a:off x="6589800" y="822240"/>
            <a:ext cx="3928320" cy="5184360"/>
          </a:xfrm>
          <a:prstGeom prst="rect">
            <a:avLst/>
          </a:prstGeom>
          <a:ln w="0">
            <a:noFill/>
          </a:ln>
        </p:spPr>
      </p:pic>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0" name="PlaceHolder 1"/>
          <p:cNvSpPr>
            <a:spLocks noGrp="1"/>
          </p:cNvSpPr>
          <p:nvPr>
            <p:ph type="title"/>
          </p:nvPr>
        </p:nvSpPr>
        <p:spPr>
          <a:xfrm>
            <a:off x="1024200" y="471600"/>
            <a:ext cx="4388760" cy="1737000"/>
          </a:xfrm>
          <a:prstGeom prst="rect">
            <a:avLst/>
          </a:prstGeom>
          <a:noFill/>
          <a:ln w="0">
            <a:noFill/>
          </a:ln>
        </p:spPr>
        <p:txBody>
          <a:bodyPr anchor="ctr">
            <a:noAutofit/>
          </a:bodyPr>
          <a:p>
            <a:pPr>
              <a:lnSpc>
                <a:spcPct val="80000"/>
              </a:lnSpc>
              <a:buNone/>
            </a:pPr>
            <a:r>
              <a:rPr b="0" lang="fr-FR" sz="4000" spc="97" strike="noStrike" cap="all">
                <a:solidFill>
                  <a:srgbClr val="474233"/>
                </a:solidFill>
                <a:latin typeface="Tw Cen MT Condensed"/>
              </a:rPr>
              <a:t>3</a:t>
            </a:r>
            <a:r>
              <a:rPr b="0" lang="fr-FR" sz="4000" spc="97" strike="noStrike" baseline="30000" cap="all">
                <a:solidFill>
                  <a:srgbClr val="474233"/>
                </a:solidFill>
                <a:latin typeface="Tw Cen MT Condensed"/>
              </a:rPr>
              <a:t>ème</a:t>
            </a:r>
            <a:r>
              <a:rPr b="0" lang="fr-FR" sz="4000" spc="97" strike="noStrike" cap="all">
                <a:solidFill>
                  <a:srgbClr val="474233"/>
                </a:solidFill>
                <a:latin typeface="Tw Cen MT Condensed"/>
              </a:rPr>
              <a:t> énigme : le code dewey et la découverte d’un livre</a:t>
            </a:r>
            <a:endParaRPr b="0" lang="en-US" sz="4000" spc="-1" strike="noStrike">
              <a:solidFill>
                <a:srgbClr val="2e2b21"/>
              </a:solidFill>
              <a:latin typeface="Tw Cen MT"/>
            </a:endParaRPr>
          </a:p>
        </p:txBody>
      </p:sp>
      <p:sp>
        <p:nvSpPr>
          <p:cNvPr id="251" name="PlaceHolder 2"/>
          <p:cNvSpPr>
            <a:spLocks noGrp="1"/>
          </p:cNvSpPr>
          <p:nvPr>
            <p:ph/>
          </p:nvPr>
        </p:nvSpPr>
        <p:spPr>
          <a:xfrm>
            <a:off x="5715000" y="822960"/>
            <a:ext cx="5677920" cy="5184360"/>
          </a:xfrm>
          <a:prstGeom prst="rect">
            <a:avLst/>
          </a:prstGeom>
          <a:noFill/>
          <a:ln w="0">
            <a:noFill/>
          </a:ln>
        </p:spPr>
        <p:txBody>
          <a:bodyPr lIns="45720" rIns="45720" anchor="t">
            <a:noAutofit/>
          </a:bodyPr>
          <a:p>
            <a:pPr>
              <a:lnSpc>
                <a:spcPct val="90000"/>
              </a:lnSpc>
              <a:spcBef>
                <a:spcPts val="1417"/>
              </a:spcBef>
              <a:buNone/>
            </a:pPr>
            <a:endParaRPr b="0" lang="en-US" sz="2200" spc="-1" strike="noStrike">
              <a:solidFill>
                <a:srgbClr val="2e2b21"/>
              </a:solidFill>
              <a:latin typeface="Tw Cen MT"/>
            </a:endParaRPr>
          </a:p>
        </p:txBody>
      </p:sp>
      <p:sp>
        <p:nvSpPr>
          <p:cNvPr id="252" name="PlaceHolder 3"/>
          <p:cNvSpPr>
            <a:spLocks noGrp="1"/>
          </p:cNvSpPr>
          <p:nvPr>
            <p:ph/>
          </p:nvPr>
        </p:nvSpPr>
        <p:spPr>
          <a:xfrm>
            <a:off x="1024200" y="2257560"/>
            <a:ext cx="4388760" cy="3762000"/>
          </a:xfrm>
          <a:prstGeom prst="rect">
            <a:avLst/>
          </a:prstGeom>
          <a:noFill/>
          <a:ln w="0">
            <a:noFill/>
          </a:ln>
        </p:spPr>
        <p:txBody>
          <a:bodyPr anchor="t">
            <a:normAutofit/>
          </a:bodyPr>
          <a:p>
            <a:pPr>
              <a:lnSpc>
                <a:spcPct val="108000"/>
              </a:lnSpc>
              <a:spcBef>
                <a:spcPts val="601"/>
              </a:spcBef>
              <a:spcAft>
                <a:spcPts val="201"/>
              </a:spcAft>
              <a:buNone/>
              <a:tabLst>
                <a:tab algn="l" pos="0"/>
              </a:tabLst>
            </a:pPr>
            <a:r>
              <a:rPr b="0" lang="fr-FR" sz="1600" spc="-1" strike="noStrike">
                <a:solidFill>
                  <a:srgbClr val="2e2b21"/>
                </a:solidFill>
                <a:latin typeface="Tw Cen MT"/>
              </a:rPr>
              <a:t>Les indices remis dans l’ordre donnent un </a:t>
            </a:r>
            <a:r>
              <a:rPr b="1" lang="fr-FR" sz="1600" spc="-1" strike="noStrike">
                <a:solidFill>
                  <a:srgbClr val="2e2b21"/>
                </a:solidFill>
                <a:latin typeface="Tw Cen MT"/>
              </a:rPr>
              <a:t>code décimal Dewey.</a:t>
            </a:r>
            <a:r>
              <a:rPr b="0" lang="fr-FR" sz="1600" spc="-1" strike="noStrike">
                <a:solidFill>
                  <a:srgbClr val="2e2b21"/>
                </a:solidFill>
                <a:latin typeface="Tw Cen MT"/>
              </a:rPr>
              <a:t> </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0" lang="fr-FR" sz="1600" spc="-1" strike="noStrike">
                <a:solidFill>
                  <a:srgbClr val="2e2b21"/>
                </a:solidFill>
                <a:latin typeface="Tw Cen MT"/>
              </a:rPr>
              <a:t>Les élèves doivent </a:t>
            </a:r>
            <a:r>
              <a:rPr b="1" lang="fr-FR" sz="1600" spc="-1" strike="noStrike">
                <a:solidFill>
                  <a:srgbClr val="2e2b21"/>
                </a:solidFill>
                <a:latin typeface="Tw Cen MT"/>
              </a:rPr>
              <a:t>trouver le livre</a:t>
            </a:r>
            <a:r>
              <a:rPr b="0" lang="fr-FR" sz="1600" spc="-1" strike="noStrike">
                <a:solidFill>
                  <a:srgbClr val="2e2b21"/>
                </a:solidFill>
                <a:latin typeface="Tw Cen MT"/>
              </a:rPr>
              <a:t> qui correspond à ce code dans le CDI. A l’intérieur du livre, ils trouvent la </a:t>
            </a:r>
            <a:r>
              <a:rPr b="1" lang="fr-FR" sz="1600" spc="-1" strike="noStrike">
                <a:solidFill>
                  <a:srgbClr val="2e2b21"/>
                </a:solidFill>
                <a:latin typeface="Tw Cen MT"/>
              </a:rPr>
              <a:t>fiche de vœux DE21 à compléter</a:t>
            </a:r>
            <a:r>
              <a:rPr b="0" lang="fr-FR" sz="1600" spc="-1" strike="noStrike">
                <a:solidFill>
                  <a:srgbClr val="2e2b21"/>
                </a:solidFill>
                <a:latin typeface="Tw Cen MT"/>
              </a:rPr>
              <a:t>.</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1" lang="fr-FR" sz="1600" spc="-1" strike="noStrike">
                <a:solidFill>
                  <a:srgbClr val="9cbebd"/>
                </a:solidFill>
                <a:latin typeface="Tw Cen MT"/>
              </a:rPr>
              <a:t>Indice qui peut être donné : demander aux élèves à quoi sert ce code dewey et rappeler comment nous pouvons trouver un livre au sein du CDI.</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endParaRPr b="0" lang="en-US" sz="1600" spc="-1" strike="noStrike">
              <a:solidFill>
                <a:srgbClr val="2e2b21"/>
              </a:solidFill>
              <a:latin typeface="Tw Cen MT"/>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3" name="PlaceHolder 1"/>
          <p:cNvSpPr>
            <a:spLocks noGrp="1"/>
          </p:cNvSpPr>
          <p:nvPr>
            <p:ph type="title"/>
          </p:nvPr>
        </p:nvSpPr>
        <p:spPr>
          <a:xfrm>
            <a:off x="1024200" y="471600"/>
            <a:ext cx="4388760" cy="1737000"/>
          </a:xfrm>
          <a:prstGeom prst="rect">
            <a:avLst/>
          </a:prstGeom>
          <a:noFill/>
          <a:ln w="0">
            <a:noFill/>
          </a:ln>
        </p:spPr>
        <p:txBody>
          <a:bodyPr anchor="ctr">
            <a:noAutofit/>
          </a:bodyPr>
          <a:p>
            <a:pPr>
              <a:lnSpc>
                <a:spcPct val="80000"/>
              </a:lnSpc>
              <a:buNone/>
            </a:pPr>
            <a:r>
              <a:rPr b="0" lang="fr-FR" sz="4000" spc="97" strike="noStrike" cap="all">
                <a:solidFill>
                  <a:srgbClr val="474233"/>
                </a:solidFill>
                <a:latin typeface="Tw Cen MT Condensed"/>
              </a:rPr>
              <a:t>4</a:t>
            </a:r>
            <a:r>
              <a:rPr b="0" lang="fr-FR" sz="4000" spc="97" strike="noStrike" baseline="30000" cap="all">
                <a:solidFill>
                  <a:srgbClr val="474233"/>
                </a:solidFill>
                <a:latin typeface="Tw Cen MT Condensed"/>
              </a:rPr>
              <a:t>ème</a:t>
            </a:r>
            <a:r>
              <a:rPr b="0" lang="fr-FR" sz="4000" spc="97" strike="noStrike" cap="all">
                <a:solidFill>
                  <a:srgbClr val="474233"/>
                </a:solidFill>
                <a:latin typeface="Tw Cen MT Condensed"/>
              </a:rPr>
              <a:t> énigme : le logo et le kiosque onisep</a:t>
            </a:r>
            <a:endParaRPr b="0" lang="en-US" sz="4000" spc="-1" strike="noStrike">
              <a:solidFill>
                <a:srgbClr val="2e2b21"/>
              </a:solidFill>
              <a:latin typeface="Tw Cen MT"/>
            </a:endParaRPr>
          </a:p>
        </p:txBody>
      </p:sp>
      <p:sp>
        <p:nvSpPr>
          <p:cNvPr id="254" name="PlaceHolder 2"/>
          <p:cNvSpPr>
            <a:spLocks noGrp="1"/>
          </p:cNvSpPr>
          <p:nvPr>
            <p:ph/>
          </p:nvPr>
        </p:nvSpPr>
        <p:spPr>
          <a:xfrm>
            <a:off x="1024200" y="2257560"/>
            <a:ext cx="4388760" cy="3762000"/>
          </a:xfrm>
          <a:prstGeom prst="rect">
            <a:avLst/>
          </a:prstGeom>
          <a:noFill/>
          <a:ln w="0">
            <a:noFill/>
          </a:ln>
        </p:spPr>
        <p:txBody>
          <a:bodyPr anchor="t">
            <a:normAutofit fontScale="92000"/>
          </a:bodyPr>
          <a:p>
            <a:pPr>
              <a:lnSpc>
                <a:spcPct val="108000"/>
              </a:lnSpc>
              <a:spcBef>
                <a:spcPts val="601"/>
              </a:spcBef>
              <a:spcAft>
                <a:spcPts val="201"/>
              </a:spcAft>
              <a:buNone/>
              <a:tabLst>
                <a:tab algn="l" pos="0"/>
              </a:tabLst>
            </a:pPr>
            <a:r>
              <a:rPr b="0" lang="fr-FR" sz="1600" spc="-1" strike="noStrike">
                <a:solidFill>
                  <a:srgbClr val="2e2b21"/>
                </a:solidFill>
                <a:latin typeface="Tw Cen MT"/>
              </a:rPr>
              <a:t>Une fois la fiche de vœux DE21 trouvée, ils découvrent le </a:t>
            </a:r>
            <a:r>
              <a:rPr b="1" lang="fr-FR" sz="1600" spc="-1" strike="noStrike">
                <a:solidFill>
                  <a:srgbClr val="2e2b21"/>
                </a:solidFill>
                <a:latin typeface="Tw Cen MT"/>
              </a:rPr>
              <a:t>lOGO ONISEP</a:t>
            </a:r>
            <a:r>
              <a:rPr b="0" lang="fr-FR" sz="1600" spc="-1" strike="noStrike">
                <a:solidFill>
                  <a:srgbClr val="2e2b21"/>
                </a:solidFill>
                <a:latin typeface="Tw Cen MT"/>
              </a:rPr>
              <a:t> collé sur le document. </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0" lang="fr-FR" sz="1600" spc="-1" strike="noStrike">
                <a:solidFill>
                  <a:srgbClr val="2e2b21"/>
                </a:solidFill>
                <a:latin typeface="Tw Cen MT"/>
              </a:rPr>
              <a:t>Ce logo ONISEP se trouve également dans un lieu très distinct au CDI : le </a:t>
            </a:r>
            <a:r>
              <a:rPr b="1" lang="fr-FR" sz="1600" spc="-1" strike="noStrike">
                <a:solidFill>
                  <a:srgbClr val="2e2b21"/>
                </a:solidFill>
                <a:latin typeface="Tw Cen MT"/>
              </a:rPr>
              <a:t>kiosque ONISEP</a:t>
            </a:r>
            <a:r>
              <a:rPr b="0" lang="fr-FR" sz="1600" spc="-1" strike="noStrike">
                <a:solidFill>
                  <a:srgbClr val="2e2b21"/>
                </a:solidFill>
                <a:latin typeface="Tw Cen MT"/>
              </a:rPr>
              <a:t>. Les élèves doivent se rendre au kiosque et trouver le domaine professionnel qui attire le profil élève de leur enquête.</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1" lang="fr-FR" sz="1600" spc="-1" strike="noStrike">
                <a:solidFill>
                  <a:srgbClr val="9cbebd"/>
                </a:solidFill>
                <a:latin typeface="Tw Cen MT"/>
              </a:rPr>
              <a:t>Indice qui peut être donné : demander aux élèves où trouve-t-on ce logo au CDI ?</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0" lang="fr-FR" sz="1600" spc="-1" strike="noStrike">
                <a:solidFill>
                  <a:srgbClr val="2e2b21"/>
                </a:solidFill>
                <a:latin typeface="Tw Cen MT"/>
              </a:rPr>
              <a:t>Dans le casier kiosque de l’Onisep de leur personnage se trouve </a:t>
            </a:r>
            <a:r>
              <a:rPr b="1" lang="fr-FR" sz="1600" spc="-1" strike="noStrike">
                <a:solidFill>
                  <a:srgbClr val="2e2b21"/>
                </a:solidFill>
                <a:latin typeface="Tw Cen MT"/>
              </a:rPr>
              <a:t>une brochure Orient’est</a:t>
            </a:r>
            <a:r>
              <a:rPr b="0" lang="fr-FR" sz="1600" spc="-1" strike="noStrike">
                <a:solidFill>
                  <a:srgbClr val="2e2b21"/>
                </a:solidFill>
                <a:latin typeface="Tw Cen MT"/>
              </a:rPr>
              <a:t> </a:t>
            </a:r>
            <a:r>
              <a:rPr b="1" lang="fr-FR" sz="1600" spc="-1" strike="noStrike">
                <a:solidFill>
                  <a:srgbClr val="2e2b21"/>
                </a:solidFill>
                <a:latin typeface="Tw Cen MT"/>
              </a:rPr>
              <a:t>personnalisée.</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endParaRPr b="0" lang="en-US" sz="1600" spc="-1" strike="noStrike">
              <a:solidFill>
                <a:srgbClr val="2e2b21"/>
              </a:solidFill>
              <a:latin typeface="Tw Cen MT"/>
            </a:endParaRPr>
          </a:p>
        </p:txBody>
      </p:sp>
      <p:pic>
        <p:nvPicPr>
          <p:cNvPr id="255" name="Espace réservé du contenu 4" descr=""/>
          <p:cNvPicPr/>
          <p:nvPr/>
        </p:nvPicPr>
        <p:blipFill>
          <a:blip r:embed="rId1"/>
          <a:stretch/>
        </p:blipFill>
        <p:spPr>
          <a:xfrm>
            <a:off x="6708240" y="822240"/>
            <a:ext cx="3691800" cy="5184360"/>
          </a:xfrm>
          <a:prstGeom prst="rect">
            <a:avLst/>
          </a:prstGeom>
          <a:ln w="0">
            <a:noFill/>
          </a:ln>
        </p:spPr>
      </p:pic>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6" name="PlaceHolder 1"/>
          <p:cNvSpPr>
            <a:spLocks noGrp="1"/>
          </p:cNvSpPr>
          <p:nvPr>
            <p:ph type="title"/>
          </p:nvPr>
        </p:nvSpPr>
        <p:spPr>
          <a:xfrm>
            <a:off x="1024200" y="471600"/>
            <a:ext cx="4388760" cy="1737000"/>
          </a:xfrm>
          <a:prstGeom prst="rect">
            <a:avLst/>
          </a:prstGeom>
          <a:noFill/>
          <a:ln w="0">
            <a:noFill/>
          </a:ln>
        </p:spPr>
        <p:txBody>
          <a:bodyPr anchor="ctr">
            <a:noAutofit/>
          </a:bodyPr>
          <a:p>
            <a:pPr>
              <a:lnSpc>
                <a:spcPct val="80000"/>
              </a:lnSpc>
              <a:buNone/>
            </a:pPr>
            <a:r>
              <a:rPr b="0" lang="fr-FR" sz="4000" spc="97" strike="noStrike" cap="all">
                <a:solidFill>
                  <a:srgbClr val="474233"/>
                </a:solidFill>
                <a:latin typeface="Tw Cen MT Condensed"/>
              </a:rPr>
              <a:t>5</a:t>
            </a:r>
            <a:r>
              <a:rPr b="0" lang="fr-FR" sz="4000" spc="97" strike="noStrike" baseline="30000" cap="all">
                <a:solidFill>
                  <a:srgbClr val="474233"/>
                </a:solidFill>
                <a:latin typeface="Tw Cen MT Condensed"/>
              </a:rPr>
              <a:t>ème</a:t>
            </a:r>
            <a:r>
              <a:rPr b="0" lang="fr-FR" sz="4000" spc="97" strike="noStrike" cap="all">
                <a:solidFill>
                  <a:srgbClr val="474233"/>
                </a:solidFill>
                <a:latin typeface="Tw Cen MT Condensed"/>
              </a:rPr>
              <a:t> étape : les vœux</a:t>
            </a:r>
            <a:endParaRPr b="0" lang="en-US" sz="4000" spc="-1" strike="noStrike">
              <a:solidFill>
                <a:srgbClr val="2e2b21"/>
              </a:solidFill>
              <a:latin typeface="Tw Cen MT"/>
            </a:endParaRPr>
          </a:p>
        </p:txBody>
      </p:sp>
      <p:sp>
        <p:nvSpPr>
          <p:cNvPr id="257" name="PlaceHolder 2"/>
          <p:cNvSpPr>
            <a:spLocks noGrp="1"/>
          </p:cNvSpPr>
          <p:nvPr>
            <p:ph/>
          </p:nvPr>
        </p:nvSpPr>
        <p:spPr>
          <a:xfrm>
            <a:off x="1024200" y="2257560"/>
            <a:ext cx="4388760" cy="3762000"/>
          </a:xfrm>
          <a:prstGeom prst="rect">
            <a:avLst/>
          </a:prstGeom>
          <a:noFill/>
          <a:ln w="0">
            <a:noFill/>
          </a:ln>
        </p:spPr>
        <p:txBody>
          <a:bodyPr anchor="t">
            <a:normAutofit/>
          </a:bodyPr>
          <a:p>
            <a:pPr>
              <a:lnSpc>
                <a:spcPct val="108000"/>
              </a:lnSpc>
              <a:spcBef>
                <a:spcPts val="601"/>
              </a:spcBef>
              <a:spcAft>
                <a:spcPts val="201"/>
              </a:spcAft>
              <a:buNone/>
              <a:tabLst>
                <a:tab algn="l" pos="0"/>
              </a:tabLst>
            </a:pPr>
            <a:r>
              <a:rPr b="0" lang="fr-FR" sz="1600" spc="-1" strike="noStrike">
                <a:solidFill>
                  <a:srgbClr val="2e2b21"/>
                </a:solidFill>
                <a:latin typeface="Tw Cen MT"/>
              </a:rPr>
              <a:t>Les élèves doivent remplir la </a:t>
            </a:r>
            <a:r>
              <a:rPr b="1" lang="fr-FR" sz="1600" spc="-1" strike="noStrike">
                <a:solidFill>
                  <a:srgbClr val="2e2b21"/>
                </a:solidFill>
                <a:latin typeface="Tw Cen MT"/>
              </a:rPr>
              <a:t>fiche de vœux DE21</a:t>
            </a:r>
            <a:r>
              <a:rPr b="0" lang="fr-FR" sz="1600" spc="-1" strike="noStrike">
                <a:solidFill>
                  <a:srgbClr val="2e2b21"/>
                </a:solidFill>
                <a:latin typeface="Tw Cen MT"/>
              </a:rPr>
              <a:t> du mieux possible en tenant compte de ce qu’ils ont comme </a:t>
            </a:r>
            <a:r>
              <a:rPr b="1" lang="fr-FR" sz="1600" spc="-1" strike="noStrike">
                <a:solidFill>
                  <a:srgbClr val="2e2b21"/>
                </a:solidFill>
                <a:latin typeface="Tw Cen MT"/>
              </a:rPr>
              <a:t>indices depuis l’enveloppe profil et avec la brochure à l’intérieur de laquelle des indications sont semées</a:t>
            </a:r>
            <a:r>
              <a:rPr b="0" lang="fr-FR" sz="1600" spc="-1" strike="noStrike">
                <a:solidFill>
                  <a:srgbClr val="2e2b21"/>
                </a:solidFill>
                <a:latin typeface="Tw Cen MT"/>
              </a:rPr>
              <a:t> (pages cornées, établissements entourés etc.)</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0" lang="fr-FR" sz="1600" spc="-1" strike="noStrike">
                <a:solidFill>
                  <a:srgbClr val="2e2b21"/>
                </a:solidFill>
                <a:latin typeface="Tw Cen MT"/>
              </a:rPr>
              <a:t>La fiche complétée, ils renseignent le </a:t>
            </a:r>
            <a:r>
              <a:rPr b="1" lang="fr-FR" sz="1600" spc="-1" strike="noStrike">
                <a:solidFill>
                  <a:srgbClr val="2e2b21"/>
                </a:solidFill>
                <a:latin typeface="Tw Cen MT"/>
              </a:rPr>
              <a:t>Code établissement de chaque formation qu’ils ont choisi (un document Exemples de formation est glissé dans chaque brochure Orient’est).</a:t>
            </a:r>
            <a:r>
              <a:rPr b="0" lang="fr-FR" sz="1600" spc="-1" strike="noStrike">
                <a:solidFill>
                  <a:srgbClr val="2e2b21"/>
                </a:solidFill>
                <a:latin typeface="Tw Cen MT"/>
              </a:rPr>
              <a:t> </a:t>
            </a:r>
            <a:endParaRPr b="0" lang="en-US" sz="1600" spc="-1" strike="noStrike">
              <a:solidFill>
                <a:srgbClr val="2e2b21"/>
              </a:solidFill>
              <a:latin typeface="Tw Cen MT"/>
            </a:endParaRPr>
          </a:p>
        </p:txBody>
      </p:sp>
      <p:pic>
        <p:nvPicPr>
          <p:cNvPr id="258" name="Espace réservé du contenu 4" descr=""/>
          <p:cNvPicPr/>
          <p:nvPr/>
        </p:nvPicPr>
        <p:blipFill>
          <a:blip r:embed="rId1"/>
          <a:stretch/>
        </p:blipFill>
        <p:spPr>
          <a:xfrm>
            <a:off x="5847480" y="1903680"/>
            <a:ext cx="5678280" cy="3050640"/>
          </a:xfrm>
          <a:prstGeom prst="rect">
            <a:avLst/>
          </a:prstGeom>
          <a:ln w="0">
            <a:noFill/>
          </a:ln>
        </p:spPr>
      </p:pic>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9" name="PlaceHolder 1"/>
          <p:cNvSpPr>
            <a:spLocks noGrp="1"/>
          </p:cNvSpPr>
          <p:nvPr>
            <p:ph type="title"/>
          </p:nvPr>
        </p:nvSpPr>
        <p:spPr>
          <a:xfrm>
            <a:off x="1024200" y="471600"/>
            <a:ext cx="4388760" cy="1737000"/>
          </a:xfrm>
          <a:prstGeom prst="rect">
            <a:avLst/>
          </a:prstGeom>
          <a:noFill/>
          <a:ln w="0">
            <a:noFill/>
          </a:ln>
        </p:spPr>
        <p:txBody>
          <a:bodyPr anchor="ctr">
            <a:noAutofit/>
          </a:bodyPr>
          <a:p>
            <a:pPr>
              <a:lnSpc>
                <a:spcPct val="80000"/>
              </a:lnSpc>
              <a:buNone/>
            </a:pPr>
            <a:r>
              <a:rPr b="0" lang="fr-FR" sz="4000" spc="97" strike="noStrike" cap="all">
                <a:solidFill>
                  <a:srgbClr val="474233"/>
                </a:solidFill>
                <a:latin typeface="Tw Cen MT Condensed"/>
              </a:rPr>
              <a:t>5</a:t>
            </a:r>
            <a:r>
              <a:rPr b="0" lang="fr-FR" sz="4000" spc="97" strike="noStrike" baseline="30000" cap="all">
                <a:solidFill>
                  <a:srgbClr val="474233"/>
                </a:solidFill>
                <a:latin typeface="Tw Cen MT Condensed"/>
              </a:rPr>
              <a:t>ème</a:t>
            </a:r>
            <a:r>
              <a:rPr b="0" lang="fr-FR" sz="4000" spc="97" strike="noStrike" cap="all">
                <a:solidFill>
                  <a:srgbClr val="474233"/>
                </a:solidFill>
                <a:latin typeface="Tw Cen MT Condensed"/>
              </a:rPr>
              <a:t> étape : les résultats</a:t>
            </a:r>
            <a:endParaRPr b="0" lang="en-US" sz="4000" spc="-1" strike="noStrike">
              <a:solidFill>
                <a:srgbClr val="2e2b21"/>
              </a:solidFill>
              <a:latin typeface="Tw Cen MT"/>
            </a:endParaRPr>
          </a:p>
        </p:txBody>
      </p:sp>
      <p:sp>
        <p:nvSpPr>
          <p:cNvPr id="260" name="PlaceHolder 2"/>
          <p:cNvSpPr>
            <a:spLocks noGrp="1"/>
          </p:cNvSpPr>
          <p:nvPr>
            <p:ph/>
          </p:nvPr>
        </p:nvSpPr>
        <p:spPr>
          <a:xfrm>
            <a:off x="1024200" y="2257560"/>
            <a:ext cx="4388760" cy="3762000"/>
          </a:xfrm>
          <a:prstGeom prst="rect">
            <a:avLst/>
          </a:prstGeom>
          <a:noFill/>
          <a:ln w="0">
            <a:noFill/>
          </a:ln>
        </p:spPr>
        <p:txBody>
          <a:bodyPr anchor="t">
            <a:normAutofit/>
          </a:bodyPr>
          <a:p>
            <a:pPr>
              <a:lnSpc>
                <a:spcPct val="108000"/>
              </a:lnSpc>
              <a:spcBef>
                <a:spcPts val="601"/>
              </a:spcBef>
              <a:spcAft>
                <a:spcPts val="201"/>
              </a:spcAft>
              <a:buNone/>
              <a:tabLst>
                <a:tab algn="l" pos="0"/>
              </a:tabLst>
            </a:pPr>
            <a:r>
              <a:rPr b="0" lang="fr-FR" sz="1600" spc="-1" strike="noStrike">
                <a:solidFill>
                  <a:srgbClr val="2e2b21"/>
                </a:solidFill>
                <a:latin typeface="Tw Cen MT"/>
              </a:rPr>
              <a:t>Ils comparent les résultats des trois formations avec la feuille résultats. Le meneur leur distribue le </a:t>
            </a:r>
            <a:r>
              <a:rPr b="1" lang="fr-FR" sz="1600" spc="-1" strike="noStrike">
                <a:solidFill>
                  <a:srgbClr val="2e2b21"/>
                </a:solidFill>
                <a:latin typeface="Tw Cen MT"/>
              </a:rPr>
              <a:t>document final</a:t>
            </a:r>
            <a:r>
              <a:rPr b="0" lang="fr-FR" sz="1600" spc="-1" strike="noStrike">
                <a:solidFill>
                  <a:srgbClr val="2e2b21"/>
                </a:solidFill>
                <a:latin typeface="Tw Cen MT"/>
              </a:rPr>
              <a:t> </a:t>
            </a:r>
            <a:r>
              <a:rPr b="1" lang="fr-FR" sz="1600" spc="-1" strike="noStrike">
                <a:solidFill>
                  <a:srgbClr val="2e2b21"/>
                </a:solidFill>
                <a:latin typeface="Tw Cen MT"/>
              </a:rPr>
              <a:t>QR Codes</a:t>
            </a:r>
            <a:r>
              <a:rPr b="0" lang="fr-FR" sz="1600" spc="-1" strike="noStrike">
                <a:solidFill>
                  <a:srgbClr val="2e2b21"/>
                </a:solidFill>
                <a:latin typeface="Tw Cen MT"/>
              </a:rPr>
              <a:t>. Les formations ainsi choisies sont validées ou non. Ils découvrent s’ils ont réussi à mener à bien leur mission.</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1" lang="fr-FR" sz="1600" spc="-1" strike="noStrike">
                <a:solidFill>
                  <a:srgbClr val="2e2b21"/>
                </a:solidFill>
                <a:latin typeface="Tw Cen MT"/>
              </a:rPr>
              <a:t>NB : Un accompagnement de l’adulte sur cette dernière étape est nécessaire pour apporter quelques précisions sur les procédures et la manière de compléter au mieux la fiche d’affectation.</a:t>
            </a:r>
            <a:endParaRPr b="0" lang="en-US" sz="1600" spc="-1" strike="noStrike">
              <a:solidFill>
                <a:srgbClr val="2e2b21"/>
              </a:solidFill>
              <a:latin typeface="Tw Cen MT"/>
            </a:endParaRPr>
          </a:p>
        </p:txBody>
      </p:sp>
      <p:sp>
        <p:nvSpPr>
          <p:cNvPr id="261" name="PlaceHolder 3"/>
          <p:cNvSpPr>
            <a:spLocks noGrp="1"/>
          </p:cNvSpPr>
          <p:nvPr>
            <p:ph/>
          </p:nvPr>
        </p:nvSpPr>
        <p:spPr>
          <a:xfrm>
            <a:off x="5715000" y="822960"/>
            <a:ext cx="5677920" cy="5184360"/>
          </a:xfrm>
          <a:prstGeom prst="rect">
            <a:avLst/>
          </a:prstGeom>
          <a:noFill/>
          <a:ln w="0">
            <a:noFill/>
          </a:ln>
        </p:spPr>
        <p:txBody>
          <a:bodyPr lIns="45720" rIns="45720" anchor="t">
            <a:noAutofit/>
          </a:bodyPr>
          <a:p>
            <a:pPr>
              <a:lnSpc>
                <a:spcPct val="90000"/>
              </a:lnSpc>
              <a:spcBef>
                <a:spcPts val="1417"/>
              </a:spcBef>
              <a:buNone/>
            </a:pPr>
            <a:endParaRPr b="0" lang="en-US" sz="2200" spc="-1" strike="noStrike">
              <a:solidFill>
                <a:srgbClr val="2e2b21"/>
              </a:solidFill>
              <a:latin typeface="Tw Cen MT"/>
            </a:endParaRPr>
          </a:p>
        </p:txBody>
      </p:sp>
      <p:pic>
        <p:nvPicPr>
          <p:cNvPr id="262" name="Image 6" descr=""/>
          <p:cNvPicPr/>
          <p:nvPr/>
        </p:nvPicPr>
        <p:blipFill>
          <a:blip r:embed="rId1"/>
          <a:stretch/>
        </p:blipFill>
        <p:spPr>
          <a:xfrm>
            <a:off x="6129360" y="1423800"/>
            <a:ext cx="5146200" cy="4010400"/>
          </a:xfrm>
          <a:prstGeom prst="rect">
            <a:avLst/>
          </a:prstGeom>
          <a:ln w="0">
            <a:noFill/>
          </a:ln>
        </p:spPr>
      </p:pic>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3"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Et pour finir</a:t>
            </a:r>
            <a:endParaRPr b="0" lang="en-US" sz="5000" spc="-1" strike="noStrike">
              <a:solidFill>
                <a:srgbClr val="2e2b21"/>
              </a:solidFill>
              <a:latin typeface="Tw Cen MT"/>
            </a:endParaRPr>
          </a:p>
        </p:txBody>
      </p:sp>
      <p:sp>
        <p:nvSpPr>
          <p:cNvPr id="264" name="PlaceHolder 2"/>
          <p:cNvSpPr>
            <a:spLocks noGrp="1"/>
          </p:cNvSpPr>
          <p:nvPr>
            <p:ph/>
          </p:nvPr>
        </p:nvSpPr>
        <p:spPr>
          <a:xfrm>
            <a:off x="1024200" y="2286000"/>
            <a:ext cx="9719640" cy="4023000"/>
          </a:xfrm>
          <a:prstGeom prst="rect">
            <a:avLst/>
          </a:prstGeom>
          <a:noFill/>
          <a:ln w="0">
            <a:noFill/>
          </a:ln>
        </p:spPr>
        <p:txBody>
          <a:bodyPr lIns="45720" rIns="45720" anchor="t">
            <a:normAutofit/>
          </a:bodyPr>
          <a:p>
            <a:pPr marL="91440" indent="-91440">
              <a:lnSpc>
                <a:spcPct val="90000"/>
              </a:lnSpc>
              <a:spcBef>
                <a:spcPts val="1199"/>
              </a:spcBef>
              <a:spcAft>
                <a:spcPts val="201"/>
              </a:spcAft>
              <a:buClr>
                <a:srgbClr val="9cbebd"/>
              </a:buClr>
              <a:buFont typeface="Tw Cen MT"/>
              <a:buChar char=" "/>
            </a:pPr>
            <a:r>
              <a:rPr b="0" lang="fr-FR" sz="1800" spc="-1" strike="noStrike">
                <a:solidFill>
                  <a:srgbClr val="2e2b21"/>
                </a:solidFill>
                <a:latin typeface="Tw Cen MT"/>
              </a:rPr>
              <a:t>Au cours de l’atelier, un échange concernant les souhaits et la cohérence des vœux saisis pour chacun des élèves peut être engagé. </a:t>
            </a:r>
            <a:endParaRPr b="0" lang="en-US" sz="18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lang="fr-FR" sz="1800" spc="-1" strike="noStrike">
                <a:solidFill>
                  <a:srgbClr val="2e2b21"/>
                </a:solidFill>
                <a:latin typeface="Tw Cen MT"/>
              </a:rPr>
              <a:t>C’est un très bon moyen d’aborder leur propre parcours de manière détournée à quelques jours de la fin des saisies et de la fermeture du logiciel Affelnet. </a:t>
            </a:r>
            <a:endParaRPr b="0" lang="en-US" sz="18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lang="fr-FR" sz="1800" spc="-1" strike="noStrike">
                <a:solidFill>
                  <a:srgbClr val="2e2b21"/>
                </a:solidFill>
                <a:latin typeface="Tw Cen MT"/>
              </a:rPr>
              <a:t>Un RDV peut-être proposé et planifier si le temps n’est pas suffisant (le moment de l’escape game n’est pas adapté pour un entretien de conseil en orientation mais l’opportunité de recenser les élèves à besoins particuliers).</a:t>
            </a:r>
            <a:endParaRPr b="0" lang="en-US" sz="18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lang="fr-FR" sz="1800" spc="-1" strike="noStrike">
                <a:solidFill>
                  <a:srgbClr val="2e2b21"/>
                </a:solidFill>
                <a:latin typeface="Tw Cen MT"/>
              </a:rPr>
              <a:t>L’atelier est construit de manière à fonctionner en autonomie. </a:t>
            </a:r>
            <a:br>
              <a:rPr sz="1800"/>
            </a:br>
            <a:r>
              <a:rPr b="0" lang="fr-FR" sz="1800" spc="-1" strike="noStrike">
                <a:solidFill>
                  <a:srgbClr val="2e2b21"/>
                </a:solidFill>
                <a:latin typeface="Tw Cen MT"/>
              </a:rPr>
              <a:t>Les avantages de la co-animation  à 2 ou 3 adultes sont indéniables et permettent :</a:t>
            </a:r>
            <a:br>
              <a:rPr sz="1800"/>
            </a:br>
            <a:r>
              <a:rPr b="0" lang="fr-FR" sz="1800" spc="-1" strike="noStrike">
                <a:solidFill>
                  <a:srgbClr val="2e2b21"/>
                </a:solidFill>
                <a:latin typeface="Tw Cen MT"/>
              </a:rPr>
              <a:t>- de mener le jeu à bien et faire réussir toutes les équipes dans leur mission</a:t>
            </a:r>
            <a:br>
              <a:rPr sz="1800"/>
            </a:br>
            <a:r>
              <a:rPr b="0" lang="fr-FR" sz="1800" spc="-1" strike="noStrike">
                <a:solidFill>
                  <a:srgbClr val="2e2b21"/>
                </a:solidFill>
                <a:latin typeface="Tw Cen MT"/>
              </a:rPr>
              <a:t>- de donner des indices quand c’est nécessaire</a:t>
            </a:r>
            <a:br>
              <a:rPr sz="1800"/>
            </a:br>
            <a:r>
              <a:rPr b="0" lang="fr-FR" sz="1800" spc="-1" strike="noStrike">
                <a:solidFill>
                  <a:srgbClr val="2e2b21"/>
                </a:solidFill>
                <a:latin typeface="Tw Cen MT"/>
              </a:rPr>
              <a:t>- d’avoir le temps pour des échanges informels.</a:t>
            </a:r>
            <a:endParaRPr b="0" lang="en-US" sz="1800" spc="-1" strike="noStrike">
              <a:solidFill>
                <a:srgbClr val="2e2b21"/>
              </a:solidFill>
              <a:latin typeface="Tw Cen MT"/>
            </a:endParaRPr>
          </a:p>
          <a:p>
            <a:pPr>
              <a:lnSpc>
                <a:spcPct val="90000"/>
              </a:lnSpc>
              <a:spcBef>
                <a:spcPts val="1199"/>
              </a:spcBef>
              <a:spcAft>
                <a:spcPts val="201"/>
              </a:spcAft>
              <a:buNone/>
            </a:pPr>
            <a:endParaRPr b="0" lang="en-US" sz="2200" spc="-1" strike="noStrike">
              <a:solidFill>
                <a:srgbClr val="2e2b21"/>
              </a:solidFill>
              <a:latin typeface="Tw Cen MT"/>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5" name="PlaceHolder 1"/>
          <p:cNvSpPr>
            <a:spLocks noGrp="1"/>
          </p:cNvSpPr>
          <p:nvPr>
            <p:ph type="title"/>
          </p:nvPr>
        </p:nvSpPr>
        <p:spPr>
          <a:xfrm>
            <a:off x="1024200" y="471600"/>
            <a:ext cx="4388760" cy="2562840"/>
          </a:xfrm>
          <a:prstGeom prst="rect">
            <a:avLst/>
          </a:prstGeom>
          <a:noFill/>
          <a:ln w="0">
            <a:noFill/>
          </a:ln>
        </p:spPr>
        <p:txBody>
          <a:bodyPr anchor="ctr">
            <a:noAutofit/>
          </a:bodyPr>
          <a:p>
            <a:pPr>
              <a:lnSpc>
                <a:spcPct val="80000"/>
              </a:lnSpc>
              <a:buNone/>
            </a:pPr>
            <a:r>
              <a:rPr b="0" lang="fr-FR" sz="4000" spc="97" strike="noStrike" cap="all">
                <a:solidFill>
                  <a:srgbClr val="474233"/>
                </a:solidFill>
                <a:latin typeface="Tw Cen MT Condensed"/>
              </a:rPr>
              <a:t>Plus précisément, quelles idées vous faites vous des Escape Game en milieu scolaire ?</a:t>
            </a:r>
            <a:endParaRPr b="0" lang="en-US" sz="4000" spc="-1" strike="noStrike">
              <a:solidFill>
                <a:srgbClr val="2e2b21"/>
              </a:solidFill>
              <a:latin typeface="Tw Cen MT"/>
            </a:endParaRPr>
          </a:p>
        </p:txBody>
      </p:sp>
      <p:pic>
        <p:nvPicPr>
          <p:cNvPr id="266" name="Espace réservé du contenu 4" descr=""/>
          <p:cNvPicPr/>
          <p:nvPr/>
        </p:nvPicPr>
        <p:blipFill>
          <a:blip r:embed="rId1"/>
          <a:stretch/>
        </p:blipFill>
        <p:spPr>
          <a:xfrm>
            <a:off x="5181480" y="233640"/>
            <a:ext cx="6843240" cy="6390720"/>
          </a:xfrm>
          <a:prstGeom prst="rect">
            <a:avLst/>
          </a:prstGeom>
          <a:ln w="0">
            <a:noFill/>
          </a:ln>
        </p:spPr>
      </p:pic>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7"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Les conseils</a:t>
            </a:r>
            <a:endParaRPr b="0" lang="en-US" sz="5000" spc="-1" strike="noStrike">
              <a:solidFill>
                <a:srgbClr val="2e2b21"/>
              </a:solidFill>
              <a:latin typeface="Tw Cen MT"/>
            </a:endParaRPr>
          </a:p>
        </p:txBody>
      </p:sp>
      <p:sp>
        <p:nvSpPr>
          <p:cNvPr id="268" name="PlaceHolder 2"/>
          <p:cNvSpPr>
            <a:spLocks noGrp="1"/>
          </p:cNvSpPr>
          <p:nvPr>
            <p:ph/>
          </p:nvPr>
        </p:nvSpPr>
        <p:spPr>
          <a:xfrm>
            <a:off x="1024200" y="2286000"/>
            <a:ext cx="9719640" cy="4023000"/>
          </a:xfrm>
          <a:prstGeom prst="rect">
            <a:avLst/>
          </a:prstGeom>
          <a:noFill/>
          <a:ln w="0">
            <a:noFill/>
          </a:ln>
        </p:spPr>
        <p:txBody>
          <a:bodyPr lIns="45720" rIns="45720" anchor="t">
            <a:normAutofit/>
          </a:bodyPr>
          <a:p>
            <a:pPr marL="91440" indent="-91440">
              <a:lnSpc>
                <a:spcPct val="90000"/>
              </a:lnSpc>
              <a:spcBef>
                <a:spcPts val="1199"/>
              </a:spcBef>
              <a:spcAft>
                <a:spcPts val="201"/>
              </a:spcAft>
              <a:buClr>
                <a:srgbClr val="9cbebd"/>
              </a:buClr>
              <a:buFont typeface="Tw Cen MT"/>
              <a:buChar char=" "/>
            </a:pPr>
            <a:r>
              <a:rPr b="1" lang="fr-FR" sz="1600" spc="-1" strike="noStrike">
                <a:solidFill>
                  <a:srgbClr val="2e2b21"/>
                </a:solidFill>
                <a:latin typeface="Tw Cen MT"/>
              </a:rPr>
              <a:t>- définir les apports pédagogiques et contenus disciplinaires </a:t>
            </a:r>
            <a:r>
              <a:rPr b="0" lang="fr-FR" sz="1600" spc="-1" strike="noStrike">
                <a:solidFill>
                  <a:srgbClr val="2e2b21"/>
                </a:solidFill>
                <a:latin typeface="Tw Cen MT"/>
              </a:rPr>
              <a:t>: </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lang="fr-FR" sz="1600" spc="-1" strike="noStrike">
                <a:solidFill>
                  <a:srgbClr val="2e2b21"/>
                </a:solidFill>
                <a:latin typeface="Tw Cen MT"/>
              </a:rPr>
              <a:t>objectifs, connaissances et savoirs visés, compétences techniques, savoirs être, etc.</a:t>
            </a:r>
            <a:endParaRPr b="0" lang="en-US" sz="16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charset="2"/>
              <a:buChar char=""/>
            </a:pPr>
            <a:r>
              <a:rPr b="0" lang="fr-FR" sz="1600" spc="-1" strike="noStrike">
                <a:solidFill>
                  <a:srgbClr val="2e2b21"/>
                </a:solidFill>
                <a:latin typeface="Tw Cen MT"/>
              </a:rPr>
              <a:t>éveiller la curiosité</a:t>
            </a:r>
            <a:endParaRPr b="0" lang="en-US" sz="16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3" charset="2"/>
              <a:buChar char=""/>
            </a:pPr>
            <a:r>
              <a:rPr b="0" lang="fr-FR" sz="1600" spc="-1" strike="noStrike">
                <a:solidFill>
                  <a:srgbClr val="2e2b21"/>
                </a:solidFill>
                <a:latin typeface="Tw Cen MT"/>
              </a:rPr>
              <a:t>ne pas être trop ambitieux</a:t>
            </a:r>
            <a:endParaRPr b="0" lang="en-US" sz="16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3" charset="2"/>
              <a:buChar char=""/>
            </a:pPr>
            <a:r>
              <a:rPr b="0" lang="fr-FR" sz="1600" spc="-1" strike="noStrike">
                <a:solidFill>
                  <a:srgbClr val="2e2b21"/>
                </a:solidFill>
                <a:latin typeface="Tw Cen MT"/>
              </a:rPr>
              <a:t>permet d’amorcer l’acquisition de nouveaux savoirs mais ne remplace par un apprentissage structuré</a:t>
            </a:r>
            <a:endParaRPr b="0" lang="en-US" sz="1600" spc="-1" strike="noStrike">
              <a:solidFill>
                <a:srgbClr val="2e2b21"/>
              </a:solidFill>
              <a:latin typeface="Tw Cen MT"/>
            </a:endParaRPr>
          </a:p>
          <a:p>
            <a:pPr marL="128160">
              <a:lnSpc>
                <a:spcPct val="90000"/>
              </a:lnSpc>
              <a:spcBef>
                <a:spcPts val="201"/>
              </a:spcBef>
              <a:spcAft>
                <a:spcPts val="400"/>
              </a:spcAft>
              <a:buNone/>
              <a:tabLst>
                <a:tab algn="l" pos="0"/>
              </a:tabLst>
            </a:pPr>
            <a:endParaRPr b="0" lang="en-US" sz="1600" spc="-1" strike="noStrike">
              <a:solidFill>
                <a:srgbClr val="2e2b21"/>
              </a:solidFill>
              <a:latin typeface="Tw Cen MT"/>
            </a:endParaRPr>
          </a:p>
          <a:p>
            <a:pPr marL="128160">
              <a:lnSpc>
                <a:spcPct val="90000"/>
              </a:lnSpc>
              <a:spcBef>
                <a:spcPts val="201"/>
              </a:spcBef>
              <a:spcAft>
                <a:spcPts val="400"/>
              </a:spcAft>
              <a:buNone/>
              <a:tabLst>
                <a:tab algn="l" pos="0"/>
              </a:tabLst>
            </a:pPr>
            <a:r>
              <a:rPr b="1" lang="fr-FR" sz="1600" spc="-1" strike="noStrike">
                <a:solidFill>
                  <a:srgbClr val="2e2b21"/>
                </a:solidFill>
                <a:latin typeface="Tw Cen MT"/>
              </a:rPr>
              <a:t>- choisir un univers motivant pour les élèves </a:t>
            </a:r>
            <a:r>
              <a:rPr b="0" lang="fr-FR" sz="1600" spc="-1" strike="noStrike">
                <a:solidFill>
                  <a:srgbClr val="2e2b21"/>
                </a:solidFill>
                <a:latin typeface="Tw Cen MT"/>
              </a:rPr>
              <a:t>(s’adapter à l’âge) </a:t>
            </a:r>
            <a:r>
              <a:rPr b="1" lang="fr-FR" sz="1600" spc="-1" strike="noStrike">
                <a:solidFill>
                  <a:srgbClr val="2e2b21"/>
                </a:solidFill>
                <a:latin typeface="Tw Cen MT"/>
              </a:rPr>
              <a:t>et facile à mettre en place </a:t>
            </a:r>
            <a:endParaRPr b="0" lang="en-US" sz="1600" spc="-1" strike="noStrike">
              <a:solidFill>
                <a:srgbClr val="2e2b21"/>
              </a:solidFill>
              <a:latin typeface="Tw Cen MT"/>
            </a:endParaRPr>
          </a:p>
          <a:p>
            <a:pPr>
              <a:lnSpc>
                <a:spcPct val="90000"/>
              </a:lnSpc>
              <a:spcBef>
                <a:spcPts val="1417"/>
              </a:spcBef>
              <a:buNone/>
              <a:tabLst>
                <a:tab algn="l" pos="0"/>
              </a:tabLst>
            </a:pPr>
            <a:endParaRPr b="0" lang="en-US" sz="1600" spc="-1" strike="noStrike">
              <a:solidFill>
                <a:srgbClr val="2e2b21"/>
              </a:solidFill>
              <a:latin typeface="Tw Cen MT"/>
            </a:endParaRPr>
          </a:p>
          <a:p>
            <a:pPr marL="128160">
              <a:lnSpc>
                <a:spcPct val="90000"/>
              </a:lnSpc>
              <a:spcBef>
                <a:spcPts val="201"/>
              </a:spcBef>
              <a:spcAft>
                <a:spcPts val="400"/>
              </a:spcAft>
              <a:buNone/>
              <a:tabLst>
                <a:tab algn="l" pos="0"/>
              </a:tabLst>
            </a:pPr>
            <a:r>
              <a:rPr b="1" lang="fr-FR" sz="1600" spc="-1" strike="noStrike">
                <a:solidFill>
                  <a:srgbClr val="2e2b21"/>
                </a:solidFill>
                <a:latin typeface="Tw Cen MT"/>
              </a:rPr>
              <a:t>- élaborer un scénario motivant et cohérent</a:t>
            </a:r>
            <a:endParaRPr b="0" lang="en-US" sz="16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3" charset="2"/>
              <a:buChar char=""/>
              <a:tabLst>
                <a:tab algn="l" pos="0"/>
              </a:tabLst>
            </a:pPr>
            <a:r>
              <a:rPr b="0" lang="fr-FR" sz="1600" spc="-1" strike="noStrike">
                <a:solidFill>
                  <a:srgbClr val="2e2b21"/>
                </a:solidFill>
                <a:latin typeface="Tw Cen MT"/>
              </a:rPr>
              <a:t>définir un objectif explicite</a:t>
            </a:r>
            <a:endParaRPr b="0" lang="en-US" sz="16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3" charset="2"/>
              <a:buChar char=""/>
              <a:tabLst>
                <a:tab algn="l" pos="0"/>
              </a:tabLst>
            </a:pPr>
            <a:r>
              <a:rPr b="0" lang="fr-FR" sz="1600" spc="-1" strike="noStrike">
                <a:solidFill>
                  <a:srgbClr val="2e2b21"/>
                </a:solidFill>
                <a:latin typeface="Tw Cen MT"/>
              </a:rPr>
              <a:t>définir les étapes à franchir pour atteindre le but</a:t>
            </a:r>
            <a:endParaRPr b="0" lang="en-US" sz="1600" spc="-1" strike="noStrike">
              <a:solidFill>
                <a:srgbClr val="2e2b21"/>
              </a:solidFill>
              <a:latin typeface="Tw Cen MT"/>
            </a:endParaRPr>
          </a:p>
          <a:p>
            <a:pPr>
              <a:lnSpc>
                <a:spcPct val="90000"/>
              </a:lnSpc>
              <a:spcBef>
                <a:spcPts val="1417"/>
              </a:spcBef>
              <a:buNone/>
              <a:tabLst>
                <a:tab algn="l" pos="0"/>
              </a:tabLst>
            </a:pPr>
            <a:endParaRPr b="0" lang="en-US" sz="1600" spc="-1" strike="noStrike">
              <a:solidFill>
                <a:srgbClr val="2e2b21"/>
              </a:solidFill>
              <a:latin typeface="Tw Cen MT"/>
            </a:endParaRPr>
          </a:p>
          <a:p>
            <a:pPr>
              <a:lnSpc>
                <a:spcPct val="90000"/>
              </a:lnSpc>
              <a:spcBef>
                <a:spcPts val="1417"/>
              </a:spcBef>
              <a:buNone/>
              <a:tabLst>
                <a:tab algn="l" pos="0"/>
              </a:tabLst>
            </a:pPr>
            <a:endParaRPr b="0" lang="en-US" sz="1800" spc="-1" strike="noStrike">
              <a:solidFill>
                <a:srgbClr val="2e2b21"/>
              </a:solidFill>
              <a:latin typeface="Tw Cen MT"/>
            </a:endParaRPr>
          </a:p>
          <a:p>
            <a:pPr>
              <a:lnSpc>
                <a:spcPct val="90000"/>
              </a:lnSpc>
              <a:spcBef>
                <a:spcPts val="1417"/>
              </a:spcBef>
              <a:buNone/>
              <a:tabLst>
                <a:tab algn="l" pos="0"/>
              </a:tabLst>
            </a:pPr>
            <a:endParaRPr b="0" lang="en-US" sz="1800" spc="-1" strike="noStrike">
              <a:solidFill>
                <a:srgbClr val="2e2b21"/>
              </a:solidFill>
              <a:latin typeface="Tw Cen MT"/>
            </a:endParaRPr>
          </a:p>
          <a:p>
            <a:pPr>
              <a:lnSpc>
                <a:spcPct val="90000"/>
              </a:lnSpc>
              <a:spcBef>
                <a:spcPts val="1417"/>
              </a:spcBef>
              <a:buNone/>
              <a:tabLst>
                <a:tab algn="l" pos="0"/>
              </a:tabLst>
            </a:pPr>
            <a:endParaRPr b="0" lang="en-US" sz="1800" spc="-1" strike="noStrike">
              <a:solidFill>
                <a:srgbClr val="2e2b21"/>
              </a:solidFill>
              <a:latin typeface="Tw Cen MT"/>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9"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Les conseils</a:t>
            </a:r>
            <a:endParaRPr b="0" lang="en-US" sz="5000" spc="-1" strike="noStrike">
              <a:solidFill>
                <a:srgbClr val="2e2b21"/>
              </a:solidFill>
              <a:latin typeface="Tw Cen MT"/>
            </a:endParaRPr>
          </a:p>
        </p:txBody>
      </p:sp>
      <p:sp>
        <p:nvSpPr>
          <p:cNvPr id="270" name="PlaceHolder 2"/>
          <p:cNvSpPr>
            <a:spLocks noGrp="1"/>
          </p:cNvSpPr>
          <p:nvPr>
            <p:ph/>
          </p:nvPr>
        </p:nvSpPr>
        <p:spPr>
          <a:xfrm>
            <a:off x="1024200" y="2286000"/>
            <a:ext cx="9719640" cy="4023000"/>
          </a:xfrm>
          <a:prstGeom prst="rect">
            <a:avLst/>
          </a:prstGeom>
          <a:noFill/>
          <a:ln w="0">
            <a:noFill/>
          </a:ln>
        </p:spPr>
        <p:txBody>
          <a:bodyPr lIns="45720" rIns="45720" anchor="t">
            <a:normAutofit/>
          </a:bodyPr>
          <a:p>
            <a:pPr marL="128160">
              <a:lnSpc>
                <a:spcPct val="90000"/>
              </a:lnSpc>
              <a:spcBef>
                <a:spcPts val="201"/>
              </a:spcBef>
              <a:spcAft>
                <a:spcPts val="400"/>
              </a:spcAft>
              <a:buNone/>
              <a:tabLst>
                <a:tab algn="l" pos="0"/>
              </a:tabLst>
            </a:pPr>
            <a:r>
              <a:rPr b="1" lang="fr-FR" sz="1600" spc="-1" strike="noStrike">
                <a:solidFill>
                  <a:srgbClr val="2e2b21"/>
                </a:solidFill>
                <a:latin typeface="Tw Cen MT"/>
              </a:rPr>
              <a:t>- créer les énigmes en respectant la balance pédagogique / ludique</a:t>
            </a:r>
            <a:endParaRPr b="0" lang="en-US" sz="1600" spc="-1" strike="noStrike">
              <a:solidFill>
                <a:srgbClr val="2e2b21"/>
              </a:solidFill>
              <a:latin typeface="Tw Cen MT"/>
            </a:endParaRPr>
          </a:p>
          <a:p>
            <a:pPr marL="128160">
              <a:lnSpc>
                <a:spcPct val="90000"/>
              </a:lnSpc>
              <a:spcBef>
                <a:spcPts val="201"/>
              </a:spcBef>
              <a:spcAft>
                <a:spcPts val="400"/>
              </a:spcAft>
              <a:buNone/>
              <a:tabLst>
                <a:tab algn="l" pos="0"/>
              </a:tabLst>
            </a:pPr>
            <a:r>
              <a:rPr b="1" lang="fr-FR" sz="1600" spc="-1" strike="noStrike">
                <a:solidFill>
                  <a:srgbClr val="2e2b21"/>
                </a:solidFill>
                <a:latin typeface="Tw Cen MT"/>
              </a:rPr>
              <a:t>- organiser les énigmes </a:t>
            </a:r>
            <a:endParaRPr b="0" lang="en-US" sz="16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3" charset="2"/>
              <a:buChar char=""/>
              <a:tabLst>
                <a:tab algn="l" pos="0"/>
              </a:tabLst>
            </a:pPr>
            <a:r>
              <a:rPr b="0" lang="fr-FR" sz="1600" spc="-1" strike="noStrike">
                <a:solidFill>
                  <a:srgbClr val="2e2b21"/>
                </a:solidFill>
                <a:latin typeface="Tw Cen MT"/>
              </a:rPr>
              <a:t>parcours linéaire, multilinéaire, ouvert selon la taille du groupe et l’objectif</a:t>
            </a:r>
            <a:endParaRPr b="0" lang="en-US" sz="1600" spc="-1" strike="noStrike">
              <a:solidFill>
                <a:srgbClr val="2e2b21"/>
              </a:solidFill>
              <a:latin typeface="Tw Cen MT"/>
            </a:endParaRPr>
          </a:p>
          <a:p>
            <a:pPr>
              <a:lnSpc>
                <a:spcPct val="90000"/>
              </a:lnSpc>
              <a:spcBef>
                <a:spcPts val="1199"/>
              </a:spcBef>
              <a:spcAft>
                <a:spcPts val="201"/>
              </a:spcAft>
              <a:buNone/>
              <a:tabLst>
                <a:tab algn="l" pos="0"/>
              </a:tabLst>
            </a:pPr>
            <a:endParaRPr b="0" lang="en-US" sz="1600" spc="-1" strike="noStrike">
              <a:solidFill>
                <a:srgbClr val="2e2b21"/>
              </a:solidFill>
              <a:latin typeface="Tw Cen MT"/>
            </a:endParaRPr>
          </a:p>
          <a:p>
            <a:pPr>
              <a:lnSpc>
                <a:spcPct val="90000"/>
              </a:lnSpc>
              <a:spcBef>
                <a:spcPts val="1199"/>
              </a:spcBef>
              <a:spcAft>
                <a:spcPts val="201"/>
              </a:spcAft>
              <a:buNone/>
              <a:tabLst>
                <a:tab algn="l" pos="0"/>
              </a:tabLst>
            </a:pPr>
            <a:endParaRPr b="0" lang="en-US" sz="1600" spc="-1" strike="noStrike">
              <a:solidFill>
                <a:srgbClr val="2e2b21"/>
              </a:solidFill>
              <a:latin typeface="Tw Cen MT"/>
            </a:endParaRPr>
          </a:p>
          <a:p>
            <a:pPr>
              <a:lnSpc>
                <a:spcPct val="90000"/>
              </a:lnSpc>
              <a:spcBef>
                <a:spcPts val="1417"/>
              </a:spcBef>
              <a:buNone/>
              <a:tabLst>
                <a:tab algn="l" pos="0"/>
              </a:tabLst>
            </a:pPr>
            <a:endParaRPr b="0" lang="en-US" sz="1800" spc="-1" strike="noStrike">
              <a:solidFill>
                <a:srgbClr val="2e2b21"/>
              </a:solidFill>
              <a:latin typeface="Tw Cen MT"/>
            </a:endParaRPr>
          </a:p>
          <a:p>
            <a:pPr>
              <a:lnSpc>
                <a:spcPct val="90000"/>
              </a:lnSpc>
              <a:spcBef>
                <a:spcPts val="1417"/>
              </a:spcBef>
              <a:buNone/>
              <a:tabLst>
                <a:tab algn="l" pos="0"/>
              </a:tabLst>
            </a:pPr>
            <a:endParaRPr b="0" lang="en-US" sz="1800" spc="-1" strike="noStrike">
              <a:solidFill>
                <a:srgbClr val="2e2b21"/>
              </a:solidFill>
              <a:latin typeface="Tw Cen MT"/>
            </a:endParaRPr>
          </a:p>
          <a:p>
            <a:pPr>
              <a:lnSpc>
                <a:spcPct val="90000"/>
              </a:lnSpc>
              <a:spcBef>
                <a:spcPts val="1417"/>
              </a:spcBef>
              <a:buNone/>
              <a:tabLst>
                <a:tab algn="l" pos="0"/>
              </a:tabLst>
            </a:pPr>
            <a:endParaRPr b="0" lang="en-US" sz="1800" spc="-1" strike="noStrike">
              <a:solidFill>
                <a:srgbClr val="2e2b21"/>
              </a:solidFill>
              <a:latin typeface="Tw Cen MT"/>
            </a:endParaRPr>
          </a:p>
        </p:txBody>
      </p:sp>
      <p:pic>
        <p:nvPicPr>
          <p:cNvPr id="271" name="Image 3" descr=""/>
          <p:cNvPicPr/>
          <p:nvPr/>
        </p:nvPicPr>
        <p:blipFill>
          <a:blip r:embed="rId1"/>
          <a:stretch/>
        </p:blipFill>
        <p:spPr>
          <a:xfrm>
            <a:off x="2917800" y="3429000"/>
            <a:ext cx="5932800" cy="3081960"/>
          </a:xfrm>
          <a:prstGeom prst="rect">
            <a:avLst/>
          </a:prstGeom>
          <a:ln w="0">
            <a:noFill/>
          </a:ln>
        </p:spPr>
      </p:pic>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2"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Les conseils</a:t>
            </a:r>
            <a:endParaRPr b="0" lang="en-US" sz="5000" spc="-1" strike="noStrike">
              <a:solidFill>
                <a:srgbClr val="2e2b21"/>
              </a:solidFill>
              <a:latin typeface="Tw Cen MT"/>
            </a:endParaRPr>
          </a:p>
        </p:txBody>
      </p:sp>
      <p:sp>
        <p:nvSpPr>
          <p:cNvPr id="273" name="PlaceHolder 2"/>
          <p:cNvSpPr>
            <a:spLocks noGrp="1"/>
          </p:cNvSpPr>
          <p:nvPr>
            <p:ph/>
          </p:nvPr>
        </p:nvSpPr>
        <p:spPr>
          <a:xfrm>
            <a:off x="1024200" y="2286000"/>
            <a:ext cx="9719640" cy="4362480"/>
          </a:xfrm>
          <a:prstGeom prst="rect">
            <a:avLst/>
          </a:prstGeom>
          <a:noFill/>
          <a:ln w="0">
            <a:noFill/>
          </a:ln>
        </p:spPr>
        <p:txBody>
          <a:bodyPr lIns="45720" rIns="45720" anchor="t">
            <a:normAutofit fontScale="74000"/>
          </a:bodyPr>
          <a:p>
            <a:pPr marL="128160">
              <a:lnSpc>
                <a:spcPct val="90000"/>
              </a:lnSpc>
              <a:spcBef>
                <a:spcPts val="201"/>
              </a:spcBef>
              <a:spcAft>
                <a:spcPts val="400"/>
              </a:spcAft>
              <a:buNone/>
              <a:tabLst>
                <a:tab algn="l" pos="0"/>
              </a:tabLst>
            </a:pPr>
            <a:r>
              <a:rPr b="1" lang="fr-FR" sz="1400" spc="-1" strike="noStrike">
                <a:solidFill>
                  <a:srgbClr val="2e2b21"/>
                </a:solidFill>
                <a:latin typeface="Tw Cen MT"/>
              </a:rPr>
              <a:t>- introduction et final</a:t>
            </a:r>
            <a:endParaRPr b="0" lang="en-US" sz="14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3" charset="2"/>
              <a:buChar char=""/>
              <a:tabLst>
                <a:tab algn="l" pos="0"/>
              </a:tabLst>
            </a:pPr>
            <a:r>
              <a:rPr b="0" lang="fr-FR" sz="1400" spc="-1" strike="noStrike">
                <a:solidFill>
                  <a:srgbClr val="2e2b21"/>
                </a:solidFill>
                <a:latin typeface="Tw Cen MT"/>
              </a:rPr>
              <a:t>préparer le texte ou la vidéo de mise en situation ou de sensibilisation dynamique, courte et claire</a:t>
            </a:r>
            <a:endParaRPr b="0" lang="en-US" sz="14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3" charset="2"/>
              <a:buChar char=""/>
              <a:tabLst>
                <a:tab algn="l" pos="0"/>
              </a:tabLst>
            </a:pPr>
            <a:r>
              <a:rPr b="0" lang="fr-FR" sz="1400" spc="-1" strike="noStrike">
                <a:solidFill>
                  <a:srgbClr val="2e2b21"/>
                </a:solidFill>
                <a:latin typeface="Tw Cen MT"/>
              </a:rPr>
              <a:t>préparer le final captivant et mémorable</a:t>
            </a:r>
            <a:endParaRPr b="0" lang="en-US" sz="14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3" charset="2"/>
              <a:buChar char=""/>
              <a:tabLst>
                <a:tab algn="l" pos="0"/>
              </a:tabLst>
            </a:pPr>
            <a:r>
              <a:rPr b="0" lang="fr-FR" sz="1400" spc="-1" strike="noStrike">
                <a:solidFill>
                  <a:srgbClr val="2e2b21"/>
                </a:solidFill>
                <a:latin typeface="Tw Cen MT"/>
              </a:rPr>
              <a:t>l’important est de faire plaisir aux participants et aussi se faire plaisir</a:t>
            </a:r>
            <a:endParaRPr b="0" lang="en-US" sz="1400" spc="-1" strike="noStrike">
              <a:solidFill>
                <a:srgbClr val="2e2b21"/>
              </a:solidFill>
              <a:latin typeface="Tw Cen MT"/>
            </a:endParaRPr>
          </a:p>
          <a:p>
            <a:pPr>
              <a:lnSpc>
                <a:spcPct val="90000"/>
              </a:lnSpc>
              <a:spcBef>
                <a:spcPts val="1417"/>
              </a:spcBef>
              <a:buNone/>
              <a:tabLst>
                <a:tab algn="l" pos="0"/>
              </a:tabLst>
            </a:pPr>
            <a:endParaRPr b="0" lang="en-US" sz="1400" spc="-1" strike="noStrike">
              <a:solidFill>
                <a:srgbClr val="2e2b21"/>
              </a:solidFill>
              <a:latin typeface="Tw Cen MT"/>
            </a:endParaRPr>
          </a:p>
          <a:p>
            <a:pPr marL="128160">
              <a:lnSpc>
                <a:spcPct val="90000"/>
              </a:lnSpc>
              <a:spcBef>
                <a:spcPts val="201"/>
              </a:spcBef>
              <a:spcAft>
                <a:spcPts val="400"/>
              </a:spcAft>
              <a:buNone/>
              <a:tabLst>
                <a:tab algn="l" pos="0"/>
              </a:tabLst>
            </a:pPr>
            <a:r>
              <a:rPr b="1" lang="fr-FR" sz="1400" spc="-1" strike="noStrike">
                <a:solidFill>
                  <a:srgbClr val="2e2b21"/>
                </a:solidFill>
                <a:latin typeface="Tw Cen MT"/>
              </a:rPr>
              <a:t>- mettre en place l’univers du jeu :</a:t>
            </a:r>
            <a:endParaRPr b="0" lang="en-US" sz="14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3" charset="2"/>
              <a:buChar char=""/>
              <a:tabLst>
                <a:tab algn="l" pos="0"/>
              </a:tabLst>
            </a:pPr>
            <a:r>
              <a:rPr b="0" lang="fr-FR" sz="1400" spc="-1" strike="noStrike">
                <a:solidFill>
                  <a:srgbClr val="2e2b21"/>
                </a:solidFill>
                <a:latin typeface="Tw Cen MT"/>
              </a:rPr>
              <a:t>Décors, accessoires, déguisements, fouilles, objets utiles pour l’enquête et non indispensables, univers visuel (décors, jeux de lumière), sonore (bruitages, musique), olfactif (odeurs), kinesthésique (toucher) voire gustatif (manger, boire)</a:t>
            </a:r>
            <a:endParaRPr b="0" lang="en-US" sz="14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3" charset="2"/>
              <a:buChar char=""/>
              <a:tabLst>
                <a:tab algn="l" pos="0"/>
              </a:tabLst>
            </a:pPr>
            <a:r>
              <a:rPr b="0" lang="fr-FR" sz="1400" spc="-1" strike="noStrike">
                <a:solidFill>
                  <a:srgbClr val="2e2b21"/>
                </a:solidFill>
                <a:latin typeface="Tw Cen MT"/>
              </a:rPr>
              <a:t>penser l’espace pour circuler et faciliter la collaboration</a:t>
            </a:r>
            <a:endParaRPr b="0" lang="en-US" sz="14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3" charset="2"/>
              <a:buChar char=""/>
              <a:tabLst>
                <a:tab algn="l" pos="0"/>
              </a:tabLst>
            </a:pPr>
            <a:r>
              <a:rPr b="0" lang="fr-FR" sz="1400" spc="-1" strike="noStrike">
                <a:solidFill>
                  <a:srgbClr val="2e2b21"/>
                </a:solidFill>
                <a:latin typeface="Tw Cen MT"/>
              </a:rPr>
              <a:t>réduire les consignes pour favoriser l’intelligence collective</a:t>
            </a:r>
            <a:endParaRPr b="0" lang="en-US" sz="1400" spc="-1" strike="noStrike">
              <a:solidFill>
                <a:srgbClr val="2e2b21"/>
              </a:solidFill>
              <a:latin typeface="Tw Cen MT"/>
            </a:endParaRPr>
          </a:p>
          <a:p>
            <a:pPr lvl="1" marL="265320" indent="-137160">
              <a:lnSpc>
                <a:spcPct val="90000"/>
              </a:lnSpc>
              <a:spcBef>
                <a:spcPts val="201"/>
              </a:spcBef>
              <a:spcAft>
                <a:spcPts val="400"/>
              </a:spcAft>
              <a:buClr>
                <a:srgbClr val="9cbebd"/>
              </a:buClr>
              <a:buFont typeface="Wingdings 3" charset="2"/>
              <a:buChar char=""/>
              <a:tabLst>
                <a:tab algn="l" pos="0"/>
              </a:tabLst>
            </a:pPr>
            <a:r>
              <a:rPr b="0" lang="fr-FR" sz="1400" spc="-1" strike="noStrike">
                <a:solidFill>
                  <a:srgbClr val="2e2b21"/>
                </a:solidFill>
                <a:latin typeface="Tw Cen MT"/>
              </a:rPr>
              <a:t>Prévoir des fouilles, de l’exploration, de énigmes classiques et des cadenas (ouverture qui permet du suspense et un effet jubilatoire), mais pas trop d’informations !</a:t>
            </a:r>
            <a:endParaRPr b="0" lang="en-US" sz="1400" spc="-1" strike="noStrike">
              <a:solidFill>
                <a:srgbClr val="2e2b21"/>
              </a:solidFill>
              <a:latin typeface="Tw Cen MT"/>
            </a:endParaRPr>
          </a:p>
          <a:p>
            <a:pPr>
              <a:lnSpc>
                <a:spcPct val="90000"/>
              </a:lnSpc>
              <a:spcBef>
                <a:spcPts val="1417"/>
              </a:spcBef>
              <a:buNone/>
              <a:tabLst>
                <a:tab algn="l" pos="0"/>
              </a:tabLst>
            </a:pPr>
            <a:endParaRPr b="0" lang="en-US" sz="1400" spc="-1" strike="noStrike">
              <a:solidFill>
                <a:srgbClr val="2e2b21"/>
              </a:solidFill>
              <a:latin typeface="Tw Cen MT"/>
            </a:endParaRPr>
          </a:p>
          <a:p>
            <a:pPr marL="128160">
              <a:lnSpc>
                <a:spcPct val="90000"/>
              </a:lnSpc>
              <a:spcBef>
                <a:spcPts val="201"/>
              </a:spcBef>
              <a:spcAft>
                <a:spcPts val="400"/>
              </a:spcAft>
              <a:buNone/>
              <a:tabLst>
                <a:tab algn="l" pos="0"/>
              </a:tabLst>
            </a:pPr>
            <a:r>
              <a:rPr b="1" lang="fr-FR" sz="1400" spc="-1" strike="noStrike">
                <a:solidFill>
                  <a:srgbClr val="2e2b21"/>
                </a:solidFill>
                <a:latin typeface="Tw Cen MT"/>
              </a:rPr>
              <a:t>- prévoir les aides du maître du jeu et anticiper les égarements des joueurs</a:t>
            </a:r>
            <a:endParaRPr b="0" lang="en-US" sz="1400" spc="-1" strike="noStrike">
              <a:solidFill>
                <a:srgbClr val="2e2b21"/>
              </a:solidFill>
              <a:latin typeface="Tw Cen MT"/>
            </a:endParaRPr>
          </a:p>
          <a:p>
            <a:pPr>
              <a:lnSpc>
                <a:spcPct val="90000"/>
              </a:lnSpc>
              <a:spcBef>
                <a:spcPts val="1417"/>
              </a:spcBef>
              <a:buNone/>
              <a:tabLst>
                <a:tab algn="l" pos="0"/>
              </a:tabLst>
            </a:pPr>
            <a:endParaRPr b="0" lang="en-US" sz="1400" spc="-1" strike="noStrike">
              <a:solidFill>
                <a:srgbClr val="2e2b21"/>
              </a:solidFill>
              <a:latin typeface="Tw Cen MT"/>
            </a:endParaRPr>
          </a:p>
          <a:p>
            <a:pPr marL="128160">
              <a:lnSpc>
                <a:spcPct val="90000"/>
              </a:lnSpc>
              <a:spcBef>
                <a:spcPts val="201"/>
              </a:spcBef>
              <a:spcAft>
                <a:spcPts val="400"/>
              </a:spcAft>
              <a:buNone/>
              <a:tabLst>
                <a:tab algn="l" pos="0"/>
              </a:tabLst>
            </a:pPr>
            <a:r>
              <a:rPr b="1" lang="fr-FR" sz="1400" spc="-1" strike="noStrike">
                <a:solidFill>
                  <a:srgbClr val="2e2b21"/>
                </a:solidFill>
                <a:latin typeface="Tw Cen MT"/>
              </a:rPr>
              <a:t>- tester et réguler le temps (contrainte en milieu scolaire !)</a:t>
            </a:r>
            <a:endParaRPr b="0" lang="en-US" sz="14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1" lang="fr-FR" sz="1400" spc="-1" strike="noStrike">
                <a:solidFill>
                  <a:srgbClr val="2e2b21"/>
                </a:solidFill>
                <a:latin typeface="Tw Cen MT"/>
              </a:rPr>
              <a:t>- tester l’ergonomie, le scénario, les énigmes, l’organisation de la salle, la place de chaque participant dans le jeu, l’imbrication des épreuves, la fluidité de jeu</a:t>
            </a:r>
            <a:endParaRPr b="0" lang="en-US" sz="14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1" lang="fr-FR" sz="1400" spc="-1" strike="noStrike">
                <a:solidFill>
                  <a:srgbClr val="2e2b21"/>
                </a:solidFill>
                <a:latin typeface="Tw Cen MT"/>
              </a:rPr>
              <a:t>-</a:t>
            </a:r>
            <a:r>
              <a:rPr b="0" lang="fr-FR" sz="1400" spc="-1" strike="noStrike">
                <a:solidFill>
                  <a:srgbClr val="2e2b21"/>
                </a:solidFill>
                <a:latin typeface="Tw Cen MT"/>
              </a:rPr>
              <a:t> </a:t>
            </a:r>
            <a:r>
              <a:rPr b="1" lang="fr-FR" sz="1400" spc="-1" strike="noStrike">
                <a:solidFill>
                  <a:srgbClr val="2e2b21"/>
                </a:solidFill>
                <a:latin typeface="Tw Cen MT"/>
              </a:rPr>
              <a:t>anticiper la mise à zéro du jeu</a:t>
            </a:r>
            <a:endParaRPr b="0" lang="en-US" sz="14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1" lang="fr-FR" sz="1400" spc="-1" strike="noStrike">
                <a:solidFill>
                  <a:srgbClr val="2e2b21"/>
                </a:solidFill>
                <a:latin typeface="Tw Cen MT"/>
              </a:rPr>
              <a:t>- préparer le débriefing pour le faire à chaud</a:t>
            </a:r>
            <a:endParaRPr b="0" lang="en-US" sz="1400" spc="-1" strike="noStrike">
              <a:solidFill>
                <a:srgbClr val="2e2b21"/>
              </a:solidFill>
              <a:latin typeface="Tw Cen MT"/>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9" name="PlaceHolder 1"/>
          <p:cNvSpPr>
            <a:spLocks noGrp="1"/>
          </p:cNvSpPr>
          <p:nvPr>
            <p:ph type="title"/>
          </p:nvPr>
        </p:nvSpPr>
        <p:spPr>
          <a:xfrm>
            <a:off x="1024200" y="585360"/>
            <a:ext cx="9719640" cy="1499400"/>
          </a:xfrm>
          <a:prstGeom prst="rect">
            <a:avLst/>
          </a:prstGeom>
          <a:noFill/>
          <a:ln w="0">
            <a:noFill/>
          </a:ln>
        </p:spPr>
        <p:txBody>
          <a:bodyPr anchor="ctr">
            <a:normAutofit fontScale="96000"/>
          </a:bodyPr>
          <a:p>
            <a:pPr>
              <a:lnSpc>
                <a:spcPct val="80000"/>
              </a:lnSpc>
              <a:buNone/>
            </a:pPr>
            <a:r>
              <a:rPr b="0" lang="fr-FR" sz="4000" spc="97" strike="noStrike" cap="all">
                <a:solidFill>
                  <a:srgbClr val="474233"/>
                </a:solidFill>
                <a:latin typeface="Tw Cen MT Condensed"/>
              </a:rPr>
              <a:t>Selon vous, quels sont les éléments clés d’un bon escape game ?</a:t>
            </a:r>
            <a:endParaRPr b="0" lang="en-US" sz="4000" spc="-1" strike="noStrike">
              <a:solidFill>
                <a:srgbClr val="2e2b21"/>
              </a:solidFill>
              <a:latin typeface="Tw Cen MT"/>
            </a:endParaRPr>
          </a:p>
        </p:txBody>
      </p:sp>
      <p:pic>
        <p:nvPicPr>
          <p:cNvPr id="220" name="Image 2" descr=""/>
          <p:cNvPicPr/>
          <p:nvPr/>
        </p:nvPicPr>
        <p:blipFill>
          <a:blip r:embed="rId1"/>
          <a:stretch/>
        </p:blipFill>
        <p:spPr>
          <a:xfrm>
            <a:off x="126000" y="3128400"/>
            <a:ext cx="11939400" cy="2079360"/>
          </a:xfrm>
          <a:prstGeom prst="rect">
            <a:avLst/>
          </a:prstGeom>
          <a:ln w="0">
            <a:noFill/>
          </a:ln>
        </p:spPr>
      </p:pic>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4"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Un ESCAPE GAME Équilibré</a:t>
            </a:r>
            <a:endParaRPr b="0" lang="en-US" sz="5000" spc="-1" strike="noStrike">
              <a:solidFill>
                <a:srgbClr val="2e2b21"/>
              </a:solidFill>
              <a:latin typeface="Tw Cen MT"/>
            </a:endParaRPr>
          </a:p>
        </p:txBody>
      </p:sp>
      <p:graphicFrame>
        <p:nvGraphicFramePr>
          <p:cNvPr id="275" name="Objet 7"/>
          <p:cNvGraphicFramePr/>
          <p:nvPr/>
        </p:nvGraphicFramePr>
        <p:xfrm>
          <a:off x="1982160" y="2270520"/>
          <a:ext cx="8227080" cy="4191840"/>
        </p:xfrm>
        <a:graphic>
          <a:graphicData uri="http://schemas.openxmlformats.org/presentationml/2006/ole">
            <p:oleObj progId="AcroExch.Document.DC" r:id="rId1" spid="">
              <p:embed/>
              <p:pic>
                <p:nvPicPr>
                  <p:cNvPr id="276" name="Objet 7" descr=""/>
                  <p:cNvPicPr/>
                  <p:nvPr/>
                </p:nvPicPr>
                <p:blipFill>
                  <a:blip r:embed="rId2"/>
                  <a:stretch/>
                </p:blipFill>
                <p:spPr>
                  <a:xfrm>
                    <a:off x="1982160" y="2270520"/>
                    <a:ext cx="8227080" cy="4191840"/>
                  </a:xfrm>
                  <a:prstGeom prst="rect">
                    <a:avLst/>
                  </a:prstGeom>
                  <a:ln w="0">
                    <a:noFill/>
                  </a:ln>
                </p:spPr>
              </p:pic>
            </p:oleObj>
          </a:graphicData>
        </a:graphic>
      </p:graphicFrame>
      <p:pic>
        <p:nvPicPr>
          <p:cNvPr id="277" name="" descr=""/>
          <p:cNvPicPr/>
          <p:nvPr/>
        </p:nvPicPr>
        <p:blipFill>
          <a:blip r:embed="rId3"/>
          <a:stretch/>
        </p:blipFill>
        <p:spPr>
          <a:xfrm>
            <a:off x="1981080" y="2260440"/>
            <a:ext cx="8217000" cy="4191120"/>
          </a:xfrm>
          <a:prstGeom prst="rect">
            <a:avLst/>
          </a:prstGeom>
          <a:ln w="0">
            <a:noFill/>
          </a:ln>
        </p:spPr>
      </p:pic>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8"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Des outils facile à trouver</a:t>
            </a:r>
            <a:endParaRPr b="0" lang="en-US" sz="5000" spc="-1" strike="noStrike">
              <a:solidFill>
                <a:srgbClr val="2e2b21"/>
              </a:solidFill>
              <a:latin typeface="Tw Cen MT"/>
            </a:endParaRPr>
          </a:p>
        </p:txBody>
      </p:sp>
      <p:pic>
        <p:nvPicPr>
          <p:cNvPr id="279" name="Espace réservé du contenu 3" descr=""/>
          <p:cNvPicPr/>
          <p:nvPr/>
        </p:nvPicPr>
        <p:blipFill>
          <a:blip r:embed="rId1"/>
          <a:stretch/>
        </p:blipFill>
        <p:spPr>
          <a:xfrm>
            <a:off x="3886200" y="1742040"/>
            <a:ext cx="3661200" cy="5059080"/>
          </a:xfrm>
          <a:prstGeom prst="rect">
            <a:avLst/>
          </a:prstGeom>
          <a:ln w="0">
            <a:noFill/>
          </a:ln>
        </p:spPr>
      </p:pic>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0" name="PlaceHolder 1"/>
          <p:cNvSpPr>
            <a:spLocks noGrp="1"/>
          </p:cNvSpPr>
          <p:nvPr>
            <p:ph type="title"/>
          </p:nvPr>
        </p:nvSpPr>
        <p:spPr>
          <a:xfrm>
            <a:off x="1024200" y="585360"/>
            <a:ext cx="9719640" cy="1499400"/>
          </a:xfrm>
          <a:prstGeom prst="rect">
            <a:avLst/>
          </a:prstGeom>
          <a:noFill/>
          <a:ln w="0">
            <a:noFill/>
          </a:ln>
        </p:spPr>
        <p:txBody>
          <a:bodyPr anchor="ctr">
            <a:normAutofit/>
          </a:bodyPr>
          <a:p>
            <a:pPr>
              <a:lnSpc>
                <a:spcPct val="80000"/>
              </a:lnSpc>
              <a:buNone/>
            </a:pPr>
            <a:r>
              <a:rPr b="0" lang="fr-FR" sz="5000" spc="97" strike="noStrike" cap="all">
                <a:solidFill>
                  <a:srgbClr val="474233"/>
                </a:solidFill>
                <a:latin typeface="Tw Cen MT Condensed"/>
              </a:rPr>
              <a:t>Des outils en ligne</a:t>
            </a:r>
            <a:br>
              <a:rPr sz="5000"/>
            </a:br>
            <a:r>
              <a:rPr b="0" lang="fr-FR" sz="3200" spc="97" strike="noStrike" u="sng" cap="all">
                <a:solidFill>
                  <a:srgbClr val="c4d8d7"/>
                </a:solidFill>
                <a:uFillTx/>
                <a:latin typeface="Tw Cen MT Condensed"/>
                <a:hlinkClick r:id="rId1"/>
              </a:rPr>
              <a:t>https://scape.enepe.fr/bric-a-brac.html</a:t>
            </a:r>
            <a:r>
              <a:rPr b="0" lang="fr-FR" sz="3200" spc="97" strike="noStrike" cap="all">
                <a:solidFill>
                  <a:srgbClr val="c4d8d7"/>
                </a:solidFill>
                <a:latin typeface="Tw Cen MT Condensed"/>
              </a:rPr>
              <a:t> </a:t>
            </a:r>
            <a:endParaRPr b="0" lang="en-US" sz="3200" spc="-1" strike="noStrike">
              <a:solidFill>
                <a:srgbClr val="2e2b21"/>
              </a:solidFill>
              <a:latin typeface="Tw Cen MT"/>
            </a:endParaRPr>
          </a:p>
        </p:txBody>
      </p:sp>
      <p:sp>
        <p:nvSpPr>
          <p:cNvPr id="281" name="PlaceHolder 2"/>
          <p:cNvSpPr>
            <a:spLocks noGrp="1"/>
          </p:cNvSpPr>
          <p:nvPr>
            <p:ph/>
          </p:nvPr>
        </p:nvSpPr>
        <p:spPr>
          <a:xfrm>
            <a:off x="1024200" y="2286000"/>
            <a:ext cx="10253160" cy="4194000"/>
          </a:xfrm>
          <a:prstGeom prst="rect">
            <a:avLst/>
          </a:prstGeom>
          <a:noFill/>
          <a:ln w="0">
            <a:noFill/>
          </a:ln>
        </p:spPr>
        <p:txBody>
          <a:bodyPr lIns="45720" rIns="45720" anchor="t">
            <a:normAutofit fontScale="92000"/>
          </a:bodyPr>
          <a:p>
            <a:pPr marL="91440" indent="-91440">
              <a:lnSpc>
                <a:spcPct val="90000"/>
              </a:lnSpc>
              <a:spcBef>
                <a:spcPts val="1199"/>
              </a:spcBef>
              <a:spcAft>
                <a:spcPts val="201"/>
              </a:spcAft>
              <a:buClr>
                <a:srgbClr val="9cbebd"/>
              </a:buClr>
              <a:buFont typeface="Tw Cen MT"/>
              <a:buChar char=" "/>
            </a:pPr>
            <a:r>
              <a:rPr b="0" lang="fr-FR" sz="2000" spc="-1" strike="noStrike">
                <a:solidFill>
                  <a:srgbClr val="2e2b21"/>
                </a:solidFill>
                <a:latin typeface="Tw Cen MT"/>
              </a:rPr>
              <a:t>- outils de création de devinettes, rébus, poèmes, textes, labyrinthes, quizz, calligrammes, journaux, anamorphose :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Rebus O Matic, IlIAde, Perplexity Ask, Logoden Biniou, Labynombres, Serious Escape Cards, Elégante roue César 3D, noteRIP, learning Apps, TextaQuiz, Générateurs de Puzzles, Labyfrac, CSSWARP, Tromino, Isometric Drawing Tool, The Word Finder, Visual-Poetry, Newspapers Frontpages, Mazes, I’m a puzzle, Image Splitter, Enigme d’angles, générateur de feuilles, Musica Encriptada, TXL, breizh, Block Stacking, Listes de mots, Chessboard Image, Grilles Fleissner, Derrière les grilles, Compass Rose é Generator, Horloge numérique, Grid and Template gadget cache, Privnote, Jigsaw puzzle, Pictotraductor, Hackordéon de S’Cape, lock &amp; key addition puzzles, S’crypto, Mots Avec, Lipenchais, Daedallus, Generadores de cartas, Inspirograph, Random Labyrinth Generator, Enigme facile, Cartes Trivial Poursuit, Formulator Tarsia, Snote, Tilt to read, Pixeloid, Pixaloop, Gearify, Printable Mazes de David Bau, monogram frames, Dérèglements de textes web, Générateur d’anagrammes, Word Search Worksheets, Concentrx, Les énigmes du père Fouras, Make your own bingo cards, Codeur Triphasé, Ambigrammes, Polychromacryptographe, FlipAtext, Générateur de pyramides arythmétiques, Générateur de carré magique, picture To puzzle, Mot caché Pedagonet, Maze, SensAgent, Domino Maker</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0" lang="fr-FR" sz="2000" spc="-1" strike="noStrike">
                <a:solidFill>
                  <a:srgbClr val="2e2b21"/>
                </a:solidFill>
                <a:latin typeface="Tw Cen MT"/>
              </a:rPr>
              <a:t>- sténographie :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Marquage d’image depotnumérique, Coagula, Cryptopict, Pictograph – stenography, stenography Master, Stenography tools</a:t>
            </a:r>
            <a:endParaRPr b="0" lang="en-US" sz="1600" spc="-1" strike="noStrike">
              <a:solidFill>
                <a:srgbClr val="2e2b21"/>
              </a:solidFill>
              <a:latin typeface="Tw Cen MT"/>
            </a:endParaRPr>
          </a:p>
          <a:p>
            <a:pPr>
              <a:lnSpc>
                <a:spcPct val="90000"/>
              </a:lnSpc>
              <a:spcBef>
                <a:spcPts val="1199"/>
              </a:spcBef>
              <a:spcAft>
                <a:spcPts val="201"/>
              </a:spcAft>
              <a:buNone/>
              <a:tabLst>
                <a:tab algn="l" pos="0"/>
              </a:tabLst>
            </a:pPr>
            <a:endParaRPr b="0" lang="en-US" sz="2200" spc="-1" strike="noStrike">
              <a:solidFill>
                <a:srgbClr val="2e2b21"/>
              </a:solidFill>
              <a:latin typeface="Tw Cen MT"/>
            </a:endParaRPr>
          </a:p>
        </p:txBody>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2" name="PlaceHolder 1"/>
          <p:cNvSpPr>
            <a:spLocks noGrp="1"/>
          </p:cNvSpPr>
          <p:nvPr>
            <p:ph type="title"/>
          </p:nvPr>
        </p:nvSpPr>
        <p:spPr>
          <a:xfrm>
            <a:off x="1024200" y="585360"/>
            <a:ext cx="9719640" cy="1499400"/>
          </a:xfrm>
          <a:prstGeom prst="rect">
            <a:avLst/>
          </a:prstGeom>
          <a:noFill/>
          <a:ln w="0">
            <a:noFill/>
          </a:ln>
        </p:spPr>
        <p:txBody>
          <a:bodyPr anchor="ctr">
            <a:normAutofit/>
          </a:bodyPr>
          <a:p>
            <a:pPr>
              <a:lnSpc>
                <a:spcPct val="80000"/>
              </a:lnSpc>
              <a:buNone/>
            </a:pPr>
            <a:r>
              <a:rPr b="0" lang="fr-FR" sz="5000" spc="97" strike="noStrike" cap="all">
                <a:solidFill>
                  <a:srgbClr val="474233"/>
                </a:solidFill>
                <a:latin typeface="Tw Cen MT Condensed"/>
              </a:rPr>
              <a:t>Des outils en ligne</a:t>
            </a:r>
            <a:br>
              <a:rPr sz="5000"/>
            </a:br>
            <a:r>
              <a:rPr b="0" lang="fr-FR" sz="3200" spc="97" strike="noStrike" u="sng" cap="all">
                <a:solidFill>
                  <a:srgbClr val="c4d8d7"/>
                </a:solidFill>
                <a:uFillTx/>
                <a:latin typeface="Tw Cen MT Condensed"/>
                <a:hlinkClick r:id="rId1"/>
              </a:rPr>
              <a:t>https://scape.enepe.fr/bric-a-brac.html</a:t>
            </a:r>
            <a:r>
              <a:rPr b="0" lang="fr-FR" sz="3200" spc="97" strike="noStrike" cap="all">
                <a:solidFill>
                  <a:srgbClr val="c4d8d7"/>
                </a:solidFill>
                <a:latin typeface="Tw Cen MT Condensed"/>
              </a:rPr>
              <a:t> </a:t>
            </a:r>
            <a:endParaRPr b="0" lang="en-US" sz="3200" spc="-1" strike="noStrike">
              <a:solidFill>
                <a:srgbClr val="2e2b21"/>
              </a:solidFill>
              <a:latin typeface="Tw Cen MT"/>
            </a:endParaRPr>
          </a:p>
        </p:txBody>
      </p:sp>
      <p:sp>
        <p:nvSpPr>
          <p:cNvPr id="283" name="PlaceHolder 2"/>
          <p:cNvSpPr>
            <a:spLocks noGrp="1"/>
          </p:cNvSpPr>
          <p:nvPr>
            <p:ph/>
          </p:nvPr>
        </p:nvSpPr>
        <p:spPr>
          <a:xfrm>
            <a:off x="1024200" y="2286000"/>
            <a:ext cx="10253160" cy="4194000"/>
          </a:xfrm>
          <a:prstGeom prst="rect">
            <a:avLst/>
          </a:prstGeom>
          <a:noFill/>
          <a:ln w="0">
            <a:noFill/>
          </a:ln>
        </p:spPr>
        <p:txBody>
          <a:bodyPr lIns="45720" rIns="45720" anchor="t">
            <a:normAutofit fontScale="95000"/>
          </a:bodyPr>
          <a:p>
            <a:pPr marL="128160">
              <a:lnSpc>
                <a:spcPct val="90000"/>
              </a:lnSpc>
              <a:spcBef>
                <a:spcPts val="201"/>
              </a:spcBef>
              <a:spcAft>
                <a:spcPts val="400"/>
              </a:spcAft>
              <a:buNone/>
              <a:tabLst>
                <a:tab algn="l" pos="0"/>
              </a:tabLst>
            </a:pPr>
            <a:r>
              <a:rPr b="0" lang="fr-FR" sz="2000" spc="-1" strike="noStrike">
                <a:solidFill>
                  <a:srgbClr val="2e2b21"/>
                </a:solidFill>
                <a:latin typeface="Tw Cen MT"/>
              </a:rPr>
              <a:t>- outils de création d’images, de retouches, d’avatars :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Frimou, Moustachio, OpenPeeps, ImgTools, Dall-E 2, Avachara, Erase,bg, BgRem, InPaint, Animated Drawings, wombo.art, Comicgen, CocoMatérial,  Doca,photo, Pixel Art, Photopea, CleanUp Pictures, Magic Eraser, Generated Photos, ReadyPlayerMe, Deep Nostalgia, Xpression, LICEcap, Removebg, Anamorphose simple, Interactive Image, Resize Pixel, Trace, Pictor, PosteRazor, Quozio, Embossed label generator, Voki, PhotoScissors Online, Morphin, Photo Creator, ColourSG, Caption.it, ChangeFaces, Toonytool, Creat 3D Anaglyph photo effect, freegiftmaker, Animizer, Draw 3D, ascii art, Make your Own stéréogram poster, Share Poems peotry generator, Acrosticos, Mafalda, </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0" lang="fr-FR" sz="2000" spc="-1" strike="noStrike">
                <a:solidFill>
                  <a:srgbClr val="2e2b21"/>
                </a:solidFill>
                <a:latin typeface="Tw Cen MT"/>
              </a:rPr>
              <a:t>- banques d’images :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Morguefile, Blush, Lordicon, Icons and Photos for Everythings, wokoscreen, Sclera pictogramme, ascii.fr, StickPNG, FreePik</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0" lang="fr-FR" sz="2200" spc="-1" strike="noStrike">
                <a:solidFill>
                  <a:srgbClr val="2e2b21"/>
                </a:solidFill>
                <a:latin typeface="Tw Cen MT"/>
              </a:rPr>
              <a:t>- </a:t>
            </a:r>
            <a:r>
              <a:rPr b="0" lang="fr-FR" sz="2000" spc="-1" strike="noStrike">
                <a:solidFill>
                  <a:srgbClr val="2e2b21"/>
                </a:solidFill>
                <a:latin typeface="Tw Cen MT"/>
              </a:rPr>
              <a:t>banque de typographies / polices :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Mathematical arts puzzles fonts, Police Pigpen Cipher, Matcherator, Alphabet photgraphy, Alfagram, old stamper font, top secret font, Aurebesh, Semaphore Pramuka, FontArk, YourFonts, FontStruct, Prototypo, Hieroglyphic-typewriter, Fictional alphabets, FontStruct, E-Zombie, Phonetic Alphabet tables, Ambigram font, font type braille</a:t>
            </a:r>
            <a:endParaRPr b="0" lang="en-US" sz="1600" spc="-1" strike="noStrike">
              <a:solidFill>
                <a:srgbClr val="2e2b21"/>
              </a:solidFill>
              <a:latin typeface="Tw Cen MT"/>
            </a:endParaRPr>
          </a:p>
          <a:p>
            <a:pPr>
              <a:lnSpc>
                <a:spcPct val="90000"/>
              </a:lnSpc>
              <a:spcBef>
                <a:spcPts val="1199"/>
              </a:spcBef>
              <a:spcAft>
                <a:spcPts val="201"/>
              </a:spcAft>
              <a:buNone/>
              <a:tabLst>
                <a:tab algn="l" pos="0"/>
              </a:tabLst>
            </a:pPr>
            <a:endParaRPr b="0" lang="en-US" sz="2200" spc="-1" strike="noStrike">
              <a:solidFill>
                <a:srgbClr val="2e2b21"/>
              </a:solidFill>
              <a:latin typeface="Tw Cen MT"/>
            </a:endParaRPr>
          </a:p>
        </p:txBody>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4" name="PlaceHolder 1"/>
          <p:cNvSpPr>
            <a:spLocks noGrp="1"/>
          </p:cNvSpPr>
          <p:nvPr>
            <p:ph type="title"/>
          </p:nvPr>
        </p:nvSpPr>
        <p:spPr>
          <a:xfrm>
            <a:off x="1024200" y="585360"/>
            <a:ext cx="9719640" cy="1499400"/>
          </a:xfrm>
          <a:prstGeom prst="rect">
            <a:avLst/>
          </a:prstGeom>
          <a:noFill/>
          <a:ln w="0">
            <a:noFill/>
          </a:ln>
        </p:spPr>
        <p:txBody>
          <a:bodyPr anchor="ctr">
            <a:normAutofit/>
          </a:bodyPr>
          <a:p>
            <a:pPr>
              <a:lnSpc>
                <a:spcPct val="80000"/>
              </a:lnSpc>
              <a:buNone/>
            </a:pPr>
            <a:r>
              <a:rPr b="0" lang="fr-FR" sz="5000" spc="97" strike="noStrike" cap="all">
                <a:solidFill>
                  <a:srgbClr val="474233"/>
                </a:solidFill>
                <a:latin typeface="Tw Cen MT Condensed"/>
              </a:rPr>
              <a:t>Des outils en ligne</a:t>
            </a:r>
            <a:br>
              <a:rPr sz="5000"/>
            </a:br>
            <a:r>
              <a:rPr b="0" lang="fr-FR" sz="3200" spc="97" strike="noStrike" u="sng" cap="all">
                <a:solidFill>
                  <a:srgbClr val="c4d8d7"/>
                </a:solidFill>
                <a:uFillTx/>
                <a:latin typeface="Tw Cen MT Condensed"/>
                <a:hlinkClick r:id="rId1"/>
              </a:rPr>
              <a:t>https://scape.enepe.fr/bric-a-brac.html</a:t>
            </a:r>
            <a:r>
              <a:rPr b="0" lang="fr-FR" sz="3200" spc="97" strike="noStrike" cap="all">
                <a:solidFill>
                  <a:srgbClr val="c4d8d7"/>
                </a:solidFill>
                <a:latin typeface="Tw Cen MT Condensed"/>
              </a:rPr>
              <a:t> </a:t>
            </a:r>
            <a:endParaRPr b="0" lang="en-US" sz="3200" spc="-1" strike="noStrike">
              <a:solidFill>
                <a:srgbClr val="2e2b21"/>
              </a:solidFill>
              <a:latin typeface="Tw Cen MT"/>
            </a:endParaRPr>
          </a:p>
        </p:txBody>
      </p:sp>
      <p:sp>
        <p:nvSpPr>
          <p:cNvPr id="285" name="PlaceHolder 2"/>
          <p:cNvSpPr>
            <a:spLocks noGrp="1"/>
          </p:cNvSpPr>
          <p:nvPr>
            <p:ph/>
          </p:nvPr>
        </p:nvSpPr>
        <p:spPr>
          <a:xfrm>
            <a:off x="1024200" y="2286000"/>
            <a:ext cx="10253160" cy="4194000"/>
          </a:xfrm>
          <a:prstGeom prst="rect">
            <a:avLst/>
          </a:prstGeom>
          <a:noFill/>
          <a:ln w="0">
            <a:noFill/>
          </a:ln>
        </p:spPr>
        <p:txBody>
          <a:bodyPr lIns="45720" rIns="45720" anchor="t">
            <a:normAutofit fontScale="92000"/>
          </a:bodyPr>
          <a:p>
            <a:pPr marL="91440" indent="-91440">
              <a:lnSpc>
                <a:spcPct val="90000"/>
              </a:lnSpc>
              <a:spcBef>
                <a:spcPts val="1199"/>
              </a:spcBef>
              <a:spcAft>
                <a:spcPts val="201"/>
              </a:spcAft>
              <a:buClr>
                <a:srgbClr val="9cbebd"/>
              </a:buClr>
              <a:buFont typeface="Tw Cen MT"/>
              <a:buChar char=" "/>
            </a:pPr>
            <a:r>
              <a:rPr b="0" lang="fr-FR" sz="2200" spc="-1" strike="noStrike">
                <a:solidFill>
                  <a:srgbClr val="2e2b21"/>
                </a:solidFill>
                <a:latin typeface="Tw Cen MT"/>
              </a:rPr>
              <a:t>- </a:t>
            </a:r>
            <a:r>
              <a:rPr b="0" lang="fr-FR" sz="2000" spc="-1" strike="noStrike">
                <a:solidFill>
                  <a:srgbClr val="2e2b21"/>
                </a:solidFill>
                <a:latin typeface="Tw Cen MT"/>
              </a:rPr>
              <a:t>banque de sons :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Museum of endangered sounds, Sounds Effects.mp3, Au bout du fil, Universal soundbank, digCCmixter, Noises Online,White Noise (TM Soft) ; Virtocean, Asmrion, Rainbowhunt, MyNoise, Noisli, Soundfishing</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0" lang="fr-FR" sz="2200" spc="-1" strike="noStrike">
                <a:solidFill>
                  <a:srgbClr val="2e2b21"/>
                </a:solidFill>
                <a:latin typeface="Tw Cen MT"/>
              </a:rPr>
              <a:t>- </a:t>
            </a:r>
            <a:r>
              <a:rPr b="0" lang="fr-FR" sz="2000" spc="-1" strike="noStrike">
                <a:solidFill>
                  <a:srgbClr val="2e2b21"/>
                </a:solidFill>
                <a:latin typeface="Tw Cen MT"/>
              </a:rPr>
              <a:t>banque de vidéos :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Coverr</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0" lang="fr-FR" sz="2200" spc="-1" strike="noStrike">
                <a:solidFill>
                  <a:srgbClr val="2e2b21"/>
                </a:solidFill>
                <a:latin typeface="Tw Cen MT"/>
              </a:rPr>
              <a:t>- </a:t>
            </a:r>
            <a:r>
              <a:rPr b="0" lang="fr-FR" sz="2000" spc="-1" strike="noStrike">
                <a:solidFill>
                  <a:srgbClr val="2e2b21"/>
                </a:solidFill>
                <a:latin typeface="Tw Cen MT"/>
              </a:rPr>
              <a:t>outils de création de vidéos, de sons, modification de voix, films d’animation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Splice, BgRem, MyVoiceMood, Audacity, Logimix, Renderforest, OcenAudio, Simplified, SocialBook video Background Remover, Kapwing, OBS Open Broadcaster Software, Streamable, EkoStudio, Plotagon, Voxal, Vimeo Create, OpenShot, Phonopaper, Voice Changer, DTMF Tone Generator, Fake music générator</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0" lang="fr-FR" sz="2200" spc="-1" strike="noStrike">
                <a:solidFill>
                  <a:srgbClr val="2e2b21"/>
                </a:solidFill>
                <a:latin typeface="Tw Cen MT"/>
              </a:rPr>
              <a:t>- </a:t>
            </a:r>
            <a:r>
              <a:rPr b="0" lang="fr-FR" sz="2000" spc="-1" strike="noStrike">
                <a:solidFill>
                  <a:srgbClr val="2e2b21"/>
                </a:solidFill>
                <a:latin typeface="Tw Cen MT"/>
              </a:rPr>
              <a:t>banque d’outils </a:t>
            </a:r>
            <a:r>
              <a:rPr b="0" lang="fr-FR" sz="2200" spc="-1" strike="noStrike">
                <a:solidFill>
                  <a:srgbClr val="2e2b21"/>
                </a:solidFill>
                <a:latin typeface="Tw Cen MT"/>
              </a:rPr>
              <a:t>:</a:t>
            </a:r>
            <a:endParaRPr b="0" lang="en-US" sz="22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La Digitale, MiCitF, Arasaac</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0" lang="fr-FR" sz="2200" spc="-1" strike="noStrike">
                <a:solidFill>
                  <a:srgbClr val="2e2b21"/>
                </a:solidFill>
                <a:latin typeface="Tw Cen MT"/>
              </a:rPr>
              <a:t>- </a:t>
            </a:r>
            <a:r>
              <a:rPr b="0" lang="fr-FR" sz="2000" spc="-1" strike="noStrike">
                <a:solidFill>
                  <a:srgbClr val="2e2b21"/>
                </a:solidFill>
                <a:latin typeface="Tw Cen MT"/>
              </a:rPr>
              <a:t>banque de cartes et affiches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David Rumsey Map Collection, Harry Ransom Center</a:t>
            </a:r>
            <a:endParaRPr b="0" lang="en-US" sz="1600" spc="-1" strike="noStrike">
              <a:solidFill>
                <a:srgbClr val="2e2b21"/>
              </a:solidFill>
              <a:latin typeface="Tw Cen MT"/>
            </a:endParaRPr>
          </a:p>
          <a:p>
            <a:pPr>
              <a:lnSpc>
                <a:spcPct val="90000"/>
              </a:lnSpc>
              <a:spcBef>
                <a:spcPts val="1417"/>
              </a:spcBef>
              <a:buNone/>
              <a:tabLst>
                <a:tab algn="l" pos="0"/>
              </a:tabLst>
            </a:pPr>
            <a:endParaRPr b="0" lang="en-US" sz="1600" spc="-1" strike="noStrike">
              <a:solidFill>
                <a:srgbClr val="2e2b21"/>
              </a:solidFill>
              <a:latin typeface="Tw Cen MT"/>
            </a:endParaRPr>
          </a:p>
          <a:p>
            <a:pPr>
              <a:lnSpc>
                <a:spcPct val="90000"/>
              </a:lnSpc>
              <a:spcBef>
                <a:spcPts val="1199"/>
              </a:spcBef>
              <a:spcAft>
                <a:spcPts val="201"/>
              </a:spcAft>
              <a:buNone/>
              <a:tabLst>
                <a:tab algn="l" pos="0"/>
              </a:tabLst>
            </a:pPr>
            <a:endParaRPr b="0" lang="en-US" sz="2200" spc="-1" strike="noStrike">
              <a:solidFill>
                <a:srgbClr val="2e2b21"/>
              </a:solidFill>
              <a:latin typeface="Tw Cen MT"/>
            </a:endParaRPr>
          </a:p>
        </p:txBody>
      </p:sp>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6" name="PlaceHolder 1"/>
          <p:cNvSpPr>
            <a:spLocks noGrp="1"/>
          </p:cNvSpPr>
          <p:nvPr>
            <p:ph type="title"/>
          </p:nvPr>
        </p:nvSpPr>
        <p:spPr>
          <a:xfrm>
            <a:off x="1024200" y="585360"/>
            <a:ext cx="9719640" cy="1499400"/>
          </a:xfrm>
          <a:prstGeom prst="rect">
            <a:avLst/>
          </a:prstGeom>
          <a:noFill/>
          <a:ln w="0">
            <a:noFill/>
          </a:ln>
        </p:spPr>
        <p:txBody>
          <a:bodyPr anchor="ctr">
            <a:normAutofit/>
          </a:bodyPr>
          <a:p>
            <a:pPr>
              <a:lnSpc>
                <a:spcPct val="80000"/>
              </a:lnSpc>
              <a:buNone/>
            </a:pPr>
            <a:r>
              <a:rPr b="0" lang="fr-FR" sz="5000" spc="97" strike="noStrike" cap="all">
                <a:solidFill>
                  <a:srgbClr val="474233"/>
                </a:solidFill>
                <a:latin typeface="Tw Cen MT Condensed"/>
              </a:rPr>
              <a:t>Des outils en ligne</a:t>
            </a:r>
            <a:br>
              <a:rPr sz="4000"/>
            </a:br>
            <a:r>
              <a:rPr b="0" lang="fr-FR" sz="3200" spc="97" strike="noStrike" u="sng" cap="all">
                <a:solidFill>
                  <a:srgbClr val="c4d8d7"/>
                </a:solidFill>
                <a:uFillTx/>
                <a:latin typeface="Tw Cen MT Condensed"/>
                <a:hlinkClick r:id="rId1"/>
              </a:rPr>
              <a:t>https://scape.enepe.fr/bric-a-brac.html</a:t>
            </a:r>
            <a:r>
              <a:rPr b="0" lang="fr-FR" sz="3200" spc="97" strike="noStrike" cap="all">
                <a:solidFill>
                  <a:srgbClr val="c4d8d7"/>
                </a:solidFill>
                <a:latin typeface="Tw Cen MT Condensed"/>
              </a:rPr>
              <a:t> </a:t>
            </a:r>
            <a:endParaRPr b="0" lang="en-US" sz="3200" spc="-1" strike="noStrike">
              <a:solidFill>
                <a:srgbClr val="2e2b21"/>
              </a:solidFill>
              <a:latin typeface="Tw Cen MT"/>
            </a:endParaRPr>
          </a:p>
        </p:txBody>
      </p:sp>
      <p:sp>
        <p:nvSpPr>
          <p:cNvPr id="287" name="PlaceHolder 2"/>
          <p:cNvSpPr>
            <a:spLocks noGrp="1"/>
          </p:cNvSpPr>
          <p:nvPr>
            <p:ph/>
          </p:nvPr>
        </p:nvSpPr>
        <p:spPr>
          <a:xfrm>
            <a:off x="1024200" y="2286000"/>
            <a:ext cx="10253160" cy="4194000"/>
          </a:xfrm>
          <a:prstGeom prst="rect">
            <a:avLst/>
          </a:prstGeom>
          <a:noFill/>
          <a:ln w="0">
            <a:noFill/>
          </a:ln>
        </p:spPr>
        <p:txBody>
          <a:bodyPr lIns="45720" rIns="45720" anchor="t">
            <a:normAutofit fontScale="91000"/>
          </a:bodyPr>
          <a:p>
            <a:pPr marL="311040">
              <a:lnSpc>
                <a:spcPct val="90000"/>
              </a:lnSpc>
              <a:spcBef>
                <a:spcPts val="201"/>
              </a:spcBef>
              <a:spcAft>
                <a:spcPts val="400"/>
              </a:spcAft>
              <a:buNone/>
              <a:tabLst>
                <a:tab algn="l" pos="0"/>
              </a:tabLst>
            </a:pPr>
            <a:r>
              <a:rPr b="0" lang="fr-FR" sz="2000" spc="-1" strike="noStrike">
                <a:solidFill>
                  <a:srgbClr val="2e2b21"/>
                </a:solidFill>
                <a:latin typeface="Tw Cen MT"/>
              </a:rPr>
              <a:t>- outils de graphisme pour créer des BD, des cartes géographiques, des faux documents, des logos, des portraits robots, de faux échanges sur les réseaux sociaux, QR Codes, messages éphémères, plaques de rues : </a:t>
            </a:r>
            <a:endParaRPr b="0" lang="en-US" sz="2000" spc="-1" strike="noStrike">
              <a:solidFill>
                <a:srgbClr val="2e2b21"/>
              </a:solidFill>
              <a:latin typeface="Tw Cen MT"/>
            </a:endParaRPr>
          </a:p>
          <a:p>
            <a:pPr marL="640080">
              <a:lnSpc>
                <a:spcPct val="90000"/>
              </a:lnSpc>
              <a:spcBef>
                <a:spcPts val="201"/>
              </a:spcBef>
              <a:spcAft>
                <a:spcPts val="400"/>
              </a:spcAft>
              <a:buNone/>
              <a:tabLst>
                <a:tab algn="l" pos="0"/>
              </a:tabLst>
            </a:pPr>
            <a:r>
              <a:rPr b="0" lang="fr-FR" sz="1600" spc="-1" strike="noStrike">
                <a:solidFill>
                  <a:srgbClr val="689c9a"/>
                </a:solidFill>
                <a:latin typeface="Tw Cen MT"/>
              </a:rPr>
              <a:t>Blush, Lywi, Fett, Night Café, Lexica, ScreenToGIF, SetPose, Canva, Genially, Craticule, Simplified, Zeoob, NCTM DynamicPaper, QCMCam, Clip Drop, ColorGrab, link-to-qr.com, url.dev, Free passeport template, juxtapose JS, Art Transfert, Textgiraffe (Free Logo Maker), Pastebin, Omnesviae itinerarium romanum, BDnF la Fabrique à BD, Story Tool, Online Business card generator, Online barrecode generator, online label generator, Mapgen4, Yellkey, Generador de cartas antiguas, Metro Map Maker, Fun-Generatoren, Geekprank, Scibble Maps, , Detective App, Privé Photo Album, KYMS Keep your media safe, TextingStory, FlashFace, PhotoKako, The Rasterbator, Origami simulator, The aerial Bold Projecy, Ma Une personnalisée, Wemawema, Catalog Card Generator, Make Beliefs Comix, Earth Bond Text, Snazzy Maps, Panorama to Cubemap, Red Lens Template, Secret Anaflyph message, CubeMap and TOAST Map Generator, L’alphabet plastique d’Herbin, Onetimesecret, MapMSG, iMenuPro, Yarr Pirate maps, Unicode text converter, Ascii etc converter, Wanted poster creator, Fake Receipt, Custom Receipt Maker, Telle.wtf</a:t>
            </a:r>
            <a:endParaRPr b="0" lang="en-US" sz="1600" spc="-1" strike="noStrike">
              <a:solidFill>
                <a:srgbClr val="2e2b21"/>
              </a:solidFill>
              <a:latin typeface="Tw Cen MT"/>
            </a:endParaRPr>
          </a:p>
          <a:p>
            <a:pPr marL="311040">
              <a:lnSpc>
                <a:spcPct val="90000"/>
              </a:lnSpc>
              <a:spcBef>
                <a:spcPts val="201"/>
              </a:spcBef>
              <a:spcAft>
                <a:spcPts val="400"/>
              </a:spcAft>
              <a:buNone/>
              <a:tabLst>
                <a:tab algn="l" pos="0"/>
              </a:tabLst>
            </a:pPr>
            <a:endParaRPr b="0" lang="en-US" sz="17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2000" spc="-1" strike="noStrike">
                <a:solidFill>
                  <a:srgbClr val="2e2b21"/>
                </a:solidFill>
                <a:latin typeface="Tw Cen MT"/>
              </a:rPr>
              <a:t>- outils de créations de noms, de lieux et d’univers :</a:t>
            </a:r>
            <a:endParaRPr b="0" lang="en-US" sz="2000" spc="-1" strike="noStrike">
              <a:solidFill>
                <a:srgbClr val="2e2b21"/>
              </a:solidFill>
              <a:latin typeface="Tw Cen MT"/>
            </a:endParaRPr>
          </a:p>
          <a:p>
            <a:pPr marL="640080">
              <a:lnSpc>
                <a:spcPct val="90000"/>
              </a:lnSpc>
              <a:spcBef>
                <a:spcPts val="201"/>
              </a:spcBef>
              <a:spcAft>
                <a:spcPts val="400"/>
              </a:spcAft>
              <a:buNone/>
              <a:tabLst>
                <a:tab algn="l" pos="0"/>
              </a:tabLst>
            </a:pPr>
            <a:r>
              <a:rPr b="0" lang="fr-FR" sz="1600" spc="-1" strike="noStrike">
                <a:solidFill>
                  <a:srgbClr val="689c9a"/>
                </a:solidFill>
                <a:latin typeface="Tw Cen MT"/>
              </a:rPr>
              <a:t>Name Generators, Frantasy Name Generators, Ma feuille d’Aventure, Nouvelle Carte du Tendre</a:t>
            </a:r>
            <a:endParaRPr b="0" lang="en-US" sz="1600" spc="-1" strike="noStrike">
              <a:solidFill>
                <a:srgbClr val="2e2b21"/>
              </a:solidFill>
              <a:latin typeface="Tw Cen MT"/>
            </a:endParaRPr>
          </a:p>
          <a:p>
            <a:pPr>
              <a:lnSpc>
                <a:spcPct val="90000"/>
              </a:lnSpc>
              <a:spcBef>
                <a:spcPts val="1417"/>
              </a:spcBef>
              <a:buNone/>
              <a:tabLst>
                <a:tab algn="l" pos="0"/>
              </a:tabLst>
            </a:pPr>
            <a:endParaRPr b="0" lang="en-US" sz="1600" spc="-1" strike="noStrike">
              <a:solidFill>
                <a:srgbClr val="2e2b21"/>
              </a:solidFill>
              <a:latin typeface="Tw Cen MT"/>
            </a:endParaRPr>
          </a:p>
          <a:p>
            <a:pPr>
              <a:lnSpc>
                <a:spcPct val="90000"/>
              </a:lnSpc>
              <a:spcBef>
                <a:spcPts val="1199"/>
              </a:spcBef>
              <a:spcAft>
                <a:spcPts val="201"/>
              </a:spcAft>
              <a:buNone/>
              <a:tabLst>
                <a:tab algn="l" pos="0"/>
              </a:tabLst>
            </a:pPr>
            <a:endParaRPr b="0" lang="en-US" sz="2200" spc="-1" strike="noStrike">
              <a:solidFill>
                <a:srgbClr val="2e2b21"/>
              </a:solidFill>
              <a:latin typeface="Tw Cen MT"/>
            </a:endParaRPr>
          </a:p>
        </p:txBody>
      </p:sp>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8" name="PlaceHolder 1"/>
          <p:cNvSpPr>
            <a:spLocks noGrp="1"/>
          </p:cNvSpPr>
          <p:nvPr>
            <p:ph type="title"/>
          </p:nvPr>
        </p:nvSpPr>
        <p:spPr>
          <a:xfrm>
            <a:off x="1024200" y="585360"/>
            <a:ext cx="9719640" cy="1499400"/>
          </a:xfrm>
          <a:prstGeom prst="rect">
            <a:avLst/>
          </a:prstGeom>
          <a:noFill/>
          <a:ln w="0">
            <a:noFill/>
          </a:ln>
        </p:spPr>
        <p:txBody>
          <a:bodyPr anchor="ctr">
            <a:normAutofit/>
          </a:bodyPr>
          <a:p>
            <a:pPr>
              <a:lnSpc>
                <a:spcPct val="80000"/>
              </a:lnSpc>
              <a:buNone/>
            </a:pPr>
            <a:r>
              <a:rPr b="0" lang="fr-FR" sz="5000" spc="97" strike="noStrike" cap="all">
                <a:solidFill>
                  <a:srgbClr val="474233"/>
                </a:solidFill>
                <a:latin typeface="Tw Cen MT Condensed"/>
              </a:rPr>
              <a:t>Des outils en ligne</a:t>
            </a:r>
            <a:br>
              <a:rPr sz="5000"/>
            </a:br>
            <a:r>
              <a:rPr b="0" lang="fr-FR" sz="3200" spc="97" strike="noStrike" u="sng" cap="all">
                <a:solidFill>
                  <a:srgbClr val="c4d8d7"/>
                </a:solidFill>
                <a:uFillTx/>
                <a:latin typeface="Tw Cen MT Condensed"/>
                <a:hlinkClick r:id="rId1"/>
              </a:rPr>
              <a:t>https://scape.enepe.fr/bric-a-brac.html</a:t>
            </a:r>
            <a:r>
              <a:rPr b="0" lang="fr-FR" sz="3200" spc="97" strike="noStrike" cap="all">
                <a:solidFill>
                  <a:srgbClr val="c4d8d7"/>
                </a:solidFill>
                <a:latin typeface="Tw Cen MT Condensed"/>
              </a:rPr>
              <a:t> </a:t>
            </a:r>
            <a:endParaRPr b="0" lang="en-US" sz="3200" spc="-1" strike="noStrike">
              <a:solidFill>
                <a:srgbClr val="2e2b21"/>
              </a:solidFill>
              <a:latin typeface="Tw Cen MT"/>
            </a:endParaRPr>
          </a:p>
        </p:txBody>
      </p:sp>
      <p:sp>
        <p:nvSpPr>
          <p:cNvPr id="289" name="PlaceHolder 2"/>
          <p:cNvSpPr>
            <a:spLocks noGrp="1"/>
          </p:cNvSpPr>
          <p:nvPr>
            <p:ph/>
          </p:nvPr>
        </p:nvSpPr>
        <p:spPr>
          <a:xfrm>
            <a:off x="1024200" y="2286000"/>
            <a:ext cx="10253160" cy="4194000"/>
          </a:xfrm>
          <a:prstGeom prst="rect">
            <a:avLst/>
          </a:prstGeom>
          <a:noFill/>
          <a:ln w="0">
            <a:noFill/>
          </a:ln>
        </p:spPr>
        <p:txBody>
          <a:bodyPr lIns="45720" rIns="45720" anchor="t">
            <a:normAutofit fontScale="87000"/>
          </a:bodyPr>
          <a:p>
            <a:pPr marL="91440" indent="-91440">
              <a:lnSpc>
                <a:spcPct val="90000"/>
              </a:lnSpc>
              <a:spcBef>
                <a:spcPts val="1199"/>
              </a:spcBef>
              <a:spcAft>
                <a:spcPts val="201"/>
              </a:spcAft>
              <a:buClr>
                <a:srgbClr val="9cbebd"/>
              </a:buClr>
              <a:buFont typeface="Tw Cen MT"/>
              <a:buChar char=" "/>
            </a:pPr>
            <a:r>
              <a:rPr b="0" lang="fr-FR" sz="2000" spc="-1" strike="noStrike">
                <a:solidFill>
                  <a:srgbClr val="2e2b21"/>
                </a:solidFill>
                <a:latin typeface="Tw Cen MT"/>
              </a:rPr>
              <a:t>- générateurs de machines, codes, écriture manuscrite, cryptogtaphie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Calligrapher.AI, cryptovisuelle, Agamographe, Pictogrammes consignes, Code puzzle, PolyPad,  Conceptis Puzzle, générateurs de jeux de lettres, Mywordle, Tête-dure, Rune Generator, Encode Mighty things, Nasacode, outil de conversion, Dessin binaire, VeraCrypt, Coffre virtuel, Fabricius, Javascript Encryption and decryption, Codes secrets, Morse code Translator, Caesar cipher – Encryption / automatic decryption, Enigma Machine Emulator, Enigma Simulator, Roman Nums Converter, cryptic calendar, twiter secret message, Verrou Elegoo, Wheel of Name, Cipher Tools, NICERC Enigma Cylinder, Futurama Alienese Decoder, Solfa Cipher, Codebreaker, Secret Code Worksheet Generator, Pool of randiance Décodeur, Flippity, secret Message generator, Cryptogram Maker, Cryptiii, Rapid Tables, Générateur d’engrenages, Kenny code, Convertisseur Shadoks</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0" lang="fr-FR" sz="2000" spc="-1" strike="noStrike">
                <a:solidFill>
                  <a:srgbClr val="2e2b21"/>
                </a:solidFill>
                <a:latin typeface="Tw Cen MT"/>
              </a:rPr>
              <a:t>- création de chasse au trésor, d’histoires, livre dont vous êtes le héros, jeux :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Bipper, Moiki, Graaly, Rakura, Celestory, Qui est-ce géométrie, Le Glide dont vous êtes le héros, Aris, Room escape Maker, Scaposcope, Wikidata Card Game Generator, Petites chasses au trésor, Zen Flowchartn, Diagrammes en ligne, Arduino portable escape the room, Micanicartes, Foxie</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0" lang="fr-FR" sz="2000" spc="-1" strike="noStrike">
                <a:solidFill>
                  <a:srgbClr val="2e2b21"/>
                </a:solidFill>
                <a:latin typeface="Tw Cen MT"/>
              </a:rPr>
              <a:t>- affichage de scores, tirage au sort, compte à rebours, classement </a:t>
            </a:r>
            <a:r>
              <a:rPr b="0" lang="fr-FR" sz="2200" spc="-1" strike="noStrike">
                <a:solidFill>
                  <a:srgbClr val="2e2b21"/>
                </a:solidFill>
                <a:latin typeface="Tw Cen MT"/>
              </a:rPr>
              <a:t>: </a:t>
            </a:r>
            <a:endParaRPr b="0" lang="en-US" sz="22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Classement évolutif, Plus fort que powerpoint, Modulo, lancé de dés colorés, Time TImer, Powerpoint Countdown Timer, Bomb Countdown, onlineClock, Minuteur S’cape, Compteur-prompteur, Clock Face Generator, Online Stopwatch</a:t>
            </a:r>
            <a:endParaRPr b="0" lang="en-US" sz="1600" spc="-1" strike="noStrike">
              <a:solidFill>
                <a:srgbClr val="2e2b21"/>
              </a:solidFill>
              <a:latin typeface="Tw Cen MT"/>
            </a:endParaRPr>
          </a:p>
          <a:p>
            <a:pPr marL="311040">
              <a:lnSpc>
                <a:spcPct val="90000"/>
              </a:lnSpc>
              <a:spcBef>
                <a:spcPts val="201"/>
              </a:spcBef>
              <a:spcAft>
                <a:spcPts val="400"/>
              </a:spcAft>
              <a:buNone/>
              <a:tabLst>
                <a:tab algn="l" pos="0"/>
              </a:tabLst>
            </a:pPr>
            <a:endParaRPr b="0" lang="en-US" sz="1400" spc="-1" strike="noStrike">
              <a:solidFill>
                <a:srgbClr val="2e2b21"/>
              </a:solidFill>
              <a:latin typeface="Tw Cen MT"/>
            </a:endParaRPr>
          </a:p>
          <a:p>
            <a:pPr>
              <a:lnSpc>
                <a:spcPct val="90000"/>
              </a:lnSpc>
              <a:spcBef>
                <a:spcPts val="1199"/>
              </a:spcBef>
              <a:spcAft>
                <a:spcPts val="201"/>
              </a:spcAft>
              <a:buNone/>
              <a:tabLst>
                <a:tab algn="l" pos="0"/>
              </a:tabLst>
            </a:pPr>
            <a:endParaRPr b="0" lang="en-US" sz="2200" spc="-1" strike="noStrike">
              <a:solidFill>
                <a:srgbClr val="2e2b21"/>
              </a:solidFill>
              <a:latin typeface="Tw Cen MT"/>
            </a:endParaRPr>
          </a:p>
        </p:txBody>
      </p:sp>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0" name="PlaceHolder 1"/>
          <p:cNvSpPr>
            <a:spLocks noGrp="1"/>
          </p:cNvSpPr>
          <p:nvPr>
            <p:ph type="title"/>
          </p:nvPr>
        </p:nvSpPr>
        <p:spPr>
          <a:xfrm>
            <a:off x="1024200" y="585360"/>
            <a:ext cx="9719640" cy="1499400"/>
          </a:xfrm>
          <a:prstGeom prst="rect">
            <a:avLst/>
          </a:prstGeom>
          <a:noFill/>
          <a:ln w="0">
            <a:noFill/>
          </a:ln>
        </p:spPr>
        <p:txBody>
          <a:bodyPr anchor="ctr">
            <a:normAutofit/>
          </a:bodyPr>
          <a:p>
            <a:pPr>
              <a:lnSpc>
                <a:spcPct val="80000"/>
              </a:lnSpc>
              <a:buNone/>
            </a:pPr>
            <a:r>
              <a:rPr b="0" lang="fr-FR" sz="5000" spc="97" strike="noStrike" cap="all">
                <a:solidFill>
                  <a:srgbClr val="474233"/>
                </a:solidFill>
                <a:latin typeface="Tw Cen MT Condensed"/>
              </a:rPr>
              <a:t>Des outils en ligne</a:t>
            </a:r>
            <a:br>
              <a:rPr sz="5000"/>
            </a:br>
            <a:r>
              <a:rPr b="0" lang="fr-FR" sz="3200" spc="97" strike="noStrike" u="sng" cap="all">
                <a:solidFill>
                  <a:srgbClr val="c4d8d7"/>
                </a:solidFill>
                <a:uFillTx/>
                <a:latin typeface="Tw Cen MT Condensed"/>
                <a:hlinkClick r:id="rId1"/>
              </a:rPr>
              <a:t>https://scape.enepe.fr/bric-a-brac.html</a:t>
            </a:r>
            <a:r>
              <a:rPr b="0" lang="fr-FR" sz="3200" spc="97" strike="noStrike" cap="all">
                <a:solidFill>
                  <a:srgbClr val="c4d8d7"/>
                </a:solidFill>
                <a:latin typeface="Tw Cen MT Condensed"/>
              </a:rPr>
              <a:t> </a:t>
            </a:r>
            <a:endParaRPr b="0" lang="en-US" sz="3200" spc="-1" strike="noStrike">
              <a:solidFill>
                <a:srgbClr val="2e2b21"/>
              </a:solidFill>
              <a:latin typeface="Tw Cen MT"/>
            </a:endParaRPr>
          </a:p>
        </p:txBody>
      </p:sp>
      <p:sp>
        <p:nvSpPr>
          <p:cNvPr id="291" name="PlaceHolder 2"/>
          <p:cNvSpPr>
            <a:spLocks noGrp="1"/>
          </p:cNvSpPr>
          <p:nvPr>
            <p:ph/>
          </p:nvPr>
        </p:nvSpPr>
        <p:spPr>
          <a:xfrm>
            <a:off x="1024200" y="2286000"/>
            <a:ext cx="10253160" cy="4194000"/>
          </a:xfrm>
          <a:prstGeom prst="rect">
            <a:avLst/>
          </a:prstGeom>
          <a:noFill/>
          <a:ln w="0">
            <a:noFill/>
          </a:ln>
        </p:spPr>
        <p:txBody>
          <a:bodyPr lIns="45720" rIns="45720" anchor="t">
            <a:normAutofit fontScale="92000"/>
          </a:bodyPr>
          <a:p>
            <a:pPr marL="91440" indent="-91440">
              <a:lnSpc>
                <a:spcPct val="90000"/>
              </a:lnSpc>
              <a:spcBef>
                <a:spcPts val="1199"/>
              </a:spcBef>
              <a:spcAft>
                <a:spcPts val="201"/>
              </a:spcAft>
              <a:buClr>
                <a:srgbClr val="9cbebd"/>
              </a:buClr>
              <a:buFont typeface="Tw Cen MT"/>
              <a:buChar char=" "/>
            </a:pPr>
            <a:r>
              <a:rPr b="0" lang="fr-FR" sz="2000" spc="-1" strike="noStrike">
                <a:solidFill>
                  <a:srgbClr val="2e2b21"/>
                </a:solidFill>
                <a:latin typeface="Tw Cen MT"/>
              </a:rPr>
              <a:t>- outils d’intelligence artificielle :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Characters.AI, Beatowen.AI, Teachable Machine, ChatGPT, This person does not exist, Photosonic, PhotoRoom</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0" lang="fr-FR" sz="2400" spc="-1" strike="noStrike">
                <a:solidFill>
                  <a:srgbClr val="2e2b21"/>
                </a:solidFill>
                <a:latin typeface="Tw Cen MT"/>
              </a:rPr>
              <a:t>- </a:t>
            </a:r>
            <a:r>
              <a:rPr b="0" lang="fr-FR" sz="2000" spc="-1" strike="noStrike">
                <a:solidFill>
                  <a:srgbClr val="2e2b21"/>
                </a:solidFill>
                <a:latin typeface="Tw Cen MT"/>
              </a:rPr>
              <a:t>générateur de réponses par IA :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Qu’aurait pensé Napoléon</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0" lang="fr-FR" sz="2000" spc="-1" strike="noStrike">
                <a:solidFill>
                  <a:srgbClr val="2e2b21"/>
                </a:solidFill>
                <a:latin typeface="Tw Cen MT"/>
              </a:rPr>
              <a:t>- création d’outils et matériels, découpe laser :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boxes,py, chaîne Youtube Le Labo d’Heliox, Tube FR, Thermocrochet, MécaniCartes, Nail Puzzle Bax, laser Cut Slide Puzzle, Outils et visuels, 24 Digital Breakout Tools, BookArt Generator, Carte Infinie, Carteagratter, Apprentice Maze Puzzle Box, Décor Grimoire, Cube Labyrinth, Puzzle box remix, Template Maker, Valentine’s Secret box, Gear template generator</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0" lang="fr-FR" sz="2000" spc="-1" strike="noStrike">
                <a:solidFill>
                  <a:srgbClr val="2e2b21"/>
                </a:solidFill>
                <a:latin typeface="Tw Cen MT"/>
              </a:rPr>
              <a:t>- réalité augmentée :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Foxar, ArgoPlay, Artsteps, AR Makr, KaviAR</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0" lang="fr-FR" sz="2000" spc="-1" strike="noStrike">
                <a:solidFill>
                  <a:srgbClr val="2e2b21"/>
                </a:solidFill>
                <a:latin typeface="Tw Cen MT"/>
              </a:rPr>
              <a:t>- visite virtuelle en ligne :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600" spc="-1" strike="noStrike">
                <a:solidFill>
                  <a:srgbClr val="689c9a"/>
                </a:solidFill>
                <a:latin typeface="Tw Cen MT"/>
              </a:rPr>
              <a:t>Playvisit, Marzipano, </a:t>
            </a:r>
            <a:endParaRPr b="0" lang="en-US" sz="1600" spc="-1" strike="noStrike">
              <a:solidFill>
                <a:srgbClr val="2e2b21"/>
              </a:solidFill>
              <a:latin typeface="Tw Cen MT"/>
            </a:endParaRPr>
          </a:p>
          <a:p>
            <a:pPr>
              <a:lnSpc>
                <a:spcPct val="90000"/>
              </a:lnSpc>
              <a:spcBef>
                <a:spcPts val="1199"/>
              </a:spcBef>
              <a:spcAft>
                <a:spcPts val="201"/>
              </a:spcAft>
              <a:buNone/>
              <a:tabLst>
                <a:tab algn="l" pos="0"/>
              </a:tabLst>
            </a:pPr>
            <a:endParaRPr b="0" lang="en-US" sz="2200" spc="-1" strike="noStrike">
              <a:solidFill>
                <a:srgbClr val="2e2b21"/>
              </a:solidFill>
              <a:latin typeface="Tw Cen MT"/>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2" name="PlaceHolder 1"/>
          <p:cNvSpPr>
            <a:spLocks noGrp="1"/>
          </p:cNvSpPr>
          <p:nvPr>
            <p:ph type="title"/>
          </p:nvPr>
        </p:nvSpPr>
        <p:spPr>
          <a:xfrm>
            <a:off x="1024200" y="585360"/>
            <a:ext cx="9719640" cy="1499400"/>
          </a:xfrm>
          <a:prstGeom prst="rect">
            <a:avLst/>
          </a:prstGeom>
          <a:noFill/>
          <a:ln w="0">
            <a:noFill/>
          </a:ln>
        </p:spPr>
        <p:txBody>
          <a:bodyPr anchor="ctr">
            <a:normAutofit/>
          </a:bodyPr>
          <a:p>
            <a:pPr>
              <a:lnSpc>
                <a:spcPct val="80000"/>
              </a:lnSpc>
              <a:buNone/>
            </a:pPr>
            <a:r>
              <a:rPr b="0" lang="fr-FR" sz="5000" spc="97" strike="noStrike" cap="all">
                <a:solidFill>
                  <a:srgbClr val="474233"/>
                </a:solidFill>
                <a:latin typeface="Tw Cen MT Condensed"/>
              </a:rPr>
              <a:t>Des outils en ligne</a:t>
            </a:r>
            <a:br>
              <a:rPr sz="5000"/>
            </a:br>
            <a:r>
              <a:rPr b="0" lang="fr-FR" sz="3200" spc="97" strike="noStrike" u="sng" cap="all">
                <a:solidFill>
                  <a:srgbClr val="c4d8d7"/>
                </a:solidFill>
                <a:uFillTx/>
                <a:latin typeface="Tw Cen MT Condensed"/>
                <a:hlinkClick r:id="rId1"/>
              </a:rPr>
              <a:t>https://scape.enepe.fr/bric-a-brac.html</a:t>
            </a:r>
            <a:r>
              <a:rPr b="0" lang="fr-FR" sz="3200" spc="97" strike="noStrike" cap="all">
                <a:solidFill>
                  <a:srgbClr val="c4d8d7"/>
                </a:solidFill>
                <a:latin typeface="Tw Cen MT Condensed"/>
              </a:rPr>
              <a:t> </a:t>
            </a:r>
            <a:endParaRPr b="0" lang="en-US" sz="3200" spc="-1" strike="noStrike">
              <a:solidFill>
                <a:srgbClr val="2e2b21"/>
              </a:solidFill>
              <a:latin typeface="Tw Cen MT"/>
            </a:endParaRPr>
          </a:p>
        </p:txBody>
      </p:sp>
      <p:sp>
        <p:nvSpPr>
          <p:cNvPr id="293" name="PlaceHolder 2"/>
          <p:cNvSpPr>
            <a:spLocks noGrp="1"/>
          </p:cNvSpPr>
          <p:nvPr>
            <p:ph/>
          </p:nvPr>
        </p:nvSpPr>
        <p:spPr>
          <a:xfrm>
            <a:off x="1024200" y="2286000"/>
            <a:ext cx="10253160" cy="4194000"/>
          </a:xfrm>
          <a:prstGeom prst="rect">
            <a:avLst/>
          </a:prstGeom>
          <a:noFill/>
          <a:ln w="0">
            <a:noFill/>
          </a:ln>
        </p:spPr>
        <p:txBody>
          <a:bodyPr lIns="45720" rIns="45720" anchor="t">
            <a:normAutofit/>
          </a:bodyPr>
          <a:p>
            <a:pPr marL="91440" indent="-91440">
              <a:lnSpc>
                <a:spcPct val="90000"/>
              </a:lnSpc>
              <a:spcBef>
                <a:spcPts val="1199"/>
              </a:spcBef>
              <a:spcAft>
                <a:spcPts val="201"/>
              </a:spcAft>
              <a:buClr>
                <a:srgbClr val="9cbebd"/>
              </a:buClr>
              <a:buFont typeface="Tw Cen MT"/>
              <a:buChar char=" "/>
            </a:pPr>
            <a:r>
              <a:rPr b="0" lang="fr-FR" sz="2000" spc="-1" strike="noStrike">
                <a:solidFill>
                  <a:srgbClr val="2e2b21"/>
                </a:solidFill>
                <a:latin typeface="Tw Cen MT"/>
              </a:rPr>
              <a:t>- kit complet :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400" spc="-1" strike="noStrike">
                <a:solidFill>
                  <a:srgbClr val="689c9a"/>
                </a:solidFill>
                <a:latin typeface="Tw Cen MT"/>
              </a:rPr>
              <a:t>L’atelier de Grümph, Boîte en cavale, Escape-team, Âme d’enfant, Anniversaire en or</a:t>
            </a:r>
            <a:endParaRPr b="0" lang="en-US" sz="14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0" lang="fr-FR" sz="2000" spc="-1" strike="noStrike">
                <a:solidFill>
                  <a:srgbClr val="2e2b21"/>
                </a:solidFill>
                <a:latin typeface="Tw Cen MT"/>
              </a:rPr>
              <a:t>- sites d’escape rooms :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400" spc="-1" strike="noStrike">
                <a:solidFill>
                  <a:srgbClr val="689c9a"/>
                </a:solidFill>
                <a:latin typeface="Tw Cen MT"/>
              </a:rPr>
              <a:t>Enchambered, Escapegameworkshop.com</a:t>
            </a:r>
            <a:endParaRPr b="0" lang="en-US" sz="14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tabLst>
                <a:tab algn="l" pos="0"/>
              </a:tabLst>
            </a:pPr>
            <a:r>
              <a:rPr b="0" lang="fr-FR" sz="2000" spc="-1" strike="noStrike">
                <a:solidFill>
                  <a:srgbClr val="2e2b21"/>
                </a:solidFill>
                <a:latin typeface="Tw Cen MT"/>
              </a:rPr>
              <a:t>- annuaire de ressources : </a:t>
            </a:r>
            <a:endParaRPr b="0" lang="en-US" sz="2000" spc="-1" strike="noStrike">
              <a:solidFill>
                <a:srgbClr val="2e2b21"/>
              </a:solidFill>
              <a:latin typeface="Tw Cen MT"/>
            </a:endParaRPr>
          </a:p>
          <a:p>
            <a:pPr marL="311040">
              <a:lnSpc>
                <a:spcPct val="90000"/>
              </a:lnSpc>
              <a:spcBef>
                <a:spcPts val="201"/>
              </a:spcBef>
              <a:spcAft>
                <a:spcPts val="400"/>
              </a:spcAft>
              <a:buNone/>
              <a:tabLst>
                <a:tab algn="l" pos="0"/>
              </a:tabLst>
            </a:pPr>
            <a:r>
              <a:rPr b="0" lang="fr-FR" sz="1400" spc="-1" strike="noStrike">
                <a:solidFill>
                  <a:srgbClr val="689c9a"/>
                </a:solidFill>
                <a:latin typeface="Tw Cen MT"/>
              </a:rPr>
              <a:t>Tools, blue vertigo, Ecriture-art, Comparescape EDU-Games</a:t>
            </a:r>
            <a:endParaRPr b="0" lang="en-US" sz="1400" spc="-1" strike="noStrike">
              <a:solidFill>
                <a:srgbClr val="2e2b21"/>
              </a:solidFill>
              <a:latin typeface="Tw Cen MT"/>
            </a:endParaRPr>
          </a:p>
          <a:p>
            <a:pPr>
              <a:lnSpc>
                <a:spcPct val="90000"/>
              </a:lnSpc>
              <a:spcBef>
                <a:spcPts val="1199"/>
              </a:spcBef>
              <a:spcAft>
                <a:spcPts val="201"/>
              </a:spcAft>
              <a:buNone/>
              <a:tabLst>
                <a:tab algn="l" pos="0"/>
              </a:tabLst>
            </a:pPr>
            <a:endParaRPr b="0" lang="en-US" sz="2200" spc="-1" strike="noStrike">
              <a:solidFill>
                <a:srgbClr val="2e2b21"/>
              </a:solidFill>
              <a:latin typeface="Tw Cen MT"/>
            </a:endParaRPr>
          </a:p>
        </p:txBody>
      </p:sp>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4"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Des ressources pédagogiques</a:t>
            </a:r>
            <a:endParaRPr b="0" lang="en-US" sz="5000" spc="-1" strike="noStrike">
              <a:solidFill>
                <a:srgbClr val="2e2b21"/>
              </a:solidFill>
              <a:latin typeface="Tw Cen MT"/>
            </a:endParaRPr>
          </a:p>
        </p:txBody>
      </p:sp>
      <p:pic>
        <p:nvPicPr>
          <p:cNvPr id="295" name="Espace réservé du contenu 4" descr=""/>
          <p:cNvPicPr/>
          <p:nvPr/>
        </p:nvPicPr>
        <p:blipFill>
          <a:blip r:embed="rId1"/>
          <a:stretch/>
        </p:blipFill>
        <p:spPr>
          <a:xfrm>
            <a:off x="9031680" y="2286000"/>
            <a:ext cx="2386800" cy="3428640"/>
          </a:xfrm>
          <a:prstGeom prst="rect">
            <a:avLst/>
          </a:prstGeom>
          <a:ln w="0">
            <a:noFill/>
          </a:ln>
        </p:spPr>
      </p:pic>
      <p:pic>
        <p:nvPicPr>
          <p:cNvPr id="296" name="Image 6" descr=""/>
          <p:cNvPicPr/>
          <p:nvPr/>
        </p:nvPicPr>
        <p:blipFill>
          <a:blip r:embed="rId2"/>
          <a:stretch/>
        </p:blipFill>
        <p:spPr>
          <a:xfrm>
            <a:off x="6152040" y="2286000"/>
            <a:ext cx="2432160" cy="3428640"/>
          </a:xfrm>
          <a:prstGeom prst="rect">
            <a:avLst/>
          </a:prstGeom>
          <a:ln w="0">
            <a:noFill/>
          </a:ln>
        </p:spPr>
      </p:pic>
      <p:pic>
        <p:nvPicPr>
          <p:cNvPr id="297" name="Image 12" descr=""/>
          <p:cNvPicPr/>
          <p:nvPr/>
        </p:nvPicPr>
        <p:blipFill>
          <a:blip r:embed="rId3"/>
          <a:stretch/>
        </p:blipFill>
        <p:spPr>
          <a:xfrm>
            <a:off x="2802960" y="2286000"/>
            <a:ext cx="2721960" cy="3849480"/>
          </a:xfrm>
          <a:prstGeom prst="rect">
            <a:avLst/>
          </a:prstGeom>
          <a:ln w="0">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1" name="PlaceHolder 1"/>
          <p:cNvSpPr>
            <a:spLocks noGrp="1"/>
          </p:cNvSpPr>
          <p:nvPr>
            <p:ph type="title"/>
          </p:nvPr>
        </p:nvSpPr>
        <p:spPr>
          <a:xfrm>
            <a:off x="1024200" y="471600"/>
            <a:ext cx="4388760" cy="1737000"/>
          </a:xfrm>
          <a:prstGeom prst="rect">
            <a:avLst/>
          </a:prstGeom>
          <a:noFill/>
          <a:ln w="0">
            <a:noFill/>
          </a:ln>
        </p:spPr>
        <p:txBody>
          <a:bodyPr anchor="ctr">
            <a:noAutofit/>
          </a:bodyPr>
          <a:p>
            <a:pPr>
              <a:lnSpc>
                <a:spcPct val="80000"/>
              </a:lnSpc>
              <a:buNone/>
            </a:pPr>
            <a:r>
              <a:rPr b="0" lang="fr-FR" sz="4000" spc="97" strike="noStrike" cap="all">
                <a:solidFill>
                  <a:srgbClr val="474233"/>
                </a:solidFill>
                <a:latin typeface="Tw Cen MT Condensed"/>
              </a:rPr>
              <a:t>Présentation : ESCAPE GAME ORIENTATION</a:t>
            </a:r>
            <a:endParaRPr b="0" lang="en-US" sz="4000" spc="-1" strike="noStrike">
              <a:solidFill>
                <a:srgbClr val="2e2b21"/>
              </a:solidFill>
              <a:latin typeface="Tw Cen MT"/>
            </a:endParaRPr>
          </a:p>
        </p:txBody>
      </p:sp>
      <p:sp>
        <p:nvSpPr>
          <p:cNvPr id="222" name="PlaceHolder 2"/>
          <p:cNvSpPr>
            <a:spLocks noGrp="1"/>
          </p:cNvSpPr>
          <p:nvPr>
            <p:ph/>
          </p:nvPr>
        </p:nvSpPr>
        <p:spPr>
          <a:xfrm>
            <a:off x="1024200" y="2257560"/>
            <a:ext cx="4388760" cy="3762000"/>
          </a:xfrm>
          <a:prstGeom prst="rect">
            <a:avLst/>
          </a:prstGeom>
          <a:noFill/>
          <a:ln w="0">
            <a:noFill/>
          </a:ln>
        </p:spPr>
        <p:txBody>
          <a:bodyPr anchor="t">
            <a:normAutofit fontScale="90000"/>
          </a:bodyPr>
          <a:p>
            <a:pPr>
              <a:lnSpc>
                <a:spcPct val="108000"/>
              </a:lnSpc>
              <a:spcBef>
                <a:spcPts val="601"/>
              </a:spcBef>
              <a:spcAft>
                <a:spcPts val="201"/>
              </a:spcAft>
              <a:buNone/>
              <a:tabLst>
                <a:tab algn="l" pos="0"/>
              </a:tabLst>
            </a:pPr>
            <a:r>
              <a:rPr b="0" lang="fr-FR" sz="1600" spc="-1" strike="noStrike">
                <a:solidFill>
                  <a:srgbClr val="689c9a"/>
                </a:solidFill>
                <a:latin typeface="Tw Cen MT"/>
              </a:rPr>
              <a:t>Où ? </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0" lang="fr-FR" sz="1600" spc="-1" strike="noStrike">
                <a:solidFill>
                  <a:srgbClr val="2e2b21"/>
                </a:solidFill>
                <a:latin typeface="Tw Cen MT"/>
              </a:rPr>
              <a:t>dans un collège REP+ de l’Oise</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0" lang="fr-FR" sz="1600" spc="-1" strike="noStrike">
                <a:solidFill>
                  <a:srgbClr val="689c9a"/>
                </a:solidFill>
                <a:latin typeface="Tw Cen MT"/>
              </a:rPr>
              <a:t>Quoi ? </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0" lang="fr-FR" sz="1600" spc="-1" strike="noStrike">
                <a:solidFill>
                  <a:srgbClr val="2e2b21"/>
                </a:solidFill>
                <a:latin typeface="Tw Cen MT"/>
              </a:rPr>
              <a:t>un jeu d'exploration et d'enquête au CDI sur les procédures d'orientation et d'affectation post 3ème au moyen profils élèves fictifs</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0" lang="fr-FR" sz="1600" spc="-1" strike="noStrike">
                <a:solidFill>
                  <a:srgbClr val="2e2b21"/>
                </a:solidFill>
                <a:latin typeface="Tw Cen MT"/>
              </a:rPr>
              <a:t>un exemple d’une collaboration professeure documentaliste et psychologue de l'éducation nationale réussie</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0" lang="fr-FR" sz="1600" spc="-1" strike="noStrike">
                <a:solidFill>
                  <a:srgbClr val="689c9a"/>
                </a:solidFill>
                <a:latin typeface="Tw Cen MT"/>
              </a:rPr>
              <a:t>Quand ? </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0" lang="fr-FR" sz="1600" spc="-1" strike="noStrike">
                <a:solidFill>
                  <a:srgbClr val="2e2b21"/>
                </a:solidFill>
                <a:latin typeface="Tw Cen MT"/>
              </a:rPr>
              <a:t>au mois de mai, lors de la dernière étape de l’orientation et de la saisie des vœux sur SLO (Services en ligne d’orientation).</a:t>
            </a:r>
            <a:endParaRPr b="0" lang="en-US" sz="1600" spc="-1" strike="noStrike">
              <a:solidFill>
                <a:srgbClr val="2e2b21"/>
              </a:solidFill>
              <a:latin typeface="Tw Cen MT"/>
            </a:endParaRPr>
          </a:p>
        </p:txBody>
      </p:sp>
      <p:pic>
        <p:nvPicPr>
          <p:cNvPr id="223" name="Espace réservé du contenu 4" descr=""/>
          <p:cNvPicPr/>
          <p:nvPr/>
        </p:nvPicPr>
        <p:blipFill>
          <a:blip r:embed="rId1"/>
          <a:stretch/>
        </p:blipFill>
        <p:spPr>
          <a:xfrm>
            <a:off x="5702400" y="1340280"/>
            <a:ext cx="6237000" cy="3666960"/>
          </a:xfrm>
          <a:prstGeom prst="rect">
            <a:avLst/>
          </a:prstGeom>
          <a:ln w="0">
            <a:noFill/>
          </a:ln>
        </p:spPr>
      </p:pic>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8"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Des ressources pédagogiques</a:t>
            </a:r>
            <a:endParaRPr b="0" lang="en-US" sz="5000" spc="-1" strike="noStrike">
              <a:solidFill>
                <a:srgbClr val="2e2b21"/>
              </a:solidFill>
              <a:latin typeface="Tw Cen MT"/>
            </a:endParaRPr>
          </a:p>
        </p:txBody>
      </p:sp>
      <p:pic>
        <p:nvPicPr>
          <p:cNvPr id="299" name="Image 12" descr=""/>
          <p:cNvPicPr/>
          <p:nvPr/>
        </p:nvPicPr>
        <p:blipFill>
          <a:blip r:embed="rId1"/>
          <a:stretch/>
        </p:blipFill>
        <p:spPr>
          <a:xfrm>
            <a:off x="7838640" y="2084760"/>
            <a:ext cx="2721960" cy="3849480"/>
          </a:xfrm>
          <a:prstGeom prst="rect">
            <a:avLst/>
          </a:prstGeom>
          <a:ln w="0">
            <a:noFill/>
          </a:ln>
        </p:spPr>
      </p:pic>
      <p:sp>
        <p:nvSpPr>
          <p:cNvPr id="300" name="PlaceHolder 2"/>
          <p:cNvSpPr>
            <a:spLocks noGrp="1"/>
          </p:cNvSpPr>
          <p:nvPr>
            <p:ph/>
          </p:nvPr>
        </p:nvSpPr>
        <p:spPr>
          <a:xfrm>
            <a:off x="1024200" y="2286000"/>
            <a:ext cx="5402880" cy="2486880"/>
          </a:xfrm>
          <a:prstGeom prst="rect">
            <a:avLst/>
          </a:prstGeom>
          <a:noFill/>
          <a:ln w="0">
            <a:noFill/>
          </a:ln>
        </p:spPr>
        <p:txBody>
          <a:bodyPr lIns="45720" rIns="45720" anchor="t">
            <a:normAutofit/>
          </a:bodyPr>
          <a:p>
            <a:pPr marL="91440" indent="-91440">
              <a:lnSpc>
                <a:spcPct val="90000"/>
              </a:lnSpc>
              <a:spcBef>
                <a:spcPts val="1199"/>
              </a:spcBef>
              <a:spcAft>
                <a:spcPts val="201"/>
              </a:spcAft>
              <a:buClr>
                <a:srgbClr val="9cbebd"/>
              </a:buClr>
              <a:buFont typeface="Tw Cen MT"/>
              <a:buChar char=" "/>
            </a:pPr>
            <a:r>
              <a:rPr b="0" i="1" lang="fr-FR" sz="1600" spc="-1" strike="noStrike">
                <a:solidFill>
                  <a:srgbClr val="2e2b21"/>
                </a:solidFill>
                <a:latin typeface="Tw Cen MT"/>
              </a:rPr>
              <a:t>Deux journées à destination de tous les professionnels du champ de l’orientation, de la formation ou de l’insertion souhaitant enrichir leur pratique d’accompagnement en utilisant les apports de ce jeu à des fins d’apprentissage.</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i="1" lang="fr-FR" sz="1600" spc="-1" strike="noStrike">
                <a:solidFill>
                  <a:srgbClr val="2e2b21"/>
                </a:solidFill>
                <a:latin typeface="Tw Cen MT"/>
              </a:rPr>
              <a:t>L’objectif est de s'approprier une première boite à outils pour concevoir et animer un Escape Game et insérer cette approche dans une démarche pédagogique globale.</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lang="fr-FR" sz="1600" spc="-1" strike="noStrike" u="sng">
                <a:solidFill>
                  <a:srgbClr val="d25814"/>
                </a:solidFill>
                <a:uFillTx/>
                <a:latin typeface="Tw Cen MT"/>
                <a:hlinkClick r:id="rId2"/>
              </a:rPr>
              <a:t>https://www.grandest.fr/pro-acteurs-dates/</a:t>
            </a:r>
            <a:endParaRPr b="0" lang="en-US" sz="1600" spc="-1" strike="noStrike">
              <a:solidFill>
                <a:srgbClr val="2e2b21"/>
              </a:solidFill>
              <a:latin typeface="Tw Cen MT"/>
            </a:endParaRPr>
          </a:p>
          <a:p>
            <a:pPr>
              <a:lnSpc>
                <a:spcPct val="90000"/>
              </a:lnSpc>
              <a:spcBef>
                <a:spcPts val="1199"/>
              </a:spcBef>
              <a:spcAft>
                <a:spcPts val="201"/>
              </a:spcAft>
              <a:buNone/>
            </a:pPr>
            <a:endParaRPr b="0" lang="en-US" sz="1900" spc="-1" strike="noStrike">
              <a:solidFill>
                <a:srgbClr val="2e2b21"/>
              </a:solidFill>
              <a:latin typeface="Tw Cen MT"/>
            </a:endParaRPr>
          </a:p>
          <a:p>
            <a:pPr>
              <a:lnSpc>
                <a:spcPct val="90000"/>
              </a:lnSpc>
              <a:spcBef>
                <a:spcPts val="1199"/>
              </a:spcBef>
              <a:spcAft>
                <a:spcPts val="201"/>
              </a:spcAft>
              <a:buNone/>
            </a:pPr>
            <a:endParaRPr b="0" lang="en-US" sz="2000" spc="-1" strike="noStrike">
              <a:solidFill>
                <a:srgbClr val="2e2b21"/>
              </a:solidFill>
              <a:latin typeface="Tw Cen MT"/>
            </a:endParaRPr>
          </a:p>
        </p:txBody>
      </p:sp>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1"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Des ressources pédagogiques</a:t>
            </a:r>
            <a:endParaRPr b="0" lang="en-US" sz="5000" spc="-1" strike="noStrike">
              <a:solidFill>
                <a:srgbClr val="2e2b21"/>
              </a:solidFill>
              <a:latin typeface="Tw Cen MT"/>
            </a:endParaRPr>
          </a:p>
        </p:txBody>
      </p:sp>
      <p:pic>
        <p:nvPicPr>
          <p:cNvPr id="302" name="Image 6" descr=""/>
          <p:cNvPicPr/>
          <p:nvPr/>
        </p:nvPicPr>
        <p:blipFill>
          <a:blip r:embed="rId1"/>
          <a:stretch/>
        </p:blipFill>
        <p:spPr>
          <a:xfrm>
            <a:off x="8179560" y="2286000"/>
            <a:ext cx="2432160" cy="3428640"/>
          </a:xfrm>
          <a:prstGeom prst="rect">
            <a:avLst/>
          </a:prstGeom>
          <a:ln w="0">
            <a:noFill/>
          </a:ln>
        </p:spPr>
      </p:pic>
      <p:sp>
        <p:nvSpPr>
          <p:cNvPr id="303" name="PlaceHolder 2"/>
          <p:cNvSpPr>
            <a:spLocks noGrp="1"/>
          </p:cNvSpPr>
          <p:nvPr>
            <p:ph/>
          </p:nvPr>
        </p:nvSpPr>
        <p:spPr>
          <a:xfrm>
            <a:off x="1024200" y="2286000"/>
            <a:ext cx="9719640" cy="4023000"/>
          </a:xfrm>
          <a:prstGeom prst="rect">
            <a:avLst/>
          </a:prstGeom>
          <a:noFill/>
          <a:ln w="0">
            <a:noFill/>
          </a:ln>
        </p:spPr>
        <p:txBody>
          <a:bodyPr lIns="45720" rIns="45720" anchor="t">
            <a:normAutofit fontScale="66000"/>
          </a:bodyPr>
          <a:p>
            <a:pPr marL="91440" indent="-91440">
              <a:lnSpc>
                <a:spcPct val="90000"/>
              </a:lnSpc>
              <a:spcBef>
                <a:spcPts val="1199"/>
              </a:spcBef>
              <a:spcAft>
                <a:spcPts val="201"/>
              </a:spcAft>
              <a:buClr>
                <a:srgbClr val="9cbebd"/>
              </a:buClr>
              <a:buFont typeface="Tw Cen MT"/>
              <a:buChar char=" "/>
            </a:pPr>
            <a:r>
              <a:rPr b="0" i="1" lang="fr-FR" sz="2300" spc="-1" strike="noStrike">
                <a:solidFill>
                  <a:srgbClr val="2e2b21"/>
                </a:solidFill>
                <a:latin typeface="Tw Cen MT"/>
              </a:rPr>
              <a:t>Quel est l’intérêt pédagogique d’un escape game ? </a:t>
            </a:r>
            <a:br>
              <a:rPr sz="2300"/>
            </a:br>
            <a:r>
              <a:rPr b="0" i="1" lang="fr-FR" sz="2300" spc="-1" strike="noStrike">
                <a:solidFill>
                  <a:srgbClr val="2e2b21"/>
                </a:solidFill>
                <a:latin typeface="Tw Cen MT"/>
              </a:rPr>
              <a:t>Comment en créer un avec et pour les élèves ? </a:t>
            </a:r>
            <a:br>
              <a:rPr sz="2300"/>
            </a:br>
            <a:r>
              <a:rPr b="0" i="1" lang="fr-FR" sz="2300" spc="-1" strike="noStrike">
                <a:solidFill>
                  <a:srgbClr val="2e2b21"/>
                </a:solidFill>
                <a:latin typeface="Tw Cen MT"/>
              </a:rPr>
              <a:t>Comment s’approprier un escape game de manière </a:t>
            </a:r>
            <a:br>
              <a:rPr sz="2300"/>
            </a:br>
            <a:r>
              <a:rPr b="0" i="1" lang="fr-FR" sz="2300" spc="-1" strike="noStrike">
                <a:solidFill>
                  <a:srgbClr val="2e2b21"/>
                </a:solidFill>
                <a:latin typeface="Tw Cen MT"/>
              </a:rPr>
              <a:t>simple en classe ? </a:t>
            </a:r>
            <a:endParaRPr b="0" lang="en-US" sz="23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i="1" lang="fr-FR" sz="2300" spc="-1" strike="noStrike">
                <a:solidFill>
                  <a:srgbClr val="2e2b21"/>
                </a:solidFill>
                <a:latin typeface="Tw Cen MT"/>
              </a:rPr>
              <a:t>Le jeu d’évasion pédagogique développe l’imagination, </a:t>
            </a:r>
            <a:br>
              <a:rPr sz="2300"/>
            </a:br>
            <a:r>
              <a:rPr b="0" i="1" lang="fr-FR" sz="2300" spc="-1" strike="noStrike">
                <a:solidFill>
                  <a:srgbClr val="2e2b21"/>
                </a:solidFill>
                <a:latin typeface="Tw Cen MT"/>
              </a:rPr>
              <a:t>la créativité, les relations sociales et permet également </a:t>
            </a:r>
            <a:br>
              <a:rPr sz="2300"/>
            </a:br>
            <a:r>
              <a:rPr b="0" i="1" lang="fr-FR" sz="2300" spc="-1" strike="noStrike">
                <a:solidFill>
                  <a:srgbClr val="2e2b21"/>
                </a:solidFill>
                <a:latin typeface="Tw Cen MT"/>
              </a:rPr>
              <a:t>une acquisition pérenne des connaissances. </a:t>
            </a:r>
            <a:br>
              <a:rPr sz="2300"/>
            </a:br>
            <a:r>
              <a:rPr b="0" i="1" lang="fr-FR" sz="2300" spc="-1" strike="noStrike">
                <a:solidFill>
                  <a:srgbClr val="2e2b21"/>
                </a:solidFill>
                <a:latin typeface="Tw Cen MT"/>
              </a:rPr>
              <a:t> </a:t>
            </a:r>
            <a:endParaRPr b="0" lang="en-US" sz="23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i="1" lang="fr-FR" sz="2300" spc="-1" strike="noStrike">
                <a:solidFill>
                  <a:srgbClr val="2e2b21"/>
                </a:solidFill>
                <a:latin typeface="Tw Cen MT"/>
              </a:rPr>
              <a:t>Pour chaque escape game présenté, sont indiqués : </a:t>
            </a:r>
            <a:endParaRPr b="0" lang="en-US" sz="23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i="1" lang="fr-FR" sz="2300" spc="-1" strike="noStrike">
                <a:solidFill>
                  <a:srgbClr val="2e2b21"/>
                </a:solidFill>
                <a:latin typeface="Tw Cen MT"/>
              </a:rPr>
              <a:t>- les objectifs pédagogiques</a:t>
            </a:r>
            <a:br>
              <a:rPr sz="2300"/>
            </a:br>
            <a:r>
              <a:rPr b="0" i="1" lang="fr-FR" sz="2300" spc="-1" strike="noStrike">
                <a:solidFill>
                  <a:srgbClr val="2e2b21"/>
                </a:solidFill>
                <a:latin typeface="Tw Cen MT"/>
              </a:rPr>
              <a:t>- les compétences mises en œuvre</a:t>
            </a:r>
            <a:br>
              <a:rPr sz="2300"/>
            </a:br>
            <a:r>
              <a:rPr b="0" i="1" lang="fr-FR" sz="2300" spc="-1" strike="noStrike">
                <a:solidFill>
                  <a:srgbClr val="2e2b21"/>
                </a:solidFill>
                <a:latin typeface="Tw Cen MT"/>
              </a:rPr>
              <a:t>- le matériel nécessaire</a:t>
            </a:r>
            <a:br>
              <a:rPr sz="2300"/>
            </a:br>
            <a:r>
              <a:rPr b="0" i="1" lang="fr-FR" sz="2300" spc="-1" strike="noStrike">
                <a:solidFill>
                  <a:srgbClr val="2e2b21"/>
                </a:solidFill>
                <a:latin typeface="Tw Cen MT"/>
              </a:rPr>
              <a:t>- le déroulement du jeu</a:t>
            </a:r>
            <a:br>
              <a:rPr sz="2300"/>
            </a:br>
            <a:r>
              <a:rPr b="0" i="1" lang="fr-FR" sz="2300" spc="-1" strike="noStrike">
                <a:solidFill>
                  <a:srgbClr val="2e2b21"/>
                </a:solidFill>
                <a:latin typeface="Tw Cen MT"/>
              </a:rPr>
              <a:t>- les évaluations. </a:t>
            </a:r>
            <a:endParaRPr b="0" lang="en-US" sz="2300" spc="-1" strike="noStrike">
              <a:solidFill>
                <a:srgbClr val="2e2b21"/>
              </a:solidFill>
              <a:latin typeface="Tw Cen MT"/>
            </a:endParaRPr>
          </a:p>
          <a:p>
            <a:pPr>
              <a:lnSpc>
                <a:spcPct val="90000"/>
              </a:lnSpc>
              <a:spcBef>
                <a:spcPts val="1199"/>
              </a:spcBef>
              <a:spcAft>
                <a:spcPts val="201"/>
              </a:spcAft>
              <a:buNone/>
            </a:pPr>
            <a:endParaRPr b="0" lang="en-US" sz="23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lang="fr-FR" sz="2300" spc="-1" strike="noStrike" u="sng">
                <a:solidFill>
                  <a:srgbClr val="d25814"/>
                </a:solidFill>
                <a:uFillTx/>
                <a:latin typeface="Tw Cen MT"/>
                <a:hlinkClick r:id="rId2"/>
              </a:rPr>
              <a:t>https://www.reseau-canope.fr/notice/lescape-game.html</a:t>
            </a:r>
            <a:endParaRPr b="0" lang="en-US" sz="2300" spc="-1" strike="noStrike">
              <a:solidFill>
                <a:srgbClr val="2e2b21"/>
              </a:solidFill>
              <a:latin typeface="Tw Cen MT"/>
            </a:endParaRPr>
          </a:p>
        </p:txBody>
      </p:sp>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4"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Des ressources pédagogiques</a:t>
            </a:r>
            <a:endParaRPr b="0" lang="en-US" sz="5000" spc="-1" strike="noStrike">
              <a:solidFill>
                <a:srgbClr val="2e2b21"/>
              </a:solidFill>
              <a:latin typeface="Tw Cen MT"/>
            </a:endParaRPr>
          </a:p>
        </p:txBody>
      </p:sp>
      <p:sp>
        <p:nvSpPr>
          <p:cNvPr id="305" name="PlaceHolder 2"/>
          <p:cNvSpPr>
            <a:spLocks noGrp="1"/>
          </p:cNvSpPr>
          <p:nvPr>
            <p:ph/>
          </p:nvPr>
        </p:nvSpPr>
        <p:spPr>
          <a:xfrm>
            <a:off x="1024200" y="2286000"/>
            <a:ext cx="9719640" cy="4023000"/>
          </a:xfrm>
          <a:prstGeom prst="rect">
            <a:avLst/>
          </a:prstGeom>
          <a:noFill/>
          <a:ln w="0">
            <a:noFill/>
          </a:ln>
        </p:spPr>
        <p:txBody>
          <a:bodyPr lIns="45720" rIns="45720" anchor="t">
            <a:normAutofit/>
          </a:bodyPr>
          <a:p>
            <a:pPr marL="91440" indent="-91440">
              <a:lnSpc>
                <a:spcPct val="90000"/>
              </a:lnSpc>
              <a:spcBef>
                <a:spcPts val="1199"/>
              </a:spcBef>
              <a:spcAft>
                <a:spcPts val="201"/>
              </a:spcAft>
              <a:buClr>
                <a:srgbClr val="9cbebd"/>
              </a:buClr>
              <a:buFont typeface="Tw Cen MT"/>
              <a:buChar char=" "/>
            </a:pPr>
            <a:r>
              <a:rPr b="0" i="1" lang="fr-FR" sz="1600" spc="-1" strike="noStrike">
                <a:solidFill>
                  <a:srgbClr val="2e2b21"/>
                </a:solidFill>
                <a:latin typeface="Tw Cen MT"/>
              </a:rPr>
              <a:t>Apprendre avec les serious games ?</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i="1" lang="fr-FR" sz="1600" spc="-1" strike="noStrike">
                <a:solidFill>
                  <a:srgbClr val="2e2b21"/>
                </a:solidFill>
                <a:latin typeface="Tw Cen MT"/>
              </a:rPr>
              <a:t>Si les serious games font l’objet de nombreuses expériences de terrain </a:t>
            </a:r>
            <a:br>
              <a:rPr sz="1600"/>
            </a:br>
            <a:r>
              <a:rPr b="0" i="1" lang="fr-FR" sz="1600" spc="-1" strike="noStrike">
                <a:solidFill>
                  <a:srgbClr val="2e2b21"/>
                </a:solidFill>
                <a:latin typeface="Tw Cen MT"/>
              </a:rPr>
              <a:t>dans l’enseignement primaire et secondaire, ils restent suspects aux </a:t>
            </a:r>
            <a:br>
              <a:rPr sz="1600"/>
            </a:br>
            <a:r>
              <a:rPr b="0" i="1" lang="fr-FR" sz="1600" spc="-1" strike="noStrike">
                <a:solidFill>
                  <a:srgbClr val="2e2b21"/>
                </a:solidFill>
                <a:latin typeface="Tw Cen MT"/>
              </a:rPr>
              <a:t>yeux d’une partie de la communauté éducative. </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br>
              <a:rPr sz="1600"/>
            </a:br>
            <a:r>
              <a:rPr b="0" i="1" lang="fr-FR" sz="1600" spc="-1" strike="noStrike">
                <a:solidFill>
                  <a:srgbClr val="2e2b21"/>
                </a:solidFill>
                <a:latin typeface="Tw Cen MT"/>
              </a:rPr>
              <a:t>Que penser de leur potentiel éducatif ? </a:t>
            </a:r>
            <a:br>
              <a:rPr sz="1600"/>
            </a:br>
            <a:r>
              <a:rPr b="0" i="1" lang="fr-FR" sz="1600" spc="-1" strike="noStrike">
                <a:solidFill>
                  <a:srgbClr val="2e2b21"/>
                </a:solidFill>
                <a:latin typeface="Tw Cen MT"/>
              </a:rPr>
              <a:t>Qu’en dit la recherche ? </a:t>
            </a:r>
            <a:br>
              <a:rPr sz="1600"/>
            </a:br>
            <a:r>
              <a:rPr b="0" i="1" lang="fr-FR" sz="1600" spc="-1" strike="noStrike">
                <a:solidFill>
                  <a:srgbClr val="2e2b21"/>
                </a:solidFill>
                <a:latin typeface="Tw Cen MT"/>
              </a:rPr>
              <a:t>Quels jeux choisir et comment les utiliser en classe pour favoriser </a:t>
            </a:r>
            <a:br>
              <a:rPr sz="1600"/>
            </a:br>
            <a:r>
              <a:rPr b="0" i="1" lang="fr-FR" sz="1600" spc="-1" strike="noStrike">
                <a:solidFill>
                  <a:srgbClr val="2e2b21"/>
                </a:solidFill>
                <a:latin typeface="Tw Cen MT"/>
              </a:rPr>
              <a:t>l’apprentissage ? </a:t>
            </a:r>
            <a:br>
              <a:rPr sz="1600"/>
            </a:br>
            <a:br>
              <a:rPr sz="1600"/>
            </a:br>
            <a:r>
              <a:rPr b="0" i="1" lang="fr-FR" sz="1600" spc="-1" strike="noStrike">
                <a:solidFill>
                  <a:srgbClr val="2e2b21"/>
                </a:solidFill>
                <a:latin typeface="Tw Cen MT"/>
              </a:rPr>
              <a:t>Cet ouvrage vous propose :</a:t>
            </a:r>
            <a:br>
              <a:rPr sz="1600"/>
            </a:br>
            <a:r>
              <a:rPr b="0" i="1" lang="fr-FR" sz="1600" spc="-1" strike="noStrike">
                <a:solidFill>
                  <a:srgbClr val="2e2b21"/>
                </a:solidFill>
                <a:latin typeface="Tw Cen MT"/>
              </a:rPr>
              <a:t>- des réponses claires et synthétiques</a:t>
            </a:r>
            <a:br>
              <a:rPr sz="1600"/>
            </a:br>
            <a:r>
              <a:rPr b="0" i="1" lang="fr-FR" sz="1600" spc="-1" strike="noStrike">
                <a:solidFill>
                  <a:srgbClr val="2e2b21"/>
                </a:solidFill>
                <a:latin typeface="Tw Cen MT"/>
              </a:rPr>
              <a:t>- un point de vue nuancé sur les serious games </a:t>
            </a:r>
            <a:br>
              <a:rPr sz="1600"/>
            </a:br>
            <a:r>
              <a:rPr b="0" i="1" lang="fr-FR" sz="1600" spc="-1" strike="noStrike">
                <a:solidFill>
                  <a:srgbClr val="2e2b21"/>
                </a:solidFill>
                <a:latin typeface="Tw Cen MT"/>
              </a:rPr>
              <a:t>- des pistes concrètes pour un usage pertinent en classe.</a:t>
            </a:r>
            <a:endParaRPr b="0" lang="en-US" sz="16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lang="fr-FR" sz="1600" spc="-1" strike="noStrike" u="sng">
                <a:solidFill>
                  <a:srgbClr val="d25814"/>
                </a:solidFill>
                <a:uFillTx/>
                <a:latin typeface="Tw Cen MT"/>
                <a:hlinkClick r:id="rId1"/>
              </a:rPr>
              <a:t>https://www.reseau-canope.fr/notice/apprendre-avec-les-serious-games.html</a:t>
            </a:r>
            <a:r>
              <a:rPr b="0" lang="fr-FR" sz="1600" spc="-1" strike="noStrike">
                <a:solidFill>
                  <a:srgbClr val="2e2b21"/>
                </a:solidFill>
                <a:latin typeface="Tw Cen MT"/>
              </a:rPr>
              <a:t> </a:t>
            </a:r>
            <a:endParaRPr b="0" lang="en-US" sz="1600" spc="-1" strike="noStrike">
              <a:solidFill>
                <a:srgbClr val="2e2b21"/>
              </a:solidFill>
              <a:latin typeface="Tw Cen MT"/>
            </a:endParaRPr>
          </a:p>
        </p:txBody>
      </p:sp>
      <p:pic>
        <p:nvPicPr>
          <p:cNvPr id="306" name="Espace réservé du contenu 4" descr=""/>
          <p:cNvPicPr/>
          <p:nvPr/>
        </p:nvPicPr>
        <p:blipFill>
          <a:blip r:embed="rId2"/>
          <a:stretch/>
        </p:blipFill>
        <p:spPr>
          <a:xfrm>
            <a:off x="8103960" y="2286000"/>
            <a:ext cx="2386800" cy="3428640"/>
          </a:xfrm>
          <a:prstGeom prst="rect">
            <a:avLst/>
          </a:prstGeom>
          <a:ln w="0">
            <a:noFill/>
          </a:ln>
        </p:spPr>
      </p:pic>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7"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Des questions ?</a:t>
            </a:r>
            <a:endParaRPr b="0" lang="en-US" sz="5000" spc="-1" strike="noStrike">
              <a:solidFill>
                <a:srgbClr val="2e2b21"/>
              </a:solidFill>
              <a:latin typeface="Tw Cen MT"/>
            </a:endParaRPr>
          </a:p>
        </p:txBody>
      </p:sp>
      <p:sp>
        <p:nvSpPr>
          <p:cNvPr id="308" name="PlaceHolder 2"/>
          <p:cNvSpPr>
            <a:spLocks noGrp="1"/>
          </p:cNvSpPr>
          <p:nvPr>
            <p:ph/>
          </p:nvPr>
        </p:nvSpPr>
        <p:spPr>
          <a:xfrm>
            <a:off x="1024200" y="2286000"/>
            <a:ext cx="9719640" cy="4023000"/>
          </a:xfrm>
          <a:prstGeom prst="rect">
            <a:avLst/>
          </a:prstGeom>
          <a:noFill/>
          <a:ln w="0">
            <a:noFill/>
          </a:ln>
        </p:spPr>
        <p:txBody>
          <a:bodyPr lIns="45720" rIns="45720" anchor="t">
            <a:noAutofit/>
          </a:bodyPr>
          <a:p>
            <a:pPr>
              <a:lnSpc>
                <a:spcPct val="90000"/>
              </a:lnSpc>
              <a:spcBef>
                <a:spcPts val="1417"/>
              </a:spcBef>
              <a:buNone/>
            </a:pPr>
            <a:endParaRPr b="0" lang="en-US" sz="2200" spc="-1" strike="noStrike">
              <a:solidFill>
                <a:srgbClr val="2e2b21"/>
              </a:solidFill>
              <a:latin typeface="Tw Cen MT"/>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4" name="PlaceHolder 1"/>
          <p:cNvSpPr>
            <a:spLocks noGrp="1"/>
          </p:cNvSpPr>
          <p:nvPr>
            <p:ph type="title"/>
          </p:nvPr>
        </p:nvSpPr>
        <p:spPr>
          <a:xfrm>
            <a:off x="1024200" y="471600"/>
            <a:ext cx="4388760" cy="1737000"/>
          </a:xfrm>
          <a:prstGeom prst="rect">
            <a:avLst/>
          </a:prstGeom>
          <a:noFill/>
          <a:ln w="0">
            <a:noFill/>
          </a:ln>
        </p:spPr>
        <p:txBody>
          <a:bodyPr anchor="ctr">
            <a:noAutofit/>
          </a:bodyPr>
          <a:p>
            <a:pPr>
              <a:lnSpc>
                <a:spcPct val="80000"/>
              </a:lnSpc>
              <a:buNone/>
            </a:pPr>
            <a:r>
              <a:rPr b="0" lang="fr-FR" sz="4000" spc="97" strike="noStrike" cap="all">
                <a:solidFill>
                  <a:srgbClr val="474233"/>
                </a:solidFill>
                <a:latin typeface="Tw Cen MT Condensed"/>
              </a:rPr>
              <a:t>Objectifs de l’ESCAPE GAME ORIENTATION</a:t>
            </a:r>
            <a:endParaRPr b="0" lang="en-US" sz="4000" spc="-1" strike="noStrike">
              <a:solidFill>
                <a:srgbClr val="2e2b21"/>
              </a:solidFill>
              <a:latin typeface="Tw Cen MT"/>
            </a:endParaRPr>
          </a:p>
        </p:txBody>
      </p:sp>
      <p:sp>
        <p:nvSpPr>
          <p:cNvPr id="225" name="PlaceHolder 2"/>
          <p:cNvSpPr>
            <a:spLocks noGrp="1"/>
          </p:cNvSpPr>
          <p:nvPr>
            <p:ph/>
          </p:nvPr>
        </p:nvSpPr>
        <p:spPr>
          <a:xfrm>
            <a:off x="1024200" y="2257560"/>
            <a:ext cx="4388760" cy="3762000"/>
          </a:xfrm>
          <a:prstGeom prst="rect">
            <a:avLst/>
          </a:prstGeom>
          <a:noFill/>
          <a:ln w="0">
            <a:noFill/>
          </a:ln>
        </p:spPr>
        <p:txBody>
          <a:bodyPr anchor="t">
            <a:normAutofit fontScale="79000"/>
          </a:bodyPr>
          <a:p>
            <a:pPr marL="285840" indent="-285840">
              <a:lnSpc>
                <a:spcPct val="108000"/>
              </a:lnSpc>
              <a:spcBef>
                <a:spcPts val="601"/>
              </a:spcBef>
              <a:spcAft>
                <a:spcPts val="201"/>
              </a:spcAft>
              <a:buClr>
                <a:srgbClr val="9cbebd"/>
              </a:buClr>
              <a:buFont typeface="Tw Cen MT"/>
              <a:buChar char="-"/>
            </a:pPr>
            <a:r>
              <a:rPr b="0" lang="fr-FR" sz="1600" spc="-1" strike="noStrike">
                <a:solidFill>
                  <a:srgbClr val="2e2b21"/>
                </a:solidFill>
                <a:latin typeface="Tw Cen MT"/>
              </a:rPr>
              <a:t>Favoriser la démarche active et mise en mouvement des élèves</a:t>
            </a:r>
            <a:endParaRPr b="0" lang="en-US" sz="1600" spc="-1" strike="noStrike">
              <a:solidFill>
                <a:srgbClr val="2e2b21"/>
              </a:solidFill>
              <a:latin typeface="Tw Cen MT"/>
            </a:endParaRPr>
          </a:p>
          <a:p>
            <a:pPr marL="285840" indent="-285840">
              <a:lnSpc>
                <a:spcPct val="108000"/>
              </a:lnSpc>
              <a:spcBef>
                <a:spcPts val="601"/>
              </a:spcBef>
              <a:spcAft>
                <a:spcPts val="201"/>
              </a:spcAft>
              <a:buClr>
                <a:srgbClr val="9cbebd"/>
              </a:buClr>
              <a:buFont typeface="Tw Cen MT"/>
              <a:buChar char="-"/>
            </a:pPr>
            <a:r>
              <a:rPr b="0" lang="fr-FR" sz="1600" spc="-1" strike="noStrike">
                <a:solidFill>
                  <a:srgbClr val="2e2b21"/>
                </a:solidFill>
                <a:latin typeface="Tw Cen MT"/>
              </a:rPr>
              <a:t>Décentrer la question de l’orientation sur un profil élève fictif </a:t>
            </a:r>
            <a:endParaRPr b="0" lang="en-US" sz="1600" spc="-1" strike="noStrike">
              <a:solidFill>
                <a:srgbClr val="2e2b21"/>
              </a:solidFill>
              <a:latin typeface="Tw Cen MT"/>
            </a:endParaRPr>
          </a:p>
          <a:p>
            <a:pPr marL="285840" indent="-285840">
              <a:lnSpc>
                <a:spcPct val="108000"/>
              </a:lnSpc>
              <a:spcBef>
                <a:spcPts val="601"/>
              </a:spcBef>
              <a:spcAft>
                <a:spcPts val="201"/>
              </a:spcAft>
              <a:buClr>
                <a:srgbClr val="9cbebd"/>
              </a:buClr>
              <a:buFont typeface="Tw Cen MT"/>
              <a:buChar char="-"/>
            </a:pPr>
            <a:r>
              <a:rPr b="0" lang="fr-FR" sz="1600" spc="-1" strike="noStrike">
                <a:solidFill>
                  <a:srgbClr val="2e2b21"/>
                </a:solidFill>
                <a:latin typeface="Tw Cen MT"/>
              </a:rPr>
              <a:t>Comprendre l’information et débattre des différents choix possibles</a:t>
            </a:r>
            <a:endParaRPr b="0" lang="en-US" sz="1600" spc="-1" strike="noStrike">
              <a:solidFill>
                <a:srgbClr val="2e2b21"/>
              </a:solidFill>
              <a:latin typeface="Tw Cen MT"/>
            </a:endParaRPr>
          </a:p>
          <a:p>
            <a:pPr marL="285840" indent="-285840">
              <a:lnSpc>
                <a:spcPct val="108000"/>
              </a:lnSpc>
              <a:spcBef>
                <a:spcPts val="601"/>
              </a:spcBef>
              <a:spcAft>
                <a:spcPts val="201"/>
              </a:spcAft>
              <a:buClr>
                <a:srgbClr val="9cbebd"/>
              </a:buClr>
              <a:buFont typeface="Tw Cen MT"/>
              <a:buChar char="-"/>
            </a:pPr>
            <a:r>
              <a:rPr b="0" lang="fr-FR" sz="1600" spc="-1" strike="noStrike">
                <a:solidFill>
                  <a:srgbClr val="2e2b21"/>
                </a:solidFill>
                <a:latin typeface="Tw Cen MT"/>
              </a:rPr>
              <a:t>Réfléchir en groupe aux décisions et développer des stratégies</a:t>
            </a:r>
            <a:endParaRPr b="0" lang="en-US" sz="1600" spc="-1" strike="noStrike">
              <a:solidFill>
                <a:srgbClr val="2e2b21"/>
              </a:solidFill>
              <a:latin typeface="Tw Cen MT"/>
            </a:endParaRPr>
          </a:p>
          <a:p>
            <a:pPr marL="285840" indent="-285840">
              <a:lnSpc>
                <a:spcPct val="108000"/>
              </a:lnSpc>
              <a:spcBef>
                <a:spcPts val="601"/>
              </a:spcBef>
              <a:spcAft>
                <a:spcPts val="201"/>
              </a:spcAft>
              <a:buClr>
                <a:srgbClr val="9cbebd"/>
              </a:buClr>
              <a:buFont typeface="Tw Cen MT"/>
              <a:buChar char="-"/>
            </a:pPr>
            <a:r>
              <a:rPr b="0" lang="fr-FR" sz="1600" spc="-1" strike="noStrike">
                <a:solidFill>
                  <a:srgbClr val="2e2b21"/>
                </a:solidFill>
                <a:latin typeface="Tw Cen MT"/>
              </a:rPr>
              <a:t>Dépasser les préjugés, les stéréotypes de genre et les représentations des filières</a:t>
            </a:r>
            <a:endParaRPr b="0" lang="en-US" sz="1600" spc="-1" strike="noStrike">
              <a:solidFill>
                <a:srgbClr val="2e2b21"/>
              </a:solidFill>
              <a:latin typeface="Tw Cen MT"/>
            </a:endParaRPr>
          </a:p>
          <a:p>
            <a:pPr marL="285840" indent="-285840">
              <a:lnSpc>
                <a:spcPct val="108000"/>
              </a:lnSpc>
              <a:spcBef>
                <a:spcPts val="601"/>
              </a:spcBef>
              <a:spcAft>
                <a:spcPts val="201"/>
              </a:spcAft>
              <a:buClr>
                <a:srgbClr val="9cbebd"/>
              </a:buClr>
              <a:buFont typeface="Tw Cen MT"/>
              <a:buChar char="-"/>
            </a:pPr>
            <a:r>
              <a:rPr b="0" lang="fr-FR" sz="1600" spc="-1" strike="noStrike">
                <a:solidFill>
                  <a:srgbClr val="2e2b21"/>
                </a:solidFill>
                <a:latin typeface="Tw Cen MT"/>
              </a:rPr>
              <a:t>Favoriser la mobilité</a:t>
            </a:r>
            <a:endParaRPr b="0" lang="en-US" sz="1600" spc="-1" strike="noStrike">
              <a:solidFill>
                <a:srgbClr val="2e2b21"/>
              </a:solidFill>
              <a:latin typeface="Tw Cen MT"/>
            </a:endParaRPr>
          </a:p>
          <a:p>
            <a:pPr marL="285840" indent="-285840">
              <a:lnSpc>
                <a:spcPct val="108000"/>
              </a:lnSpc>
              <a:spcBef>
                <a:spcPts val="601"/>
              </a:spcBef>
              <a:spcAft>
                <a:spcPts val="201"/>
              </a:spcAft>
              <a:buClr>
                <a:srgbClr val="9cbebd"/>
              </a:buClr>
              <a:buFont typeface="Tw Cen MT"/>
              <a:buChar char="-"/>
            </a:pPr>
            <a:r>
              <a:rPr b="0" lang="fr-FR" sz="1600" spc="-1" strike="noStrike">
                <a:solidFill>
                  <a:srgbClr val="2e2b21"/>
                </a:solidFill>
                <a:latin typeface="Tw Cen MT"/>
              </a:rPr>
              <a:t>Parler de soi et initier une projection de soi dans l’avenir</a:t>
            </a:r>
            <a:endParaRPr b="0" lang="en-US" sz="1600" spc="-1" strike="noStrike">
              <a:solidFill>
                <a:srgbClr val="2e2b21"/>
              </a:solidFill>
              <a:latin typeface="Tw Cen MT"/>
            </a:endParaRPr>
          </a:p>
          <a:p>
            <a:pPr marL="285840" indent="-285840">
              <a:lnSpc>
                <a:spcPct val="108000"/>
              </a:lnSpc>
              <a:spcBef>
                <a:spcPts val="601"/>
              </a:spcBef>
              <a:spcAft>
                <a:spcPts val="201"/>
              </a:spcAft>
              <a:buClr>
                <a:srgbClr val="9cbebd"/>
              </a:buClr>
              <a:buFont typeface="Tw Cen MT"/>
              <a:buChar char="-"/>
            </a:pPr>
            <a:r>
              <a:rPr b="0" lang="fr-FR" sz="1600" spc="-1" strike="noStrike">
                <a:solidFill>
                  <a:srgbClr val="2e2b21"/>
                </a:solidFill>
                <a:latin typeface="Tw Cen MT"/>
              </a:rPr>
              <a:t>Oser poser des questions sans jugement des autres</a:t>
            </a:r>
            <a:endParaRPr b="0" lang="en-US" sz="1600" spc="-1" strike="noStrike">
              <a:solidFill>
                <a:srgbClr val="2e2b21"/>
              </a:solidFill>
              <a:latin typeface="Tw Cen MT"/>
            </a:endParaRPr>
          </a:p>
        </p:txBody>
      </p:sp>
      <p:pic>
        <p:nvPicPr>
          <p:cNvPr id="226" name="Espace réservé du contenu 3" descr=""/>
          <p:cNvPicPr/>
          <p:nvPr/>
        </p:nvPicPr>
        <p:blipFill>
          <a:blip r:embed="rId1"/>
          <a:stretch/>
        </p:blipFill>
        <p:spPr>
          <a:xfrm>
            <a:off x="5715000" y="2768760"/>
            <a:ext cx="5678280" cy="1291320"/>
          </a:xfrm>
          <a:prstGeom prst="rect">
            <a:avLst/>
          </a:prstGeom>
          <a:ln w="0">
            <a:noFill/>
          </a:ln>
        </p:spPr>
      </p:pic>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7" name="PlaceHolder 1"/>
          <p:cNvSpPr>
            <a:spLocks noGrp="1"/>
          </p:cNvSpPr>
          <p:nvPr>
            <p:ph type="title"/>
          </p:nvPr>
        </p:nvSpPr>
        <p:spPr>
          <a:xfrm>
            <a:off x="1024200" y="471600"/>
            <a:ext cx="4388760" cy="1737000"/>
          </a:xfrm>
          <a:prstGeom prst="rect">
            <a:avLst/>
          </a:prstGeom>
          <a:noFill/>
          <a:ln w="0">
            <a:noFill/>
          </a:ln>
        </p:spPr>
        <p:txBody>
          <a:bodyPr anchor="ctr">
            <a:noAutofit/>
          </a:bodyPr>
          <a:p>
            <a:pPr>
              <a:lnSpc>
                <a:spcPct val="80000"/>
              </a:lnSpc>
              <a:buNone/>
            </a:pPr>
            <a:r>
              <a:rPr b="0" lang="fr-FR" sz="4000" spc="97" strike="noStrike" cap="all">
                <a:solidFill>
                  <a:srgbClr val="474233"/>
                </a:solidFill>
                <a:latin typeface="Tw Cen MT Condensed"/>
              </a:rPr>
              <a:t>Préparation de l’ESCAPE GAME ORIENTATION</a:t>
            </a:r>
            <a:endParaRPr b="0" lang="en-US" sz="4000" spc="-1" strike="noStrike">
              <a:solidFill>
                <a:srgbClr val="2e2b21"/>
              </a:solidFill>
              <a:latin typeface="Tw Cen MT"/>
            </a:endParaRPr>
          </a:p>
        </p:txBody>
      </p:sp>
      <p:sp>
        <p:nvSpPr>
          <p:cNvPr id="228" name="PlaceHolder 2"/>
          <p:cNvSpPr>
            <a:spLocks noGrp="1"/>
          </p:cNvSpPr>
          <p:nvPr>
            <p:ph/>
          </p:nvPr>
        </p:nvSpPr>
        <p:spPr>
          <a:xfrm>
            <a:off x="1024200" y="2257560"/>
            <a:ext cx="4388760" cy="3762000"/>
          </a:xfrm>
          <a:prstGeom prst="rect">
            <a:avLst/>
          </a:prstGeom>
          <a:noFill/>
          <a:ln w="0">
            <a:noFill/>
          </a:ln>
        </p:spPr>
        <p:txBody>
          <a:bodyPr anchor="t">
            <a:normAutofit/>
          </a:bodyPr>
          <a:p>
            <a:pPr>
              <a:lnSpc>
                <a:spcPct val="108000"/>
              </a:lnSpc>
              <a:spcBef>
                <a:spcPts val="601"/>
              </a:spcBef>
              <a:spcAft>
                <a:spcPts val="201"/>
              </a:spcAft>
              <a:buNone/>
              <a:tabLst>
                <a:tab algn="l" pos="0"/>
              </a:tabLst>
            </a:pPr>
            <a:r>
              <a:rPr b="1" lang="fr-FR" sz="1600" spc="-1" strike="noStrike">
                <a:solidFill>
                  <a:srgbClr val="689c9a"/>
                </a:solidFill>
                <a:latin typeface="Tw Cen MT"/>
              </a:rPr>
              <a:t>AVANT : </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0" lang="fr-FR" sz="1600" spc="-1" strike="noStrike">
                <a:solidFill>
                  <a:srgbClr val="2e2b21"/>
                </a:solidFill>
                <a:latin typeface="Tw Cen MT"/>
              </a:rPr>
              <a:t>1. Préparation du matériel et impression des feuilles de réponses des équipes</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0" lang="fr-FR" sz="1600" spc="-1" strike="noStrike">
                <a:solidFill>
                  <a:srgbClr val="2e2b21"/>
                </a:solidFill>
                <a:latin typeface="Tw Cen MT"/>
              </a:rPr>
              <a:t>2. Diffusion d’un planning d’intervention aux les professeurs principaux deux semaines avant l’escape game</a:t>
            </a:r>
            <a:endParaRPr b="0" lang="en-US" sz="1600" spc="-1" strike="noStrike">
              <a:solidFill>
                <a:srgbClr val="2e2b21"/>
              </a:solidFill>
              <a:latin typeface="Tw Cen MT"/>
            </a:endParaRPr>
          </a:p>
          <a:p>
            <a:pPr>
              <a:lnSpc>
                <a:spcPct val="108000"/>
              </a:lnSpc>
              <a:spcBef>
                <a:spcPts val="601"/>
              </a:spcBef>
              <a:spcAft>
                <a:spcPts val="201"/>
              </a:spcAft>
              <a:buNone/>
              <a:tabLst>
                <a:tab algn="l" pos="0"/>
              </a:tabLst>
            </a:pPr>
            <a:r>
              <a:rPr b="0" lang="fr-FR" sz="1600" spc="-1" strike="noStrike">
                <a:solidFill>
                  <a:srgbClr val="2e2b21"/>
                </a:solidFill>
                <a:latin typeface="Tw Cen MT"/>
              </a:rPr>
              <a:t>3. Invitation des élèves par MBN : attention ne pas en dire plus aux élèves, suspense garanti !</a:t>
            </a:r>
            <a:endParaRPr b="0" lang="en-US" sz="1600" spc="-1" strike="noStrike">
              <a:solidFill>
                <a:srgbClr val="2e2b21"/>
              </a:solidFill>
              <a:latin typeface="Tw Cen MT"/>
            </a:endParaRPr>
          </a:p>
        </p:txBody>
      </p:sp>
      <p:pic>
        <p:nvPicPr>
          <p:cNvPr id="229" name="Espace réservé du contenu 7" descr=""/>
          <p:cNvPicPr/>
          <p:nvPr/>
        </p:nvPicPr>
        <p:blipFill>
          <a:blip r:embed="rId1"/>
          <a:stretch/>
        </p:blipFill>
        <p:spPr>
          <a:xfrm>
            <a:off x="6267960" y="1953000"/>
            <a:ext cx="4899600" cy="3762000"/>
          </a:xfrm>
          <a:prstGeom prst="rect">
            <a:avLst/>
          </a:prstGeom>
          <a:ln w="0">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0"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Préparation de l’ESCAPE GAME ORIENTATION</a:t>
            </a:r>
            <a:br>
              <a:rPr sz="5000"/>
            </a:br>
            <a:r>
              <a:rPr b="0" lang="fr-FR" sz="2800" spc="97" strike="noStrike" cap="all">
                <a:solidFill>
                  <a:srgbClr val="474233"/>
                </a:solidFill>
                <a:latin typeface="Tw Cen MT Condensed"/>
              </a:rPr>
              <a:t>avant : le matériel</a:t>
            </a:r>
            <a:endParaRPr b="0" lang="en-US" sz="2800" spc="-1" strike="noStrike">
              <a:solidFill>
                <a:srgbClr val="2e2b21"/>
              </a:solidFill>
              <a:latin typeface="Tw Cen MT"/>
            </a:endParaRPr>
          </a:p>
        </p:txBody>
      </p:sp>
      <p:sp>
        <p:nvSpPr>
          <p:cNvPr id="231" name="PlaceHolder 2"/>
          <p:cNvSpPr>
            <a:spLocks noGrp="1"/>
          </p:cNvSpPr>
          <p:nvPr>
            <p:ph/>
          </p:nvPr>
        </p:nvSpPr>
        <p:spPr>
          <a:xfrm>
            <a:off x="1024200" y="2179800"/>
            <a:ext cx="4754520" cy="822600"/>
          </a:xfrm>
          <a:prstGeom prst="rect">
            <a:avLst/>
          </a:prstGeom>
          <a:noFill/>
          <a:ln w="0">
            <a:noFill/>
          </a:ln>
        </p:spPr>
        <p:txBody>
          <a:bodyPr lIns="137160" rIns="137160" anchor="ctr">
            <a:normAutofit/>
          </a:bodyPr>
          <a:p>
            <a:pPr>
              <a:lnSpc>
                <a:spcPct val="90000"/>
              </a:lnSpc>
              <a:buNone/>
              <a:tabLst>
                <a:tab algn="l" pos="0"/>
              </a:tabLst>
            </a:pPr>
            <a:r>
              <a:rPr b="0" lang="fr-FR" sz="2400" spc="-1" strike="noStrike">
                <a:solidFill>
                  <a:srgbClr val="689c9a"/>
                </a:solidFill>
                <a:latin typeface="Tw Cen MT"/>
              </a:rPr>
              <a:t>Imprimer les consignes</a:t>
            </a:r>
            <a:endParaRPr b="0" lang="en-US" sz="2400" spc="-1" strike="noStrike">
              <a:solidFill>
                <a:srgbClr val="2e2b21"/>
              </a:solidFill>
              <a:latin typeface="Tw Cen MT"/>
            </a:endParaRPr>
          </a:p>
        </p:txBody>
      </p:sp>
      <p:sp>
        <p:nvSpPr>
          <p:cNvPr id="232" name="PlaceHolder 3"/>
          <p:cNvSpPr>
            <a:spLocks noGrp="1"/>
          </p:cNvSpPr>
          <p:nvPr>
            <p:ph/>
          </p:nvPr>
        </p:nvSpPr>
        <p:spPr>
          <a:xfrm>
            <a:off x="5989320" y="2179800"/>
            <a:ext cx="4754520" cy="822600"/>
          </a:xfrm>
          <a:prstGeom prst="rect">
            <a:avLst/>
          </a:prstGeom>
          <a:noFill/>
          <a:ln w="0">
            <a:noFill/>
          </a:ln>
        </p:spPr>
        <p:txBody>
          <a:bodyPr lIns="137160" rIns="137160" anchor="ctr">
            <a:normAutofit/>
          </a:bodyPr>
          <a:p>
            <a:pPr>
              <a:lnSpc>
                <a:spcPct val="90000"/>
              </a:lnSpc>
              <a:buNone/>
              <a:tabLst>
                <a:tab algn="l" pos="0"/>
              </a:tabLst>
            </a:pPr>
            <a:r>
              <a:rPr b="0" lang="fr-FR" sz="2400" spc="-1" strike="noStrike">
                <a:solidFill>
                  <a:srgbClr val="689c9a"/>
                </a:solidFill>
                <a:latin typeface="Tw Cen MT"/>
              </a:rPr>
              <a:t>Préparer les supports et le CDI</a:t>
            </a:r>
            <a:endParaRPr b="0" lang="en-US" sz="2400" spc="-1" strike="noStrike">
              <a:solidFill>
                <a:srgbClr val="2e2b21"/>
              </a:solidFill>
              <a:latin typeface="Tw Cen MT"/>
            </a:endParaRPr>
          </a:p>
        </p:txBody>
      </p:sp>
      <p:pic>
        <p:nvPicPr>
          <p:cNvPr id="233" name="Espace réservé du contenu 9" descr=""/>
          <p:cNvPicPr/>
          <p:nvPr/>
        </p:nvPicPr>
        <p:blipFill>
          <a:blip r:embed="rId1"/>
          <a:stretch/>
        </p:blipFill>
        <p:spPr>
          <a:xfrm>
            <a:off x="427680" y="3429000"/>
            <a:ext cx="4754160" cy="1840680"/>
          </a:xfrm>
          <a:prstGeom prst="rect">
            <a:avLst/>
          </a:prstGeom>
          <a:ln w="0">
            <a:noFill/>
          </a:ln>
        </p:spPr>
      </p:pic>
      <p:sp>
        <p:nvSpPr>
          <p:cNvPr id="234" name="ZoneTexte 7"/>
          <p:cNvSpPr/>
          <p:nvPr/>
        </p:nvSpPr>
        <p:spPr>
          <a:xfrm>
            <a:off x="5419080" y="3573000"/>
            <a:ext cx="5958000" cy="2009880"/>
          </a:xfrm>
          <a:prstGeom prst="rect">
            <a:avLst/>
          </a:prstGeom>
          <a:noFill/>
          <a:ln w="0">
            <a:noFill/>
          </a:ln>
        </p:spPr>
        <p:style>
          <a:lnRef idx="0"/>
          <a:fillRef idx="0"/>
          <a:effectRef idx="0"/>
          <a:fontRef idx="minor"/>
        </p:style>
        <p:txBody>
          <a:bodyPr wrap="none" lIns="90000" rIns="90000" tIns="45000" bIns="45000" anchor="t">
            <a:spAutoFit/>
          </a:bodyPr>
          <a:p>
            <a:pPr marL="285840" indent="-285840">
              <a:lnSpc>
                <a:spcPct val="100000"/>
              </a:lnSpc>
              <a:buClr>
                <a:srgbClr val="2e2b21"/>
              </a:buClr>
              <a:buFont typeface="StarSymbol"/>
              <a:buChar char="-"/>
            </a:pPr>
            <a:r>
              <a:rPr b="0" lang="fr-FR" sz="1800" spc="-1" strike="noStrike">
                <a:solidFill>
                  <a:srgbClr val="2e2b21"/>
                </a:solidFill>
                <a:latin typeface="Tw Cen MT"/>
              </a:rPr>
              <a:t>Des livres dispersés dans le fond documentaire </a:t>
            </a:r>
            <a:endParaRPr b="0" lang="fr-FR" sz="1800" spc="-1" strike="noStrike">
              <a:latin typeface="Arial"/>
            </a:endParaRPr>
          </a:p>
          <a:p>
            <a:pPr>
              <a:lnSpc>
                <a:spcPct val="100000"/>
              </a:lnSpc>
              <a:buNone/>
            </a:pPr>
            <a:r>
              <a:rPr b="0" lang="fr-FR" sz="1800" spc="-1" strike="noStrike">
                <a:solidFill>
                  <a:srgbClr val="2e2b21"/>
                </a:solidFill>
                <a:latin typeface="Tw Cen MT"/>
              </a:rPr>
              <a:t>sortis à l’avance et préparés pour l’occasion</a:t>
            </a:r>
            <a:endParaRPr b="0" lang="fr-FR" sz="1800" spc="-1" strike="noStrike">
              <a:latin typeface="Arial"/>
            </a:endParaRPr>
          </a:p>
          <a:p>
            <a:pPr marL="285840" indent="-285840">
              <a:lnSpc>
                <a:spcPct val="100000"/>
              </a:lnSpc>
              <a:buClr>
                <a:srgbClr val="2e2b21"/>
              </a:buClr>
              <a:buFont typeface="StarSymbol"/>
              <a:buChar char="-"/>
            </a:pPr>
            <a:r>
              <a:rPr b="0" lang="fr-FR" sz="1800" spc="-1" strike="noStrike">
                <a:solidFill>
                  <a:srgbClr val="2e2b21"/>
                </a:solidFill>
                <a:latin typeface="Tw Cen MT"/>
              </a:rPr>
              <a:t>Un kiosque ONISEP accessible et bien rangé</a:t>
            </a:r>
            <a:endParaRPr b="0" lang="fr-FR" sz="1800" spc="-1" strike="noStrike">
              <a:latin typeface="Arial"/>
            </a:endParaRPr>
          </a:p>
          <a:p>
            <a:pPr marL="285840" indent="-285840">
              <a:lnSpc>
                <a:spcPct val="100000"/>
              </a:lnSpc>
              <a:buClr>
                <a:srgbClr val="2e2b21"/>
              </a:buClr>
              <a:buFont typeface="StarSymbol"/>
              <a:buChar char="-"/>
            </a:pPr>
            <a:r>
              <a:rPr b="0" lang="fr-FR" sz="1800" spc="-1" strike="noStrike">
                <a:solidFill>
                  <a:srgbClr val="2e2b21"/>
                </a:solidFill>
                <a:latin typeface="Tw Cen MT"/>
              </a:rPr>
              <a:t>Des brochures Grand Est bien étiquetées</a:t>
            </a:r>
            <a:endParaRPr b="0" lang="fr-FR" sz="1800" spc="-1" strike="noStrike">
              <a:latin typeface="Arial"/>
            </a:endParaRPr>
          </a:p>
          <a:p>
            <a:pPr marL="285840" indent="-285840">
              <a:lnSpc>
                <a:spcPct val="100000"/>
              </a:lnSpc>
              <a:buClr>
                <a:srgbClr val="2e2b21"/>
              </a:buClr>
              <a:buFont typeface="StarSymbol"/>
              <a:buChar char="-"/>
            </a:pPr>
            <a:r>
              <a:rPr b="0" lang="fr-FR" sz="1800" spc="-1" strike="noStrike">
                <a:solidFill>
                  <a:srgbClr val="2e2b21"/>
                </a:solidFill>
                <a:latin typeface="Tw Cen MT"/>
              </a:rPr>
              <a:t>Des pochettes élèves prêtes</a:t>
            </a:r>
            <a:endParaRPr b="0" lang="fr-FR" sz="1800" spc="-1" strike="noStrike">
              <a:latin typeface="Arial"/>
            </a:endParaRPr>
          </a:p>
          <a:p>
            <a:pPr marL="285840" indent="-285840">
              <a:lnSpc>
                <a:spcPct val="100000"/>
              </a:lnSpc>
              <a:buClr>
                <a:srgbClr val="2e2b21"/>
              </a:buClr>
              <a:buFont typeface="StarSymbol"/>
              <a:buChar char="-"/>
            </a:pPr>
            <a:r>
              <a:rPr b="0" lang="fr-FR" sz="1800" spc="-1" strike="noStrike">
                <a:solidFill>
                  <a:srgbClr val="2e2b21"/>
                </a:solidFill>
                <a:latin typeface="Tw Cen MT"/>
              </a:rPr>
              <a:t>Des QR Codes qui fonctionnent</a:t>
            </a:r>
            <a:endParaRPr b="0" lang="fr-FR" sz="1800" spc="-1" strike="noStrike">
              <a:latin typeface="Arial"/>
            </a:endParaRPr>
          </a:p>
          <a:p>
            <a:pPr>
              <a:lnSpc>
                <a:spcPct val="100000"/>
              </a:lnSpc>
              <a:buNone/>
            </a:pP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5"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Préparation de l’ESCAPE GAME ORIENTATION</a:t>
            </a:r>
            <a:br>
              <a:rPr sz="5000"/>
            </a:br>
            <a:r>
              <a:rPr b="0" lang="fr-FR" sz="2800" spc="97" strike="noStrike" cap="all">
                <a:solidFill>
                  <a:srgbClr val="474233"/>
                </a:solidFill>
                <a:latin typeface="Tw Cen MT Condensed"/>
              </a:rPr>
              <a:t>avant : la communication</a:t>
            </a:r>
            <a:endParaRPr b="0" lang="en-US" sz="2800" spc="-1" strike="noStrike">
              <a:solidFill>
                <a:srgbClr val="2e2b21"/>
              </a:solidFill>
              <a:latin typeface="Tw Cen MT"/>
            </a:endParaRPr>
          </a:p>
        </p:txBody>
      </p:sp>
      <p:sp>
        <p:nvSpPr>
          <p:cNvPr id="236" name="PlaceHolder 2"/>
          <p:cNvSpPr>
            <a:spLocks noGrp="1"/>
          </p:cNvSpPr>
          <p:nvPr>
            <p:ph/>
          </p:nvPr>
        </p:nvSpPr>
        <p:spPr>
          <a:xfrm>
            <a:off x="1024200" y="2179800"/>
            <a:ext cx="4754520" cy="822600"/>
          </a:xfrm>
          <a:prstGeom prst="rect">
            <a:avLst/>
          </a:prstGeom>
          <a:noFill/>
          <a:ln w="0">
            <a:noFill/>
          </a:ln>
        </p:spPr>
        <p:txBody>
          <a:bodyPr lIns="137160" rIns="137160" anchor="ctr">
            <a:normAutofit fontScale="80000"/>
          </a:bodyPr>
          <a:p>
            <a:pPr>
              <a:lnSpc>
                <a:spcPct val="90000"/>
              </a:lnSpc>
              <a:buNone/>
              <a:tabLst>
                <a:tab algn="l" pos="0"/>
              </a:tabLst>
            </a:pPr>
            <a:r>
              <a:rPr b="0" lang="fr-FR" sz="2400" spc="-1" strike="noStrike">
                <a:solidFill>
                  <a:srgbClr val="689c9a"/>
                </a:solidFill>
                <a:latin typeface="Tw Cen MT"/>
              </a:rPr>
              <a:t>Diffusion du planning aux professeurs</a:t>
            </a:r>
            <a:endParaRPr b="0" lang="en-US" sz="2400" spc="-1" strike="noStrike">
              <a:solidFill>
                <a:srgbClr val="2e2b21"/>
              </a:solidFill>
              <a:latin typeface="Tw Cen MT"/>
            </a:endParaRPr>
          </a:p>
          <a:p>
            <a:pPr>
              <a:lnSpc>
                <a:spcPct val="90000"/>
              </a:lnSpc>
              <a:buNone/>
              <a:tabLst>
                <a:tab algn="l" pos="0"/>
              </a:tabLst>
            </a:pPr>
            <a:r>
              <a:rPr b="0" lang="fr-FR" sz="1800" spc="-1" strike="noStrike">
                <a:solidFill>
                  <a:srgbClr val="689c9a"/>
                </a:solidFill>
                <a:latin typeface="Tw Cen MT"/>
              </a:rPr>
              <a:t>Deux semaines avant</a:t>
            </a:r>
            <a:endParaRPr b="0" lang="en-US" sz="1800" spc="-1" strike="noStrike">
              <a:solidFill>
                <a:srgbClr val="2e2b21"/>
              </a:solidFill>
              <a:latin typeface="Tw Cen MT"/>
            </a:endParaRPr>
          </a:p>
        </p:txBody>
      </p:sp>
      <p:sp>
        <p:nvSpPr>
          <p:cNvPr id="237" name="PlaceHolder 3"/>
          <p:cNvSpPr>
            <a:spLocks noGrp="1"/>
          </p:cNvSpPr>
          <p:nvPr>
            <p:ph/>
          </p:nvPr>
        </p:nvSpPr>
        <p:spPr>
          <a:xfrm>
            <a:off x="5989320" y="2179800"/>
            <a:ext cx="4754520" cy="822600"/>
          </a:xfrm>
          <a:prstGeom prst="rect">
            <a:avLst/>
          </a:prstGeom>
          <a:noFill/>
          <a:ln w="0">
            <a:noFill/>
          </a:ln>
        </p:spPr>
        <p:txBody>
          <a:bodyPr lIns="137160" rIns="137160" anchor="ctr">
            <a:normAutofit fontScale="89000"/>
          </a:bodyPr>
          <a:p>
            <a:pPr>
              <a:lnSpc>
                <a:spcPct val="90000"/>
              </a:lnSpc>
              <a:buNone/>
              <a:tabLst>
                <a:tab algn="l" pos="0"/>
              </a:tabLst>
            </a:pPr>
            <a:r>
              <a:rPr b="0" lang="fr-FR" sz="2400" spc="-1" strike="noStrike">
                <a:solidFill>
                  <a:srgbClr val="689c9a"/>
                </a:solidFill>
                <a:latin typeface="Tw Cen MT"/>
              </a:rPr>
              <a:t>Invitation des élèves par MBN</a:t>
            </a:r>
            <a:endParaRPr b="0" lang="en-US" sz="2400" spc="-1" strike="noStrike">
              <a:solidFill>
                <a:srgbClr val="2e2b21"/>
              </a:solidFill>
              <a:latin typeface="Tw Cen MT"/>
            </a:endParaRPr>
          </a:p>
          <a:p>
            <a:pPr>
              <a:lnSpc>
                <a:spcPct val="90000"/>
              </a:lnSpc>
              <a:buNone/>
              <a:tabLst>
                <a:tab algn="l" pos="0"/>
              </a:tabLst>
            </a:pPr>
            <a:r>
              <a:rPr b="0" lang="fr-FR" sz="1800" spc="-1" strike="noStrike">
                <a:solidFill>
                  <a:srgbClr val="689c9a"/>
                </a:solidFill>
                <a:latin typeface="Tw Cen MT"/>
              </a:rPr>
              <a:t>Une semaine avant</a:t>
            </a:r>
            <a:endParaRPr b="0" lang="en-US" sz="1800" spc="-1" strike="noStrike">
              <a:solidFill>
                <a:srgbClr val="2e2b21"/>
              </a:solidFill>
              <a:latin typeface="Tw Cen MT"/>
            </a:endParaRPr>
          </a:p>
        </p:txBody>
      </p:sp>
      <p:pic>
        <p:nvPicPr>
          <p:cNvPr id="238" name="Espace réservé du contenu 7" descr=""/>
          <p:cNvPicPr/>
          <p:nvPr/>
        </p:nvPicPr>
        <p:blipFill>
          <a:blip r:embed="rId1"/>
          <a:stretch/>
        </p:blipFill>
        <p:spPr>
          <a:xfrm>
            <a:off x="1219320" y="2967120"/>
            <a:ext cx="4167000" cy="3619080"/>
          </a:xfrm>
          <a:prstGeom prst="rect">
            <a:avLst/>
          </a:prstGeom>
          <a:ln w="0">
            <a:noFill/>
          </a:ln>
        </p:spPr>
      </p:pic>
      <p:graphicFrame>
        <p:nvGraphicFramePr>
          <p:cNvPr id="239" name="Tableau 10"/>
          <p:cNvGraphicFramePr/>
          <p:nvPr/>
        </p:nvGraphicFramePr>
        <p:xfrm>
          <a:off x="6095880" y="4346640"/>
          <a:ext cx="5336640" cy="1670400"/>
        </p:xfrm>
        <a:graphic>
          <a:graphicData uri="http://schemas.openxmlformats.org/drawingml/2006/table">
            <a:tbl>
              <a:tblPr/>
              <a:tblGrid>
                <a:gridCol w="5337000"/>
              </a:tblGrid>
              <a:tr h="2420640">
                <a:tc>
                  <a:txBody>
                    <a:bodyPr lIns="68400" rIns="68400" tIns="0" bIns="0" anchor="ctr">
                      <a:noAutofit/>
                    </a:bodyPr>
                    <a:p>
                      <a:pPr marL="228600">
                        <a:lnSpc>
                          <a:spcPct val="107000"/>
                        </a:lnSpc>
                        <a:buNone/>
                      </a:pPr>
                      <a:r>
                        <a:rPr b="1" lang="fr-FR" sz="1400" spc="-1" strike="noStrike">
                          <a:solidFill>
                            <a:srgbClr val="ffffff"/>
                          </a:solidFill>
                          <a:latin typeface="Tw Cen MT"/>
                        </a:rPr>
                        <a:t>« La fin d’année approche à grands pas ! Il est temps de préparer votre départ vers de nouveaux horizons ! Vous êtes invité.e.s le lundi 23 mai en M4 pour jouer les enquêteurs et découvrir ce qui  vous attend. Rendez-vous devant le CDI munis de vos téléphones portables utilisés à des fins pédagogiques. Attention, vous devez impérativement vous présenter à l’heure pour mener à bien votre mission ! »</a:t>
                      </a:r>
                      <a:endParaRPr b="0" lang="fr-FR" sz="1400" spc="-1" strike="noStrike">
                        <a:latin typeface="Arial"/>
                      </a:endParaRPr>
                    </a:p>
                  </a:txBody>
                  <a:tcPr anchor="ctr" marL="68400" marR="68400">
                    <a:lnL w="12240">
                      <a:solidFill>
                        <a:srgbClr val="ffffff"/>
                      </a:solidFill>
                    </a:lnL>
                    <a:lnR w="12240">
                      <a:solidFill>
                        <a:srgbClr val="ffffff"/>
                      </a:solidFill>
                    </a:lnR>
                    <a:lnT w="12240">
                      <a:solidFill>
                        <a:srgbClr val="ffffff"/>
                      </a:solidFill>
                    </a:lnT>
                    <a:lnB w="38160">
                      <a:solidFill>
                        <a:srgbClr val="ffffff"/>
                      </a:solidFill>
                    </a:lnB>
                    <a:solidFill>
                      <a:srgbClr val="9cbebd"/>
                    </a:solidFill>
                  </a:tcPr>
                </a:tc>
              </a:tr>
            </a:tbl>
          </a:graphicData>
        </a:graphic>
      </p:graphicFrame>
      <p:sp>
        <p:nvSpPr>
          <p:cNvPr id="240" name="ZoneTexte 11"/>
          <p:cNvSpPr/>
          <p:nvPr/>
        </p:nvSpPr>
        <p:spPr>
          <a:xfrm>
            <a:off x="6095880" y="3429000"/>
            <a:ext cx="4876560" cy="63828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pPr>
            <a:r>
              <a:rPr b="0" lang="fr-FR" sz="1800" spc="-1" strike="noStrike">
                <a:solidFill>
                  <a:srgbClr val="2e2b21"/>
                </a:solidFill>
                <a:latin typeface="Tw Cen MT"/>
              </a:rPr>
              <a:t>attention ne pas en dire plus aux élèves, suspense garanti !</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1" name="PlaceHolder 1"/>
          <p:cNvSpPr>
            <a:spLocks noGrp="1"/>
          </p:cNvSpPr>
          <p:nvPr>
            <p:ph type="title"/>
          </p:nvPr>
        </p:nvSpPr>
        <p:spPr>
          <a:xfrm>
            <a:off x="1024200" y="585360"/>
            <a:ext cx="9719640" cy="1499400"/>
          </a:xfrm>
          <a:prstGeom prst="rect">
            <a:avLst/>
          </a:prstGeom>
          <a:noFill/>
          <a:ln w="0">
            <a:noFill/>
          </a:ln>
        </p:spPr>
        <p:txBody>
          <a:bodyPr anchor="ctr">
            <a:noAutofit/>
          </a:bodyPr>
          <a:p>
            <a:pPr>
              <a:lnSpc>
                <a:spcPct val="80000"/>
              </a:lnSpc>
              <a:buNone/>
            </a:pPr>
            <a:r>
              <a:rPr b="0" lang="fr-FR" sz="5000" spc="97" strike="noStrike" cap="all">
                <a:solidFill>
                  <a:srgbClr val="474233"/>
                </a:solidFill>
                <a:latin typeface="Tw Cen MT Condensed"/>
              </a:rPr>
              <a:t>Escape Game orientation : Le jour J</a:t>
            </a:r>
            <a:endParaRPr b="0" lang="en-US" sz="5000" spc="-1" strike="noStrike">
              <a:solidFill>
                <a:srgbClr val="2e2b21"/>
              </a:solidFill>
              <a:latin typeface="Tw Cen MT"/>
            </a:endParaRPr>
          </a:p>
        </p:txBody>
      </p:sp>
      <p:sp>
        <p:nvSpPr>
          <p:cNvPr id="242" name="PlaceHolder 2"/>
          <p:cNvSpPr>
            <a:spLocks noGrp="1"/>
          </p:cNvSpPr>
          <p:nvPr>
            <p:ph/>
          </p:nvPr>
        </p:nvSpPr>
        <p:spPr>
          <a:xfrm>
            <a:off x="1024200" y="2286000"/>
            <a:ext cx="9719640" cy="4154040"/>
          </a:xfrm>
          <a:prstGeom prst="rect">
            <a:avLst/>
          </a:prstGeom>
          <a:noFill/>
          <a:ln w="0">
            <a:noFill/>
          </a:ln>
        </p:spPr>
        <p:txBody>
          <a:bodyPr lIns="45720" rIns="45720" anchor="t">
            <a:normAutofit fontScale="65000"/>
          </a:bodyPr>
          <a:p>
            <a:pPr marL="91440" indent="-91440">
              <a:lnSpc>
                <a:spcPct val="90000"/>
              </a:lnSpc>
              <a:spcBef>
                <a:spcPts val="1199"/>
              </a:spcBef>
              <a:spcAft>
                <a:spcPts val="201"/>
              </a:spcAft>
              <a:buClr>
                <a:srgbClr val="9cbebd"/>
              </a:buClr>
              <a:buFont typeface="Tw Cen MT"/>
              <a:buChar char=" "/>
            </a:pPr>
            <a:r>
              <a:rPr b="0" lang="fr-FR" sz="2000" spc="-1" strike="noStrike">
                <a:solidFill>
                  <a:srgbClr val="2e2b21"/>
                </a:solidFill>
                <a:latin typeface="Tw Cen MT"/>
              </a:rPr>
              <a:t>1 - Arrivée des élèves et installation de leurs affaires dans un espace du CDI</a:t>
            </a:r>
            <a:endParaRPr b="0" lang="en-US" sz="20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lang="fr-FR" sz="2000" spc="-1" strike="noStrike">
                <a:solidFill>
                  <a:srgbClr val="2e2b21"/>
                </a:solidFill>
                <a:latin typeface="Tw Cen MT"/>
              </a:rPr>
              <a:t>2 - Présentation de l’atelier aux élèves :</a:t>
            </a:r>
            <a:endParaRPr b="0" lang="en-US" sz="20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lang="fr-FR" sz="2000" spc="-1" strike="noStrike">
                <a:solidFill>
                  <a:srgbClr val="2e2b21"/>
                </a:solidFill>
                <a:latin typeface="Tw Cen MT"/>
              </a:rPr>
              <a:t>Temporalité : 1h</a:t>
            </a:r>
            <a:br>
              <a:rPr sz="2000"/>
            </a:br>
            <a:r>
              <a:rPr b="0" lang="fr-FR" sz="2000" spc="-1" strike="noStrike">
                <a:solidFill>
                  <a:srgbClr val="2e2b21"/>
                </a:solidFill>
                <a:latin typeface="Tw Cen MT"/>
              </a:rPr>
              <a:t>Cadre de l’exploration du jeu : tout le CDI</a:t>
            </a:r>
            <a:br>
              <a:rPr sz="2000"/>
            </a:br>
            <a:r>
              <a:rPr b="0" lang="fr-FR" sz="2000" spc="-1" strike="noStrike">
                <a:solidFill>
                  <a:srgbClr val="2e2b21"/>
                </a:solidFill>
                <a:latin typeface="Tw Cen MT"/>
              </a:rPr>
              <a:t>Objectif : sortir du CDI dans 1 heure en ayant réussi leur mission</a:t>
            </a:r>
            <a:endParaRPr b="0" lang="en-US" sz="20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lang="fr-FR" sz="2000" spc="-1" strike="noStrike">
                <a:solidFill>
                  <a:srgbClr val="2e2b21"/>
                </a:solidFill>
                <a:latin typeface="Tw Cen MT"/>
              </a:rPr>
              <a:t>Consigne : </a:t>
            </a:r>
            <a:endParaRPr b="0" lang="en-US" sz="20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i="1" lang="fr-FR" sz="2000" spc="-1" strike="noStrike">
                <a:solidFill>
                  <a:srgbClr val="689c9a"/>
                </a:solidFill>
                <a:latin typeface="Tw Cen MT"/>
              </a:rPr>
              <a:t>« C’est la fin de l’année scolaire de 3</a:t>
            </a:r>
            <a:r>
              <a:rPr b="0" i="1" lang="fr-FR" sz="2000" spc="-1" strike="noStrike" baseline="30000">
                <a:solidFill>
                  <a:srgbClr val="689c9a"/>
                </a:solidFill>
                <a:latin typeface="Tw Cen MT"/>
              </a:rPr>
              <a:t>ème</a:t>
            </a:r>
            <a:r>
              <a:rPr b="0" i="1" lang="fr-FR" sz="2000" spc="-1" strike="noStrike">
                <a:solidFill>
                  <a:srgbClr val="689c9a"/>
                </a:solidFill>
                <a:latin typeface="Tw Cen MT"/>
              </a:rPr>
              <a:t>, bravo pour votre cursus ! Vous allez bientôt quitter le collège pour de nouvelles aventures. Dans cette dernière ligne droite, vous devez faire des choix pour la suite de votre scolarité. Vous avez été invité sur MBN à vous présenter à l’heure et munis de vos téléphones portables afin d’effectuer une enquête dans tout le CDI. Pour mener à bien votre mission, vous devez explorer des indices et résoudre votre enquête pour sortir du CDI dans une heure ! Vous allez vous mettre par groupe de … (4-5-6 élèves selon les classes) afin de pouvoir enfin commencer ! »</a:t>
            </a:r>
            <a:endParaRPr b="0" lang="en-US" sz="20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1" lang="fr-FR" sz="2000" spc="-1" strike="noStrike">
                <a:solidFill>
                  <a:srgbClr val="2e2b21"/>
                </a:solidFill>
                <a:latin typeface="Tw Cen MT"/>
              </a:rPr>
              <a:t>Création de 6 groupes</a:t>
            </a:r>
            <a:r>
              <a:rPr b="0" lang="fr-FR" sz="2000" spc="-1" strike="noStrike">
                <a:solidFill>
                  <a:srgbClr val="2e2b21"/>
                </a:solidFill>
                <a:latin typeface="Tw Cen MT"/>
              </a:rPr>
              <a:t> (par les adultes ou par les élèves, selon la dynamique de la classe)</a:t>
            </a:r>
            <a:endParaRPr b="0" lang="en-US" sz="20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lang="fr-FR" sz="2000" spc="-1" strike="noStrike">
                <a:solidFill>
                  <a:srgbClr val="2e2b21"/>
                </a:solidFill>
                <a:latin typeface="Tw Cen MT"/>
              </a:rPr>
              <a:t>Lorsque le chaque groupe est créé, </a:t>
            </a:r>
            <a:r>
              <a:rPr b="1" lang="fr-FR" sz="2000" spc="-1" strike="noStrike">
                <a:solidFill>
                  <a:srgbClr val="2e2b21"/>
                </a:solidFill>
                <a:latin typeface="Tw Cen MT"/>
              </a:rPr>
              <a:t>une enveloppe est distribuée et l’équipe est invitée à s’assoir autour d’une table</a:t>
            </a:r>
            <a:r>
              <a:rPr b="0" lang="fr-FR" sz="2000" spc="-1" strike="noStrike">
                <a:solidFill>
                  <a:srgbClr val="2e2b21"/>
                </a:solidFill>
                <a:latin typeface="Tw Cen MT"/>
              </a:rPr>
              <a:t>. L’analyse de ce document peut commencer.</a:t>
            </a:r>
            <a:br>
              <a:rPr sz="2000"/>
            </a:br>
            <a:r>
              <a:rPr b="1" lang="fr-FR" sz="2000" spc="-1" strike="noStrike">
                <a:solidFill>
                  <a:srgbClr val="2e2b21"/>
                </a:solidFill>
                <a:latin typeface="Tw Cen MT"/>
              </a:rPr>
              <a:t>La consigne de l’exercice est sur le document. </a:t>
            </a:r>
            <a:endParaRPr b="0" lang="en-US" sz="20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1" lang="fr-FR" sz="2000" spc="-1" strike="noStrike">
                <a:solidFill>
                  <a:srgbClr val="2e2b21"/>
                </a:solidFill>
                <a:latin typeface="Tw Cen MT"/>
              </a:rPr>
              <a:t>Préciser qu’il ne faut pas écrire dessus ! </a:t>
            </a:r>
            <a:endParaRPr b="0" lang="en-US" sz="2000" spc="-1" strike="noStrike">
              <a:solidFill>
                <a:srgbClr val="2e2b21"/>
              </a:solidFill>
              <a:latin typeface="Tw Cen MT"/>
            </a:endParaRPr>
          </a:p>
          <a:p>
            <a:pPr marL="91440" indent="-91440" algn="ctr">
              <a:lnSpc>
                <a:spcPct val="90000"/>
              </a:lnSpc>
              <a:spcBef>
                <a:spcPts val="1199"/>
              </a:spcBef>
              <a:spcAft>
                <a:spcPts val="201"/>
              </a:spcAft>
              <a:buClr>
                <a:srgbClr val="9cbebd"/>
              </a:buClr>
              <a:buFont typeface="Tw Cen MT"/>
              <a:buChar char=" "/>
            </a:pPr>
            <a:r>
              <a:rPr b="1" lang="fr-FR" sz="2600" spc="-1" strike="noStrike">
                <a:solidFill>
                  <a:srgbClr val="689c9a"/>
                </a:solidFill>
                <a:latin typeface="Tw Cen MT"/>
              </a:rPr>
              <a:t>A vous de jouer !</a:t>
            </a:r>
            <a:endParaRPr b="0" lang="en-US" sz="2600" spc="-1" strike="noStrike">
              <a:solidFill>
                <a:srgbClr val="2e2b21"/>
              </a:solidFill>
              <a:latin typeface="Tw Cen MT"/>
            </a:endParaRPr>
          </a:p>
        </p:txBody>
      </p:sp>
      <p:pic>
        <p:nvPicPr>
          <p:cNvPr id="243" name="Image 4" descr=""/>
          <p:cNvPicPr/>
          <p:nvPr/>
        </p:nvPicPr>
        <p:blipFill>
          <a:blip r:embed="rId1"/>
          <a:stretch/>
        </p:blipFill>
        <p:spPr>
          <a:xfrm>
            <a:off x="7119360" y="5459760"/>
            <a:ext cx="1185840" cy="1185840"/>
          </a:xfrm>
          <a:prstGeom prst="rect">
            <a:avLst/>
          </a:prstGeom>
          <a:ln w="0">
            <a:noFill/>
          </a:ln>
        </p:spPr>
      </p:pic>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4" name="PlaceHolder 1"/>
          <p:cNvSpPr>
            <a:spLocks noGrp="1"/>
          </p:cNvSpPr>
          <p:nvPr>
            <p:ph type="title"/>
          </p:nvPr>
        </p:nvSpPr>
        <p:spPr>
          <a:xfrm>
            <a:off x="1024200" y="585360"/>
            <a:ext cx="9719640" cy="1499400"/>
          </a:xfrm>
          <a:prstGeom prst="rect">
            <a:avLst/>
          </a:prstGeom>
          <a:noFill/>
          <a:ln w="0">
            <a:noFill/>
          </a:ln>
        </p:spPr>
        <p:txBody>
          <a:bodyPr anchor="ctr">
            <a:normAutofit/>
          </a:bodyPr>
          <a:p>
            <a:pPr>
              <a:lnSpc>
                <a:spcPct val="80000"/>
              </a:lnSpc>
              <a:buNone/>
            </a:pPr>
            <a:r>
              <a:rPr b="0" lang="fr-FR" sz="3600" spc="97" strike="noStrike" cap="all">
                <a:solidFill>
                  <a:srgbClr val="474233"/>
                </a:solidFill>
                <a:latin typeface="Tw Cen MT Condensed"/>
              </a:rPr>
              <a:t>1</a:t>
            </a:r>
            <a:r>
              <a:rPr b="0" lang="fr-FR" sz="3600" spc="97" strike="noStrike" baseline="30000" cap="all">
                <a:solidFill>
                  <a:srgbClr val="474233"/>
                </a:solidFill>
                <a:latin typeface="Tw Cen MT Condensed"/>
              </a:rPr>
              <a:t>ère</a:t>
            </a:r>
            <a:r>
              <a:rPr b="0" lang="fr-FR" sz="3600" spc="97" strike="noStrike" cap="all">
                <a:solidFill>
                  <a:srgbClr val="474233"/>
                </a:solidFill>
                <a:latin typeface="Tw Cen MT Condensed"/>
              </a:rPr>
              <a:t> énigme : l’enveloppe</a:t>
            </a:r>
            <a:endParaRPr b="0" lang="en-US" sz="3600" spc="-1" strike="noStrike">
              <a:solidFill>
                <a:srgbClr val="2e2b21"/>
              </a:solidFill>
              <a:latin typeface="Tw Cen MT"/>
            </a:endParaRPr>
          </a:p>
        </p:txBody>
      </p:sp>
      <p:sp>
        <p:nvSpPr>
          <p:cNvPr id="245" name="PlaceHolder 2"/>
          <p:cNvSpPr>
            <a:spLocks noGrp="1"/>
          </p:cNvSpPr>
          <p:nvPr>
            <p:ph/>
          </p:nvPr>
        </p:nvSpPr>
        <p:spPr>
          <a:xfrm>
            <a:off x="1024200" y="2286000"/>
            <a:ext cx="9719640" cy="4207320"/>
          </a:xfrm>
          <a:prstGeom prst="rect">
            <a:avLst/>
          </a:prstGeom>
          <a:noFill/>
          <a:ln w="0">
            <a:noFill/>
          </a:ln>
        </p:spPr>
        <p:txBody>
          <a:bodyPr lIns="45720" rIns="45720" anchor="t">
            <a:normAutofit fontScale="77000"/>
          </a:bodyPr>
          <a:p>
            <a:pPr marL="91440" indent="-91440">
              <a:lnSpc>
                <a:spcPct val="90000"/>
              </a:lnSpc>
              <a:spcBef>
                <a:spcPts val="1199"/>
              </a:spcBef>
              <a:spcAft>
                <a:spcPts val="201"/>
              </a:spcAft>
              <a:buClr>
                <a:srgbClr val="9cbebd"/>
              </a:buClr>
              <a:buFont typeface="Tw Cen MT"/>
              <a:buChar char=" "/>
            </a:pPr>
            <a:r>
              <a:rPr b="0" lang="fr-FR" sz="1800" spc="-1" strike="noStrike">
                <a:solidFill>
                  <a:srgbClr val="2e2b21"/>
                </a:solidFill>
                <a:latin typeface="Tw Cen MT"/>
              </a:rPr>
              <a:t>L’enveloppe contient le premier code : un message de Michel Quéré, directeur de l’ONISEP de 2016 à 2019. </a:t>
            </a:r>
            <a:endParaRPr b="0" lang="en-US" sz="18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lang="fr-FR" sz="1800" spc="-1" strike="noStrike">
                <a:solidFill>
                  <a:srgbClr val="2e2b21"/>
                </a:solidFill>
                <a:latin typeface="Tw Cen MT"/>
              </a:rPr>
              <a:t>Ce message s’adresse aux élèves de 3</a:t>
            </a:r>
            <a:r>
              <a:rPr b="0" lang="fr-FR" sz="1800" spc="-1" strike="noStrike" baseline="30000">
                <a:solidFill>
                  <a:srgbClr val="2e2b21"/>
                </a:solidFill>
                <a:latin typeface="Tw Cen MT"/>
              </a:rPr>
              <a:t>ème</a:t>
            </a:r>
            <a:r>
              <a:rPr b="0" lang="fr-FR" sz="1800" spc="-1" strike="noStrike">
                <a:solidFill>
                  <a:srgbClr val="2e2b21"/>
                </a:solidFill>
                <a:latin typeface="Tw Cen MT"/>
              </a:rPr>
              <a:t> et explique la fin d’année. </a:t>
            </a:r>
            <a:endParaRPr b="0" lang="en-US" sz="18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lang="fr-FR" sz="1800" spc="-1" strike="noStrike">
                <a:solidFill>
                  <a:srgbClr val="2e2b21"/>
                </a:solidFill>
                <a:latin typeface="Tw Cen MT"/>
              </a:rPr>
              <a:t>Les élèves doivent trouver </a:t>
            </a:r>
            <a:r>
              <a:rPr b="1" lang="fr-FR" sz="1800" spc="-1" strike="noStrike">
                <a:solidFill>
                  <a:srgbClr val="2e2b21"/>
                </a:solidFill>
                <a:latin typeface="Tw Cen MT"/>
              </a:rPr>
              <a:t>le code est un prénom</a:t>
            </a:r>
            <a:r>
              <a:rPr b="0" lang="fr-FR" sz="1800" spc="-1" strike="noStrike">
                <a:solidFill>
                  <a:srgbClr val="2e2b21"/>
                </a:solidFill>
                <a:latin typeface="Tw Cen MT"/>
              </a:rPr>
              <a:t> qui permet à chaque équipe d’enquêter sur un profil fictif différent AHMED, ALICE, ELIJA, INES, JORDAN et NATHAN. </a:t>
            </a:r>
            <a:endParaRPr b="0" lang="en-US" sz="1800" spc="-1" strike="noStrike">
              <a:solidFill>
                <a:srgbClr val="2e2b21"/>
              </a:solidFill>
              <a:latin typeface="Tw Cen MT"/>
            </a:endParaRPr>
          </a:p>
          <a:p>
            <a:pPr>
              <a:lnSpc>
                <a:spcPct val="90000"/>
              </a:lnSpc>
              <a:spcBef>
                <a:spcPts val="1199"/>
              </a:spcBef>
              <a:spcAft>
                <a:spcPts val="201"/>
              </a:spcAft>
              <a:buNone/>
            </a:pPr>
            <a:endParaRPr b="0" lang="en-US" sz="1800" spc="-1" strike="noStrike">
              <a:solidFill>
                <a:srgbClr val="2e2b21"/>
              </a:solidFill>
              <a:latin typeface="Tw Cen MT"/>
            </a:endParaRPr>
          </a:p>
          <a:p>
            <a:pPr>
              <a:lnSpc>
                <a:spcPct val="90000"/>
              </a:lnSpc>
              <a:spcBef>
                <a:spcPts val="1199"/>
              </a:spcBef>
              <a:spcAft>
                <a:spcPts val="201"/>
              </a:spcAft>
              <a:buNone/>
            </a:pPr>
            <a:endParaRPr b="0" lang="en-US" sz="1800" spc="-1" strike="noStrike">
              <a:solidFill>
                <a:srgbClr val="2e2b21"/>
              </a:solidFill>
              <a:latin typeface="Tw Cen MT"/>
            </a:endParaRPr>
          </a:p>
          <a:p>
            <a:pPr>
              <a:lnSpc>
                <a:spcPct val="90000"/>
              </a:lnSpc>
              <a:spcBef>
                <a:spcPts val="1199"/>
              </a:spcBef>
              <a:spcAft>
                <a:spcPts val="201"/>
              </a:spcAft>
              <a:buNone/>
            </a:pPr>
            <a:endParaRPr b="0" lang="en-US" sz="1800" spc="-1" strike="noStrike">
              <a:solidFill>
                <a:srgbClr val="2e2b21"/>
              </a:solidFill>
              <a:latin typeface="Tw Cen MT"/>
            </a:endParaRPr>
          </a:p>
          <a:p>
            <a:pPr>
              <a:lnSpc>
                <a:spcPct val="90000"/>
              </a:lnSpc>
              <a:spcBef>
                <a:spcPts val="1199"/>
              </a:spcBef>
              <a:spcAft>
                <a:spcPts val="201"/>
              </a:spcAft>
              <a:buNone/>
            </a:pPr>
            <a:endParaRPr b="0" lang="en-US" sz="1800" spc="-1" strike="noStrike">
              <a:solidFill>
                <a:srgbClr val="2e2b21"/>
              </a:solidFill>
              <a:latin typeface="Tw Cen MT"/>
            </a:endParaRPr>
          </a:p>
          <a:p>
            <a:pPr>
              <a:lnSpc>
                <a:spcPct val="90000"/>
              </a:lnSpc>
              <a:spcBef>
                <a:spcPts val="1199"/>
              </a:spcBef>
              <a:spcAft>
                <a:spcPts val="201"/>
              </a:spcAft>
              <a:buNone/>
            </a:pPr>
            <a:endParaRPr b="0" lang="en-US" sz="18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1" lang="fr-FR" sz="1800" spc="-1" strike="noStrike">
                <a:solidFill>
                  <a:srgbClr val="2e2b21"/>
                </a:solidFill>
                <a:latin typeface="Tw Cen MT"/>
              </a:rPr>
              <a:t>Le code est un système de codage points sous les lettres dans un texte</a:t>
            </a:r>
            <a:endParaRPr b="0" lang="en-US" sz="18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1" lang="fr-FR" sz="1800" spc="-1" strike="noStrike">
                <a:solidFill>
                  <a:srgbClr val="2e2b21"/>
                </a:solidFill>
                <a:latin typeface="Tw Cen MT"/>
              </a:rPr>
              <a:t>Indice qui peut être donné</a:t>
            </a:r>
            <a:r>
              <a:rPr b="1" lang="fr-FR" sz="1800" spc="-1" strike="noStrike">
                <a:solidFill>
                  <a:srgbClr val="9cbebd"/>
                </a:solidFill>
                <a:latin typeface="Tw Cen MT"/>
              </a:rPr>
              <a:t> « le code se cache dans le document ».</a:t>
            </a:r>
            <a:endParaRPr b="0" lang="en-US" sz="18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1" lang="fr-FR" sz="1800" spc="-1" strike="noStrike">
                <a:solidFill>
                  <a:srgbClr val="2e2b21"/>
                </a:solidFill>
                <a:latin typeface="Tw Cen MT"/>
              </a:rPr>
              <a:t>NB</a:t>
            </a:r>
            <a:r>
              <a:rPr b="0" lang="fr-FR" sz="1800" spc="-1" strike="noStrike">
                <a:solidFill>
                  <a:srgbClr val="2e2b21"/>
                </a:solidFill>
                <a:latin typeface="Tw Cen MT"/>
              </a:rPr>
              <a:t> : Cette énigme peut prendre entre 10 et 20 min selon les groupes, elle est chronophage mais ludique. </a:t>
            </a:r>
            <a:endParaRPr b="0" lang="en-US" sz="1800" spc="-1" strike="noStrike">
              <a:solidFill>
                <a:srgbClr val="2e2b21"/>
              </a:solidFill>
              <a:latin typeface="Tw Cen MT"/>
            </a:endParaRPr>
          </a:p>
          <a:p>
            <a:pPr marL="91440" indent="-91440">
              <a:lnSpc>
                <a:spcPct val="90000"/>
              </a:lnSpc>
              <a:spcBef>
                <a:spcPts val="1199"/>
              </a:spcBef>
              <a:spcAft>
                <a:spcPts val="201"/>
              </a:spcAft>
              <a:buClr>
                <a:srgbClr val="9cbebd"/>
              </a:buClr>
              <a:buFont typeface="Tw Cen MT"/>
              <a:buChar char=" "/>
            </a:pPr>
            <a:r>
              <a:rPr b="0" lang="fr-FR" sz="1800" spc="-1" strike="noStrike">
                <a:solidFill>
                  <a:srgbClr val="2e2b21"/>
                </a:solidFill>
                <a:latin typeface="Tw Cen MT"/>
              </a:rPr>
              <a:t>Ne pas s’inquiéter du temps qui s’écoule vite et du temps passé sur cette énigme.</a:t>
            </a:r>
            <a:endParaRPr b="0" lang="en-US" sz="1800" spc="-1" strike="noStrike">
              <a:solidFill>
                <a:srgbClr val="2e2b21"/>
              </a:solidFill>
              <a:latin typeface="Tw Cen MT"/>
            </a:endParaRPr>
          </a:p>
        </p:txBody>
      </p:sp>
      <p:pic>
        <p:nvPicPr>
          <p:cNvPr id="246" name="Image 3" descr=""/>
          <p:cNvPicPr/>
          <p:nvPr/>
        </p:nvPicPr>
        <p:blipFill>
          <a:blip r:embed="rId1"/>
          <a:stretch/>
        </p:blipFill>
        <p:spPr>
          <a:xfrm>
            <a:off x="2971440" y="3429000"/>
            <a:ext cx="5401080" cy="1584000"/>
          </a:xfrm>
          <a:prstGeom prst="rect">
            <a:avLst/>
          </a:prstGeom>
          <a:ln w="0">
            <a:noFill/>
          </a:ln>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605b4f"/>
      </a:dk2>
      <a:lt2>
        <a:srgbClr val="d8d6be"/>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605b4f"/>
      </a:dk2>
      <a:lt2>
        <a:srgbClr val="d8d6be"/>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605b4f"/>
      </a:dk2>
      <a:lt2>
        <a:srgbClr val="d8d6be"/>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605b4f"/>
      </a:dk2>
      <a:lt2>
        <a:srgbClr val="d8d6be"/>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605b4f"/>
      </a:dk2>
      <a:lt2>
        <a:srgbClr val="d8d6be"/>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Integral</Template>
  <TotalTime>500</TotalTime>
  <Application>LibreOffice/7.3.7.2$Windows_X86_64 LibreOffice_project/e114eadc50a9ff8d8c8a0567d6da8f454beeb84f</Application>
  <AppVersion>15.0000</AppVersion>
  <Words>3630</Words>
  <Paragraphs>205</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2023-02-01T14:03:01Z</dcterms:created>
  <dc:creator>Christelle Gillmann</dc:creator>
  <dc:description/>
  <dc:language>fr-FR</dc:language>
  <cp:lastModifiedBy>Christelle Gillmann</cp:lastModifiedBy>
  <dcterms:modified xsi:type="dcterms:W3CDTF">2023-02-07T16:40:07Z</dcterms:modified>
  <cp:revision>41</cp:revision>
  <dc:subject/>
  <dc:title>ESCAPE GAME ORIENTATION GPB Documentation Strasbourg 2 Présentation du 02 février 2023</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Grand écran</vt:lpwstr>
  </property>
  <property fmtid="{D5CDD505-2E9C-101B-9397-08002B2CF9AE}" pid="3" name="Slides">
    <vt:i4>33</vt:i4>
  </property>
</Properties>
</file>