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85018" autoAdjust="0"/>
  </p:normalViewPr>
  <p:slideViewPr>
    <p:cSldViewPr snapToGrid="0">
      <p:cViewPr varScale="1">
        <p:scale>
          <a:sx n="90" d="100"/>
          <a:sy n="90"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E81C19-6F70-437F-B2E6-4DC99EBB22B0}" type="doc">
      <dgm:prSet loTypeId="urn:microsoft.com/office/officeart/2005/8/layout/radial2" loCatId="relationship" qsTypeId="urn:microsoft.com/office/officeart/2005/8/quickstyle/simple5" qsCatId="simple" csTypeId="urn:microsoft.com/office/officeart/2005/8/colors/colorful5" csCatId="colorful" phldr="1"/>
      <dgm:spPr/>
      <dgm:t>
        <a:bodyPr/>
        <a:lstStyle/>
        <a:p>
          <a:endParaRPr lang="fr-FR"/>
        </a:p>
      </dgm:t>
    </dgm:pt>
    <dgm:pt modelId="{6CC8159A-4901-42BE-A668-4CC5E4BA377D}">
      <dgm:prSet phldrT="[Texte]" custT="1"/>
      <dgm:spPr/>
      <dgm:t>
        <a:bodyPr/>
        <a:lstStyle/>
        <a:p>
          <a:r>
            <a:rPr lang="fr-FR" sz="1800" dirty="0"/>
            <a:t>Tronc commun</a:t>
          </a:r>
        </a:p>
      </dgm:t>
    </dgm:pt>
    <dgm:pt modelId="{C1D6D1AF-F929-4E4C-8DAE-B14654EAB751}" type="parTrans" cxnId="{AD81994E-3BA8-4E89-9BD6-ED336FE3A609}">
      <dgm:prSet/>
      <dgm:spPr/>
      <dgm:t>
        <a:bodyPr/>
        <a:lstStyle/>
        <a:p>
          <a:endParaRPr lang="fr-FR"/>
        </a:p>
      </dgm:t>
    </dgm:pt>
    <dgm:pt modelId="{C27F8152-5F9D-4E8C-9327-95F9A55B8C21}" type="sibTrans" cxnId="{AD81994E-3BA8-4E89-9BD6-ED336FE3A609}">
      <dgm:prSet/>
      <dgm:spPr/>
      <dgm:t>
        <a:bodyPr/>
        <a:lstStyle/>
        <a:p>
          <a:endParaRPr lang="fr-FR"/>
        </a:p>
      </dgm:t>
    </dgm:pt>
    <dgm:pt modelId="{E23D0673-C794-4FD2-A755-11B92A759F3D}">
      <dgm:prSet phldrT="[Texte]"/>
      <dgm:spPr/>
      <dgm:t>
        <a:bodyPr/>
        <a:lstStyle/>
        <a:p>
          <a:r>
            <a:rPr lang="fr-FR" dirty="0"/>
            <a:t>Français</a:t>
          </a:r>
        </a:p>
      </dgm:t>
    </dgm:pt>
    <dgm:pt modelId="{659D4176-D913-4C16-B50E-E9FB5E66D794}" type="parTrans" cxnId="{AEDB6710-031C-4BDA-BC60-6325CBC2E5F6}">
      <dgm:prSet/>
      <dgm:spPr/>
      <dgm:t>
        <a:bodyPr/>
        <a:lstStyle/>
        <a:p>
          <a:endParaRPr lang="fr-FR"/>
        </a:p>
      </dgm:t>
    </dgm:pt>
    <dgm:pt modelId="{F11293F0-41B0-4B5F-9D38-61AC04FA57FC}" type="sibTrans" cxnId="{AEDB6710-031C-4BDA-BC60-6325CBC2E5F6}">
      <dgm:prSet/>
      <dgm:spPr/>
      <dgm:t>
        <a:bodyPr/>
        <a:lstStyle/>
        <a:p>
          <a:endParaRPr lang="fr-FR"/>
        </a:p>
      </dgm:t>
    </dgm:pt>
    <dgm:pt modelId="{4F6BE5E1-5201-41DB-95B2-E1E1AAE3D5EF}">
      <dgm:prSet phldrT="[Texte]"/>
      <dgm:spPr/>
      <dgm:t>
        <a:bodyPr/>
        <a:lstStyle/>
        <a:p>
          <a:r>
            <a:rPr lang="fr-FR" dirty="0"/>
            <a:t>Mathématiques</a:t>
          </a:r>
        </a:p>
      </dgm:t>
    </dgm:pt>
    <dgm:pt modelId="{8A217C9B-CB05-40BA-8F64-8C9162C68DF6}" type="parTrans" cxnId="{B33159CF-869F-4EE0-BA85-F90AFDCD6BB4}">
      <dgm:prSet/>
      <dgm:spPr/>
      <dgm:t>
        <a:bodyPr/>
        <a:lstStyle/>
        <a:p>
          <a:endParaRPr lang="fr-FR"/>
        </a:p>
      </dgm:t>
    </dgm:pt>
    <dgm:pt modelId="{F25B297D-1F20-41F2-A6C1-802EB0389535}" type="sibTrans" cxnId="{B33159CF-869F-4EE0-BA85-F90AFDCD6BB4}">
      <dgm:prSet/>
      <dgm:spPr/>
      <dgm:t>
        <a:bodyPr/>
        <a:lstStyle/>
        <a:p>
          <a:endParaRPr lang="fr-FR"/>
        </a:p>
      </dgm:t>
    </dgm:pt>
    <dgm:pt modelId="{965C96CA-5BC7-401C-8857-C7196CF71B8D}">
      <dgm:prSet phldrT="[Texte]" custT="1"/>
      <dgm:spPr/>
      <dgm:t>
        <a:bodyPr/>
        <a:lstStyle/>
        <a:p>
          <a:r>
            <a:rPr lang="fr-FR" sz="1800" dirty="0"/>
            <a:t>Enseignements de spécialité</a:t>
          </a:r>
        </a:p>
      </dgm:t>
    </dgm:pt>
    <dgm:pt modelId="{D99BA8F2-F2F7-4845-93B7-8AF3739F2B22}" type="parTrans" cxnId="{F74E0B39-7DE5-4319-9CEE-16B5FBD95617}">
      <dgm:prSet/>
      <dgm:spPr/>
      <dgm:t>
        <a:bodyPr/>
        <a:lstStyle/>
        <a:p>
          <a:endParaRPr lang="fr-FR"/>
        </a:p>
      </dgm:t>
    </dgm:pt>
    <dgm:pt modelId="{DB8B9D67-5038-47E6-B01B-FC8DE0007111}" type="sibTrans" cxnId="{F74E0B39-7DE5-4319-9CEE-16B5FBD95617}">
      <dgm:prSet/>
      <dgm:spPr/>
      <dgm:t>
        <a:bodyPr/>
        <a:lstStyle/>
        <a:p>
          <a:endParaRPr lang="fr-FR"/>
        </a:p>
      </dgm:t>
    </dgm:pt>
    <dgm:pt modelId="{5B534321-A35B-4CE1-8FDD-DEA5758789B9}">
      <dgm:prSet phldrT="[Texte]"/>
      <dgm:spPr/>
      <dgm:t>
        <a:bodyPr/>
        <a:lstStyle/>
        <a:p>
          <a:r>
            <a:rPr lang="fr-FR" dirty="0"/>
            <a:t>Management</a:t>
          </a:r>
        </a:p>
      </dgm:t>
    </dgm:pt>
    <dgm:pt modelId="{F9CBEA4E-6293-4D12-AE3B-828AC6F92812}" type="parTrans" cxnId="{0ADD5E07-A145-4BEF-953A-4D69B3AFDA6D}">
      <dgm:prSet/>
      <dgm:spPr/>
      <dgm:t>
        <a:bodyPr/>
        <a:lstStyle/>
        <a:p>
          <a:endParaRPr lang="fr-FR"/>
        </a:p>
      </dgm:t>
    </dgm:pt>
    <dgm:pt modelId="{F8F4DC1C-70B3-453A-BA2A-57B79DFF9E95}" type="sibTrans" cxnId="{0ADD5E07-A145-4BEF-953A-4D69B3AFDA6D}">
      <dgm:prSet/>
      <dgm:spPr/>
      <dgm:t>
        <a:bodyPr/>
        <a:lstStyle/>
        <a:p>
          <a:endParaRPr lang="fr-FR"/>
        </a:p>
      </dgm:t>
    </dgm:pt>
    <dgm:pt modelId="{A6764893-0867-4AEE-8B57-8FCC701828C7}">
      <dgm:prSet phldrT="[Texte]"/>
      <dgm:spPr/>
      <dgm:t>
        <a:bodyPr/>
        <a:lstStyle/>
        <a:p>
          <a:r>
            <a:rPr lang="fr-FR" dirty="0"/>
            <a:t>Sciences de gestion et numérique</a:t>
          </a:r>
        </a:p>
      </dgm:t>
    </dgm:pt>
    <dgm:pt modelId="{1C663749-3870-4395-98FC-2B8F0479FB6D}" type="parTrans" cxnId="{9DB86614-9C05-4F11-8475-32DF8F59AA69}">
      <dgm:prSet/>
      <dgm:spPr/>
      <dgm:t>
        <a:bodyPr/>
        <a:lstStyle/>
        <a:p>
          <a:endParaRPr lang="fr-FR"/>
        </a:p>
      </dgm:t>
    </dgm:pt>
    <dgm:pt modelId="{04CA995C-BC5F-418E-9219-430A829F1A0E}" type="sibTrans" cxnId="{9DB86614-9C05-4F11-8475-32DF8F59AA69}">
      <dgm:prSet/>
      <dgm:spPr/>
      <dgm:t>
        <a:bodyPr/>
        <a:lstStyle/>
        <a:p>
          <a:endParaRPr lang="fr-FR"/>
        </a:p>
      </dgm:t>
    </dgm:pt>
    <dgm:pt modelId="{8E7391E7-F540-44A1-8574-ECC761F7704C}">
      <dgm:prSet phldrT="[Texte]"/>
      <dgm:spPr/>
      <dgm:t>
        <a:bodyPr/>
        <a:lstStyle/>
        <a:p>
          <a:r>
            <a:rPr lang="fr-FR" dirty="0"/>
            <a:t>Histoire-Géo + EMC</a:t>
          </a:r>
        </a:p>
      </dgm:t>
    </dgm:pt>
    <dgm:pt modelId="{209721C5-3A67-45F9-9353-BBDA06A6A5AE}" type="parTrans" cxnId="{234E2DCD-15D9-4622-9645-63EBC3569A2F}">
      <dgm:prSet/>
      <dgm:spPr/>
      <dgm:t>
        <a:bodyPr/>
        <a:lstStyle/>
        <a:p>
          <a:endParaRPr lang="fr-FR"/>
        </a:p>
      </dgm:t>
    </dgm:pt>
    <dgm:pt modelId="{6D0F223A-77C1-49F5-8713-E67072AAF37C}" type="sibTrans" cxnId="{234E2DCD-15D9-4622-9645-63EBC3569A2F}">
      <dgm:prSet/>
      <dgm:spPr/>
      <dgm:t>
        <a:bodyPr/>
        <a:lstStyle/>
        <a:p>
          <a:endParaRPr lang="fr-FR"/>
        </a:p>
      </dgm:t>
    </dgm:pt>
    <dgm:pt modelId="{E1E71458-AA5F-4437-B7FC-470F0B467489}">
      <dgm:prSet phldrT="[Texte]"/>
      <dgm:spPr/>
      <dgm:t>
        <a:bodyPr/>
        <a:lstStyle/>
        <a:p>
          <a:r>
            <a:rPr lang="fr-FR" dirty="0"/>
            <a:t>LVA + ETLV</a:t>
          </a:r>
        </a:p>
      </dgm:t>
    </dgm:pt>
    <dgm:pt modelId="{DA31E174-8E48-4FD5-8D35-74EEE9DDA294}" type="parTrans" cxnId="{794AA147-5AA3-4EFA-B06F-498265487CC0}">
      <dgm:prSet/>
      <dgm:spPr/>
      <dgm:t>
        <a:bodyPr/>
        <a:lstStyle/>
        <a:p>
          <a:endParaRPr lang="fr-FR"/>
        </a:p>
      </dgm:t>
    </dgm:pt>
    <dgm:pt modelId="{CBF33070-57C2-452F-A115-51EA734AD730}" type="sibTrans" cxnId="{794AA147-5AA3-4EFA-B06F-498265487CC0}">
      <dgm:prSet/>
      <dgm:spPr/>
      <dgm:t>
        <a:bodyPr/>
        <a:lstStyle/>
        <a:p>
          <a:endParaRPr lang="fr-FR"/>
        </a:p>
      </dgm:t>
    </dgm:pt>
    <dgm:pt modelId="{AEF5C3BF-8920-4AC4-8D69-15EB074C60B1}">
      <dgm:prSet phldrT="[Texte]"/>
      <dgm:spPr/>
      <dgm:t>
        <a:bodyPr/>
        <a:lstStyle/>
        <a:p>
          <a:r>
            <a:rPr lang="fr-FR" dirty="0"/>
            <a:t>LVB</a:t>
          </a:r>
        </a:p>
      </dgm:t>
    </dgm:pt>
    <dgm:pt modelId="{F53D76DA-EF6F-42A5-AEC9-3777E271CCBD}" type="parTrans" cxnId="{213CB9AF-C340-4699-87A2-BED4451382B8}">
      <dgm:prSet/>
      <dgm:spPr/>
      <dgm:t>
        <a:bodyPr/>
        <a:lstStyle/>
        <a:p>
          <a:endParaRPr lang="fr-FR"/>
        </a:p>
      </dgm:t>
    </dgm:pt>
    <dgm:pt modelId="{9D09BB49-2CC1-4B09-80B0-D7288BCAD30D}" type="sibTrans" cxnId="{213CB9AF-C340-4699-87A2-BED4451382B8}">
      <dgm:prSet/>
      <dgm:spPr/>
      <dgm:t>
        <a:bodyPr/>
        <a:lstStyle/>
        <a:p>
          <a:endParaRPr lang="fr-FR"/>
        </a:p>
      </dgm:t>
    </dgm:pt>
    <dgm:pt modelId="{D0313EB1-2CF1-4D7B-9AC4-094177D45577}">
      <dgm:prSet phldrT="[Texte]"/>
      <dgm:spPr/>
      <dgm:t>
        <a:bodyPr/>
        <a:lstStyle/>
        <a:p>
          <a:r>
            <a:rPr lang="fr-FR" dirty="0"/>
            <a:t>EPS</a:t>
          </a:r>
        </a:p>
      </dgm:t>
    </dgm:pt>
    <dgm:pt modelId="{1A15A90C-113B-416B-BD7B-8A4C0C1DF573}" type="parTrans" cxnId="{DADAAB09-BC8B-401B-B896-C267423AE523}">
      <dgm:prSet/>
      <dgm:spPr/>
      <dgm:t>
        <a:bodyPr/>
        <a:lstStyle/>
        <a:p>
          <a:endParaRPr lang="fr-FR"/>
        </a:p>
      </dgm:t>
    </dgm:pt>
    <dgm:pt modelId="{DD92B592-8957-43A3-91D3-DF95E3B3A0FC}" type="sibTrans" cxnId="{DADAAB09-BC8B-401B-B896-C267423AE523}">
      <dgm:prSet/>
      <dgm:spPr/>
      <dgm:t>
        <a:bodyPr/>
        <a:lstStyle/>
        <a:p>
          <a:endParaRPr lang="fr-FR"/>
        </a:p>
      </dgm:t>
    </dgm:pt>
    <dgm:pt modelId="{2E119B97-3704-4E8E-B91E-8517B5A4D8A2}">
      <dgm:prSet phldrT="[Texte]"/>
      <dgm:spPr/>
      <dgm:t>
        <a:bodyPr/>
        <a:lstStyle/>
        <a:p>
          <a:r>
            <a:rPr lang="fr-FR" dirty="0"/>
            <a:t>Droit et économie</a:t>
          </a:r>
        </a:p>
      </dgm:t>
    </dgm:pt>
    <dgm:pt modelId="{709B4FA9-4265-4CD7-A645-0D2BF3CF98DF}" type="parTrans" cxnId="{FE618BFE-B73A-4878-AD4E-D47CCE9D7491}">
      <dgm:prSet/>
      <dgm:spPr/>
      <dgm:t>
        <a:bodyPr/>
        <a:lstStyle/>
        <a:p>
          <a:endParaRPr lang="fr-FR"/>
        </a:p>
      </dgm:t>
    </dgm:pt>
    <dgm:pt modelId="{CA3AA67F-BC1B-4598-A139-9F1B36DE8F0C}" type="sibTrans" cxnId="{FE618BFE-B73A-4878-AD4E-D47CCE9D7491}">
      <dgm:prSet/>
      <dgm:spPr/>
      <dgm:t>
        <a:bodyPr/>
        <a:lstStyle/>
        <a:p>
          <a:endParaRPr lang="fr-FR"/>
        </a:p>
      </dgm:t>
    </dgm:pt>
    <dgm:pt modelId="{0EDB9CDC-6DD2-436E-8998-FB43E10BC246}" type="pres">
      <dgm:prSet presAssocID="{25E81C19-6F70-437F-B2E6-4DC99EBB22B0}" presName="composite" presStyleCnt="0">
        <dgm:presLayoutVars>
          <dgm:chMax val="5"/>
          <dgm:dir/>
          <dgm:animLvl val="ctr"/>
          <dgm:resizeHandles val="exact"/>
        </dgm:presLayoutVars>
      </dgm:prSet>
      <dgm:spPr/>
    </dgm:pt>
    <dgm:pt modelId="{173DD147-99FA-4D9D-98D7-2F5CA5C81DD5}" type="pres">
      <dgm:prSet presAssocID="{25E81C19-6F70-437F-B2E6-4DC99EBB22B0}" presName="cycle" presStyleCnt="0"/>
      <dgm:spPr/>
    </dgm:pt>
    <dgm:pt modelId="{D4BC1934-9F20-4808-81F9-4F3AE4D761CA}" type="pres">
      <dgm:prSet presAssocID="{25E81C19-6F70-437F-B2E6-4DC99EBB22B0}" presName="centerShape" presStyleCnt="0"/>
      <dgm:spPr/>
    </dgm:pt>
    <dgm:pt modelId="{E9A927B1-7DDC-4A4B-B1A6-5D2757A46872}" type="pres">
      <dgm:prSet presAssocID="{25E81C19-6F70-437F-B2E6-4DC99EBB22B0}" presName="connSite" presStyleLbl="node1" presStyleIdx="0" presStyleCnt="3"/>
      <dgm:spPr/>
    </dgm:pt>
    <dgm:pt modelId="{6C73336B-89E9-469E-81E4-E96D245B1406}" type="pres">
      <dgm:prSet presAssocID="{25E81C19-6F70-437F-B2E6-4DC99EBB22B0}" presName="visible"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Classe avec un remplissage uni"/>
        </a:ext>
      </dgm:extLst>
    </dgm:pt>
    <dgm:pt modelId="{0959319F-14D4-4A1B-BAA9-0726D89C15B4}" type="pres">
      <dgm:prSet presAssocID="{C1D6D1AF-F929-4E4C-8DAE-B14654EAB751}" presName="Name25" presStyleLbl="parChTrans1D1" presStyleIdx="0" presStyleCnt="2"/>
      <dgm:spPr/>
    </dgm:pt>
    <dgm:pt modelId="{BF7BD767-2A1A-41D6-87A1-CB369745AB35}" type="pres">
      <dgm:prSet presAssocID="{6CC8159A-4901-42BE-A668-4CC5E4BA377D}" presName="node" presStyleCnt="0"/>
      <dgm:spPr/>
    </dgm:pt>
    <dgm:pt modelId="{5A31DCC0-7C3A-4AF4-96A2-64E243440A93}" type="pres">
      <dgm:prSet presAssocID="{6CC8159A-4901-42BE-A668-4CC5E4BA377D}" presName="parentNode" presStyleLbl="node1" presStyleIdx="1" presStyleCnt="3">
        <dgm:presLayoutVars>
          <dgm:chMax val="1"/>
          <dgm:bulletEnabled val="1"/>
        </dgm:presLayoutVars>
      </dgm:prSet>
      <dgm:spPr/>
    </dgm:pt>
    <dgm:pt modelId="{CBF1848E-6765-45CC-A1C4-976DB7EABE73}" type="pres">
      <dgm:prSet presAssocID="{6CC8159A-4901-42BE-A668-4CC5E4BA377D}" presName="childNode" presStyleLbl="revTx" presStyleIdx="0" presStyleCnt="2">
        <dgm:presLayoutVars>
          <dgm:bulletEnabled val="1"/>
        </dgm:presLayoutVars>
      </dgm:prSet>
      <dgm:spPr/>
    </dgm:pt>
    <dgm:pt modelId="{50BFC3E9-10E4-4FF4-A388-50559AC303BC}" type="pres">
      <dgm:prSet presAssocID="{D99BA8F2-F2F7-4845-93B7-8AF3739F2B22}" presName="Name25" presStyleLbl="parChTrans1D1" presStyleIdx="1" presStyleCnt="2"/>
      <dgm:spPr/>
    </dgm:pt>
    <dgm:pt modelId="{4D0593F3-0D58-40D3-9C01-0D4A715FB478}" type="pres">
      <dgm:prSet presAssocID="{965C96CA-5BC7-401C-8857-C7196CF71B8D}" presName="node" presStyleCnt="0"/>
      <dgm:spPr/>
    </dgm:pt>
    <dgm:pt modelId="{3CB933BD-F28F-4202-8A5B-EED304124528}" type="pres">
      <dgm:prSet presAssocID="{965C96CA-5BC7-401C-8857-C7196CF71B8D}" presName="parentNode" presStyleLbl="node1" presStyleIdx="2" presStyleCnt="3" custScaleX="105906" custScaleY="105122">
        <dgm:presLayoutVars>
          <dgm:chMax val="1"/>
          <dgm:bulletEnabled val="1"/>
        </dgm:presLayoutVars>
      </dgm:prSet>
      <dgm:spPr/>
    </dgm:pt>
    <dgm:pt modelId="{932CEFC4-4954-47D1-AC1B-D24ED9BCF7E3}" type="pres">
      <dgm:prSet presAssocID="{965C96CA-5BC7-401C-8857-C7196CF71B8D}" presName="childNode" presStyleLbl="revTx" presStyleIdx="1" presStyleCnt="2">
        <dgm:presLayoutVars>
          <dgm:bulletEnabled val="1"/>
        </dgm:presLayoutVars>
      </dgm:prSet>
      <dgm:spPr/>
    </dgm:pt>
  </dgm:ptLst>
  <dgm:cxnLst>
    <dgm:cxn modelId="{0ADD5E07-A145-4BEF-953A-4D69B3AFDA6D}" srcId="{965C96CA-5BC7-401C-8857-C7196CF71B8D}" destId="{5B534321-A35B-4CE1-8FDD-DEA5758789B9}" srcOrd="0" destOrd="0" parTransId="{F9CBEA4E-6293-4D12-AE3B-828AC6F92812}" sibTransId="{F8F4DC1C-70B3-453A-BA2A-57B79DFF9E95}"/>
    <dgm:cxn modelId="{DADAAB09-BC8B-401B-B896-C267423AE523}" srcId="{6CC8159A-4901-42BE-A668-4CC5E4BA377D}" destId="{D0313EB1-2CF1-4D7B-9AC4-094177D45577}" srcOrd="5" destOrd="0" parTransId="{1A15A90C-113B-416B-BD7B-8A4C0C1DF573}" sibTransId="{DD92B592-8957-43A3-91D3-DF95E3B3A0FC}"/>
    <dgm:cxn modelId="{B21CBE0F-C02E-4B18-B599-220DAE26EEB7}" type="presOf" srcId="{25E81C19-6F70-437F-B2E6-4DC99EBB22B0}" destId="{0EDB9CDC-6DD2-436E-8998-FB43E10BC246}" srcOrd="0" destOrd="0" presId="urn:microsoft.com/office/officeart/2005/8/layout/radial2"/>
    <dgm:cxn modelId="{AEDB6710-031C-4BDA-BC60-6325CBC2E5F6}" srcId="{6CC8159A-4901-42BE-A668-4CC5E4BA377D}" destId="{E23D0673-C794-4FD2-A755-11B92A759F3D}" srcOrd="0" destOrd="0" parTransId="{659D4176-D913-4C16-B50E-E9FB5E66D794}" sibTransId="{F11293F0-41B0-4B5F-9D38-61AC04FA57FC}"/>
    <dgm:cxn modelId="{7EA75812-34D2-41A1-9624-F41681262F50}" type="presOf" srcId="{4F6BE5E1-5201-41DB-95B2-E1E1AAE3D5EF}" destId="{CBF1848E-6765-45CC-A1C4-976DB7EABE73}" srcOrd="0" destOrd="1" presId="urn:microsoft.com/office/officeart/2005/8/layout/radial2"/>
    <dgm:cxn modelId="{9DB86614-9C05-4F11-8475-32DF8F59AA69}" srcId="{965C96CA-5BC7-401C-8857-C7196CF71B8D}" destId="{A6764893-0867-4AEE-8B57-8FCC701828C7}" srcOrd="2" destOrd="0" parTransId="{1C663749-3870-4395-98FC-2B8F0479FB6D}" sibTransId="{04CA995C-BC5F-418E-9219-430A829F1A0E}"/>
    <dgm:cxn modelId="{644C6136-D7D6-4495-B0AD-0B3B6212A555}" type="presOf" srcId="{D0313EB1-2CF1-4D7B-9AC4-094177D45577}" destId="{CBF1848E-6765-45CC-A1C4-976DB7EABE73}" srcOrd="0" destOrd="5" presId="urn:microsoft.com/office/officeart/2005/8/layout/radial2"/>
    <dgm:cxn modelId="{F74E0B39-7DE5-4319-9CEE-16B5FBD95617}" srcId="{25E81C19-6F70-437F-B2E6-4DC99EBB22B0}" destId="{965C96CA-5BC7-401C-8857-C7196CF71B8D}" srcOrd="1" destOrd="0" parTransId="{D99BA8F2-F2F7-4845-93B7-8AF3739F2B22}" sibTransId="{DB8B9D67-5038-47E6-B01B-FC8DE0007111}"/>
    <dgm:cxn modelId="{794AA147-5AA3-4EFA-B06F-498265487CC0}" srcId="{6CC8159A-4901-42BE-A668-4CC5E4BA377D}" destId="{E1E71458-AA5F-4437-B7FC-470F0B467489}" srcOrd="3" destOrd="0" parTransId="{DA31E174-8E48-4FD5-8D35-74EEE9DDA294}" sibTransId="{CBF33070-57C2-452F-A115-51EA734AD730}"/>
    <dgm:cxn modelId="{AD81994E-3BA8-4E89-9BD6-ED336FE3A609}" srcId="{25E81C19-6F70-437F-B2E6-4DC99EBB22B0}" destId="{6CC8159A-4901-42BE-A668-4CC5E4BA377D}" srcOrd="0" destOrd="0" parTransId="{C1D6D1AF-F929-4E4C-8DAE-B14654EAB751}" sibTransId="{C27F8152-5F9D-4E8C-9327-95F9A55B8C21}"/>
    <dgm:cxn modelId="{552F7058-FA6E-4FCA-B737-7464930F1398}" type="presOf" srcId="{AEF5C3BF-8920-4AC4-8D69-15EB074C60B1}" destId="{CBF1848E-6765-45CC-A1C4-976DB7EABE73}" srcOrd="0" destOrd="4" presId="urn:microsoft.com/office/officeart/2005/8/layout/radial2"/>
    <dgm:cxn modelId="{AAF98B5A-21E9-4C6F-9CB2-1BCD35483C80}" type="presOf" srcId="{5B534321-A35B-4CE1-8FDD-DEA5758789B9}" destId="{932CEFC4-4954-47D1-AC1B-D24ED9BCF7E3}" srcOrd="0" destOrd="0" presId="urn:microsoft.com/office/officeart/2005/8/layout/radial2"/>
    <dgm:cxn modelId="{213CB9AF-C340-4699-87A2-BED4451382B8}" srcId="{6CC8159A-4901-42BE-A668-4CC5E4BA377D}" destId="{AEF5C3BF-8920-4AC4-8D69-15EB074C60B1}" srcOrd="4" destOrd="0" parTransId="{F53D76DA-EF6F-42A5-AEC9-3777E271CCBD}" sibTransId="{9D09BB49-2CC1-4B09-80B0-D7288BCAD30D}"/>
    <dgm:cxn modelId="{FD4D82BA-E4C3-406C-9776-F83B624F43DD}" type="presOf" srcId="{E1E71458-AA5F-4437-B7FC-470F0B467489}" destId="{CBF1848E-6765-45CC-A1C4-976DB7EABE73}" srcOrd="0" destOrd="3" presId="urn:microsoft.com/office/officeart/2005/8/layout/radial2"/>
    <dgm:cxn modelId="{551716C7-21AD-48D7-90B0-79E7BF565C3B}" type="presOf" srcId="{8E7391E7-F540-44A1-8574-ECC761F7704C}" destId="{CBF1848E-6765-45CC-A1C4-976DB7EABE73}" srcOrd="0" destOrd="2" presId="urn:microsoft.com/office/officeart/2005/8/layout/radial2"/>
    <dgm:cxn modelId="{893032CB-F001-4CAB-B953-E9B03DD9D06F}" type="presOf" srcId="{965C96CA-5BC7-401C-8857-C7196CF71B8D}" destId="{3CB933BD-F28F-4202-8A5B-EED304124528}" srcOrd="0" destOrd="0" presId="urn:microsoft.com/office/officeart/2005/8/layout/radial2"/>
    <dgm:cxn modelId="{234E2DCD-15D9-4622-9645-63EBC3569A2F}" srcId="{6CC8159A-4901-42BE-A668-4CC5E4BA377D}" destId="{8E7391E7-F540-44A1-8574-ECC761F7704C}" srcOrd="2" destOrd="0" parTransId="{209721C5-3A67-45F9-9353-BBDA06A6A5AE}" sibTransId="{6D0F223A-77C1-49F5-8713-E67072AAF37C}"/>
    <dgm:cxn modelId="{B33159CF-869F-4EE0-BA85-F90AFDCD6BB4}" srcId="{6CC8159A-4901-42BE-A668-4CC5E4BA377D}" destId="{4F6BE5E1-5201-41DB-95B2-E1E1AAE3D5EF}" srcOrd="1" destOrd="0" parTransId="{8A217C9B-CB05-40BA-8F64-8C9162C68DF6}" sibTransId="{F25B297D-1F20-41F2-A6C1-802EB0389535}"/>
    <dgm:cxn modelId="{484ED2E7-8176-47BA-A978-B522B1125D04}" type="presOf" srcId="{E23D0673-C794-4FD2-A755-11B92A759F3D}" destId="{CBF1848E-6765-45CC-A1C4-976DB7EABE73}" srcOrd="0" destOrd="0" presId="urn:microsoft.com/office/officeart/2005/8/layout/radial2"/>
    <dgm:cxn modelId="{6F7106E8-9D7D-453B-AAFA-D7D204126901}" type="presOf" srcId="{6CC8159A-4901-42BE-A668-4CC5E4BA377D}" destId="{5A31DCC0-7C3A-4AF4-96A2-64E243440A93}" srcOrd="0" destOrd="0" presId="urn:microsoft.com/office/officeart/2005/8/layout/radial2"/>
    <dgm:cxn modelId="{26FDB4F3-95C1-4A7B-B76A-F5A9DC3A06D1}" type="presOf" srcId="{D99BA8F2-F2F7-4845-93B7-8AF3739F2B22}" destId="{50BFC3E9-10E4-4FF4-A388-50559AC303BC}" srcOrd="0" destOrd="0" presId="urn:microsoft.com/office/officeart/2005/8/layout/radial2"/>
    <dgm:cxn modelId="{1518BAF4-A6DF-4794-8C88-9EF98C36DEE2}" type="presOf" srcId="{C1D6D1AF-F929-4E4C-8DAE-B14654EAB751}" destId="{0959319F-14D4-4A1B-BAA9-0726D89C15B4}" srcOrd="0" destOrd="0" presId="urn:microsoft.com/office/officeart/2005/8/layout/radial2"/>
    <dgm:cxn modelId="{73D9CEF8-4E2D-4776-8983-1DE4AE1542B3}" type="presOf" srcId="{2E119B97-3704-4E8E-B91E-8517B5A4D8A2}" destId="{932CEFC4-4954-47D1-AC1B-D24ED9BCF7E3}" srcOrd="0" destOrd="1" presId="urn:microsoft.com/office/officeart/2005/8/layout/radial2"/>
    <dgm:cxn modelId="{B134B5FA-CAC5-4B28-A1F2-E7110A5E50F2}" type="presOf" srcId="{A6764893-0867-4AEE-8B57-8FCC701828C7}" destId="{932CEFC4-4954-47D1-AC1B-D24ED9BCF7E3}" srcOrd="0" destOrd="2" presId="urn:microsoft.com/office/officeart/2005/8/layout/radial2"/>
    <dgm:cxn modelId="{FE618BFE-B73A-4878-AD4E-D47CCE9D7491}" srcId="{965C96CA-5BC7-401C-8857-C7196CF71B8D}" destId="{2E119B97-3704-4E8E-B91E-8517B5A4D8A2}" srcOrd="1" destOrd="0" parTransId="{709B4FA9-4265-4CD7-A645-0D2BF3CF98DF}" sibTransId="{CA3AA67F-BC1B-4598-A139-9F1B36DE8F0C}"/>
    <dgm:cxn modelId="{CBD1DA67-6874-49E8-B0EF-9C9D8BF922B2}" type="presParOf" srcId="{0EDB9CDC-6DD2-436E-8998-FB43E10BC246}" destId="{173DD147-99FA-4D9D-98D7-2F5CA5C81DD5}" srcOrd="0" destOrd="0" presId="urn:microsoft.com/office/officeart/2005/8/layout/radial2"/>
    <dgm:cxn modelId="{692EB68C-FFB1-4FB5-B6F2-145EE82579D0}" type="presParOf" srcId="{173DD147-99FA-4D9D-98D7-2F5CA5C81DD5}" destId="{D4BC1934-9F20-4808-81F9-4F3AE4D761CA}" srcOrd="0" destOrd="0" presId="urn:microsoft.com/office/officeart/2005/8/layout/radial2"/>
    <dgm:cxn modelId="{FC4C9476-44AE-4E2D-B896-8FABF3A15DB3}" type="presParOf" srcId="{D4BC1934-9F20-4808-81F9-4F3AE4D761CA}" destId="{E9A927B1-7DDC-4A4B-B1A6-5D2757A46872}" srcOrd="0" destOrd="0" presId="urn:microsoft.com/office/officeart/2005/8/layout/radial2"/>
    <dgm:cxn modelId="{F605F84A-A252-450D-97AB-CC0E6B864DCA}" type="presParOf" srcId="{D4BC1934-9F20-4808-81F9-4F3AE4D761CA}" destId="{6C73336B-89E9-469E-81E4-E96D245B1406}" srcOrd="1" destOrd="0" presId="urn:microsoft.com/office/officeart/2005/8/layout/radial2"/>
    <dgm:cxn modelId="{2A99F4E8-5A34-4D21-8AD5-CD30674B9DF9}" type="presParOf" srcId="{173DD147-99FA-4D9D-98D7-2F5CA5C81DD5}" destId="{0959319F-14D4-4A1B-BAA9-0726D89C15B4}" srcOrd="1" destOrd="0" presId="urn:microsoft.com/office/officeart/2005/8/layout/radial2"/>
    <dgm:cxn modelId="{C29CE1F5-5C32-4729-B6CE-07336DD11994}" type="presParOf" srcId="{173DD147-99FA-4D9D-98D7-2F5CA5C81DD5}" destId="{BF7BD767-2A1A-41D6-87A1-CB369745AB35}" srcOrd="2" destOrd="0" presId="urn:microsoft.com/office/officeart/2005/8/layout/radial2"/>
    <dgm:cxn modelId="{948C21BC-2E26-4517-9C5B-E684EA8389A8}" type="presParOf" srcId="{BF7BD767-2A1A-41D6-87A1-CB369745AB35}" destId="{5A31DCC0-7C3A-4AF4-96A2-64E243440A93}" srcOrd="0" destOrd="0" presId="urn:microsoft.com/office/officeart/2005/8/layout/radial2"/>
    <dgm:cxn modelId="{AA8F4821-4AAB-480B-B5D8-9905D4FBC607}" type="presParOf" srcId="{BF7BD767-2A1A-41D6-87A1-CB369745AB35}" destId="{CBF1848E-6765-45CC-A1C4-976DB7EABE73}" srcOrd="1" destOrd="0" presId="urn:microsoft.com/office/officeart/2005/8/layout/radial2"/>
    <dgm:cxn modelId="{D4F12E65-40AF-4424-AE04-8072F486EA9C}" type="presParOf" srcId="{173DD147-99FA-4D9D-98D7-2F5CA5C81DD5}" destId="{50BFC3E9-10E4-4FF4-A388-50559AC303BC}" srcOrd="3" destOrd="0" presId="urn:microsoft.com/office/officeart/2005/8/layout/radial2"/>
    <dgm:cxn modelId="{3C2D24EE-5FB1-43AC-B9AF-1862C67E75A8}" type="presParOf" srcId="{173DD147-99FA-4D9D-98D7-2F5CA5C81DD5}" destId="{4D0593F3-0D58-40D3-9C01-0D4A715FB478}" srcOrd="4" destOrd="0" presId="urn:microsoft.com/office/officeart/2005/8/layout/radial2"/>
    <dgm:cxn modelId="{124C0DD2-7E99-4BFC-8C65-E690994B30FB}" type="presParOf" srcId="{4D0593F3-0D58-40D3-9C01-0D4A715FB478}" destId="{3CB933BD-F28F-4202-8A5B-EED304124528}" srcOrd="0" destOrd="0" presId="urn:microsoft.com/office/officeart/2005/8/layout/radial2"/>
    <dgm:cxn modelId="{8A7ADC30-9593-4507-A7FA-CF5A6F39E9C5}" type="presParOf" srcId="{4D0593F3-0D58-40D3-9C01-0D4A715FB478}" destId="{932CEFC4-4954-47D1-AC1B-D24ED9BCF7E3}" srcOrd="1" destOrd="0" presId="urn:microsoft.com/office/officeart/2005/8/layout/radial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6AAF23-9E72-4E5E-85BA-21DF9F043111}"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fr-FR"/>
        </a:p>
      </dgm:t>
    </dgm:pt>
    <dgm:pt modelId="{7C0B10AA-80CE-4553-A446-CE8C7EA2E370}">
      <dgm:prSet phldrT="[Texte]"/>
      <dgm:spPr/>
      <dgm:t>
        <a:bodyPr/>
        <a:lstStyle/>
        <a:p>
          <a:r>
            <a:rPr lang="fr-FR" dirty="0"/>
            <a:t>Management</a:t>
          </a:r>
        </a:p>
      </dgm:t>
    </dgm:pt>
    <dgm:pt modelId="{AC222FE3-8A6E-491F-A1D4-6B8B1D2F07F9}" type="parTrans" cxnId="{C2CC2A68-ACF3-4C46-B368-D4D278E2C54D}">
      <dgm:prSet/>
      <dgm:spPr/>
      <dgm:t>
        <a:bodyPr/>
        <a:lstStyle/>
        <a:p>
          <a:endParaRPr lang="fr-FR"/>
        </a:p>
      </dgm:t>
    </dgm:pt>
    <dgm:pt modelId="{EDF5E076-A27B-442D-9983-847A1B8C7B18}" type="sibTrans" cxnId="{C2CC2A68-ACF3-4C46-B368-D4D278E2C54D}">
      <dgm:prSet/>
      <dgm:spPr/>
      <dgm:t>
        <a:bodyPr/>
        <a:lstStyle/>
        <a:p>
          <a:endParaRPr lang="fr-FR"/>
        </a:p>
      </dgm:t>
    </dgm:pt>
    <dgm:pt modelId="{C7B666D8-229F-4A1F-870C-560A93753F1A}">
      <dgm:prSet phldrT="[Texte]"/>
      <dgm:spPr>
        <a:solidFill>
          <a:schemeClr val="accent2"/>
        </a:solidFill>
      </dgm:spPr>
      <dgm:t>
        <a:bodyPr/>
        <a:lstStyle/>
        <a:p>
          <a:r>
            <a:rPr lang="fr-FR" dirty="0"/>
            <a:t>Question générale : </a:t>
          </a:r>
        </a:p>
        <a:p>
          <a:r>
            <a:rPr lang="fr-FR" dirty="0"/>
            <a:t>Comment les organisations sont-elles pilotées ?</a:t>
          </a:r>
        </a:p>
      </dgm:t>
    </dgm:pt>
    <dgm:pt modelId="{567EBA6D-820C-45C6-93D8-08E29B1F207C}" type="parTrans" cxnId="{ADB78175-F94B-42DD-8E45-53F55DF1106A}">
      <dgm:prSet/>
      <dgm:spPr/>
      <dgm:t>
        <a:bodyPr/>
        <a:lstStyle/>
        <a:p>
          <a:endParaRPr lang="fr-FR"/>
        </a:p>
      </dgm:t>
    </dgm:pt>
    <dgm:pt modelId="{CF642598-10CC-4345-9D35-6CAD1E126659}" type="sibTrans" cxnId="{ADB78175-F94B-42DD-8E45-53F55DF1106A}">
      <dgm:prSet/>
      <dgm:spPr/>
      <dgm:t>
        <a:bodyPr/>
        <a:lstStyle/>
        <a:p>
          <a:endParaRPr lang="fr-FR"/>
        </a:p>
      </dgm:t>
    </dgm:pt>
    <dgm:pt modelId="{43477A90-5844-4258-B071-570CC3A7253F}">
      <dgm:prSet phldrT="[Texte]"/>
      <dgm:spPr>
        <a:solidFill>
          <a:schemeClr val="accent6"/>
        </a:solidFill>
      </dgm:spPr>
      <dgm:t>
        <a:bodyPr/>
        <a:lstStyle/>
        <a:p>
          <a:r>
            <a:rPr lang="fr-FR" dirty="0"/>
            <a:t>Méthode : Analyse de cas d’entreprises, jeux sérieux, débats…</a:t>
          </a:r>
        </a:p>
      </dgm:t>
    </dgm:pt>
    <dgm:pt modelId="{14BF9CB7-C4CF-488A-B771-BDF8CC934009}" type="parTrans" cxnId="{048E7AAF-3E8A-441B-98D8-B99C2C2844A9}">
      <dgm:prSet/>
      <dgm:spPr/>
      <dgm:t>
        <a:bodyPr/>
        <a:lstStyle/>
        <a:p>
          <a:endParaRPr lang="fr-FR"/>
        </a:p>
      </dgm:t>
    </dgm:pt>
    <dgm:pt modelId="{3D467D56-6646-4AA6-AA7B-08D7ABB94157}" type="sibTrans" cxnId="{048E7AAF-3E8A-441B-98D8-B99C2C2844A9}">
      <dgm:prSet/>
      <dgm:spPr/>
      <dgm:t>
        <a:bodyPr/>
        <a:lstStyle/>
        <a:p>
          <a:endParaRPr lang="fr-FR"/>
        </a:p>
      </dgm:t>
    </dgm:pt>
    <dgm:pt modelId="{BFA6194E-6DA4-4DC8-BE12-410E1B708018}">
      <dgm:prSet phldrT="[Texte]"/>
      <dgm:spPr/>
      <dgm:t>
        <a:bodyPr/>
        <a:lstStyle/>
        <a:p>
          <a:r>
            <a:rPr lang="fr-FR" dirty="0"/>
            <a:t>Etudier une organisation pour comprendre sa </a:t>
          </a:r>
          <a:r>
            <a:rPr lang="fr-FR" b="1" dirty="0"/>
            <a:t>stratégie</a:t>
          </a:r>
          <a:r>
            <a:rPr lang="fr-FR" dirty="0"/>
            <a:t> et comment sont prises les </a:t>
          </a:r>
          <a:r>
            <a:rPr lang="fr-FR" b="1" dirty="0"/>
            <a:t>décisions</a:t>
          </a:r>
        </a:p>
      </dgm:t>
    </dgm:pt>
    <dgm:pt modelId="{F10A1857-DAD9-49D4-B6AC-80460D615A51}" type="parTrans" cxnId="{463B2BD7-409E-4E66-BA13-8C261AAA7269}">
      <dgm:prSet/>
      <dgm:spPr/>
      <dgm:t>
        <a:bodyPr/>
        <a:lstStyle/>
        <a:p>
          <a:endParaRPr lang="fr-FR"/>
        </a:p>
      </dgm:t>
    </dgm:pt>
    <dgm:pt modelId="{C8D88CB3-17A5-4811-9AA5-22C9DAB4FCB6}" type="sibTrans" cxnId="{463B2BD7-409E-4E66-BA13-8C261AAA7269}">
      <dgm:prSet/>
      <dgm:spPr/>
      <dgm:t>
        <a:bodyPr/>
        <a:lstStyle/>
        <a:p>
          <a:endParaRPr lang="fr-FR"/>
        </a:p>
      </dgm:t>
    </dgm:pt>
    <dgm:pt modelId="{A496EF51-3B20-44E3-B799-92B643F796A1}">
      <dgm:prSet phldrT="[Texte]"/>
      <dgm:spPr>
        <a:solidFill>
          <a:srgbClr val="7030A0"/>
        </a:solidFill>
      </dgm:spPr>
      <dgm:t>
        <a:bodyPr/>
        <a:lstStyle/>
        <a:p>
          <a:r>
            <a:rPr lang="fr-FR" dirty="0"/>
            <a:t>Exemple de question abordée : comment le management permet-il de répondre aux changements de l’environnement ?</a:t>
          </a:r>
        </a:p>
      </dgm:t>
    </dgm:pt>
    <dgm:pt modelId="{FB8090AC-57F6-42B4-B0AC-AD607D4CF880}" type="parTrans" cxnId="{5B7315A9-8CC9-42CA-8DE1-0D9A9DC93E66}">
      <dgm:prSet/>
      <dgm:spPr/>
      <dgm:t>
        <a:bodyPr/>
        <a:lstStyle/>
        <a:p>
          <a:endParaRPr lang="fr-FR"/>
        </a:p>
      </dgm:t>
    </dgm:pt>
    <dgm:pt modelId="{7B385C28-4893-4570-9C1E-9EDFC3E3DDE7}" type="sibTrans" cxnId="{5B7315A9-8CC9-42CA-8DE1-0D9A9DC93E66}">
      <dgm:prSet/>
      <dgm:spPr/>
      <dgm:t>
        <a:bodyPr/>
        <a:lstStyle/>
        <a:p>
          <a:endParaRPr lang="fr-FR"/>
        </a:p>
      </dgm:t>
    </dgm:pt>
    <dgm:pt modelId="{1F7B9909-214B-4ED2-80A5-5D1C45E77801}" type="pres">
      <dgm:prSet presAssocID="{2A6AAF23-9E72-4E5E-85BA-21DF9F043111}" presName="diagram" presStyleCnt="0">
        <dgm:presLayoutVars>
          <dgm:chMax val="1"/>
          <dgm:dir/>
          <dgm:animLvl val="ctr"/>
          <dgm:resizeHandles val="exact"/>
        </dgm:presLayoutVars>
      </dgm:prSet>
      <dgm:spPr/>
    </dgm:pt>
    <dgm:pt modelId="{B8A1368C-6FA3-42D5-8BF9-01A386770A1B}" type="pres">
      <dgm:prSet presAssocID="{2A6AAF23-9E72-4E5E-85BA-21DF9F043111}" presName="matrix" presStyleCnt="0"/>
      <dgm:spPr/>
    </dgm:pt>
    <dgm:pt modelId="{A2A7CD26-9D06-4360-B626-D1476406CE18}" type="pres">
      <dgm:prSet presAssocID="{2A6AAF23-9E72-4E5E-85BA-21DF9F043111}" presName="tile1" presStyleLbl="node1" presStyleIdx="0" presStyleCnt="4"/>
      <dgm:spPr/>
    </dgm:pt>
    <dgm:pt modelId="{E1635095-B792-4C7A-8594-52CE38DE05F5}" type="pres">
      <dgm:prSet presAssocID="{2A6AAF23-9E72-4E5E-85BA-21DF9F043111}" presName="tile1text" presStyleLbl="node1" presStyleIdx="0" presStyleCnt="4">
        <dgm:presLayoutVars>
          <dgm:chMax val="0"/>
          <dgm:chPref val="0"/>
          <dgm:bulletEnabled val="1"/>
        </dgm:presLayoutVars>
      </dgm:prSet>
      <dgm:spPr/>
    </dgm:pt>
    <dgm:pt modelId="{B711F7BD-051F-4380-9451-B89114D4FEB1}" type="pres">
      <dgm:prSet presAssocID="{2A6AAF23-9E72-4E5E-85BA-21DF9F043111}" presName="tile2" presStyleLbl="node1" presStyleIdx="1" presStyleCnt="4"/>
      <dgm:spPr/>
    </dgm:pt>
    <dgm:pt modelId="{C983B8C9-9843-4D51-8F99-7CA137D29FF6}" type="pres">
      <dgm:prSet presAssocID="{2A6AAF23-9E72-4E5E-85BA-21DF9F043111}" presName="tile2text" presStyleLbl="node1" presStyleIdx="1" presStyleCnt="4">
        <dgm:presLayoutVars>
          <dgm:chMax val="0"/>
          <dgm:chPref val="0"/>
          <dgm:bulletEnabled val="1"/>
        </dgm:presLayoutVars>
      </dgm:prSet>
      <dgm:spPr/>
    </dgm:pt>
    <dgm:pt modelId="{F7B5AAFA-202C-49F9-B1FA-9691CA160F34}" type="pres">
      <dgm:prSet presAssocID="{2A6AAF23-9E72-4E5E-85BA-21DF9F043111}" presName="tile3" presStyleLbl="node1" presStyleIdx="2" presStyleCnt="4"/>
      <dgm:spPr/>
    </dgm:pt>
    <dgm:pt modelId="{B61900E7-A5EF-4B94-8C8F-184C98BE65F4}" type="pres">
      <dgm:prSet presAssocID="{2A6AAF23-9E72-4E5E-85BA-21DF9F043111}" presName="tile3text" presStyleLbl="node1" presStyleIdx="2" presStyleCnt="4">
        <dgm:presLayoutVars>
          <dgm:chMax val="0"/>
          <dgm:chPref val="0"/>
          <dgm:bulletEnabled val="1"/>
        </dgm:presLayoutVars>
      </dgm:prSet>
      <dgm:spPr/>
    </dgm:pt>
    <dgm:pt modelId="{63E0DAEE-73B0-415D-8130-2835269128A3}" type="pres">
      <dgm:prSet presAssocID="{2A6AAF23-9E72-4E5E-85BA-21DF9F043111}" presName="tile4" presStyleLbl="node1" presStyleIdx="3" presStyleCnt="4"/>
      <dgm:spPr/>
    </dgm:pt>
    <dgm:pt modelId="{7DE02216-DFC2-411C-A77B-44FC3749355F}" type="pres">
      <dgm:prSet presAssocID="{2A6AAF23-9E72-4E5E-85BA-21DF9F043111}" presName="tile4text" presStyleLbl="node1" presStyleIdx="3" presStyleCnt="4">
        <dgm:presLayoutVars>
          <dgm:chMax val="0"/>
          <dgm:chPref val="0"/>
          <dgm:bulletEnabled val="1"/>
        </dgm:presLayoutVars>
      </dgm:prSet>
      <dgm:spPr/>
    </dgm:pt>
    <dgm:pt modelId="{160775EF-87B2-473E-90AD-DB7ACC7BF1C2}" type="pres">
      <dgm:prSet presAssocID="{2A6AAF23-9E72-4E5E-85BA-21DF9F043111}" presName="centerTile" presStyleLbl="fgShp" presStyleIdx="0" presStyleCnt="1">
        <dgm:presLayoutVars>
          <dgm:chMax val="0"/>
          <dgm:chPref val="0"/>
        </dgm:presLayoutVars>
      </dgm:prSet>
      <dgm:spPr/>
    </dgm:pt>
  </dgm:ptLst>
  <dgm:cxnLst>
    <dgm:cxn modelId="{B4D5110F-24B4-44EB-83D1-AB48A4D435DC}" type="presOf" srcId="{BFA6194E-6DA4-4DC8-BE12-410E1B708018}" destId="{B61900E7-A5EF-4B94-8C8F-184C98BE65F4}" srcOrd="1" destOrd="0" presId="urn:microsoft.com/office/officeart/2005/8/layout/matrix1"/>
    <dgm:cxn modelId="{11315B2D-0C0E-42F8-B201-70516CD6D6FF}" type="presOf" srcId="{43477A90-5844-4258-B071-570CC3A7253F}" destId="{B711F7BD-051F-4380-9451-B89114D4FEB1}" srcOrd="0" destOrd="0" presId="urn:microsoft.com/office/officeart/2005/8/layout/matrix1"/>
    <dgm:cxn modelId="{71636B39-7D42-4788-B8D7-2FC4ECC89F35}" type="presOf" srcId="{2A6AAF23-9E72-4E5E-85BA-21DF9F043111}" destId="{1F7B9909-214B-4ED2-80A5-5D1C45E77801}" srcOrd="0" destOrd="0" presId="urn:microsoft.com/office/officeart/2005/8/layout/matrix1"/>
    <dgm:cxn modelId="{BF0E5E40-1212-42D5-A335-630EC661011E}" type="presOf" srcId="{7C0B10AA-80CE-4553-A446-CE8C7EA2E370}" destId="{160775EF-87B2-473E-90AD-DB7ACC7BF1C2}" srcOrd="0" destOrd="0" presId="urn:microsoft.com/office/officeart/2005/8/layout/matrix1"/>
    <dgm:cxn modelId="{C2CC2A68-ACF3-4C46-B368-D4D278E2C54D}" srcId="{2A6AAF23-9E72-4E5E-85BA-21DF9F043111}" destId="{7C0B10AA-80CE-4553-A446-CE8C7EA2E370}" srcOrd="0" destOrd="0" parTransId="{AC222FE3-8A6E-491F-A1D4-6B8B1D2F07F9}" sibTransId="{EDF5E076-A27B-442D-9983-847A1B8C7B18}"/>
    <dgm:cxn modelId="{ADB78175-F94B-42DD-8E45-53F55DF1106A}" srcId="{7C0B10AA-80CE-4553-A446-CE8C7EA2E370}" destId="{C7B666D8-229F-4A1F-870C-560A93753F1A}" srcOrd="0" destOrd="0" parTransId="{567EBA6D-820C-45C6-93D8-08E29B1F207C}" sibTransId="{CF642598-10CC-4345-9D35-6CAD1E126659}"/>
    <dgm:cxn modelId="{F0DFFF9D-D34F-46FD-ACAB-8376B327FDC7}" type="presOf" srcId="{A496EF51-3B20-44E3-B799-92B643F796A1}" destId="{63E0DAEE-73B0-415D-8130-2835269128A3}" srcOrd="0" destOrd="0" presId="urn:microsoft.com/office/officeart/2005/8/layout/matrix1"/>
    <dgm:cxn modelId="{5B7315A9-8CC9-42CA-8DE1-0D9A9DC93E66}" srcId="{7C0B10AA-80CE-4553-A446-CE8C7EA2E370}" destId="{A496EF51-3B20-44E3-B799-92B643F796A1}" srcOrd="3" destOrd="0" parTransId="{FB8090AC-57F6-42B4-B0AC-AD607D4CF880}" sibTransId="{7B385C28-4893-4570-9C1E-9EDFC3E3DDE7}"/>
    <dgm:cxn modelId="{AD68F7AA-1183-425B-B2C8-259C0744CC13}" type="presOf" srcId="{BFA6194E-6DA4-4DC8-BE12-410E1B708018}" destId="{F7B5AAFA-202C-49F9-B1FA-9691CA160F34}" srcOrd="0" destOrd="0" presId="urn:microsoft.com/office/officeart/2005/8/layout/matrix1"/>
    <dgm:cxn modelId="{048E7AAF-3E8A-441B-98D8-B99C2C2844A9}" srcId="{7C0B10AA-80CE-4553-A446-CE8C7EA2E370}" destId="{43477A90-5844-4258-B071-570CC3A7253F}" srcOrd="1" destOrd="0" parTransId="{14BF9CB7-C4CF-488A-B771-BDF8CC934009}" sibTransId="{3D467D56-6646-4AA6-AA7B-08D7ABB94157}"/>
    <dgm:cxn modelId="{A30B3FB6-5D6D-4144-B317-D22A6A1D45F9}" type="presOf" srcId="{A496EF51-3B20-44E3-B799-92B643F796A1}" destId="{7DE02216-DFC2-411C-A77B-44FC3749355F}" srcOrd="1" destOrd="0" presId="urn:microsoft.com/office/officeart/2005/8/layout/matrix1"/>
    <dgm:cxn modelId="{659366CC-FD19-4750-932B-C67E2953C650}" type="presOf" srcId="{C7B666D8-229F-4A1F-870C-560A93753F1A}" destId="{E1635095-B792-4C7A-8594-52CE38DE05F5}" srcOrd="1" destOrd="0" presId="urn:microsoft.com/office/officeart/2005/8/layout/matrix1"/>
    <dgm:cxn modelId="{463B2BD7-409E-4E66-BA13-8C261AAA7269}" srcId="{7C0B10AA-80CE-4553-A446-CE8C7EA2E370}" destId="{BFA6194E-6DA4-4DC8-BE12-410E1B708018}" srcOrd="2" destOrd="0" parTransId="{F10A1857-DAD9-49D4-B6AC-80460D615A51}" sibTransId="{C8D88CB3-17A5-4811-9AA5-22C9DAB4FCB6}"/>
    <dgm:cxn modelId="{E21CFADB-A280-4639-B444-26AEF0FA7291}" type="presOf" srcId="{43477A90-5844-4258-B071-570CC3A7253F}" destId="{C983B8C9-9843-4D51-8F99-7CA137D29FF6}" srcOrd="1" destOrd="0" presId="urn:microsoft.com/office/officeart/2005/8/layout/matrix1"/>
    <dgm:cxn modelId="{FFE62DE0-2AD7-49DC-BB8E-DEC655D054E2}" type="presOf" srcId="{C7B666D8-229F-4A1F-870C-560A93753F1A}" destId="{A2A7CD26-9D06-4360-B626-D1476406CE18}" srcOrd="0" destOrd="0" presId="urn:microsoft.com/office/officeart/2005/8/layout/matrix1"/>
    <dgm:cxn modelId="{1881735A-B99A-422A-8BB8-B7A8A4408929}" type="presParOf" srcId="{1F7B9909-214B-4ED2-80A5-5D1C45E77801}" destId="{B8A1368C-6FA3-42D5-8BF9-01A386770A1B}" srcOrd="0" destOrd="0" presId="urn:microsoft.com/office/officeart/2005/8/layout/matrix1"/>
    <dgm:cxn modelId="{87508BF3-88BA-4D69-8D18-FF0E1F650C4F}" type="presParOf" srcId="{B8A1368C-6FA3-42D5-8BF9-01A386770A1B}" destId="{A2A7CD26-9D06-4360-B626-D1476406CE18}" srcOrd="0" destOrd="0" presId="urn:microsoft.com/office/officeart/2005/8/layout/matrix1"/>
    <dgm:cxn modelId="{95A70F34-2A8A-4784-8136-FFD03C918E90}" type="presParOf" srcId="{B8A1368C-6FA3-42D5-8BF9-01A386770A1B}" destId="{E1635095-B792-4C7A-8594-52CE38DE05F5}" srcOrd="1" destOrd="0" presId="urn:microsoft.com/office/officeart/2005/8/layout/matrix1"/>
    <dgm:cxn modelId="{7C4DD2CE-1101-4F8C-974D-AF6FD138E9F0}" type="presParOf" srcId="{B8A1368C-6FA3-42D5-8BF9-01A386770A1B}" destId="{B711F7BD-051F-4380-9451-B89114D4FEB1}" srcOrd="2" destOrd="0" presId="urn:microsoft.com/office/officeart/2005/8/layout/matrix1"/>
    <dgm:cxn modelId="{1E475D4C-6E25-4376-B9B4-0B9741133C4F}" type="presParOf" srcId="{B8A1368C-6FA3-42D5-8BF9-01A386770A1B}" destId="{C983B8C9-9843-4D51-8F99-7CA137D29FF6}" srcOrd="3" destOrd="0" presId="urn:microsoft.com/office/officeart/2005/8/layout/matrix1"/>
    <dgm:cxn modelId="{249C963F-6AC9-40D4-8309-9EA1AC53D3AA}" type="presParOf" srcId="{B8A1368C-6FA3-42D5-8BF9-01A386770A1B}" destId="{F7B5AAFA-202C-49F9-B1FA-9691CA160F34}" srcOrd="4" destOrd="0" presId="urn:microsoft.com/office/officeart/2005/8/layout/matrix1"/>
    <dgm:cxn modelId="{9FFA7CC5-4A36-43F8-BF2F-81085DCF1011}" type="presParOf" srcId="{B8A1368C-6FA3-42D5-8BF9-01A386770A1B}" destId="{B61900E7-A5EF-4B94-8C8F-184C98BE65F4}" srcOrd="5" destOrd="0" presId="urn:microsoft.com/office/officeart/2005/8/layout/matrix1"/>
    <dgm:cxn modelId="{748C30A2-D541-401C-AC01-847FC2CA8D9B}" type="presParOf" srcId="{B8A1368C-6FA3-42D5-8BF9-01A386770A1B}" destId="{63E0DAEE-73B0-415D-8130-2835269128A3}" srcOrd="6" destOrd="0" presId="urn:microsoft.com/office/officeart/2005/8/layout/matrix1"/>
    <dgm:cxn modelId="{43C0A225-FAC0-4A3C-B379-888E1CAAD586}" type="presParOf" srcId="{B8A1368C-6FA3-42D5-8BF9-01A386770A1B}" destId="{7DE02216-DFC2-411C-A77B-44FC3749355F}" srcOrd="7" destOrd="0" presId="urn:microsoft.com/office/officeart/2005/8/layout/matrix1"/>
    <dgm:cxn modelId="{5F8D0F8D-4A39-4B8B-9247-E7A4E64CF42E}" type="presParOf" srcId="{1F7B9909-214B-4ED2-80A5-5D1C45E77801}" destId="{160775EF-87B2-473E-90AD-DB7ACC7BF1C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CB58C4-7F6C-439F-B970-CA389710F862}"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fr-FR"/>
        </a:p>
      </dgm:t>
    </dgm:pt>
    <dgm:pt modelId="{556A0A05-4EC0-4C46-885F-77EE87E1405E}">
      <dgm:prSet phldrT="[Texte]"/>
      <dgm:spPr/>
      <dgm:t>
        <a:bodyPr/>
        <a:lstStyle/>
        <a:p>
          <a:r>
            <a:rPr lang="fr-FR" dirty="0"/>
            <a:t>Droit et économie</a:t>
          </a:r>
        </a:p>
      </dgm:t>
    </dgm:pt>
    <dgm:pt modelId="{F29D7A20-311A-41D6-B88B-473323FBA54C}" type="parTrans" cxnId="{A36C884F-E3B2-4EAD-BCB3-B9BA59CB5D4A}">
      <dgm:prSet/>
      <dgm:spPr/>
      <dgm:t>
        <a:bodyPr/>
        <a:lstStyle/>
        <a:p>
          <a:endParaRPr lang="fr-FR"/>
        </a:p>
      </dgm:t>
    </dgm:pt>
    <dgm:pt modelId="{73CF2210-C48A-4A04-B737-D7237610DEA1}" type="sibTrans" cxnId="{A36C884F-E3B2-4EAD-BCB3-B9BA59CB5D4A}">
      <dgm:prSet/>
      <dgm:spPr/>
      <dgm:t>
        <a:bodyPr/>
        <a:lstStyle/>
        <a:p>
          <a:endParaRPr lang="fr-FR"/>
        </a:p>
      </dgm:t>
    </dgm:pt>
    <dgm:pt modelId="{7CD4212F-F9A7-49CA-9405-2F6CF6EDB065}">
      <dgm:prSet phldrT="[Texte]"/>
      <dgm:spPr>
        <a:solidFill>
          <a:schemeClr val="accent2"/>
        </a:solidFill>
      </dgm:spPr>
      <dgm:t>
        <a:bodyPr/>
        <a:lstStyle/>
        <a:p>
          <a:r>
            <a:rPr lang="fr-FR" dirty="0"/>
            <a:t>Comment le droit influence-t-il le fonctionnement des organisations ?</a:t>
          </a:r>
        </a:p>
      </dgm:t>
    </dgm:pt>
    <dgm:pt modelId="{B128B2B0-82AD-4094-BF0E-1595E519AFC0}" type="parTrans" cxnId="{421D8B56-9EEC-4E73-9189-7C03C04222E3}">
      <dgm:prSet/>
      <dgm:spPr/>
      <dgm:t>
        <a:bodyPr/>
        <a:lstStyle/>
        <a:p>
          <a:endParaRPr lang="fr-FR"/>
        </a:p>
      </dgm:t>
    </dgm:pt>
    <dgm:pt modelId="{E9B519C2-3A98-415A-986A-2A5B8C81DA8E}" type="sibTrans" cxnId="{421D8B56-9EEC-4E73-9189-7C03C04222E3}">
      <dgm:prSet/>
      <dgm:spPr/>
      <dgm:t>
        <a:bodyPr/>
        <a:lstStyle/>
        <a:p>
          <a:endParaRPr lang="fr-FR"/>
        </a:p>
      </dgm:t>
    </dgm:pt>
    <dgm:pt modelId="{3653FB2A-D96F-48E5-BB59-597BD9498028}">
      <dgm:prSet phldrT="[Texte]"/>
      <dgm:spPr>
        <a:solidFill>
          <a:schemeClr val="accent6"/>
        </a:solidFill>
      </dgm:spPr>
      <dgm:t>
        <a:bodyPr/>
        <a:lstStyle/>
        <a:p>
          <a:r>
            <a:rPr lang="fr-FR" dirty="0"/>
            <a:t>Comment l’analyse économique permet-elle de comprendre le fonctionnement des organisations ?</a:t>
          </a:r>
        </a:p>
      </dgm:t>
    </dgm:pt>
    <dgm:pt modelId="{DE2F4911-94F7-4C33-ADEE-7D77A4E7CB5E}" type="parTrans" cxnId="{D1F9DD25-1D80-4F91-B836-0F2AA47DC4EE}">
      <dgm:prSet/>
      <dgm:spPr/>
      <dgm:t>
        <a:bodyPr/>
        <a:lstStyle/>
        <a:p>
          <a:endParaRPr lang="fr-FR"/>
        </a:p>
      </dgm:t>
    </dgm:pt>
    <dgm:pt modelId="{3DAE05F9-E26D-4F26-93FD-A9FC11E23BE6}" type="sibTrans" cxnId="{D1F9DD25-1D80-4F91-B836-0F2AA47DC4EE}">
      <dgm:prSet/>
      <dgm:spPr/>
      <dgm:t>
        <a:bodyPr/>
        <a:lstStyle/>
        <a:p>
          <a:endParaRPr lang="fr-FR"/>
        </a:p>
      </dgm:t>
    </dgm:pt>
    <dgm:pt modelId="{4FC36D9F-A7AF-41C1-B121-72E971D35BCF}">
      <dgm:prSet phldrT="[Texte]"/>
      <dgm:spPr/>
      <dgm:t>
        <a:bodyPr/>
        <a:lstStyle/>
        <a:p>
          <a:r>
            <a:rPr lang="fr-FR" dirty="0"/>
            <a:t>Etude de décisions de justice, cas pratiques, recherches juridiques et économiques, analyse de documents, débats…</a:t>
          </a:r>
        </a:p>
      </dgm:t>
    </dgm:pt>
    <dgm:pt modelId="{555AE0B3-8113-4829-BA54-02623FEB50C4}" type="parTrans" cxnId="{5F9E7008-3C37-47D3-A365-E16558EAA976}">
      <dgm:prSet/>
      <dgm:spPr/>
      <dgm:t>
        <a:bodyPr/>
        <a:lstStyle/>
        <a:p>
          <a:endParaRPr lang="fr-FR"/>
        </a:p>
      </dgm:t>
    </dgm:pt>
    <dgm:pt modelId="{F9F66F81-E9A6-429C-A623-FA4804AF1CC4}" type="sibTrans" cxnId="{5F9E7008-3C37-47D3-A365-E16558EAA976}">
      <dgm:prSet/>
      <dgm:spPr/>
      <dgm:t>
        <a:bodyPr/>
        <a:lstStyle/>
        <a:p>
          <a:endParaRPr lang="fr-FR"/>
        </a:p>
      </dgm:t>
    </dgm:pt>
    <dgm:pt modelId="{D029F316-B2E7-407E-941A-586A1CE8EF18}">
      <dgm:prSet phldrT="[Texte]"/>
      <dgm:spPr>
        <a:solidFill>
          <a:srgbClr val="7030A0"/>
        </a:solidFill>
      </dgm:spPr>
      <dgm:t>
        <a:bodyPr/>
        <a:lstStyle/>
        <a:p>
          <a:r>
            <a:rPr lang="fr-FR" dirty="0"/>
            <a:t>Comment le droit permet-il de régler un litige ?</a:t>
          </a:r>
        </a:p>
        <a:p>
          <a:r>
            <a:rPr lang="fr-FR" dirty="0"/>
            <a:t>Les marchés des biens et services sont-ils concurrentiels ?</a:t>
          </a:r>
        </a:p>
      </dgm:t>
    </dgm:pt>
    <dgm:pt modelId="{50A4145B-38DD-4C10-84D5-B1CFF33526C5}" type="parTrans" cxnId="{90291111-D712-4AEF-B0C7-F829BCA6CEB5}">
      <dgm:prSet/>
      <dgm:spPr/>
      <dgm:t>
        <a:bodyPr/>
        <a:lstStyle/>
        <a:p>
          <a:endParaRPr lang="fr-FR"/>
        </a:p>
      </dgm:t>
    </dgm:pt>
    <dgm:pt modelId="{7E39C436-70B4-446A-BAB5-A1903A02F089}" type="sibTrans" cxnId="{90291111-D712-4AEF-B0C7-F829BCA6CEB5}">
      <dgm:prSet/>
      <dgm:spPr/>
      <dgm:t>
        <a:bodyPr/>
        <a:lstStyle/>
        <a:p>
          <a:endParaRPr lang="fr-FR"/>
        </a:p>
      </dgm:t>
    </dgm:pt>
    <dgm:pt modelId="{7FB367D8-0AC9-4532-855D-F2AD78EA3A80}" type="pres">
      <dgm:prSet presAssocID="{89CB58C4-7F6C-439F-B970-CA389710F862}" presName="diagram" presStyleCnt="0">
        <dgm:presLayoutVars>
          <dgm:chMax val="1"/>
          <dgm:dir/>
          <dgm:animLvl val="ctr"/>
          <dgm:resizeHandles val="exact"/>
        </dgm:presLayoutVars>
      </dgm:prSet>
      <dgm:spPr/>
    </dgm:pt>
    <dgm:pt modelId="{D7C7B642-DFAB-416F-AC76-C5CE2DD33A60}" type="pres">
      <dgm:prSet presAssocID="{89CB58C4-7F6C-439F-B970-CA389710F862}" presName="matrix" presStyleCnt="0"/>
      <dgm:spPr/>
    </dgm:pt>
    <dgm:pt modelId="{4D7B23F1-0491-4FE9-95D2-02423812D5CE}" type="pres">
      <dgm:prSet presAssocID="{89CB58C4-7F6C-439F-B970-CA389710F862}" presName="tile1" presStyleLbl="node1" presStyleIdx="0" presStyleCnt="4"/>
      <dgm:spPr/>
    </dgm:pt>
    <dgm:pt modelId="{AC756651-822C-42C5-9EE1-A6AB803862D0}" type="pres">
      <dgm:prSet presAssocID="{89CB58C4-7F6C-439F-B970-CA389710F862}" presName="tile1text" presStyleLbl="node1" presStyleIdx="0" presStyleCnt="4">
        <dgm:presLayoutVars>
          <dgm:chMax val="0"/>
          <dgm:chPref val="0"/>
          <dgm:bulletEnabled val="1"/>
        </dgm:presLayoutVars>
      </dgm:prSet>
      <dgm:spPr/>
    </dgm:pt>
    <dgm:pt modelId="{14FAF011-288C-4230-A923-8836455BEBF2}" type="pres">
      <dgm:prSet presAssocID="{89CB58C4-7F6C-439F-B970-CA389710F862}" presName="tile2" presStyleLbl="node1" presStyleIdx="1" presStyleCnt="4"/>
      <dgm:spPr/>
    </dgm:pt>
    <dgm:pt modelId="{8B274562-864D-4865-98F6-B0B37E33FC85}" type="pres">
      <dgm:prSet presAssocID="{89CB58C4-7F6C-439F-B970-CA389710F862}" presName="tile2text" presStyleLbl="node1" presStyleIdx="1" presStyleCnt="4">
        <dgm:presLayoutVars>
          <dgm:chMax val="0"/>
          <dgm:chPref val="0"/>
          <dgm:bulletEnabled val="1"/>
        </dgm:presLayoutVars>
      </dgm:prSet>
      <dgm:spPr/>
    </dgm:pt>
    <dgm:pt modelId="{B613DC52-B4F7-42BD-BDB1-ED96C15F0977}" type="pres">
      <dgm:prSet presAssocID="{89CB58C4-7F6C-439F-B970-CA389710F862}" presName="tile3" presStyleLbl="node1" presStyleIdx="2" presStyleCnt="4"/>
      <dgm:spPr/>
    </dgm:pt>
    <dgm:pt modelId="{8DEBBB46-5CAE-4303-840B-AD66C9256DF6}" type="pres">
      <dgm:prSet presAssocID="{89CB58C4-7F6C-439F-B970-CA389710F862}" presName="tile3text" presStyleLbl="node1" presStyleIdx="2" presStyleCnt="4">
        <dgm:presLayoutVars>
          <dgm:chMax val="0"/>
          <dgm:chPref val="0"/>
          <dgm:bulletEnabled val="1"/>
        </dgm:presLayoutVars>
      </dgm:prSet>
      <dgm:spPr/>
    </dgm:pt>
    <dgm:pt modelId="{02BDDF35-6369-4BAF-96F6-A621F9C4CF56}" type="pres">
      <dgm:prSet presAssocID="{89CB58C4-7F6C-439F-B970-CA389710F862}" presName="tile4" presStyleLbl="node1" presStyleIdx="3" presStyleCnt="4"/>
      <dgm:spPr/>
    </dgm:pt>
    <dgm:pt modelId="{447658BB-D608-4620-B24A-358FF9F7DEAC}" type="pres">
      <dgm:prSet presAssocID="{89CB58C4-7F6C-439F-B970-CA389710F862}" presName="tile4text" presStyleLbl="node1" presStyleIdx="3" presStyleCnt="4">
        <dgm:presLayoutVars>
          <dgm:chMax val="0"/>
          <dgm:chPref val="0"/>
          <dgm:bulletEnabled val="1"/>
        </dgm:presLayoutVars>
      </dgm:prSet>
      <dgm:spPr/>
    </dgm:pt>
    <dgm:pt modelId="{A4B323CD-11E1-4CAA-88EF-9265C96A9A77}" type="pres">
      <dgm:prSet presAssocID="{89CB58C4-7F6C-439F-B970-CA389710F862}" presName="centerTile" presStyleLbl="fgShp" presStyleIdx="0" presStyleCnt="1">
        <dgm:presLayoutVars>
          <dgm:chMax val="0"/>
          <dgm:chPref val="0"/>
        </dgm:presLayoutVars>
      </dgm:prSet>
      <dgm:spPr/>
    </dgm:pt>
  </dgm:ptLst>
  <dgm:cxnLst>
    <dgm:cxn modelId="{5F9E7008-3C37-47D3-A365-E16558EAA976}" srcId="{556A0A05-4EC0-4C46-885F-77EE87E1405E}" destId="{4FC36D9F-A7AF-41C1-B121-72E971D35BCF}" srcOrd="2" destOrd="0" parTransId="{555AE0B3-8113-4829-BA54-02623FEB50C4}" sibTransId="{F9F66F81-E9A6-429C-A623-FA4804AF1CC4}"/>
    <dgm:cxn modelId="{FCB3990C-57F0-4B1C-8CC8-FD325C9D4F77}" type="presOf" srcId="{7CD4212F-F9A7-49CA-9405-2F6CF6EDB065}" destId="{4D7B23F1-0491-4FE9-95D2-02423812D5CE}" srcOrd="0" destOrd="0" presId="urn:microsoft.com/office/officeart/2005/8/layout/matrix1"/>
    <dgm:cxn modelId="{90291111-D712-4AEF-B0C7-F829BCA6CEB5}" srcId="{556A0A05-4EC0-4C46-885F-77EE87E1405E}" destId="{D029F316-B2E7-407E-941A-586A1CE8EF18}" srcOrd="3" destOrd="0" parTransId="{50A4145B-38DD-4C10-84D5-B1CFF33526C5}" sibTransId="{7E39C436-70B4-446A-BAB5-A1903A02F089}"/>
    <dgm:cxn modelId="{D1F9DD25-1D80-4F91-B836-0F2AA47DC4EE}" srcId="{556A0A05-4EC0-4C46-885F-77EE87E1405E}" destId="{3653FB2A-D96F-48E5-BB59-597BD9498028}" srcOrd="1" destOrd="0" parTransId="{DE2F4911-94F7-4C33-ADEE-7D77A4E7CB5E}" sibTransId="{3DAE05F9-E26D-4F26-93FD-A9FC11E23BE6}"/>
    <dgm:cxn modelId="{D360E938-7546-4A33-A30E-8BD15C782FDF}" type="presOf" srcId="{D029F316-B2E7-407E-941A-586A1CE8EF18}" destId="{02BDDF35-6369-4BAF-96F6-A621F9C4CF56}" srcOrd="0" destOrd="0" presId="urn:microsoft.com/office/officeart/2005/8/layout/matrix1"/>
    <dgm:cxn modelId="{2BAAA14E-1FF2-42EB-859F-10C8C5117421}" type="presOf" srcId="{7CD4212F-F9A7-49CA-9405-2F6CF6EDB065}" destId="{AC756651-822C-42C5-9EE1-A6AB803862D0}" srcOrd="1" destOrd="0" presId="urn:microsoft.com/office/officeart/2005/8/layout/matrix1"/>
    <dgm:cxn modelId="{4F1D286F-4519-4092-8807-86073F255011}" type="presOf" srcId="{3653FB2A-D96F-48E5-BB59-597BD9498028}" destId="{14FAF011-288C-4230-A923-8836455BEBF2}" srcOrd="0" destOrd="0" presId="urn:microsoft.com/office/officeart/2005/8/layout/matrix1"/>
    <dgm:cxn modelId="{A36C884F-E3B2-4EAD-BCB3-B9BA59CB5D4A}" srcId="{89CB58C4-7F6C-439F-B970-CA389710F862}" destId="{556A0A05-4EC0-4C46-885F-77EE87E1405E}" srcOrd="0" destOrd="0" parTransId="{F29D7A20-311A-41D6-B88B-473323FBA54C}" sibTransId="{73CF2210-C48A-4A04-B737-D7237610DEA1}"/>
    <dgm:cxn modelId="{421D8B56-9EEC-4E73-9189-7C03C04222E3}" srcId="{556A0A05-4EC0-4C46-885F-77EE87E1405E}" destId="{7CD4212F-F9A7-49CA-9405-2F6CF6EDB065}" srcOrd="0" destOrd="0" parTransId="{B128B2B0-82AD-4094-BF0E-1595E519AFC0}" sibTransId="{E9B519C2-3A98-415A-986A-2A5B8C81DA8E}"/>
    <dgm:cxn modelId="{61A9BE77-57FD-4082-9501-8BFB4FE0F6C6}" type="presOf" srcId="{D029F316-B2E7-407E-941A-586A1CE8EF18}" destId="{447658BB-D608-4620-B24A-358FF9F7DEAC}" srcOrd="1" destOrd="0" presId="urn:microsoft.com/office/officeart/2005/8/layout/matrix1"/>
    <dgm:cxn modelId="{1F8CFB90-D6AB-4EAA-9629-6917F76F8E8F}" type="presOf" srcId="{4FC36D9F-A7AF-41C1-B121-72E971D35BCF}" destId="{B613DC52-B4F7-42BD-BDB1-ED96C15F0977}" srcOrd="0" destOrd="0" presId="urn:microsoft.com/office/officeart/2005/8/layout/matrix1"/>
    <dgm:cxn modelId="{B986FAA8-1503-4EAF-93D0-9D1975F2A52F}" type="presOf" srcId="{4FC36D9F-A7AF-41C1-B121-72E971D35BCF}" destId="{8DEBBB46-5CAE-4303-840B-AD66C9256DF6}" srcOrd="1" destOrd="0" presId="urn:microsoft.com/office/officeart/2005/8/layout/matrix1"/>
    <dgm:cxn modelId="{080ADAC1-5882-4FE3-A1FA-BAC362C98337}" type="presOf" srcId="{556A0A05-4EC0-4C46-885F-77EE87E1405E}" destId="{A4B323CD-11E1-4CAA-88EF-9265C96A9A77}" srcOrd="0" destOrd="0" presId="urn:microsoft.com/office/officeart/2005/8/layout/matrix1"/>
    <dgm:cxn modelId="{9E868CE7-B55D-4F5B-A0F5-FB0786B3A7EC}" type="presOf" srcId="{3653FB2A-D96F-48E5-BB59-597BD9498028}" destId="{8B274562-864D-4865-98F6-B0B37E33FC85}" srcOrd="1" destOrd="0" presId="urn:microsoft.com/office/officeart/2005/8/layout/matrix1"/>
    <dgm:cxn modelId="{3982D7F0-A8D5-4971-B218-E502C3D7EB70}" type="presOf" srcId="{89CB58C4-7F6C-439F-B970-CA389710F862}" destId="{7FB367D8-0AC9-4532-855D-F2AD78EA3A80}" srcOrd="0" destOrd="0" presId="urn:microsoft.com/office/officeart/2005/8/layout/matrix1"/>
    <dgm:cxn modelId="{223A6173-CF3D-4E81-ACCC-1D74EA0C85D7}" type="presParOf" srcId="{7FB367D8-0AC9-4532-855D-F2AD78EA3A80}" destId="{D7C7B642-DFAB-416F-AC76-C5CE2DD33A60}" srcOrd="0" destOrd="0" presId="urn:microsoft.com/office/officeart/2005/8/layout/matrix1"/>
    <dgm:cxn modelId="{220D580E-7284-486C-9906-ECDD45CB55FA}" type="presParOf" srcId="{D7C7B642-DFAB-416F-AC76-C5CE2DD33A60}" destId="{4D7B23F1-0491-4FE9-95D2-02423812D5CE}" srcOrd="0" destOrd="0" presId="urn:microsoft.com/office/officeart/2005/8/layout/matrix1"/>
    <dgm:cxn modelId="{5C86BF1A-9DD7-4068-8BC0-9118A9AFC605}" type="presParOf" srcId="{D7C7B642-DFAB-416F-AC76-C5CE2DD33A60}" destId="{AC756651-822C-42C5-9EE1-A6AB803862D0}" srcOrd="1" destOrd="0" presId="urn:microsoft.com/office/officeart/2005/8/layout/matrix1"/>
    <dgm:cxn modelId="{9663242B-ED3C-434C-9880-6F274CFBBCBF}" type="presParOf" srcId="{D7C7B642-DFAB-416F-AC76-C5CE2DD33A60}" destId="{14FAF011-288C-4230-A923-8836455BEBF2}" srcOrd="2" destOrd="0" presId="urn:microsoft.com/office/officeart/2005/8/layout/matrix1"/>
    <dgm:cxn modelId="{8979E8CD-9CBD-46D5-9F15-AAA1C03BD497}" type="presParOf" srcId="{D7C7B642-DFAB-416F-AC76-C5CE2DD33A60}" destId="{8B274562-864D-4865-98F6-B0B37E33FC85}" srcOrd="3" destOrd="0" presId="urn:microsoft.com/office/officeart/2005/8/layout/matrix1"/>
    <dgm:cxn modelId="{A3849C1A-4FE5-487D-9E87-B6976CB817C5}" type="presParOf" srcId="{D7C7B642-DFAB-416F-AC76-C5CE2DD33A60}" destId="{B613DC52-B4F7-42BD-BDB1-ED96C15F0977}" srcOrd="4" destOrd="0" presId="urn:microsoft.com/office/officeart/2005/8/layout/matrix1"/>
    <dgm:cxn modelId="{90A97360-2C9D-4A66-8146-C6C59132C55A}" type="presParOf" srcId="{D7C7B642-DFAB-416F-AC76-C5CE2DD33A60}" destId="{8DEBBB46-5CAE-4303-840B-AD66C9256DF6}" srcOrd="5" destOrd="0" presId="urn:microsoft.com/office/officeart/2005/8/layout/matrix1"/>
    <dgm:cxn modelId="{630F2347-7477-4FF0-8A3D-49AD5BE212C3}" type="presParOf" srcId="{D7C7B642-DFAB-416F-AC76-C5CE2DD33A60}" destId="{02BDDF35-6369-4BAF-96F6-A621F9C4CF56}" srcOrd="6" destOrd="0" presId="urn:microsoft.com/office/officeart/2005/8/layout/matrix1"/>
    <dgm:cxn modelId="{1A58120B-1794-4638-9B10-B6CACBE0085F}" type="presParOf" srcId="{D7C7B642-DFAB-416F-AC76-C5CE2DD33A60}" destId="{447658BB-D608-4620-B24A-358FF9F7DEAC}" srcOrd="7" destOrd="0" presId="urn:microsoft.com/office/officeart/2005/8/layout/matrix1"/>
    <dgm:cxn modelId="{32E3C666-55C7-4D3B-B977-03A5648BA70C}" type="presParOf" srcId="{7FB367D8-0AC9-4532-855D-F2AD78EA3A80}" destId="{A4B323CD-11E1-4CAA-88EF-9265C96A9A77}"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A6AAF23-9E72-4E5E-85BA-21DF9F043111}"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fr-FR"/>
        </a:p>
      </dgm:t>
    </dgm:pt>
    <dgm:pt modelId="{7C0B10AA-80CE-4553-A446-CE8C7EA2E370}">
      <dgm:prSet phldrT="[Texte]"/>
      <dgm:spPr/>
      <dgm:t>
        <a:bodyPr/>
        <a:lstStyle/>
        <a:p>
          <a:r>
            <a:rPr lang="fr-FR" dirty="0"/>
            <a:t>Sciences de gestion et numérique</a:t>
          </a:r>
        </a:p>
      </dgm:t>
    </dgm:pt>
    <dgm:pt modelId="{AC222FE3-8A6E-491F-A1D4-6B8B1D2F07F9}" type="parTrans" cxnId="{C2CC2A68-ACF3-4C46-B368-D4D278E2C54D}">
      <dgm:prSet/>
      <dgm:spPr/>
      <dgm:t>
        <a:bodyPr/>
        <a:lstStyle/>
        <a:p>
          <a:endParaRPr lang="fr-FR"/>
        </a:p>
      </dgm:t>
    </dgm:pt>
    <dgm:pt modelId="{EDF5E076-A27B-442D-9983-847A1B8C7B18}" type="sibTrans" cxnId="{C2CC2A68-ACF3-4C46-B368-D4D278E2C54D}">
      <dgm:prSet/>
      <dgm:spPr/>
      <dgm:t>
        <a:bodyPr/>
        <a:lstStyle/>
        <a:p>
          <a:endParaRPr lang="fr-FR"/>
        </a:p>
      </dgm:t>
    </dgm:pt>
    <dgm:pt modelId="{C7B666D8-229F-4A1F-870C-560A93753F1A}">
      <dgm:prSet phldrT="[Texte]"/>
      <dgm:spPr>
        <a:solidFill>
          <a:schemeClr val="accent2"/>
        </a:solidFill>
      </dgm:spPr>
      <dgm:t>
        <a:bodyPr/>
        <a:lstStyle/>
        <a:p>
          <a:r>
            <a:rPr lang="fr-FR" dirty="0"/>
            <a:t>Question générale : </a:t>
          </a:r>
        </a:p>
        <a:p>
          <a:r>
            <a:rPr lang="fr-FR" dirty="0"/>
            <a:t>Comment fonctionnent les organisations ?</a:t>
          </a:r>
        </a:p>
      </dgm:t>
    </dgm:pt>
    <dgm:pt modelId="{567EBA6D-820C-45C6-93D8-08E29B1F207C}" type="parTrans" cxnId="{ADB78175-F94B-42DD-8E45-53F55DF1106A}">
      <dgm:prSet/>
      <dgm:spPr/>
      <dgm:t>
        <a:bodyPr/>
        <a:lstStyle/>
        <a:p>
          <a:endParaRPr lang="fr-FR"/>
        </a:p>
      </dgm:t>
    </dgm:pt>
    <dgm:pt modelId="{CF642598-10CC-4345-9D35-6CAD1E126659}" type="sibTrans" cxnId="{ADB78175-F94B-42DD-8E45-53F55DF1106A}">
      <dgm:prSet/>
      <dgm:spPr/>
      <dgm:t>
        <a:bodyPr/>
        <a:lstStyle/>
        <a:p>
          <a:endParaRPr lang="fr-FR"/>
        </a:p>
      </dgm:t>
    </dgm:pt>
    <dgm:pt modelId="{43477A90-5844-4258-B071-570CC3A7253F}">
      <dgm:prSet phldrT="[Texte]"/>
      <dgm:spPr>
        <a:solidFill>
          <a:schemeClr val="accent6"/>
        </a:solidFill>
      </dgm:spPr>
      <dgm:t>
        <a:bodyPr/>
        <a:lstStyle/>
        <a:p>
          <a:r>
            <a:rPr lang="fr-FR" dirty="0"/>
            <a:t>Méthode : Analyse de cas d’entreprises, jeux sérieux, utilisation des outils numériques…</a:t>
          </a:r>
        </a:p>
      </dgm:t>
    </dgm:pt>
    <dgm:pt modelId="{14BF9CB7-C4CF-488A-B771-BDF8CC934009}" type="parTrans" cxnId="{048E7AAF-3E8A-441B-98D8-B99C2C2844A9}">
      <dgm:prSet/>
      <dgm:spPr/>
      <dgm:t>
        <a:bodyPr/>
        <a:lstStyle/>
        <a:p>
          <a:endParaRPr lang="fr-FR"/>
        </a:p>
      </dgm:t>
    </dgm:pt>
    <dgm:pt modelId="{3D467D56-6646-4AA6-AA7B-08D7ABB94157}" type="sibTrans" cxnId="{048E7AAF-3E8A-441B-98D8-B99C2C2844A9}">
      <dgm:prSet/>
      <dgm:spPr/>
      <dgm:t>
        <a:bodyPr/>
        <a:lstStyle/>
        <a:p>
          <a:endParaRPr lang="fr-FR"/>
        </a:p>
      </dgm:t>
    </dgm:pt>
    <dgm:pt modelId="{BFA6194E-6DA4-4DC8-BE12-410E1B708018}">
      <dgm:prSet phldrT="[Texte]"/>
      <dgm:spPr/>
      <dgm:t>
        <a:bodyPr/>
        <a:lstStyle/>
        <a:p>
          <a:r>
            <a:rPr lang="fr-FR" dirty="0"/>
            <a:t>Observer et étudier une organisation pour comprendre la complexité de son fonctionnement à partir des ressources dont elle dispose</a:t>
          </a:r>
          <a:endParaRPr lang="fr-FR" b="1" dirty="0"/>
        </a:p>
      </dgm:t>
    </dgm:pt>
    <dgm:pt modelId="{F10A1857-DAD9-49D4-B6AC-80460D615A51}" type="parTrans" cxnId="{463B2BD7-409E-4E66-BA13-8C261AAA7269}">
      <dgm:prSet/>
      <dgm:spPr/>
      <dgm:t>
        <a:bodyPr/>
        <a:lstStyle/>
        <a:p>
          <a:endParaRPr lang="fr-FR"/>
        </a:p>
      </dgm:t>
    </dgm:pt>
    <dgm:pt modelId="{C8D88CB3-17A5-4811-9AA5-22C9DAB4FCB6}" type="sibTrans" cxnId="{463B2BD7-409E-4E66-BA13-8C261AAA7269}">
      <dgm:prSet/>
      <dgm:spPr/>
      <dgm:t>
        <a:bodyPr/>
        <a:lstStyle/>
        <a:p>
          <a:endParaRPr lang="fr-FR"/>
        </a:p>
      </dgm:t>
    </dgm:pt>
    <dgm:pt modelId="{A496EF51-3B20-44E3-B799-92B643F796A1}">
      <dgm:prSet phldrT="[Texte]"/>
      <dgm:spPr>
        <a:solidFill>
          <a:srgbClr val="7030A0"/>
        </a:solidFill>
      </dgm:spPr>
      <dgm:t>
        <a:bodyPr/>
        <a:lstStyle/>
        <a:p>
          <a:r>
            <a:rPr lang="fr-FR" dirty="0"/>
            <a:t>Exemple de question abordée : l’amélioration de la performance est-elle sans risque ?</a:t>
          </a:r>
        </a:p>
      </dgm:t>
    </dgm:pt>
    <dgm:pt modelId="{FB8090AC-57F6-42B4-B0AC-AD607D4CF880}" type="parTrans" cxnId="{5B7315A9-8CC9-42CA-8DE1-0D9A9DC93E66}">
      <dgm:prSet/>
      <dgm:spPr/>
      <dgm:t>
        <a:bodyPr/>
        <a:lstStyle/>
        <a:p>
          <a:endParaRPr lang="fr-FR"/>
        </a:p>
      </dgm:t>
    </dgm:pt>
    <dgm:pt modelId="{7B385C28-4893-4570-9C1E-9EDFC3E3DDE7}" type="sibTrans" cxnId="{5B7315A9-8CC9-42CA-8DE1-0D9A9DC93E66}">
      <dgm:prSet/>
      <dgm:spPr/>
      <dgm:t>
        <a:bodyPr/>
        <a:lstStyle/>
        <a:p>
          <a:endParaRPr lang="fr-FR"/>
        </a:p>
      </dgm:t>
    </dgm:pt>
    <dgm:pt modelId="{1F7B9909-214B-4ED2-80A5-5D1C45E77801}" type="pres">
      <dgm:prSet presAssocID="{2A6AAF23-9E72-4E5E-85BA-21DF9F043111}" presName="diagram" presStyleCnt="0">
        <dgm:presLayoutVars>
          <dgm:chMax val="1"/>
          <dgm:dir/>
          <dgm:animLvl val="ctr"/>
          <dgm:resizeHandles val="exact"/>
        </dgm:presLayoutVars>
      </dgm:prSet>
      <dgm:spPr/>
    </dgm:pt>
    <dgm:pt modelId="{B8A1368C-6FA3-42D5-8BF9-01A386770A1B}" type="pres">
      <dgm:prSet presAssocID="{2A6AAF23-9E72-4E5E-85BA-21DF9F043111}" presName="matrix" presStyleCnt="0"/>
      <dgm:spPr/>
    </dgm:pt>
    <dgm:pt modelId="{A2A7CD26-9D06-4360-B626-D1476406CE18}" type="pres">
      <dgm:prSet presAssocID="{2A6AAF23-9E72-4E5E-85BA-21DF9F043111}" presName="tile1" presStyleLbl="node1" presStyleIdx="0" presStyleCnt="4"/>
      <dgm:spPr/>
    </dgm:pt>
    <dgm:pt modelId="{E1635095-B792-4C7A-8594-52CE38DE05F5}" type="pres">
      <dgm:prSet presAssocID="{2A6AAF23-9E72-4E5E-85BA-21DF9F043111}" presName="tile1text" presStyleLbl="node1" presStyleIdx="0" presStyleCnt="4">
        <dgm:presLayoutVars>
          <dgm:chMax val="0"/>
          <dgm:chPref val="0"/>
          <dgm:bulletEnabled val="1"/>
        </dgm:presLayoutVars>
      </dgm:prSet>
      <dgm:spPr/>
    </dgm:pt>
    <dgm:pt modelId="{B711F7BD-051F-4380-9451-B89114D4FEB1}" type="pres">
      <dgm:prSet presAssocID="{2A6AAF23-9E72-4E5E-85BA-21DF9F043111}" presName="tile2" presStyleLbl="node1" presStyleIdx="1" presStyleCnt="4"/>
      <dgm:spPr/>
    </dgm:pt>
    <dgm:pt modelId="{C983B8C9-9843-4D51-8F99-7CA137D29FF6}" type="pres">
      <dgm:prSet presAssocID="{2A6AAF23-9E72-4E5E-85BA-21DF9F043111}" presName="tile2text" presStyleLbl="node1" presStyleIdx="1" presStyleCnt="4">
        <dgm:presLayoutVars>
          <dgm:chMax val="0"/>
          <dgm:chPref val="0"/>
          <dgm:bulletEnabled val="1"/>
        </dgm:presLayoutVars>
      </dgm:prSet>
      <dgm:spPr/>
    </dgm:pt>
    <dgm:pt modelId="{F7B5AAFA-202C-49F9-B1FA-9691CA160F34}" type="pres">
      <dgm:prSet presAssocID="{2A6AAF23-9E72-4E5E-85BA-21DF9F043111}" presName="tile3" presStyleLbl="node1" presStyleIdx="2" presStyleCnt="4"/>
      <dgm:spPr/>
    </dgm:pt>
    <dgm:pt modelId="{B61900E7-A5EF-4B94-8C8F-184C98BE65F4}" type="pres">
      <dgm:prSet presAssocID="{2A6AAF23-9E72-4E5E-85BA-21DF9F043111}" presName="tile3text" presStyleLbl="node1" presStyleIdx="2" presStyleCnt="4">
        <dgm:presLayoutVars>
          <dgm:chMax val="0"/>
          <dgm:chPref val="0"/>
          <dgm:bulletEnabled val="1"/>
        </dgm:presLayoutVars>
      </dgm:prSet>
      <dgm:spPr/>
    </dgm:pt>
    <dgm:pt modelId="{63E0DAEE-73B0-415D-8130-2835269128A3}" type="pres">
      <dgm:prSet presAssocID="{2A6AAF23-9E72-4E5E-85BA-21DF9F043111}" presName="tile4" presStyleLbl="node1" presStyleIdx="3" presStyleCnt="4"/>
      <dgm:spPr/>
    </dgm:pt>
    <dgm:pt modelId="{7DE02216-DFC2-411C-A77B-44FC3749355F}" type="pres">
      <dgm:prSet presAssocID="{2A6AAF23-9E72-4E5E-85BA-21DF9F043111}" presName="tile4text" presStyleLbl="node1" presStyleIdx="3" presStyleCnt="4">
        <dgm:presLayoutVars>
          <dgm:chMax val="0"/>
          <dgm:chPref val="0"/>
          <dgm:bulletEnabled val="1"/>
        </dgm:presLayoutVars>
      </dgm:prSet>
      <dgm:spPr/>
    </dgm:pt>
    <dgm:pt modelId="{160775EF-87B2-473E-90AD-DB7ACC7BF1C2}" type="pres">
      <dgm:prSet presAssocID="{2A6AAF23-9E72-4E5E-85BA-21DF9F043111}" presName="centerTile" presStyleLbl="fgShp" presStyleIdx="0" presStyleCnt="1">
        <dgm:presLayoutVars>
          <dgm:chMax val="0"/>
          <dgm:chPref val="0"/>
        </dgm:presLayoutVars>
      </dgm:prSet>
      <dgm:spPr/>
    </dgm:pt>
  </dgm:ptLst>
  <dgm:cxnLst>
    <dgm:cxn modelId="{B4D5110F-24B4-44EB-83D1-AB48A4D435DC}" type="presOf" srcId="{BFA6194E-6DA4-4DC8-BE12-410E1B708018}" destId="{B61900E7-A5EF-4B94-8C8F-184C98BE65F4}" srcOrd="1" destOrd="0" presId="urn:microsoft.com/office/officeart/2005/8/layout/matrix1"/>
    <dgm:cxn modelId="{11315B2D-0C0E-42F8-B201-70516CD6D6FF}" type="presOf" srcId="{43477A90-5844-4258-B071-570CC3A7253F}" destId="{B711F7BD-051F-4380-9451-B89114D4FEB1}" srcOrd="0" destOrd="0" presId="urn:microsoft.com/office/officeart/2005/8/layout/matrix1"/>
    <dgm:cxn modelId="{71636B39-7D42-4788-B8D7-2FC4ECC89F35}" type="presOf" srcId="{2A6AAF23-9E72-4E5E-85BA-21DF9F043111}" destId="{1F7B9909-214B-4ED2-80A5-5D1C45E77801}" srcOrd="0" destOrd="0" presId="urn:microsoft.com/office/officeart/2005/8/layout/matrix1"/>
    <dgm:cxn modelId="{BF0E5E40-1212-42D5-A335-630EC661011E}" type="presOf" srcId="{7C0B10AA-80CE-4553-A446-CE8C7EA2E370}" destId="{160775EF-87B2-473E-90AD-DB7ACC7BF1C2}" srcOrd="0" destOrd="0" presId="urn:microsoft.com/office/officeart/2005/8/layout/matrix1"/>
    <dgm:cxn modelId="{C2CC2A68-ACF3-4C46-B368-D4D278E2C54D}" srcId="{2A6AAF23-9E72-4E5E-85BA-21DF9F043111}" destId="{7C0B10AA-80CE-4553-A446-CE8C7EA2E370}" srcOrd="0" destOrd="0" parTransId="{AC222FE3-8A6E-491F-A1D4-6B8B1D2F07F9}" sibTransId="{EDF5E076-A27B-442D-9983-847A1B8C7B18}"/>
    <dgm:cxn modelId="{ADB78175-F94B-42DD-8E45-53F55DF1106A}" srcId="{7C0B10AA-80CE-4553-A446-CE8C7EA2E370}" destId="{C7B666D8-229F-4A1F-870C-560A93753F1A}" srcOrd="0" destOrd="0" parTransId="{567EBA6D-820C-45C6-93D8-08E29B1F207C}" sibTransId="{CF642598-10CC-4345-9D35-6CAD1E126659}"/>
    <dgm:cxn modelId="{F0DFFF9D-D34F-46FD-ACAB-8376B327FDC7}" type="presOf" srcId="{A496EF51-3B20-44E3-B799-92B643F796A1}" destId="{63E0DAEE-73B0-415D-8130-2835269128A3}" srcOrd="0" destOrd="0" presId="urn:microsoft.com/office/officeart/2005/8/layout/matrix1"/>
    <dgm:cxn modelId="{5B7315A9-8CC9-42CA-8DE1-0D9A9DC93E66}" srcId="{7C0B10AA-80CE-4553-A446-CE8C7EA2E370}" destId="{A496EF51-3B20-44E3-B799-92B643F796A1}" srcOrd="3" destOrd="0" parTransId="{FB8090AC-57F6-42B4-B0AC-AD607D4CF880}" sibTransId="{7B385C28-4893-4570-9C1E-9EDFC3E3DDE7}"/>
    <dgm:cxn modelId="{AD68F7AA-1183-425B-B2C8-259C0744CC13}" type="presOf" srcId="{BFA6194E-6DA4-4DC8-BE12-410E1B708018}" destId="{F7B5AAFA-202C-49F9-B1FA-9691CA160F34}" srcOrd="0" destOrd="0" presId="urn:microsoft.com/office/officeart/2005/8/layout/matrix1"/>
    <dgm:cxn modelId="{048E7AAF-3E8A-441B-98D8-B99C2C2844A9}" srcId="{7C0B10AA-80CE-4553-A446-CE8C7EA2E370}" destId="{43477A90-5844-4258-B071-570CC3A7253F}" srcOrd="1" destOrd="0" parTransId="{14BF9CB7-C4CF-488A-B771-BDF8CC934009}" sibTransId="{3D467D56-6646-4AA6-AA7B-08D7ABB94157}"/>
    <dgm:cxn modelId="{A30B3FB6-5D6D-4144-B317-D22A6A1D45F9}" type="presOf" srcId="{A496EF51-3B20-44E3-B799-92B643F796A1}" destId="{7DE02216-DFC2-411C-A77B-44FC3749355F}" srcOrd="1" destOrd="0" presId="urn:microsoft.com/office/officeart/2005/8/layout/matrix1"/>
    <dgm:cxn modelId="{659366CC-FD19-4750-932B-C67E2953C650}" type="presOf" srcId="{C7B666D8-229F-4A1F-870C-560A93753F1A}" destId="{E1635095-B792-4C7A-8594-52CE38DE05F5}" srcOrd="1" destOrd="0" presId="urn:microsoft.com/office/officeart/2005/8/layout/matrix1"/>
    <dgm:cxn modelId="{463B2BD7-409E-4E66-BA13-8C261AAA7269}" srcId="{7C0B10AA-80CE-4553-A446-CE8C7EA2E370}" destId="{BFA6194E-6DA4-4DC8-BE12-410E1B708018}" srcOrd="2" destOrd="0" parTransId="{F10A1857-DAD9-49D4-B6AC-80460D615A51}" sibTransId="{C8D88CB3-17A5-4811-9AA5-22C9DAB4FCB6}"/>
    <dgm:cxn modelId="{E21CFADB-A280-4639-B444-26AEF0FA7291}" type="presOf" srcId="{43477A90-5844-4258-B071-570CC3A7253F}" destId="{C983B8C9-9843-4D51-8F99-7CA137D29FF6}" srcOrd="1" destOrd="0" presId="urn:microsoft.com/office/officeart/2005/8/layout/matrix1"/>
    <dgm:cxn modelId="{FFE62DE0-2AD7-49DC-BB8E-DEC655D054E2}" type="presOf" srcId="{C7B666D8-229F-4A1F-870C-560A93753F1A}" destId="{A2A7CD26-9D06-4360-B626-D1476406CE18}" srcOrd="0" destOrd="0" presId="urn:microsoft.com/office/officeart/2005/8/layout/matrix1"/>
    <dgm:cxn modelId="{1881735A-B99A-422A-8BB8-B7A8A4408929}" type="presParOf" srcId="{1F7B9909-214B-4ED2-80A5-5D1C45E77801}" destId="{B8A1368C-6FA3-42D5-8BF9-01A386770A1B}" srcOrd="0" destOrd="0" presId="urn:microsoft.com/office/officeart/2005/8/layout/matrix1"/>
    <dgm:cxn modelId="{87508BF3-88BA-4D69-8D18-FF0E1F650C4F}" type="presParOf" srcId="{B8A1368C-6FA3-42D5-8BF9-01A386770A1B}" destId="{A2A7CD26-9D06-4360-B626-D1476406CE18}" srcOrd="0" destOrd="0" presId="urn:microsoft.com/office/officeart/2005/8/layout/matrix1"/>
    <dgm:cxn modelId="{95A70F34-2A8A-4784-8136-FFD03C918E90}" type="presParOf" srcId="{B8A1368C-6FA3-42D5-8BF9-01A386770A1B}" destId="{E1635095-B792-4C7A-8594-52CE38DE05F5}" srcOrd="1" destOrd="0" presId="urn:microsoft.com/office/officeart/2005/8/layout/matrix1"/>
    <dgm:cxn modelId="{7C4DD2CE-1101-4F8C-974D-AF6FD138E9F0}" type="presParOf" srcId="{B8A1368C-6FA3-42D5-8BF9-01A386770A1B}" destId="{B711F7BD-051F-4380-9451-B89114D4FEB1}" srcOrd="2" destOrd="0" presId="urn:microsoft.com/office/officeart/2005/8/layout/matrix1"/>
    <dgm:cxn modelId="{1E475D4C-6E25-4376-B9B4-0B9741133C4F}" type="presParOf" srcId="{B8A1368C-6FA3-42D5-8BF9-01A386770A1B}" destId="{C983B8C9-9843-4D51-8F99-7CA137D29FF6}" srcOrd="3" destOrd="0" presId="urn:microsoft.com/office/officeart/2005/8/layout/matrix1"/>
    <dgm:cxn modelId="{249C963F-6AC9-40D4-8309-9EA1AC53D3AA}" type="presParOf" srcId="{B8A1368C-6FA3-42D5-8BF9-01A386770A1B}" destId="{F7B5AAFA-202C-49F9-B1FA-9691CA160F34}" srcOrd="4" destOrd="0" presId="urn:microsoft.com/office/officeart/2005/8/layout/matrix1"/>
    <dgm:cxn modelId="{9FFA7CC5-4A36-43F8-BF2F-81085DCF1011}" type="presParOf" srcId="{B8A1368C-6FA3-42D5-8BF9-01A386770A1B}" destId="{B61900E7-A5EF-4B94-8C8F-184C98BE65F4}" srcOrd="5" destOrd="0" presId="urn:microsoft.com/office/officeart/2005/8/layout/matrix1"/>
    <dgm:cxn modelId="{748C30A2-D541-401C-AC01-847FC2CA8D9B}" type="presParOf" srcId="{B8A1368C-6FA3-42D5-8BF9-01A386770A1B}" destId="{63E0DAEE-73B0-415D-8130-2835269128A3}" srcOrd="6" destOrd="0" presId="urn:microsoft.com/office/officeart/2005/8/layout/matrix1"/>
    <dgm:cxn modelId="{43C0A225-FAC0-4A3C-B379-888E1CAAD586}" type="presParOf" srcId="{B8A1368C-6FA3-42D5-8BF9-01A386770A1B}" destId="{7DE02216-DFC2-411C-A77B-44FC3749355F}" srcOrd="7" destOrd="0" presId="urn:microsoft.com/office/officeart/2005/8/layout/matrix1"/>
    <dgm:cxn modelId="{5F8D0F8D-4A39-4B8B-9247-E7A4E64CF42E}" type="presParOf" srcId="{1F7B9909-214B-4ED2-80A5-5D1C45E77801}" destId="{160775EF-87B2-473E-90AD-DB7ACC7BF1C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20AE19-7B2F-4A0D-8387-12FE3E2DDA3A}" type="doc">
      <dgm:prSet loTypeId="urn:microsoft.com/office/officeart/2005/8/layout/list1" loCatId="list" qsTypeId="urn:microsoft.com/office/officeart/2005/8/quickstyle/simple2" qsCatId="simple" csTypeId="urn:microsoft.com/office/officeart/2005/8/colors/accent0_3" csCatId="mainScheme" phldr="1"/>
      <dgm:spPr/>
      <dgm:t>
        <a:bodyPr/>
        <a:lstStyle/>
        <a:p>
          <a:endParaRPr lang="fr-FR"/>
        </a:p>
      </dgm:t>
    </dgm:pt>
    <dgm:pt modelId="{F04F571E-7E14-40CC-B78B-CC6E114C39A1}">
      <dgm:prSet phldrT="[Texte]"/>
      <dgm:spPr/>
      <dgm:t>
        <a:bodyPr/>
        <a:lstStyle/>
        <a:p>
          <a:r>
            <a:rPr lang="fr-FR" dirty="0"/>
            <a:t>Droit et économie</a:t>
          </a:r>
        </a:p>
      </dgm:t>
    </dgm:pt>
    <dgm:pt modelId="{48B09399-A9B7-4AB1-885F-4301050FE2FA}" type="parTrans" cxnId="{ABD973C7-43EA-40A8-B148-7DB2EA098400}">
      <dgm:prSet/>
      <dgm:spPr/>
      <dgm:t>
        <a:bodyPr/>
        <a:lstStyle/>
        <a:p>
          <a:endParaRPr lang="fr-FR"/>
        </a:p>
      </dgm:t>
    </dgm:pt>
    <dgm:pt modelId="{3E883F4E-143B-4FEE-991E-708BD962832C}" type="sibTrans" cxnId="{ABD973C7-43EA-40A8-B148-7DB2EA098400}">
      <dgm:prSet/>
      <dgm:spPr/>
      <dgm:t>
        <a:bodyPr/>
        <a:lstStyle/>
        <a:p>
          <a:endParaRPr lang="fr-FR"/>
        </a:p>
      </dgm:t>
    </dgm:pt>
    <dgm:pt modelId="{2A7E89B8-80E6-4BA9-97E3-A6769AD14CCB}">
      <dgm:prSet phldrT="[Texte]" custT="1"/>
      <dgm:spPr/>
      <dgm:t>
        <a:bodyPr/>
        <a:lstStyle/>
        <a:p>
          <a:r>
            <a:rPr lang="fr-FR" sz="2600" dirty="0"/>
            <a:t>Management, sciences de gestion et numérique</a:t>
          </a:r>
        </a:p>
        <a:p>
          <a:r>
            <a:rPr lang="fr-FR" sz="2600" dirty="0"/>
            <a:t>dont un </a:t>
          </a:r>
          <a:r>
            <a:rPr lang="fr-FR" sz="2600" i="1" u="none" dirty="0"/>
            <a:t>enseignement spécifique </a:t>
          </a:r>
          <a:r>
            <a:rPr lang="fr-FR" sz="2000" i="1" u="none" dirty="0"/>
            <a:t>(au choix)</a:t>
          </a:r>
          <a:endParaRPr lang="fr-FR" sz="2600" i="1" u="none" dirty="0"/>
        </a:p>
      </dgm:t>
    </dgm:pt>
    <dgm:pt modelId="{527A255D-3B84-41EF-A51B-B26B9BA4392F}" type="parTrans" cxnId="{92B5731B-CF3D-40FA-AF5E-96A686B767FF}">
      <dgm:prSet/>
      <dgm:spPr/>
      <dgm:t>
        <a:bodyPr/>
        <a:lstStyle/>
        <a:p>
          <a:endParaRPr lang="fr-FR"/>
        </a:p>
      </dgm:t>
    </dgm:pt>
    <dgm:pt modelId="{D2C9242B-3537-4A8A-9E07-5F16D29EB906}" type="sibTrans" cxnId="{92B5731B-CF3D-40FA-AF5E-96A686B767FF}">
      <dgm:prSet/>
      <dgm:spPr/>
      <dgm:t>
        <a:bodyPr/>
        <a:lstStyle/>
        <a:p>
          <a:endParaRPr lang="fr-FR"/>
        </a:p>
      </dgm:t>
    </dgm:pt>
    <dgm:pt modelId="{5A468307-6580-4F49-95B3-AE7D89105127}" type="pres">
      <dgm:prSet presAssocID="{7220AE19-7B2F-4A0D-8387-12FE3E2DDA3A}" presName="linear" presStyleCnt="0">
        <dgm:presLayoutVars>
          <dgm:dir/>
          <dgm:animLvl val="lvl"/>
          <dgm:resizeHandles val="exact"/>
        </dgm:presLayoutVars>
      </dgm:prSet>
      <dgm:spPr/>
    </dgm:pt>
    <dgm:pt modelId="{37CEC9CF-D4A4-4666-872E-40CDC210D8C2}" type="pres">
      <dgm:prSet presAssocID="{F04F571E-7E14-40CC-B78B-CC6E114C39A1}" presName="parentLin" presStyleCnt="0"/>
      <dgm:spPr/>
    </dgm:pt>
    <dgm:pt modelId="{34236539-C173-4D16-AF88-8EB85AF870BA}" type="pres">
      <dgm:prSet presAssocID="{F04F571E-7E14-40CC-B78B-CC6E114C39A1}" presName="parentLeftMargin" presStyleLbl="node1" presStyleIdx="0" presStyleCnt="2"/>
      <dgm:spPr/>
    </dgm:pt>
    <dgm:pt modelId="{BE279ACE-055F-4497-9D44-5327EF71825E}" type="pres">
      <dgm:prSet presAssocID="{F04F571E-7E14-40CC-B78B-CC6E114C39A1}" presName="parentText" presStyleLbl="node1" presStyleIdx="0" presStyleCnt="2" custScaleY="156029">
        <dgm:presLayoutVars>
          <dgm:chMax val="0"/>
          <dgm:bulletEnabled val="1"/>
        </dgm:presLayoutVars>
      </dgm:prSet>
      <dgm:spPr/>
    </dgm:pt>
    <dgm:pt modelId="{7B075C8C-3DE3-45DE-BF95-755E46F7D1FE}" type="pres">
      <dgm:prSet presAssocID="{F04F571E-7E14-40CC-B78B-CC6E114C39A1}" presName="negativeSpace" presStyleCnt="0"/>
      <dgm:spPr/>
    </dgm:pt>
    <dgm:pt modelId="{419AD3E0-2622-4668-BB28-E86A9727DFB5}" type="pres">
      <dgm:prSet presAssocID="{F04F571E-7E14-40CC-B78B-CC6E114C39A1}" presName="childText" presStyleLbl="conFgAcc1" presStyleIdx="0" presStyleCnt="2">
        <dgm:presLayoutVars>
          <dgm:bulletEnabled val="1"/>
        </dgm:presLayoutVars>
      </dgm:prSet>
      <dgm:spPr/>
    </dgm:pt>
    <dgm:pt modelId="{22CA483A-A5CD-4087-9E06-759F1CC8D1EE}" type="pres">
      <dgm:prSet presAssocID="{3E883F4E-143B-4FEE-991E-708BD962832C}" presName="spaceBetweenRectangles" presStyleCnt="0"/>
      <dgm:spPr/>
    </dgm:pt>
    <dgm:pt modelId="{1AC0AA18-B97C-44F5-9F3B-DC2DC818DD11}" type="pres">
      <dgm:prSet presAssocID="{2A7E89B8-80E6-4BA9-97E3-A6769AD14CCB}" presName="parentLin" presStyleCnt="0"/>
      <dgm:spPr/>
    </dgm:pt>
    <dgm:pt modelId="{463D1524-BF57-4F38-B5F5-31187C258279}" type="pres">
      <dgm:prSet presAssocID="{2A7E89B8-80E6-4BA9-97E3-A6769AD14CCB}" presName="parentLeftMargin" presStyleLbl="node1" presStyleIdx="0" presStyleCnt="2"/>
      <dgm:spPr/>
    </dgm:pt>
    <dgm:pt modelId="{BB519209-9B01-45F2-BF18-5DB4D229193C}" type="pres">
      <dgm:prSet presAssocID="{2A7E89B8-80E6-4BA9-97E3-A6769AD14CCB}" presName="parentText" presStyleLbl="node1" presStyleIdx="1" presStyleCnt="2" custScaleY="158300">
        <dgm:presLayoutVars>
          <dgm:chMax val="0"/>
          <dgm:bulletEnabled val="1"/>
        </dgm:presLayoutVars>
      </dgm:prSet>
      <dgm:spPr/>
    </dgm:pt>
    <dgm:pt modelId="{46C0C5F6-B6C0-4599-963B-3525BCACE4C4}" type="pres">
      <dgm:prSet presAssocID="{2A7E89B8-80E6-4BA9-97E3-A6769AD14CCB}" presName="negativeSpace" presStyleCnt="0"/>
      <dgm:spPr/>
    </dgm:pt>
    <dgm:pt modelId="{254D4554-A64F-4311-B437-EC9538A78A96}" type="pres">
      <dgm:prSet presAssocID="{2A7E89B8-80E6-4BA9-97E3-A6769AD14CCB}" presName="childText" presStyleLbl="conFgAcc1" presStyleIdx="1" presStyleCnt="2">
        <dgm:presLayoutVars>
          <dgm:bulletEnabled val="1"/>
        </dgm:presLayoutVars>
      </dgm:prSet>
      <dgm:spPr/>
    </dgm:pt>
  </dgm:ptLst>
  <dgm:cxnLst>
    <dgm:cxn modelId="{92B5731B-CF3D-40FA-AF5E-96A686B767FF}" srcId="{7220AE19-7B2F-4A0D-8387-12FE3E2DDA3A}" destId="{2A7E89B8-80E6-4BA9-97E3-A6769AD14CCB}" srcOrd="1" destOrd="0" parTransId="{527A255D-3B84-41EF-A51B-B26B9BA4392F}" sibTransId="{D2C9242B-3537-4A8A-9E07-5F16D29EB906}"/>
    <dgm:cxn modelId="{77CA1933-0061-4CE6-96C3-E47B471A5C67}" type="presOf" srcId="{7220AE19-7B2F-4A0D-8387-12FE3E2DDA3A}" destId="{5A468307-6580-4F49-95B3-AE7D89105127}" srcOrd="0" destOrd="0" presId="urn:microsoft.com/office/officeart/2005/8/layout/list1"/>
    <dgm:cxn modelId="{31B47865-57DC-48E1-A89C-747C2417F2DA}" type="presOf" srcId="{F04F571E-7E14-40CC-B78B-CC6E114C39A1}" destId="{34236539-C173-4D16-AF88-8EB85AF870BA}" srcOrd="0" destOrd="0" presId="urn:microsoft.com/office/officeart/2005/8/layout/list1"/>
    <dgm:cxn modelId="{BD772B49-F248-4E7F-B3AF-4E3E957F4B35}" type="presOf" srcId="{2A7E89B8-80E6-4BA9-97E3-A6769AD14CCB}" destId="{BB519209-9B01-45F2-BF18-5DB4D229193C}" srcOrd="1" destOrd="0" presId="urn:microsoft.com/office/officeart/2005/8/layout/list1"/>
    <dgm:cxn modelId="{85E1CC99-864C-4314-8447-8E88DFAF376E}" type="presOf" srcId="{F04F571E-7E14-40CC-B78B-CC6E114C39A1}" destId="{BE279ACE-055F-4497-9D44-5327EF71825E}" srcOrd="1" destOrd="0" presId="urn:microsoft.com/office/officeart/2005/8/layout/list1"/>
    <dgm:cxn modelId="{ABD973C7-43EA-40A8-B148-7DB2EA098400}" srcId="{7220AE19-7B2F-4A0D-8387-12FE3E2DDA3A}" destId="{F04F571E-7E14-40CC-B78B-CC6E114C39A1}" srcOrd="0" destOrd="0" parTransId="{48B09399-A9B7-4AB1-885F-4301050FE2FA}" sibTransId="{3E883F4E-143B-4FEE-991E-708BD962832C}"/>
    <dgm:cxn modelId="{82E34AD6-D395-44EC-86B7-3288D66DC29D}" type="presOf" srcId="{2A7E89B8-80E6-4BA9-97E3-A6769AD14CCB}" destId="{463D1524-BF57-4F38-B5F5-31187C258279}" srcOrd="0" destOrd="0" presId="urn:microsoft.com/office/officeart/2005/8/layout/list1"/>
    <dgm:cxn modelId="{7D58733B-AD26-4057-90F7-88D35A132458}" type="presParOf" srcId="{5A468307-6580-4F49-95B3-AE7D89105127}" destId="{37CEC9CF-D4A4-4666-872E-40CDC210D8C2}" srcOrd="0" destOrd="0" presId="urn:microsoft.com/office/officeart/2005/8/layout/list1"/>
    <dgm:cxn modelId="{3EA0FE31-9346-463E-B74B-28D92F310604}" type="presParOf" srcId="{37CEC9CF-D4A4-4666-872E-40CDC210D8C2}" destId="{34236539-C173-4D16-AF88-8EB85AF870BA}" srcOrd="0" destOrd="0" presId="urn:microsoft.com/office/officeart/2005/8/layout/list1"/>
    <dgm:cxn modelId="{4E3A3CC6-6593-4932-8B8B-F68BCB7BD2EA}" type="presParOf" srcId="{37CEC9CF-D4A4-4666-872E-40CDC210D8C2}" destId="{BE279ACE-055F-4497-9D44-5327EF71825E}" srcOrd="1" destOrd="0" presId="urn:microsoft.com/office/officeart/2005/8/layout/list1"/>
    <dgm:cxn modelId="{85EC2532-DEE1-48C2-B0DE-0D3023B36BA9}" type="presParOf" srcId="{5A468307-6580-4F49-95B3-AE7D89105127}" destId="{7B075C8C-3DE3-45DE-BF95-755E46F7D1FE}" srcOrd="1" destOrd="0" presId="urn:microsoft.com/office/officeart/2005/8/layout/list1"/>
    <dgm:cxn modelId="{583B1499-D677-4F36-9F6B-98B5F7B2676C}" type="presParOf" srcId="{5A468307-6580-4F49-95B3-AE7D89105127}" destId="{419AD3E0-2622-4668-BB28-E86A9727DFB5}" srcOrd="2" destOrd="0" presId="urn:microsoft.com/office/officeart/2005/8/layout/list1"/>
    <dgm:cxn modelId="{485814FC-6708-474E-A8B2-F690FFB26D66}" type="presParOf" srcId="{5A468307-6580-4F49-95B3-AE7D89105127}" destId="{22CA483A-A5CD-4087-9E06-759F1CC8D1EE}" srcOrd="3" destOrd="0" presId="urn:microsoft.com/office/officeart/2005/8/layout/list1"/>
    <dgm:cxn modelId="{44385038-D52E-40E6-A555-1E10AA0796CB}" type="presParOf" srcId="{5A468307-6580-4F49-95B3-AE7D89105127}" destId="{1AC0AA18-B97C-44F5-9F3B-DC2DC818DD11}" srcOrd="4" destOrd="0" presId="urn:microsoft.com/office/officeart/2005/8/layout/list1"/>
    <dgm:cxn modelId="{2BCC192B-1E53-440E-ADDE-50A44CB0B51A}" type="presParOf" srcId="{1AC0AA18-B97C-44F5-9F3B-DC2DC818DD11}" destId="{463D1524-BF57-4F38-B5F5-31187C258279}" srcOrd="0" destOrd="0" presId="urn:microsoft.com/office/officeart/2005/8/layout/list1"/>
    <dgm:cxn modelId="{FE8E361B-E983-48FB-8181-3953391A13F9}" type="presParOf" srcId="{1AC0AA18-B97C-44F5-9F3B-DC2DC818DD11}" destId="{BB519209-9B01-45F2-BF18-5DB4D229193C}" srcOrd="1" destOrd="0" presId="urn:microsoft.com/office/officeart/2005/8/layout/list1"/>
    <dgm:cxn modelId="{41F53DF8-E25F-4E63-AB38-96A1F5530732}" type="presParOf" srcId="{5A468307-6580-4F49-95B3-AE7D89105127}" destId="{46C0C5F6-B6C0-4599-963B-3525BCACE4C4}" srcOrd="5" destOrd="0" presId="urn:microsoft.com/office/officeart/2005/8/layout/list1"/>
    <dgm:cxn modelId="{CDF48712-CDA2-4509-8583-B57E00B26798}" type="presParOf" srcId="{5A468307-6580-4F49-95B3-AE7D89105127}" destId="{254D4554-A64F-4311-B437-EC9538A78A96}"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BD3DCC3-5F07-4310-AC0D-043282018666}" type="doc">
      <dgm:prSet loTypeId="urn:microsoft.com/office/officeart/2005/8/layout/vList2" loCatId="list" qsTypeId="urn:microsoft.com/office/officeart/2005/8/quickstyle/simple4" qsCatId="simple" csTypeId="urn:microsoft.com/office/officeart/2005/8/colors/accent0_3" csCatId="mainScheme" phldr="1"/>
      <dgm:spPr/>
      <dgm:t>
        <a:bodyPr/>
        <a:lstStyle/>
        <a:p>
          <a:endParaRPr lang="fr-FR"/>
        </a:p>
      </dgm:t>
    </dgm:pt>
    <dgm:pt modelId="{581C11A0-A942-4052-BA40-44F6F507E344}">
      <dgm:prSet phldrT="[Texte]"/>
      <dgm:spPr/>
      <dgm:t>
        <a:bodyPr/>
        <a:lstStyle/>
        <a:p>
          <a:r>
            <a:rPr lang="fr-FR" dirty="0"/>
            <a:t>Gestion et finance</a:t>
          </a:r>
        </a:p>
      </dgm:t>
    </dgm:pt>
    <dgm:pt modelId="{982BF8EC-78A3-4049-BFEB-0913926BC363}" type="parTrans" cxnId="{D4960082-76E9-468F-8EA6-B75077EE4C0F}">
      <dgm:prSet/>
      <dgm:spPr/>
      <dgm:t>
        <a:bodyPr/>
        <a:lstStyle/>
        <a:p>
          <a:endParaRPr lang="fr-FR"/>
        </a:p>
      </dgm:t>
    </dgm:pt>
    <dgm:pt modelId="{7DA45129-D1F8-4C66-9BB0-8366B79A74DA}" type="sibTrans" cxnId="{D4960082-76E9-468F-8EA6-B75077EE4C0F}">
      <dgm:prSet/>
      <dgm:spPr/>
      <dgm:t>
        <a:bodyPr/>
        <a:lstStyle/>
        <a:p>
          <a:endParaRPr lang="fr-FR"/>
        </a:p>
      </dgm:t>
    </dgm:pt>
    <dgm:pt modelId="{A6D815E8-1AFB-4033-86B9-52B0781CE798}">
      <dgm:prSet phldrT="[Texte]"/>
      <dgm:spPr/>
      <dgm:t>
        <a:bodyPr/>
        <a:lstStyle/>
        <a:p>
          <a:r>
            <a:rPr lang="fr-FR" dirty="0"/>
            <a:t>Les choix financiers et leurs impacts sur l’entreprise</a:t>
          </a:r>
        </a:p>
      </dgm:t>
    </dgm:pt>
    <dgm:pt modelId="{E5CFC95F-92BE-442F-82C0-BECB337C3DD4}" type="parTrans" cxnId="{634F0BE0-D289-4558-BB4B-AD4C00055B11}">
      <dgm:prSet/>
      <dgm:spPr/>
      <dgm:t>
        <a:bodyPr/>
        <a:lstStyle/>
        <a:p>
          <a:endParaRPr lang="fr-FR"/>
        </a:p>
      </dgm:t>
    </dgm:pt>
    <dgm:pt modelId="{50986755-7248-436A-B633-7F9CB479516A}" type="sibTrans" cxnId="{634F0BE0-D289-4558-BB4B-AD4C00055B11}">
      <dgm:prSet/>
      <dgm:spPr/>
      <dgm:t>
        <a:bodyPr/>
        <a:lstStyle/>
        <a:p>
          <a:endParaRPr lang="fr-FR"/>
        </a:p>
      </dgm:t>
    </dgm:pt>
    <dgm:pt modelId="{1ED583D3-3119-445E-9D13-8067C96A8B27}">
      <dgm:prSet phldrT="[Texte]"/>
      <dgm:spPr/>
      <dgm:t>
        <a:bodyPr/>
        <a:lstStyle/>
        <a:p>
          <a:r>
            <a:rPr lang="fr-FR" dirty="0"/>
            <a:t>Système d’information de gestion</a:t>
          </a:r>
        </a:p>
      </dgm:t>
    </dgm:pt>
    <dgm:pt modelId="{9AA849BA-0231-4297-B31C-D05084395AD7}" type="parTrans" cxnId="{ECF01AED-96ED-4D33-90BD-CE16DB0A98C6}">
      <dgm:prSet/>
      <dgm:spPr/>
      <dgm:t>
        <a:bodyPr/>
        <a:lstStyle/>
        <a:p>
          <a:endParaRPr lang="fr-FR"/>
        </a:p>
      </dgm:t>
    </dgm:pt>
    <dgm:pt modelId="{8A823274-166C-410F-AFFD-5495DD9453E6}" type="sibTrans" cxnId="{ECF01AED-96ED-4D33-90BD-CE16DB0A98C6}">
      <dgm:prSet/>
      <dgm:spPr/>
      <dgm:t>
        <a:bodyPr/>
        <a:lstStyle/>
        <a:p>
          <a:endParaRPr lang="fr-FR"/>
        </a:p>
      </dgm:t>
    </dgm:pt>
    <dgm:pt modelId="{8C39961E-900A-4C03-86ED-015C3CD83645}">
      <dgm:prSet phldrT="[Texte]"/>
      <dgm:spPr/>
      <dgm:t>
        <a:bodyPr/>
        <a:lstStyle/>
        <a:p>
          <a:r>
            <a:rPr lang="fr-FR" dirty="0"/>
            <a:t>La gestion de l’information et des technologies numériques au service de l’organisation</a:t>
          </a:r>
        </a:p>
      </dgm:t>
    </dgm:pt>
    <dgm:pt modelId="{9725A73B-87D0-467A-8D6E-22C5337B97AE}" type="parTrans" cxnId="{03CFD7C7-2133-4A62-9CF6-248E0A3DC994}">
      <dgm:prSet/>
      <dgm:spPr/>
      <dgm:t>
        <a:bodyPr/>
        <a:lstStyle/>
        <a:p>
          <a:endParaRPr lang="fr-FR"/>
        </a:p>
      </dgm:t>
    </dgm:pt>
    <dgm:pt modelId="{8AF78D3B-3CDA-4116-A049-BD5C5B9F970F}" type="sibTrans" cxnId="{03CFD7C7-2133-4A62-9CF6-248E0A3DC994}">
      <dgm:prSet/>
      <dgm:spPr/>
      <dgm:t>
        <a:bodyPr/>
        <a:lstStyle/>
        <a:p>
          <a:endParaRPr lang="fr-FR"/>
        </a:p>
      </dgm:t>
    </dgm:pt>
    <dgm:pt modelId="{44F7A75F-D4B0-4074-B751-F403A4377831}">
      <dgm:prSet phldrT="[Texte]"/>
      <dgm:spPr/>
      <dgm:t>
        <a:bodyPr/>
        <a:lstStyle/>
        <a:p>
          <a:r>
            <a:rPr lang="fr-FR" dirty="0"/>
            <a:t>Ressources humaines et communication</a:t>
          </a:r>
        </a:p>
      </dgm:t>
    </dgm:pt>
    <dgm:pt modelId="{D6341E4F-C196-4C43-8146-74DC2073FD7B}" type="parTrans" cxnId="{16E687CD-29FF-4DA7-A728-038C6676E66D}">
      <dgm:prSet/>
      <dgm:spPr/>
      <dgm:t>
        <a:bodyPr/>
        <a:lstStyle/>
        <a:p>
          <a:endParaRPr lang="fr-FR"/>
        </a:p>
      </dgm:t>
    </dgm:pt>
    <dgm:pt modelId="{8B7C076B-8AC8-4378-A400-7468BBC8139A}" type="sibTrans" cxnId="{16E687CD-29FF-4DA7-A728-038C6676E66D}">
      <dgm:prSet/>
      <dgm:spPr/>
      <dgm:t>
        <a:bodyPr/>
        <a:lstStyle/>
        <a:p>
          <a:endParaRPr lang="fr-FR"/>
        </a:p>
      </dgm:t>
    </dgm:pt>
    <dgm:pt modelId="{2F256E6F-659B-4242-A582-DBF3DB915F67}">
      <dgm:prSet phldrT="[Texte]"/>
      <dgm:spPr/>
      <dgm:t>
        <a:bodyPr/>
        <a:lstStyle/>
        <a:p>
          <a:r>
            <a:rPr lang="fr-FR" dirty="0"/>
            <a:t>La gestion des femmes et des hommes dans l’organisation</a:t>
          </a:r>
        </a:p>
      </dgm:t>
    </dgm:pt>
    <dgm:pt modelId="{2C01B0F0-F5A6-43E2-BDC4-6CBB99C08336}" type="parTrans" cxnId="{125F6430-C796-4C1D-B8AD-54F5FD674831}">
      <dgm:prSet/>
      <dgm:spPr/>
      <dgm:t>
        <a:bodyPr/>
        <a:lstStyle/>
        <a:p>
          <a:endParaRPr lang="fr-FR"/>
        </a:p>
      </dgm:t>
    </dgm:pt>
    <dgm:pt modelId="{BCB0EAE6-6EAF-4D60-9FA7-1DE61ADC8B66}" type="sibTrans" cxnId="{125F6430-C796-4C1D-B8AD-54F5FD674831}">
      <dgm:prSet/>
      <dgm:spPr/>
      <dgm:t>
        <a:bodyPr/>
        <a:lstStyle/>
        <a:p>
          <a:endParaRPr lang="fr-FR"/>
        </a:p>
      </dgm:t>
    </dgm:pt>
    <dgm:pt modelId="{B3E4CD11-5C4D-42C7-9D8D-FEC6D53EF970}">
      <dgm:prSet phldrT="[Texte]"/>
      <dgm:spPr/>
      <dgm:t>
        <a:bodyPr/>
        <a:lstStyle/>
        <a:p>
          <a:r>
            <a:rPr lang="fr-FR" dirty="0"/>
            <a:t>Mercatique</a:t>
          </a:r>
        </a:p>
      </dgm:t>
    </dgm:pt>
    <dgm:pt modelId="{137291F6-20E6-41EF-BDE5-32C5ADC3A065}" type="parTrans" cxnId="{B7CF0DEA-F9DA-4950-990F-79E6A048A5A3}">
      <dgm:prSet/>
      <dgm:spPr/>
      <dgm:t>
        <a:bodyPr/>
        <a:lstStyle/>
        <a:p>
          <a:endParaRPr lang="fr-FR"/>
        </a:p>
      </dgm:t>
    </dgm:pt>
    <dgm:pt modelId="{8945B412-5A2F-452B-8A51-570FA5EBCAFF}" type="sibTrans" cxnId="{B7CF0DEA-F9DA-4950-990F-79E6A048A5A3}">
      <dgm:prSet/>
      <dgm:spPr/>
      <dgm:t>
        <a:bodyPr/>
        <a:lstStyle/>
        <a:p>
          <a:endParaRPr lang="fr-FR"/>
        </a:p>
      </dgm:t>
    </dgm:pt>
    <dgm:pt modelId="{5A838FC3-45CE-4E05-82A0-5CED1722A5DE}">
      <dgm:prSet phldrT="[Texte]"/>
      <dgm:spPr/>
      <dgm:t>
        <a:bodyPr/>
        <a:lstStyle/>
        <a:p>
          <a:r>
            <a:rPr lang="fr-FR" dirty="0"/>
            <a:t>La définition de l’offre commerciale et des modes de distribution</a:t>
          </a:r>
        </a:p>
      </dgm:t>
    </dgm:pt>
    <dgm:pt modelId="{7B06E529-2EDA-44EE-886F-E571C62257EF}" type="parTrans" cxnId="{29282F00-6706-41B3-8621-DABB06D374A5}">
      <dgm:prSet/>
      <dgm:spPr/>
      <dgm:t>
        <a:bodyPr/>
        <a:lstStyle/>
        <a:p>
          <a:endParaRPr lang="fr-FR"/>
        </a:p>
      </dgm:t>
    </dgm:pt>
    <dgm:pt modelId="{8339F623-D2A6-4A7C-A6C6-68AA57FE8A18}" type="sibTrans" cxnId="{29282F00-6706-41B3-8621-DABB06D374A5}">
      <dgm:prSet/>
      <dgm:spPr/>
      <dgm:t>
        <a:bodyPr/>
        <a:lstStyle/>
        <a:p>
          <a:endParaRPr lang="fr-FR"/>
        </a:p>
      </dgm:t>
    </dgm:pt>
    <dgm:pt modelId="{C1C3DB0B-A91A-4202-BFE0-32AA12162E5E}" type="pres">
      <dgm:prSet presAssocID="{4BD3DCC3-5F07-4310-AC0D-043282018666}" presName="linear" presStyleCnt="0">
        <dgm:presLayoutVars>
          <dgm:animLvl val="lvl"/>
          <dgm:resizeHandles val="exact"/>
        </dgm:presLayoutVars>
      </dgm:prSet>
      <dgm:spPr/>
    </dgm:pt>
    <dgm:pt modelId="{D3205AB0-EE64-4B47-9294-75056DD80504}" type="pres">
      <dgm:prSet presAssocID="{581C11A0-A942-4052-BA40-44F6F507E344}" presName="parentText" presStyleLbl="node1" presStyleIdx="0" presStyleCnt="4">
        <dgm:presLayoutVars>
          <dgm:chMax val="0"/>
          <dgm:bulletEnabled val="1"/>
        </dgm:presLayoutVars>
      </dgm:prSet>
      <dgm:spPr/>
    </dgm:pt>
    <dgm:pt modelId="{95AEEB3D-8247-4080-8A67-6BEA26FBBFE9}" type="pres">
      <dgm:prSet presAssocID="{581C11A0-A942-4052-BA40-44F6F507E344}" presName="childText" presStyleLbl="revTx" presStyleIdx="0" presStyleCnt="4">
        <dgm:presLayoutVars>
          <dgm:bulletEnabled val="1"/>
        </dgm:presLayoutVars>
      </dgm:prSet>
      <dgm:spPr/>
    </dgm:pt>
    <dgm:pt modelId="{3E334BE7-5DD8-4D7C-8148-AFBAD4629C55}" type="pres">
      <dgm:prSet presAssocID="{1ED583D3-3119-445E-9D13-8067C96A8B27}" presName="parentText" presStyleLbl="node1" presStyleIdx="1" presStyleCnt="4">
        <dgm:presLayoutVars>
          <dgm:chMax val="0"/>
          <dgm:bulletEnabled val="1"/>
        </dgm:presLayoutVars>
      </dgm:prSet>
      <dgm:spPr/>
    </dgm:pt>
    <dgm:pt modelId="{11B22E1B-B91E-4D3C-A39A-2EFE6B76AE9C}" type="pres">
      <dgm:prSet presAssocID="{1ED583D3-3119-445E-9D13-8067C96A8B27}" presName="childText" presStyleLbl="revTx" presStyleIdx="1" presStyleCnt="4">
        <dgm:presLayoutVars>
          <dgm:bulletEnabled val="1"/>
        </dgm:presLayoutVars>
      </dgm:prSet>
      <dgm:spPr/>
    </dgm:pt>
    <dgm:pt modelId="{D491FE4C-7EC7-4304-84CF-3AC0A4ED5ED8}" type="pres">
      <dgm:prSet presAssocID="{44F7A75F-D4B0-4074-B751-F403A4377831}" presName="parentText" presStyleLbl="node1" presStyleIdx="2" presStyleCnt="4">
        <dgm:presLayoutVars>
          <dgm:chMax val="0"/>
          <dgm:bulletEnabled val="1"/>
        </dgm:presLayoutVars>
      </dgm:prSet>
      <dgm:spPr/>
    </dgm:pt>
    <dgm:pt modelId="{F7E6E377-5405-4138-8E05-F80A82C201CB}" type="pres">
      <dgm:prSet presAssocID="{44F7A75F-D4B0-4074-B751-F403A4377831}" presName="childText" presStyleLbl="revTx" presStyleIdx="2" presStyleCnt="4">
        <dgm:presLayoutVars>
          <dgm:bulletEnabled val="1"/>
        </dgm:presLayoutVars>
      </dgm:prSet>
      <dgm:spPr/>
    </dgm:pt>
    <dgm:pt modelId="{2B2A433A-85E3-4F10-AF87-77BBE27B051B}" type="pres">
      <dgm:prSet presAssocID="{B3E4CD11-5C4D-42C7-9D8D-FEC6D53EF970}" presName="parentText" presStyleLbl="node1" presStyleIdx="3" presStyleCnt="4">
        <dgm:presLayoutVars>
          <dgm:chMax val="0"/>
          <dgm:bulletEnabled val="1"/>
        </dgm:presLayoutVars>
      </dgm:prSet>
      <dgm:spPr/>
    </dgm:pt>
    <dgm:pt modelId="{9B1DF087-02CE-45C4-AB70-B88B69155BF8}" type="pres">
      <dgm:prSet presAssocID="{B3E4CD11-5C4D-42C7-9D8D-FEC6D53EF970}" presName="childText" presStyleLbl="revTx" presStyleIdx="3" presStyleCnt="4">
        <dgm:presLayoutVars>
          <dgm:bulletEnabled val="1"/>
        </dgm:presLayoutVars>
      </dgm:prSet>
      <dgm:spPr/>
    </dgm:pt>
  </dgm:ptLst>
  <dgm:cxnLst>
    <dgm:cxn modelId="{A4161000-50A0-4225-8690-990924743E4A}" type="presOf" srcId="{8C39961E-900A-4C03-86ED-015C3CD83645}" destId="{11B22E1B-B91E-4D3C-A39A-2EFE6B76AE9C}" srcOrd="0" destOrd="0" presId="urn:microsoft.com/office/officeart/2005/8/layout/vList2"/>
    <dgm:cxn modelId="{29282F00-6706-41B3-8621-DABB06D374A5}" srcId="{B3E4CD11-5C4D-42C7-9D8D-FEC6D53EF970}" destId="{5A838FC3-45CE-4E05-82A0-5CED1722A5DE}" srcOrd="0" destOrd="0" parTransId="{7B06E529-2EDA-44EE-886F-E571C62257EF}" sibTransId="{8339F623-D2A6-4A7C-A6C6-68AA57FE8A18}"/>
    <dgm:cxn modelId="{922C9D08-0A4C-4C72-AB9D-43B06C2987AB}" type="presOf" srcId="{1ED583D3-3119-445E-9D13-8067C96A8B27}" destId="{3E334BE7-5DD8-4D7C-8148-AFBAD4629C55}" srcOrd="0" destOrd="0" presId="urn:microsoft.com/office/officeart/2005/8/layout/vList2"/>
    <dgm:cxn modelId="{61A8840D-77EF-47F2-9BFA-BFA50B9BCBDA}" type="presOf" srcId="{4BD3DCC3-5F07-4310-AC0D-043282018666}" destId="{C1C3DB0B-A91A-4202-BFE0-32AA12162E5E}" srcOrd="0" destOrd="0" presId="urn:microsoft.com/office/officeart/2005/8/layout/vList2"/>
    <dgm:cxn modelId="{125F6430-C796-4C1D-B8AD-54F5FD674831}" srcId="{44F7A75F-D4B0-4074-B751-F403A4377831}" destId="{2F256E6F-659B-4242-A582-DBF3DB915F67}" srcOrd="0" destOrd="0" parTransId="{2C01B0F0-F5A6-43E2-BDC4-6CBB99C08336}" sibTransId="{BCB0EAE6-6EAF-4D60-9FA7-1DE61ADC8B66}"/>
    <dgm:cxn modelId="{23C57A35-C08E-4428-8D43-2F6C2A1D9FEE}" type="presOf" srcId="{44F7A75F-D4B0-4074-B751-F403A4377831}" destId="{D491FE4C-7EC7-4304-84CF-3AC0A4ED5ED8}" srcOrd="0" destOrd="0" presId="urn:microsoft.com/office/officeart/2005/8/layout/vList2"/>
    <dgm:cxn modelId="{48793E41-EBA4-4279-9007-E3EDDA6B524B}" type="presOf" srcId="{B3E4CD11-5C4D-42C7-9D8D-FEC6D53EF970}" destId="{2B2A433A-85E3-4F10-AF87-77BBE27B051B}" srcOrd="0" destOrd="0" presId="urn:microsoft.com/office/officeart/2005/8/layout/vList2"/>
    <dgm:cxn modelId="{9B1CB049-7A6A-48A9-8FC7-2808C7279D91}" type="presOf" srcId="{5A838FC3-45CE-4E05-82A0-5CED1722A5DE}" destId="{9B1DF087-02CE-45C4-AB70-B88B69155BF8}" srcOrd="0" destOrd="0" presId="urn:microsoft.com/office/officeart/2005/8/layout/vList2"/>
    <dgm:cxn modelId="{D4960082-76E9-468F-8EA6-B75077EE4C0F}" srcId="{4BD3DCC3-5F07-4310-AC0D-043282018666}" destId="{581C11A0-A942-4052-BA40-44F6F507E344}" srcOrd="0" destOrd="0" parTransId="{982BF8EC-78A3-4049-BFEB-0913926BC363}" sibTransId="{7DA45129-D1F8-4C66-9BB0-8366B79A74DA}"/>
    <dgm:cxn modelId="{03CFD7C7-2133-4A62-9CF6-248E0A3DC994}" srcId="{1ED583D3-3119-445E-9D13-8067C96A8B27}" destId="{8C39961E-900A-4C03-86ED-015C3CD83645}" srcOrd="0" destOrd="0" parTransId="{9725A73B-87D0-467A-8D6E-22C5337B97AE}" sibTransId="{8AF78D3B-3CDA-4116-A049-BD5C5B9F970F}"/>
    <dgm:cxn modelId="{16E687CD-29FF-4DA7-A728-038C6676E66D}" srcId="{4BD3DCC3-5F07-4310-AC0D-043282018666}" destId="{44F7A75F-D4B0-4074-B751-F403A4377831}" srcOrd="2" destOrd="0" parTransId="{D6341E4F-C196-4C43-8146-74DC2073FD7B}" sibTransId="{8B7C076B-8AC8-4378-A400-7468BBC8139A}"/>
    <dgm:cxn modelId="{6E50CDD6-32EB-4538-9DE4-0E07049B8201}" type="presOf" srcId="{2F256E6F-659B-4242-A582-DBF3DB915F67}" destId="{F7E6E377-5405-4138-8E05-F80A82C201CB}" srcOrd="0" destOrd="0" presId="urn:microsoft.com/office/officeart/2005/8/layout/vList2"/>
    <dgm:cxn modelId="{634F0BE0-D289-4558-BB4B-AD4C00055B11}" srcId="{581C11A0-A942-4052-BA40-44F6F507E344}" destId="{A6D815E8-1AFB-4033-86B9-52B0781CE798}" srcOrd="0" destOrd="0" parTransId="{E5CFC95F-92BE-442F-82C0-BECB337C3DD4}" sibTransId="{50986755-7248-436A-B633-7F9CB479516A}"/>
    <dgm:cxn modelId="{657C15E6-6A02-48A6-8026-F030EC4A59E1}" type="presOf" srcId="{A6D815E8-1AFB-4033-86B9-52B0781CE798}" destId="{95AEEB3D-8247-4080-8A67-6BEA26FBBFE9}" srcOrd="0" destOrd="0" presId="urn:microsoft.com/office/officeart/2005/8/layout/vList2"/>
    <dgm:cxn modelId="{B7CF0DEA-F9DA-4950-990F-79E6A048A5A3}" srcId="{4BD3DCC3-5F07-4310-AC0D-043282018666}" destId="{B3E4CD11-5C4D-42C7-9D8D-FEC6D53EF970}" srcOrd="3" destOrd="0" parTransId="{137291F6-20E6-41EF-BDE5-32C5ADC3A065}" sibTransId="{8945B412-5A2F-452B-8A51-570FA5EBCAFF}"/>
    <dgm:cxn modelId="{ECF01AED-96ED-4D33-90BD-CE16DB0A98C6}" srcId="{4BD3DCC3-5F07-4310-AC0D-043282018666}" destId="{1ED583D3-3119-445E-9D13-8067C96A8B27}" srcOrd="1" destOrd="0" parTransId="{9AA849BA-0231-4297-B31C-D05084395AD7}" sibTransId="{8A823274-166C-410F-AFFD-5495DD9453E6}"/>
    <dgm:cxn modelId="{E2E83EF2-3F47-414A-A11F-C12379B0A9C1}" type="presOf" srcId="{581C11A0-A942-4052-BA40-44F6F507E344}" destId="{D3205AB0-EE64-4B47-9294-75056DD80504}" srcOrd="0" destOrd="0" presId="urn:microsoft.com/office/officeart/2005/8/layout/vList2"/>
    <dgm:cxn modelId="{E95A3828-D530-4F13-B92E-A1B7AFB47AD7}" type="presParOf" srcId="{C1C3DB0B-A91A-4202-BFE0-32AA12162E5E}" destId="{D3205AB0-EE64-4B47-9294-75056DD80504}" srcOrd="0" destOrd="0" presId="urn:microsoft.com/office/officeart/2005/8/layout/vList2"/>
    <dgm:cxn modelId="{8A237601-0FBE-4FC7-A92F-E9FCAC3B8B26}" type="presParOf" srcId="{C1C3DB0B-A91A-4202-BFE0-32AA12162E5E}" destId="{95AEEB3D-8247-4080-8A67-6BEA26FBBFE9}" srcOrd="1" destOrd="0" presId="urn:microsoft.com/office/officeart/2005/8/layout/vList2"/>
    <dgm:cxn modelId="{35637367-BEF5-4697-88E5-8F9962FDCD1A}" type="presParOf" srcId="{C1C3DB0B-A91A-4202-BFE0-32AA12162E5E}" destId="{3E334BE7-5DD8-4D7C-8148-AFBAD4629C55}" srcOrd="2" destOrd="0" presId="urn:microsoft.com/office/officeart/2005/8/layout/vList2"/>
    <dgm:cxn modelId="{5293C42E-3415-4AC1-A9A8-E680A7EFFA36}" type="presParOf" srcId="{C1C3DB0B-A91A-4202-BFE0-32AA12162E5E}" destId="{11B22E1B-B91E-4D3C-A39A-2EFE6B76AE9C}" srcOrd="3" destOrd="0" presId="urn:microsoft.com/office/officeart/2005/8/layout/vList2"/>
    <dgm:cxn modelId="{D477B723-807E-4A1C-9FD2-1BF0F8ECFA1B}" type="presParOf" srcId="{C1C3DB0B-A91A-4202-BFE0-32AA12162E5E}" destId="{D491FE4C-7EC7-4304-84CF-3AC0A4ED5ED8}" srcOrd="4" destOrd="0" presId="urn:microsoft.com/office/officeart/2005/8/layout/vList2"/>
    <dgm:cxn modelId="{B6061654-7244-45DF-A260-C030F9B88343}" type="presParOf" srcId="{C1C3DB0B-A91A-4202-BFE0-32AA12162E5E}" destId="{F7E6E377-5405-4138-8E05-F80A82C201CB}" srcOrd="5" destOrd="0" presId="urn:microsoft.com/office/officeart/2005/8/layout/vList2"/>
    <dgm:cxn modelId="{680E4EED-2780-45DE-9EA0-C24B37D0BC8B}" type="presParOf" srcId="{C1C3DB0B-A91A-4202-BFE0-32AA12162E5E}" destId="{2B2A433A-85E3-4F10-AF87-77BBE27B051B}" srcOrd="6" destOrd="0" presId="urn:microsoft.com/office/officeart/2005/8/layout/vList2"/>
    <dgm:cxn modelId="{C0AA9FC3-2C02-4111-8E46-F69603541B78}" type="presParOf" srcId="{C1C3DB0B-A91A-4202-BFE0-32AA12162E5E}" destId="{9B1DF087-02CE-45C4-AB70-B88B69155BF8}"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BFC3E9-10E4-4FF4-A388-50559AC303BC}">
      <dsp:nvSpPr>
        <dsp:cNvPr id="0" name=""/>
        <dsp:cNvSpPr/>
      </dsp:nvSpPr>
      <dsp:spPr>
        <a:xfrm rot="1777137">
          <a:off x="3711787" y="3461803"/>
          <a:ext cx="904459" cy="55986"/>
        </a:xfrm>
        <a:custGeom>
          <a:avLst/>
          <a:gdLst/>
          <a:ahLst/>
          <a:cxnLst/>
          <a:rect l="0" t="0" r="0" b="0"/>
          <a:pathLst>
            <a:path>
              <a:moveTo>
                <a:pt x="0" y="27993"/>
              </a:moveTo>
              <a:lnTo>
                <a:pt x="904459" y="2799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959319F-14D4-4A1B-BAA9-0726D89C15B4}">
      <dsp:nvSpPr>
        <dsp:cNvPr id="0" name=""/>
        <dsp:cNvSpPr/>
      </dsp:nvSpPr>
      <dsp:spPr>
        <a:xfrm rot="19830424">
          <a:off x="3707644" y="1677223"/>
          <a:ext cx="975979" cy="55986"/>
        </a:xfrm>
        <a:custGeom>
          <a:avLst/>
          <a:gdLst/>
          <a:ahLst/>
          <a:cxnLst/>
          <a:rect l="0" t="0" r="0" b="0"/>
          <a:pathLst>
            <a:path>
              <a:moveTo>
                <a:pt x="0" y="27993"/>
              </a:moveTo>
              <a:lnTo>
                <a:pt x="975979" y="2799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73336B-89E9-469E-81E4-E96D245B1406}">
      <dsp:nvSpPr>
        <dsp:cNvPr id="0" name=""/>
        <dsp:cNvSpPr/>
      </dsp:nvSpPr>
      <dsp:spPr>
        <a:xfrm>
          <a:off x="942509" y="940437"/>
          <a:ext cx="3327493" cy="332749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5A31DCC0-7C3A-4AF4-96A2-64E243440A93}">
      <dsp:nvSpPr>
        <dsp:cNvPr id="0" name=""/>
        <dsp:cNvSpPr/>
      </dsp:nvSpPr>
      <dsp:spPr>
        <a:xfrm>
          <a:off x="4491031" y="-24730"/>
          <a:ext cx="1996496" cy="1996496"/>
        </a:xfrm>
        <a:prstGeom prst="ellipse">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FR" sz="1800" kern="1200" dirty="0"/>
            <a:t>Tronc commun</a:t>
          </a:r>
        </a:p>
      </dsp:txBody>
      <dsp:txXfrm>
        <a:off x="4783411" y="267650"/>
        <a:ext cx="1411736" cy="1411736"/>
      </dsp:txXfrm>
    </dsp:sp>
    <dsp:sp modelId="{CBF1848E-6765-45CC-A1C4-976DB7EABE73}">
      <dsp:nvSpPr>
        <dsp:cNvPr id="0" name=""/>
        <dsp:cNvSpPr/>
      </dsp:nvSpPr>
      <dsp:spPr>
        <a:xfrm>
          <a:off x="6687177" y="-24730"/>
          <a:ext cx="2994744" cy="19964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889000">
            <a:lnSpc>
              <a:spcPct val="90000"/>
            </a:lnSpc>
            <a:spcBef>
              <a:spcPct val="0"/>
            </a:spcBef>
            <a:spcAft>
              <a:spcPct val="15000"/>
            </a:spcAft>
            <a:buChar char="•"/>
          </a:pPr>
          <a:r>
            <a:rPr lang="fr-FR" sz="2000" kern="1200" dirty="0"/>
            <a:t>Français</a:t>
          </a:r>
        </a:p>
        <a:p>
          <a:pPr marL="228600" lvl="1" indent="-228600" algn="l" defTabSz="889000">
            <a:lnSpc>
              <a:spcPct val="90000"/>
            </a:lnSpc>
            <a:spcBef>
              <a:spcPct val="0"/>
            </a:spcBef>
            <a:spcAft>
              <a:spcPct val="15000"/>
            </a:spcAft>
            <a:buChar char="•"/>
          </a:pPr>
          <a:r>
            <a:rPr lang="fr-FR" sz="2000" kern="1200" dirty="0"/>
            <a:t>Mathématiques</a:t>
          </a:r>
        </a:p>
        <a:p>
          <a:pPr marL="228600" lvl="1" indent="-228600" algn="l" defTabSz="889000">
            <a:lnSpc>
              <a:spcPct val="90000"/>
            </a:lnSpc>
            <a:spcBef>
              <a:spcPct val="0"/>
            </a:spcBef>
            <a:spcAft>
              <a:spcPct val="15000"/>
            </a:spcAft>
            <a:buChar char="•"/>
          </a:pPr>
          <a:r>
            <a:rPr lang="fr-FR" sz="2000" kern="1200" dirty="0"/>
            <a:t>Histoire-Géo + EMC</a:t>
          </a:r>
        </a:p>
        <a:p>
          <a:pPr marL="228600" lvl="1" indent="-228600" algn="l" defTabSz="889000">
            <a:lnSpc>
              <a:spcPct val="90000"/>
            </a:lnSpc>
            <a:spcBef>
              <a:spcPct val="0"/>
            </a:spcBef>
            <a:spcAft>
              <a:spcPct val="15000"/>
            </a:spcAft>
            <a:buChar char="•"/>
          </a:pPr>
          <a:r>
            <a:rPr lang="fr-FR" sz="2000" kern="1200" dirty="0"/>
            <a:t>LVA + ETLV</a:t>
          </a:r>
        </a:p>
        <a:p>
          <a:pPr marL="228600" lvl="1" indent="-228600" algn="l" defTabSz="889000">
            <a:lnSpc>
              <a:spcPct val="90000"/>
            </a:lnSpc>
            <a:spcBef>
              <a:spcPct val="0"/>
            </a:spcBef>
            <a:spcAft>
              <a:spcPct val="15000"/>
            </a:spcAft>
            <a:buChar char="•"/>
          </a:pPr>
          <a:r>
            <a:rPr lang="fr-FR" sz="2000" kern="1200" dirty="0"/>
            <a:t>LVB</a:t>
          </a:r>
        </a:p>
        <a:p>
          <a:pPr marL="228600" lvl="1" indent="-228600" algn="l" defTabSz="889000">
            <a:lnSpc>
              <a:spcPct val="90000"/>
            </a:lnSpc>
            <a:spcBef>
              <a:spcPct val="0"/>
            </a:spcBef>
            <a:spcAft>
              <a:spcPct val="15000"/>
            </a:spcAft>
            <a:buChar char="•"/>
          </a:pPr>
          <a:r>
            <a:rPr lang="fr-FR" sz="2000" kern="1200" dirty="0"/>
            <a:t>EPS</a:t>
          </a:r>
        </a:p>
      </dsp:txBody>
      <dsp:txXfrm>
        <a:off x="6687177" y="-24730"/>
        <a:ext cx="2994744" cy="1996496"/>
      </dsp:txXfrm>
    </dsp:sp>
    <dsp:sp modelId="{3CB933BD-F28F-4202-8A5B-EED304124528}">
      <dsp:nvSpPr>
        <dsp:cNvPr id="0" name=""/>
        <dsp:cNvSpPr/>
      </dsp:nvSpPr>
      <dsp:spPr>
        <a:xfrm>
          <a:off x="4417335" y="3185472"/>
          <a:ext cx="2114409" cy="2098756"/>
        </a:xfrm>
        <a:prstGeom prst="ellipse">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FR" sz="1800" kern="1200" dirty="0"/>
            <a:t>Enseignements de spécialité</a:t>
          </a:r>
        </a:p>
      </dsp:txBody>
      <dsp:txXfrm>
        <a:off x="4726983" y="3492828"/>
        <a:ext cx="1495113" cy="1484044"/>
      </dsp:txXfrm>
    </dsp:sp>
    <dsp:sp modelId="{932CEFC4-4954-47D1-AC1B-D24ED9BCF7E3}">
      <dsp:nvSpPr>
        <dsp:cNvPr id="0" name=""/>
        <dsp:cNvSpPr/>
      </dsp:nvSpPr>
      <dsp:spPr>
        <a:xfrm>
          <a:off x="6584003" y="3185472"/>
          <a:ext cx="3171613" cy="20987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889000">
            <a:lnSpc>
              <a:spcPct val="90000"/>
            </a:lnSpc>
            <a:spcBef>
              <a:spcPct val="0"/>
            </a:spcBef>
            <a:spcAft>
              <a:spcPct val="15000"/>
            </a:spcAft>
            <a:buChar char="•"/>
          </a:pPr>
          <a:r>
            <a:rPr lang="fr-FR" sz="2000" kern="1200" dirty="0"/>
            <a:t>Management</a:t>
          </a:r>
        </a:p>
        <a:p>
          <a:pPr marL="228600" lvl="1" indent="-228600" algn="l" defTabSz="889000">
            <a:lnSpc>
              <a:spcPct val="90000"/>
            </a:lnSpc>
            <a:spcBef>
              <a:spcPct val="0"/>
            </a:spcBef>
            <a:spcAft>
              <a:spcPct val="15000"/>
            </a:spcAft>
            <a:buChar char="•"/>
          </a:pPr>
          <a:r>
            <a:rPr lang="fr-FR" sz="2000" kern="1200" dirty="0"/>
            <a:t>Droit et économie</a:t>
          </a:r>
        </a:p>
        <a:p>
          <a:pPr marL="228600" lvl="1" indent="-228600" algn="l" defTabSz="889000">
            <a:lnSpc>
              <a:spcPct val="90000"/>
            </a:lnSpc>
            <a:spcBef>
              <a:spcPct val="0"/>
            </a:spcBef>
            <a:spcAft>
              <a:spcPct val="15000"/>
            </a:spcAft>
            <a:buChar char="•"/>
          </a:pPr>
          <a:r>
            <a:rPr lang="fr-FR" sz="2000" kern="1200" dirty="0"/>
            <a:t>Sciences de gestion et numérique</a:t>
          </a:r>
        </a:p>
      </dsp:txBody>
      <dsp:txXfrm>
        <a:off x="6584003" y="3185472"/>
        <a:ext cx="3171613" cy="20987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7CD26-9D06-4360-B626-D1476406CE18}">
      <dsp:nvSpPr>
        <dsp:cNvPr id="0" name=""/>
        <dsp:cNvSpPr/>
      </dsp:nvSpPr>
      <dsp:spPr>
        <a:xfrm rot="16200000">
          <a:off x="1470560" y="-1470560"/>
          <a:ext cx="2365412" cy="5306532"/>
        </a:xfrm>
        <a:prstGeom prst="round1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r-FR" sz="2500" kern="1200" dirty="0"/>
            <a:t>Question générale : </a:t>
          </a:r>
        </a:p>
        <a:p>
          <a:pPr marL="0" lvl="0" indent="0" algn="ctr" defTabSz="1111250">
            <a:lnSpc>
              <a:spcPct val="90000"/>
            </a:lnSpc>
            <a:spcBef>
              <a:spcPct val="0"/>
            </a:spcBef>
            <a:spcAft>
              <a:spcPct val="35000"/>
            </a:spcAft>
            <a:buNone/>
          </a:pPr>
          <a:r>
            <a:rPr lang="fr-FR" sz="2500" kern="1200" dirty="0"/>
            <a:t>Comment les organisations sont-elles pilotées ?</a:t>
          </a:r>
        </a:p>
      </dsp:txBody>
      <dsp:txXfrm rot="5400000">
        <a:off x="0" y="0"/>
        <a:ext cx="5306532" cy="1774059"/>
      </dsp:txXfrm>
    </dsp:sp>
    <dsp:sp modelId="{B711F7BD-051F-4380-9451-B89114D4FEB1}">
      <dsp:nvSpPr>
        <dsp:cNvPr id="0" name=""/>
        <dsp:cNvSpPr/>
      </dsp:nvSpPr>
      <dsp:spPr>
        <a:xfrm>
          <a:off x="5306532" y="0"/>
          <a:ext cx="5306532" cy="2365412"/>
        </a:xfrm>
        <a:prstGeom prst="round1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r-FR" sz="2500" kern="1200" dirty="0"/>
            <a:t>Méthode : Analyse de cas d’entreprises, jeux sérieux, débats…</a:t>
          </a:r>
        </a:p>
      </dsp:txBody>
      <dsp:txXfrm>
        <a:off x="5306532" y="0"/>
        <a:ext cx="5306532" cy="1774059"/>
      </dsp:txXfrm>
    </dsp:sp>
    <dsp:sp modelId="{F7B5AAFA-202C-49F9-B1FA-9691CA160F34}">
      <dsp:nvSpPr>
        <dsp:cNvPr id="0" name=""/>
        <dsp:cNvSpPr/>
      </dsp:nvSpPr>
      <dsp:spPr>
        <a:xfrm rot="10800000">
          <a:off x="0" y="2365412"/>
          <a:ext cx="5306532" cy="2365412"/>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r-FR" sz="2500" kern="1200" dirty="0"/>
            <a:t>Etudier une organisation pour comprendre sa </a:t>
          </a:r>
          <a:r>
            <a:rPr lang="fr-FR" sz="2500" b="1" kern="1200" dirty="0"/>
            <a:t>stratégie</a:t>
          </a:r>
          <a:r>
            <a:rPr lang="fr-FR" sz="2500" kern="1200" dirty="0"/>
            <a:t> et comment sont prises les </a:t>
          </a:r>
          <a:r>
            <a:rPr lang="fr-FR" sz="2500" b="1" kern="1200" dirty="0"/>
            <a:t>décisions</a:t>
          </a:r>
        </a:p>
      </dsp:txBody>
      <dsp:txXfrm rot="10800000">
        <a:off x="0" y="2956765"/>
        <a:ext cx="5306532" cy="1774059"/>
      </dsp:txXfrm>
    </dsp:sp>
    <dsp:sp modelId="{63E0DAEE-73B0-415D-8130-2835269128A3}">
      <dsp:nvSpPr>
        <dsp:cNvPr id="0" name=""/>
        <dsp:cNvSpPr/>
      </dsp:nvSpPr>
      <dsp:spPr>
        <a:xfrm rot="5400000">
          <a:off x="6777092" y="894851"/>
          <a:ext cx="2365412" cy="5306532"/>
        </a:xfrm>
        <a:prstGeom prst="round1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r-FR" sz="2500" kern="1200" dirty="0"/>
            <a:t>Exemple de question abordée : comment le management permet-il de répondre aux changements de l’environnement ?</a:t>
          </a:r>
        </a:p>
      </dsp:txBody>
      <dsp:txXfrm rot="-5400000">
        <a:off x="5306533" y="2956764"/>
        <a:ext cx="5306532" cy="1774059"/>
      </dsp:txXfrm>
    </dsp:sp>
    <dsp:sp modelId="{160775EF-87B2-473E-90AD-DB7ACC7BF1C2}">
      <dsp:nvSpPr>
        <dsp:cNvPr id="0" name=""/>
        <dsp:cNvSpPr/>
      </dsp:nvSpPr>
      <dsp:spPr>
        <a:xfrm>
          <a:off x="3714572" y="1774059"/>
          <a:ext cx="3183919" cy="1182706"/>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dirty="0"/>
            <a:t>Management</a:t>
          </a:r>
        </a:p>
      </dsp:txBody>
      <dsp:txXfrm>
        <a:off x="3772307" y="1831794"/>
        <a:ext cx="3068449" cy="10672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23F1-0491-4FE9-95D2-02423812D5CE}">
      <dsp:nvSpPr>
        <dsp:cNvPr id="0" name=""/>
        <dsp:cNvSpPr/>
      </dsp:nvSpPr>
      <dsp:spPr>
        <a:xfrm rot="16200000">
          <a:off x="1488696" y="-1488696"/>
          <a:ext cx="2280407" cy="5257800"/>
        </a:xfrm>
        <a:prstGeom prst="round1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fr-FR" sz="2200" kern="1200" dirty="0"/>
            <a:t>Comment le droit influence-t-il le fonctionnement des organisations ?</a:t>
          </a:r>
        </a:p>
      </dsp:txBody>
      <dsp:txXfrm rot="5400000">
        <a:off x="0" y="0"/>
        <a:ext cx="5257800" cy="1710305"/>
      </dsp:txXfrm>
    </dsp:sp>
    <dsp:sp modelId="{14FAF011-288C-4230-A923-8836455BEBF2}">
      <dsp:nvSpPr>
        <dsp:cNvPr id="0" name=""/>
        <dsp:cNvSpPr/>
      </dsp:nvSpPr>
      <dsp:spPr>
        <a:xfrm>
          <a:off x="5257800" y="0"/>
          <a:ext cx="5257800" cy="2280407"/>
        </a:xfrm>
        <a:prstGeom prst="round1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fr-FR" sz="2200" kern="1200" dirty="0"/>
            <a:t>Comment l’analyse économique permet-elle de comprendre le fonctionnement des organisations ?</a:t>
          </a:r>
        </a:p>
      </dsp:txBody>
      <dsp:txXfrm>
        <a:off x="5257800" y="0"/>
        <a:ext cx="5257800" cy="1710305"/>
      </dsp:txXfrm>
    </dsp:sp>
    <dsp:sp modelId="{B613DC52-B4F7-42BD-BDB1-ED96C15F0977}">
      <dsp:nvSpPr>
        <dsp:cNvPr id="0" name=""/>
        <dsp:cNvSpPr/>
      </dsp:nvSpPr>
      <dsp:spPr>
        <a:xfrm rot="10800000">
          <a:off x="0" y="2280407"/>
          <a:ext cx="5257800" cy="2280407"/>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fr-FR" sz="2200" kern="1200" dirty="0"/>
            <a:t>Etude de décisions de justice, cas pratiques, recherches juridiques et économiques, analyse de documents, débats…</a:t>
          </a:r>
        </a:p>
      </dsp:txBody>
      <dsp:txXfrm rot="10800000">
        <a:off x="0" y="2850508"/>
        <a:ext cx="5257800" cy="1710305"/>
      </dsp:txXfrm>
    </dsp:sp>
    <dsp:sp modelId="{02BDDF35-6369-4BAF-96F6-A621F9C4CF56}">
      <dsp:nvSpPr>
        <dsp:cNvPr id="0" name=""/>
        <dsp:cNvSpPr/>
      </dsp:nvSpPr>
      <dsp:spPr>
        <a:xfrm rot="5400000">
          <a:off x="6746496" y="791710"/>
          <a:ext cx="2280407" cy="5257800"/>
        </a:xfrm>
        <a:prstGeom prst="round1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fr-FR" sz="2200" kern="1200" dirty="0"/>
            <a:t>Comment le droit permet-il de régler un litige ?</a:t>
          </a:r>
        </a:p>
        <a:p>
          <a:pPr marL="0" lvl="0" indent="0" algn="ctr" defTabSz="977900">
            <a:lnSpc>
              <a:spcPct val="90000"/>
            </a:lnSpc>
            <a:spcBef>
              <a:spcPct val="0"/>
            </a:spcBef>
            <a:spcAft>
              <a:spcPct val="35000"/>
            </a:spcAft>
            <a:buNone/>
          </a:pPr>
          <a:r>
            <a:rPr lang="fr-FR" sz="2200" kern="1200" dirty="0"/>
            <a:t>Les marchés des biens et services sont-ils concurrentiels ?</a:t>
          </a:r>
        </a:p>
      </dsp:txBody>
      <dsp:txXfrm rot="-5400000">
        <a:off x="5257800" y="2850508"/>
        <a:ext cx="5257800" cy="1710305"/>
      </dsp:txXfrm>
    </dsp:sp>
    <dsp:sp modelId="{A4B323CD-11E1-4CAA-88EF-9265C96A9A77}">
      <dsp:nvSpPr>
        <dsp:cNvPr id="0" name=""/>
        <dsp:cNvSpPr/>
      </dsp:nvSpPr>
      <dsp:spPr>
        <a:xfrm>
          <a:off x="3680460" y="1710305"/>
          <a:ext cx="3154680" cy="1140203"/>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kern="1200" dirty="0"/>
            <a:t>Droit et économie</a:t>
          </a:r>
        </a:p>
      </dsp:txBody>
      <dsp:txXfrm>
        <a:off x="3736120" y="1765965"/>
        <a:ext cx="3043360" cy="10288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7CD26-9D06-4360-B626-D1476406CE18}">
      <dsp:nvSpPr>
        <dsp:cNvPr id="0" name=""/>
        <dsp:cNvSpPr/>
      </dsp:nvSpPr>
      <dsp:spPr>
        <a:xfrm rot="16200000">
          <a:off x="1470560" y="-1470560"/>
          <a:ext cx="2365412" cy="5306532"/>
        </a:xfrm>
        <a:prstGeom prst="round1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r-FR" sz="2500" kern="1200" dirty="0"/>
            <a:t>Question générale : </a:t>
          </a:r>
        </a:p>
        <a:p>
          <a:pPr marL="0" lvl="0" indent="0" algn="ctr" defTabSz="1111250">
            <a:lnSpc>
              <a:spcPct val="90000"/>
            </a:lnSpc>
            <a:spcBef>
              <a:spcPct val="0"/>
            </a:spcBef>
            <a:spcAft>
              <a:spcPct val="35000"/>
            </a:spcAft>
            <a:buNone/>
          </a:pPr>
          <a:r>
            <a:rPr lang="fr-FR" sz="2500" kern="1200" dirty="0"/>
            <a:t>Comment fonctionnent les organisations ?</a:t>
          </a:r>
        </a:p>
      </dsp:txBody>
      <dsp:txXfrm rot="5400000">
        <a:off x="0" y="0"/>
        <a:ext cx="5306532" cy="1774059"/>
      </dsp:txXfrm>
    </dsp:sp>
    <dsp:sp modelId="{B711F7BD-051F-4380-9451-B89114D4FEB1}">
      <dsp:nvSpPr>
        <dsp:cNvPr id="0" name=""/>
        <dsp:cNvSpPr/>
      </dsp:nvSpPr>
      <dsp:spPr>
        <a:xfrm>
          <a:off x="5306532" y="0"/>
          <a:ext cx="5306532" cy="2365412"/>
        </a:xfrm>
        <a:prstGeom prst="round1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r-FR" sz="2500" kern="1200" dirty="0"/>
            <a:t>Méthode : Analyse de cas d’entreprises, jeux sérieux, utilisation des outils numériques…</a:t>
          </a:r>
        </a:p>
      </dsp:txBody>
      <dsp:txXfrm>
        <a:off x="5306532" y="0"/>
        <a:ext cx="5306532" cy="1774059"/>
      </dsp:txXfrm>
    </dsp:sp>
    <dsp:sp modelId="{F7B5AAFA-202C-49F9-B1FA-9691CA160F34}">
      <dsp:nvSpPr>
        <dsp:cNvPr id="0" name=""/>
        <dsp:cNvSpPr/>
      </dsp:nvSpPr>
      <dsp:spPr>
        <a:xfrm rot="10800000">
          <a:off x="0" y="2365412"/>
          <a:ext cx="5306532" cy="2365412"/>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r-FR" sz="2500" kern="1200" dirty="0"/>
            <a:t>Observer et étudier une organisation pour comprendre la complexité de son fonctionnement à partir des ressources dont elle dispose</a:t>
          </a:r>
          <a:endParaRPr lang="fr-FR" sz="2500" b="1" kern="1200" dirty="0"/>
        </a:p>
      </dsp:txBody>
      <dsp:txXfrm rot="10800000">
        <a:off x="0" y="2956765"/>
        <a:ext cx="5306532" cy="1774059"/>
      </dsp:txXfrm>
    </dsp:sp>
    <dsp:sp modelId="{63E0DAEE-73B0-415D-8130-2835269128A3}">
      <dsp:nvSpPr>
        <dsp:cNvPr id="0" name=""/>
        <dsp:cNvSpPr/>
      </dsp:nvSpPr>
      <dsp:spPr>
        <a:xfrm rot="5400000">
          <a:off x="6777092" y="894851"/>
          <a:ext cx="2365412" cy="5306532"/>
        </a:xfrm>
        <a:prstGeom prst="round1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r-FR" sz="2500" kern="1200" dirty="0"/>
            <a:t>Exemple de question abordée : l’amélioration de la performance est-elle sans risque ?</a:t>
          </a:r>
        </a:p>
      </dsp:txBody>
      <dsp:txXfrm rot="-5400000">
        <a:off x="5306533" y="2956764"/>
        <a:ext cx="5306532" cy="1774059"/>
      </dsp:txXfrm>
    </dsp:sp>
    <dsp:sp modelId="{160775EF-87B2-473E-90AD-DB7ACC7BF1C2}">
      <dsp:nvSpPr>
        <dsp:cNvPr id="0" name=""/>
        <dsp:cNvSpPr/>
      </dsp:nvSpPr>
      <dsp:spPr>
        <a:xfrm>
          <a:off x="3714572" y="1774059"/>
          <a:ext cx="3183919" cy="1182706"/>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fr-FR" sz="2500" kern="1200" dirty="0"/>
            <a:t>Sciences de gestion et numérique</a:t>
          </a:r>
        </a:p>
      </dsp:txBody>
      <dsp:txXfrm>
        <a:off x="3772307" y="1831794"/>
        <a:ext cx="3068449" cy="10672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9AD3E0-2622-4668-BB28-E86A9727DFB5}">
      <dsp:nvSpPr>
        <dsp:cNvPr id="0" name=""/>
        <dsp:cNvSpPr/>
      </dsp:nvSpPr>
      <dsp:spPr>
        <a:xfrm>
          <a:off x="0" y="1291352"/>
          <a:ext cx="10515600" cy="10332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E279ACE-055F-4497-9D44-5327EF71825E}">
      <dsp:nvSpPr>
        <dsp:cNvPr id="0" name=""/>
        <dsp:cNvSpPr/>
      </dsp:nvSpPr>
      <dsp:spPr>
        <a:xfrm>
          <a:off x="525780" y="8062"/>
          <a:ext cx="7360920" cy="188845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822450">
            <a:lnSpc>
              <a:spcPct val="90000"/>
            </a:lnSpc>
            <a:spcBef>
              <a:spcPct val="0"/>
            </a:spcBef>
            <a:spcAft>
              <a:spcPct val="35000"/>
            </a:spcAft>
            <a:buNone/>
          </a:pPr>
          <a:r>
            <a:rPr lang="fr-FR" sz="4100" kern="1200" dirty="0"/>
            <a:t>Droit et économie</a:t>
          </a:r>
        </a:p>
      </dsp:txBody>
      <dsp:txXfrm>
        <a:off x="617967" y="100249"/>
        <a:ext cx="7176546" cy="1704076"/>
      </dsp:txXfrm>
    </dsp:sp>
    <dsp:sp modelId="{254D4554-A64F-4311-B437-EC9538A78A96}">
      <dsp:nvSpPr>
        <dsp:cNvPr id="0" name=""/>
        <dsp:cNvSpPr/>
      </dsp:nvSpPr>
      <dsp:spPr>
        <a:xfrm>
          <a:off x="0" y="3856728"/>
          <a:ext cx="10515600" cy="10332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B519209-9B01-45F2-BF18-5DB4D229193C}">
      <dsp:nvSpPr>
        <dsp:cNvPr id="0" name=""/>
        <dsp:cNvSpPr/>
      </dsp:nvSpPr>
      <dsp:spPr>
        <a:xfrm>
          <a:off x="525780" y="2545952"/>
          <a:ext cx="7360920" cy="1915936"/>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155700">
            <a:lnSpc>
              <a:spcPct val="90000"/>
            </a:lnSpc>
            <a:spcBef>
              <a:spcPct val="0"/>
            </a:spcBef>
            <a:spcAft>
              <a:spcPct val="35000"/>
            </a:spcAft>
            <a:buNone/>
          </a:pPr>
          <a:r>
            <a:rPr lang="fr-FR" sz="2600" kern="1200" dirty="0"/>
            <a:t>Management, sciences de gestion et numérique</a:t>
          </a:r>
        </a:p>
        <a:p>
          <a:pPr marL="0" lvl="0" indent="0" algn="l" defTabSz="1155700">
            <a:lnSpc>
              <a:spcPct val="90000"/>
            </a:lnSpc>
            <a:spcBef>
              <a:spcPct val="0"/>
            </a:spcBef>
            <a:spcAft>
              <a:spcPct val="35000"/>
            </a:spcAft>
            <a:buNone/>
          </a:pPr>
          <a:r>
            <a:rPr lang="fr-FR" sz="2600" kern="1200" dirty="0"/>
            <a:t>dont un </a:t>
          </a:r>
          <a:r>
            <a:rPr lang="fr-FR" sz="2600" i="1" u="none" kern="1200" dirty="0"/>
            <a:t>enseignement spécifique </a:t>
          </a:r>
          <a:r>
            <a:rPr lang="fr-FR" sz="2000" i="1" u="none" kern="1200" dirty="0"/>
            <a:t>(au choix)</a:t>
          </a:r>
          <a:endParaRPr lang="fr-FR" sz="2600" i="1" u="none" kern="1200" dirty="0"/>
        </a:p>
      </dsp:txBody>
      <dsp:txXfrm>
        <a:off x="619308" y="2639480"/>
        <a:ext cx="7173864" cy="17288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205AB0-EE64-4B47-9294-75056DD80504}">
      <dsp:nvSpPr>
        <dsp:cNvPr id="0" name=""/>
        <dsp:cNvSpPr/>
      </dsp:nvSpPr>
      <dsp:spPr>
        <a:xfrm>
          <a:off x="0" y="38450"/>
          <a:ext cx="8965019" cy="599625"/>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kern="1200" dirty="0"/>
            <a:t>Gestion et finance</a:t>
          </a:r>
        </a:p>
      </dsp:txBody>
      <dsp:txXfrm>
        <a:off x="29271" y="67721"/>
        <a:ext cx="8906477" cy="541083"/>
      </dsp:txXfrm>
    </dsp:sp>
    <dsp:sp modelId="{95AEEB3D-8247-4080-8A67-6BEA26FBBFE9}">
      <dsp:nvSpPr>
        <dsp:cNvPr id="0" name=""/>
        <dsp:cNvSpPr/>
      </dsp:nvSpPr>
      <dsp:spPr>
        <a:xfrm>
          <a:off x="0" y="638075"/>
          <a:ext cx="8965019"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639"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fr-FR" sz="2000" kern="1200" dirty="0"/>
            <a:t>Les choix financiers et leurs impacts sur l’entreprise</a:t>
          </a:r>
        </a:p>
      </dsp:txBody>
      <dsp:txXfrm>
        <a:off x="0" y="638075"/>
        <a:ext cx="8965019" cy="414000"/>
      </dsp:txXfrm>
    </dsp:sp>
    <dsp:sp modelId="{3E334BE7-5DD8-4D7C-8148-AFBAD4629C55}">
      <dsp:nvSpPr>
        <dsp:cNvPr id="0" name=""/>
        <dsp:cNvSpPr/>
      </dsp:nvSpPr>
      <dsp:spPr>
        <a:xfrm>
          <a:off x="0" y="1052075"/>
          <a:ext cx="8965019" cy="599625"/>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kern="1200" dirty="0"/>
            <a:t>Système d’information de gestion</a:t>
          </a:r>
        </a:p>
      </dsp:txBody>
      <dsp:txXfrm>
        <a:off x="29271" y="1081346"/>
        <a:ext cx="8906477" cy="541083"/>
      </dsp:txXfrm>
    </dsp:sp>
    <dsp:sp modelId="{11B22E1B-B91E-4D3C-A39A-2EFE6B76AE9C}">
      <dsp:nvSpPr>
        <dsp:cNvPr id="0" name=""/>
        <dsp:cNvSpPr/>
      </dsp:nvSpPr>
      <dsp:spPr>
        <a:xfrm>
          <a:off x="0" y="1651700"/>
          <a:ext cx="8965019" cy="633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639"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fr-FR" sz="2000" kern="1200" dirty="0"/>
            <a:t>La gestion de l’information et des technologies numériques au service de l’organisation</a:t>
          </a:r>
        </a:p>
      </dsp:txBody>
      <dsp:txXfrm>
        <a:off x="0" y="1651700"/>
        <a:ext cx="8965019" cy="633937"/>
      </dsp:txXfrm>
    </dsp:sp>
    <dsp:sp modelId="{D491FE4C-7EC7-4304-84CF-3AC0A4ED5ED8}">
      <dsp:nvSpPr>
        <dsp:cNvPr id="0" name=""/>
        <dsp:cNvSpPr/>
      </dsp:nvSpPr>
      <dsp:spPr>
        <a:xfrm>
          <a:off x="0" y="2285637"/>
          <a:ext cx="8965019" cy="599625"/>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kern="1200" dirty="0"/>
            <a:t>Ressources humaines et communication</a:t>
          </a:r>
        </a:p>
      </dsp:txBody>
      <dsp:txXfrm>
        <a:off x="29271" y="2314908"/>
        <a:ext cx="8906477" cy="541083"/>
      </dsp:txXfrm>
    </dsp:sp>
    <dsp:sp modelId="{F7E6E377-5405-4138-8E05-F80A82C201CB}">
      <dsp:nvSpPr>
        <dsp:cNvPr id="0" name=""/>
        <dsp:cNvSpPr/>
      </dsp:nvSpPr>
      <dsp:spPr>
        <a:xfrm>
          <a:off x="0" y="2885262"/>
          <a:ext cx="8965019"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639"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fr-FR" sz="2000" kern="1200" dirty="0"/>
            <a:t>La gestion des femmes et des hommes dans l’organisation</a:t>
          </a:r>
        </a:p>
      </dsp:txBody>
      <dsp:txXfrm>
        <a:off x="0" y="2885262"/>
        <a:ext cx="8965019" cy="414000"/>
      </dsp:txXfrm>
    </dsp:sp>
    <dsp:sp modelId="{2B2A433A-85E3-4F10-AF87-77BBE27B051B}">
      <dsp:nvSpPr>
        <dsp:cNvPr id="0" name=""/>
        <dsp:cNvSpPr/>
      </dsp:nvSpPr>
      <dsp:spPr>
        <a:xfrm>
          <a:off x="0" y="3299262"/>
          <a:ext cx="8965019" cy="599625"/>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kern="1200" dirty="0"/>
            <a:t>Mercatique</a:t>
          </a:r>
        </a:p>
      </dsp:txBody>
      <dsp:txXfrm>
        <a:off x="29271" y="3328533"/>
        <a:ext cx="8906477" cy="541083"/>
      </dsp:txXfrm>
    </dsp:sp>
    <dsp:sp modelId="{9B1DF087-02CE-45C4-AB70-B88B69155BF8}">
      <dsp:nvSpPr>
        <dsp:cNvPr id="0" name=""/>
        <dsp:cNvSpPr/>
      </dsp:nvSpPr>
      <dsp:spPr>
        <a:xfrm>
          <a:off x="0" y="3898887"/>
          <a:ext cx="8965019"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639"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fr-FR" sz="2000" kern="1200" dirty="0"/>
            <a:t>La définition de l’offre commerciale et des modes de distribution</a:t>
          </a:r>
        </a:p>
      </dsp:txBody>
      <dsp:txXfrm>
        <a:off x="0" y="3898887"/>
        <a:ext cx="8965019" cy="414000"/>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CAAE56-94C7-4D2E-8090-AB9B3CEDD135}" type="datetimeFigureOut">
              <a:rPr lang="fr-FR" smtClean="0"/>
              <a:t>25/01/2021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A8E1CF-EAA1-43B6-92AE-63C3346E5291}" type="slidenum">
              <a:rPr lang="fr-FR" smtClean="0"/>
              <a:t>‹N°›</a:t>
            </a:fld>
            <a:endParaRPr lang="fr-FR"/>
          </a:p>
        </p:txBody>
      </p:sp>
    </p:spTree>
    <p:extLst>
      <p:ext uri="{BB962C8B-B14F-4D97-AF65-F5344CB8AC3E}">
        <p14:creationId xmlns:p14="http://schemas.microsoft.com/office/powerpoint/2010/main" val="2899243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Ce diaporama</a:t>
            </a:r>
            <a:r>
              <a:rPr lang="fr-FR" baseline="0" dirty="0"/>
              <a:t> s’adresse prioritairement aux élèves de seconde.</a:t>
            </a:r>
            <a:endParaRPr lang="fr-FR" dirty="0"/>
          </a:p>
          <a:p>
            <a:endParaRPr lang="fr-FR" dirty="0"/>
          </a:p>
        </p:txBody>
      </p:sp>
      <p:sp>
        <p:nvSpPr>
          <p:cNvPr id="4" name="Espace réservé du numéro de diapositive 3"/>
          <p:cNvSpPr>
            <a:spLocks noGrp="1"/>
          </p:cNvSpPr>
          <p:nvPr>
            <p:ph type="sldNum" sz="quarter" idx="5"/>
          </p:nvPr>
        </p:nvSpPr>
        <p:spPr/>
        <p:txBody>
          <a:bodyPr/>
          <a:lstStyle/>
          <a:p>
            <a:fld id="{2EA8E1CF-EAA1-43B6-92AE-63C3346E5291}" type="slidenum">
              <a:rPr lang="fr-FR" smtClean="0"/>
              <a:t>1</a:t>
            </a:fld>
            <a:endParaRPr lang="fr-FR"/>
          </a:p>
        </p:txBody>
      </p:sp>
    </p:spTree>
    <p:extLst>
      <p:ext uri="{BB962C8B-B14F-4D97-AF65-F5344CB8AC3E}">
        <p14:creationId xmlns:p14="http://schemas.microsoft.com/office/powerpoint/2010/main" val="2997133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baccalauréat</a:t>
            </a:r>
            <a:r>
              <a:rPr lang="fr-FR" baseline="0" dirty="0"/>
              <a:t> STMG n’est pas une fin en soi, il prépare une poursuite d’études réussies (il est un tremplin vers les études supérieures).</a:t>
            </a:r>
          </a:p>
          <a:p>
            <a:endParaRPr lang="fr-FR" baseline="0" dirty="0"/>
          </a:p>
          <a:p>
            <a:r>
              <a:rPr lang="fr-FR" baseline="0" dirty="0"/>
              <a:t>Etudes progressives avec des paliers en BTS ou B.U.T. suivies souvent d’une licence professionnelle, laquelle est souvent proposée en alternance (intégrée au BUT). C’est là une voie efficace d’insertion professionnelle rapide mais progressive.</a:t>
            </a:r>
          </a:p>
          <a:p>
            <a:endParaRPr lang="fr-FR" baseline="0" dirty="0"/>
          </a:p>
          <a:p>
            <a:r>
              <a:rPr lang="fr-FR" dirty="0"/>
              <a:t>Etudes</a:t>
            </a:r>
            <a:r>
              <a:rPr lang="fr-FR" baseline="0" dirty="0"/>
              <a:t> longues au-delà de bac + 2, jusqu’à bac + 5, notamment avec les classes préparatoires spécifiques pour les bacheliers STMG : Economique et Commerciale voie technologique (ECT) ; préparation à l’expertise comptable avec le Diplôme de comptabilité et de gestion (DCG) puis le Diplôme supérieur de comptabilité et de gestion (DSCG).</a:t>
            </a:r>
          </a:p>
          <a:p>
            <a:endParaRPr lang="fr-FR" dirty="0"/>
          </a:p>
        </p:txBody>
      </p:sp>
      <p:sp>
        <p:nvSpPr>
          <p:cNvPr id="4" name="Espace réservé du numéro de diapositive 3"/>
          <p:cNvSpPr>
            <a:spLocks noGrp="1"/>
          </p:cNvSpPr>
          <p:nvPr>
            <p:ph type="sldNum" sz="quarter" idx="5"/>
          </p:nvPr>
        </p:nvSpPr>
        <p:spPr/>
        <p:txBody>
          <a:bodyPr/>
          <a:lstStyle/>
          <a:p>
            <a:fld id="{2EA8E1CF-EAA1-43B6-92AE-63C3346E5291}" type="slidenum">
              <a:rPr lang="fr-FR" smtClean="0"/>
              <a:t>2</a:t>
            </a:fld>
            <a:endParaRPr lang="fr-FR"/>
          </a:p>
        </p:txBody>
      </p:sp>
    </p:spTree>
    <p:extLst>
      <p:ext uri="{BB962C8B-B14F-4D97-AF65-F5344CB8AC3E}">
        <p14:creationId xmlns:p14="http://schemas.microsoft.com/office/powerpoint/2010/main" val="3966011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Emma est élève en 1</a:t>
            </a:r>
            <a:r>
              <a:rPr lang="fr-FR" baseline="30000" dirty="0"/>
              <a:t>ère</a:t>
            </a:r>
            <a:r>
              <a:rPr lang="fr-FR" dirty="0"/>
              <a:t> STMG dans un lycée de l’académie de Strasbourg. Voici une synthèse d’une journée type :</a:t>
            </a:r>
          </a:p>
          <a:p>
            <a:endParaRPr lang="fr-FR" dirty="0"/>
          </a:p>
          <a:p>
            <a:r>
              <a:rPr lang="fr-FR" dirty="0"/>
              <a:t>Pour le petit-déjeuner, Emma mange un mélange de céréales produites localement et achetées par ses parents auprès d’un </a:t>
            </a:r>
            <a:r>
              <a:rPr lang="fr-FR" b="1" dirty="0"/>
              <a:t>groupement associatif </a:t>
            </a:r>
            <a:r>
              <a:rPr lang="fr-FR" dirty="0"/>
              <a:t>de </a:t>
            </a:r>
            <a:r>
              <a:rPr lang="fr-FR" b="1" dirty="0"/>
              <a:t>producteurs alsaciens</a:t>
            </a:r>
            <a:r>
              <a:rPr lang="fr-FR" dirty="0"/>
              <a:t>.</a:t>
            </a:r>
          </a:p>
          <a:p>
            <a:r>
              <a:rPr lang="fr-FR" dirty="0"/>
              <a:t>Emma se rend au </a:t>
            </a:r>
            <a:r>
              <a:rPr lang="fr-FR" b="1" dirty="0"/>
              <a:t>lycée</a:t>
            </a:r>
            <a:r>
              <a:rPr lang="fr-FR" dirty="0"/>
              <a:t> en utilisant un transport par bus organisé par la </a:t>
            </a:r>
            <a:r>
              <a:rPr lang="fr-FR" b="1" dirty="0"/>
              <a:t>région Grand Est</a:t>
            </a:r>
            <a:r>
              <a:rPr lang="fr-FR" dirty="0"/>
              <a:t>. Durant le trajet Emma écoute de la musique depuis la plateforme </a:t>
            </a:r>
            <a:r>
              <a:rPr lang="fr-FR" b="1" dirty="0"/>
              <a:t>Deezer</a:t>
            </a:r>
            <a:r>
              <a:rPr lang="fr-FR" dirty="0"/>
              <a:t>.</a:t>
            </a:r>
          </a:p>
          <a:p>
            <a:r>
              <a:rPr lang="fr-FR" dirty="0"/>
              <a:t>Après les cours, Emma à l’habitude d’acheter un encas à la </a:t>
            </a:r>
            <a:r>
              <a:rPr lang="fr-FR" b="1" dirty="0"/>
              <a:t>boulangerie</a:t>
            </a:r>
            <a:r>
              <a:rPr lang="fr-FR" dirty="0"/>
              <a:t> située à côté du lycée. Les 3 salariés sont toujours sympathiques.</a:t>
            </a:r>
          </a:p>
          <a:p>
            <a:r>
              <a:rPr lang="fr-FR" dirty="0"/>
              <a:t>En fin de journée, Emma suit son cours de Piano organisé par </a:t>
            </a:r>
            <a:r>
              <a:rPr lang="fr-FR" b="1" dirty="0"/>
              <a:t>l’école de musique </a:t>
            </a:r>
            <a:r>
              <a:rPr lang="fr-FR" dirty="0"/>
              <a:t>de sa </a:t>
            </a:r>
            <a:r>
              <a:rPr lang="fr-FR" b="1" dirty="0"/>
              <a:t>commune</a:t>
            </a:r>
            <a:r>
              <a:rPr lang="fr-FR" dirty="0"/>
              <a:t>.</a:t>
            </a:r>
          </a:p>
          <a:p>
            <a:r>
              <a:rPr lang="fr-FR" dirty="0"/>
              <a:t>Avant de se consacrer à son travail scolaire, Emma s’accorde une pause durant laquelle elle échange avec ses amies en utilisant ses </a:t>
            </a:r>
            <a:r>
              <a:rPr lang="fr-FR" b="1" dirty="0"/>
              <a:t>réseaux sociaux </a:t>
            </a:r>
            <a:r>
              <a:rPr lang="fr-FR" dirty="0"/>
              <a:t>préférés.</a:t>
            </a:r>
          </a:p>
          <a:p>
            <a:endParaRPr lang="fr-FR" dirty="0"/>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2EA8E1CF-EAA1-43B6-92AE-63C3346E5291}" type="slidenum">
              <a:rPr lang="fr-FR" smtClean="0"/>
              <a:t>3</a:t>
            </a:fld>
            <a:endParaRPr lang="fr-FR"/>
          </a:p>
        </p:txBody>
      </p:sp>
    </p:spTree>
    <p:extLst>
      <p:ext uri="{BB962C8B-B14F-4D97-AF65-F5344CB8AC3E}">
        <p14:creationId xmlns:p14="http://schemas.microsoft.com/office/powerpoint/2010/main" val="2945875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En série STMG, on retrouve l’organisation des enseignements issue de la réforme du bac :</a:t>
            </a:r>
          </a:p>
          <a:p>
            <a:pPr marL="171450" indent="-171450">
              <a:buFontTx/>
              <a:buChar char="-"/>
            </a:pPr>
            <a:r>
              <a:rPr lang="fr-FR" dirty="0"/>
              <a:t>Des enseignements de tronc commun</a:t>
            </a:r>
          </a:p>
          <a:p>
            <a:pPr marL="171450" indent="-171450">
              <a:buFontTx/>
              <a:buChar char="-"/>
            </a:pPr>
            <a:r>
              <a:rPr lang="fr-FR" dirty="0"/>
              <a:t>3 enseignements de spécialités</a:t>
            </a:r>
          </a:p>
          <a:p>
            <a:pPr marL="171450" indent="-171450">
              <a:buFontTx/>
              <a:buChar char="-"/>
            </a:pPr>
            <a:endParaRPr lang="fr-FR" dirty="0"/>
          </a:p>
          <a:p>
            <a:pPr marL="0" indent="0">
              <a:buFontTx/>
              <a:buNone/>
            </a:pPr>
            <a:r>
              <a:rPr lang="fr-FR" dirty="0"/>
              <a:t>A la différence du bac général, l’élève de série STMG ne peut pas choisir ses enseignements de spécialité.</a:t>
            </a:r>
          </a:p>
        </p:txBody>
      </p:sp>
      <p:sp>
        <p:nvSpPr>
          <p:cNvPr id="4" name="Espace réservé du numéro de diapositive 3"/>
          <p:cNvSpPr>
            <a:spLocks noGrp="1"/>
          </p:cNvSpPr>
          <p:nvPr>
            <p:ph type="sldNum" sz="quarter" idx="5"/>
          </p:nvPr>
        </p:nvSpPr>
        <p:spPr/>
        <p:txBody>
          <a:bodyPr/>
          <a:lstStyle/>
          <a:p>
            <a:fld id="{2EA8E1CF-EAA1-43B6-92AE-63C3346E5291}" type="slidenum">
              <a:rPr lang="fr-FR" smtClean="0"/>
              <a:t>4</a:t>
            </a:fld>
            <a:endParaRPr lang="fr-FR"/>
          </a:p>
        </p:txBody>
      </p:sp>
    </p:spTree>
    <p:extLst>
      <p:ext uri="{BB962C8B-B14F-4D97-AF65-F5344CB8AC3E}">
        <p14:creationId xmlns:p14="http://schemas.microsoft.com/office/powerpoint/2010/main" val="447776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En terminale, il reste deux enseignements de spécialité.</a:t>
            </a:r>
          </a:p>
          <a:p>
            <a:endParaRPr lang="fr-FR" dirty="0"/>
          </a:p>
          <a:p>
            <a:r>
              <a:rPr lang="fr-FR" dirty="0"/>
              <a:t>L’élève doit effectuer un choix pour l’enseignement spécifique qui est intégré dans la spécialité management, sciences de gestion et numérique.</a:t>
            </a:r>
          </a:p>
        </p:txBody>
      </p:sp>
      <p:sp>
        <p:nvSpPr>
          <p:cNvPr id="4" name="Espace réservé du numéro de diapositive 3"/>
          <p:cNvSpPr>
            <a:spLocks noGrp="1"/>
          </p:cNvSpPr>
          <p:nvPr>
            <p:ph type="sldNum" sz="quarter" idx="5"/>
          </p:nvPr>
        </p:nvSpPr>
        <p:spPr/>
        <p:txBody>
          <a:bodyPr/>
          <a:lstStyle/>
          <a:p>
            <a:fld id="{2EA8E1CF-EAA1-43B6-92AE-63C3346E5291}" type="slidenum">
              <a:rPr lang="fr-FR" smtClean="0"/>
              <a:t>8</a:t>
            </a:fld>
            <a:endParaRPr lang="fr-FR"/>
          </a:p>
        </p:txBody>
      </p:sp>
    </p:spTree>
    <p:extLst>
      <p:ext uri="{BB962C8B-B14F-4D97-AF65-F5344CB8AC3E}">
        <p14:creationId xmlns:p14="http://schemas.microsoft.com/office/powerpoint/2010/main" val="3472081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L’élève de terminale devra mener un projet durant l’année de terminale.</a:t>
            </a:r>
          </a:p>
          <a:p>
            <a:endParaRPr lang="fr-FR" dirty="0"/>
          </a:p>
          <a:p>
            <a:r>
              <a:rPr lang="fr-FR" dirty="0"/>
              <a:t>Ce projet permettra d’étudier en profondeur une organisation existante et de répondre à une problématique en lien avec l’enseignement spécifique.</a:t>
            </a:r>
          </a:p>
        </p:txBody>
      </p:sp>
      <p:sp>
        <p:nvSpPr>
          <p:cNvPr id="4" name="Espace réservé du numéro de diapositive 3"/>
          <p:cNvSpPr>
            <a:spLocks noGrp="1"/>
          </p:cNvSpPr>
          <p:nvPr>
            <p:ph type="sldNum" sz="quarter" idx="5"/>
          </p:nvPr>
        </p:nvSpPr>
        <p:spPr/>
        <p:txBody>
          <a:bodyPr/>
          <a:lstStyle/>
          <a:p>
            <a:fld id="{2EA8E1CF-EAA1-43B6-92AE-63C3346E5291}" type="slidenum">
              <a:rPr lang="fr-FR" smtClean="0"/>
              <a:t>9</a:t>
            </a:fld>
            <a:endParaRPr lang="fr-FR"/>
          </a:p>
        </p:txBody>
      </p:sp>
    </p:spTree>
    <p:extLst>
      <p:ext uri="{BB962C8B-B14F-4D97-AF65-F5344CB8AC3E}">
        <p14:creationId xmlns:p14="http://schemas.microsoft.com/office/powerpoint/2010/main" val="437066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effectLst/>
                <a:latin typeface="+mn-lt"/>
                <a:ea typeface="+mn-ea"/>
                <a:cs typeface="+mn-cs"/>
              </a:rPr>
              <a:t>Les études</a:t>
            </a:r>
            <a:r>
              <a:rPr lang="fr-FR" sz="1200" b="1" kern="1200" baseline="0" dirty="0">
                <a:solidFill>
                  <a:schemeClr val="tx1"/>
                </a:solidFill>
                <a:effectLst/>
                <a:latin typeface="+mn-lt"/>
                <a:ea typeface="+mn-ea"/>
                <a:cs typeface="+mn-cs"/>
              </a:rPr>
              <a:t> possibles avec un bac STMG</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1"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kern="1200" baseline="0" dirty="0">
                <a:solidFill>
                  <a:schemeClr val="tx1"/>
                </a:solidFill>
                <a:effectLst/>
                <a:latin typeface="+mn-lt"/>
                <a:ea typeface="+mn-ea"/>
                <a:cs typeface="+mn-cs"/>
              </a:rPr>
              <a:t>Attention : les bulletins scolaires de première et de terminale ainsi que les résultats au bac STMG (notes et mention) sont déterminants pour accéder aux formations puis aux emplois.</a:t>
            </a:r>
            <a:endParaRPr lang="fr-FR" sz="12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effectLst/>
                <a:latin typeface="+mn-lt"/>
                <a:ea typeface="+mn-ea"/>
                <a:cs typeface="+mn-cs"/>
              </a:rPr>
              <a:t>Les BTS et BUT tertiaires </a:t>
            </a:r>
            <a:r>
              <a:rPr lang="fr-FR" b="1" dirty="0"/>
              <a:t>(violet)</a:t>
            </a:r>
            <a:endParaRPr lang="fr-FR" sz="1200" b="1" kern="1200" dirty="0">
              <a:solidFill>
                <a:schemeClr val="tx1"/>
              </a:solidFill>
              <a:effectLst/>
              <a:latin typeface="+mn-lt"/>
              <a:ea typeface="+mn-ea"/>
              <a:cs typeface="+mn-cs"/>
            </a:endParaRPr>
          </a:p>
          <a:p>
            <a:endParaRPr lang="fr-FR" sz="1200" b="1"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A dominante administrative</a:t>
            </a:r>
          </a:p>
          <a:p>
            <a:pPr lvl="0"/>
            <a:endParaRPr lang="fr-FR" sz="1200" b="0" kern="1200" dirty="0">
              <a:solidFill>
                <a:schemeClr val="tx1"/>
              </a:solidFill>
              <a:effectLst/>
              <a:latin typeface="+mn-lt"/>
              <a:ea typeface="+mn-ea"/>
              <a:cs typeface="+mn-cs"/>
            </a:endParaRPr>
          </a:p>
          <a:p>
            <a:pPr lvl="0"/>
            <a:r>
              <a:rPr lang="fr-FR" sz="1200" b="0" kern="1200" dirty="0">
                <a:solidFill>
                  <a:schemeClr val="tx1"/>
                </a:solidFill>
                <a:effectLst/>
                <a:latin typeface="+mn-lt"/>
                <a:ea typeface="+mn-ea"/>
                <a:cs typeface="+mn-cs"/>
              </a:rPr>
              <a:t>BTS Gestion de la PME</a:t>
            </a:r>
            <a:endParaRPr lang="fr-FR" sz="1200" kern="1200" dirty="0">
              <a:solidFill>
                <a:schemeClr val="tx1"/>
              </a:solidFill>
              <a:effectLst/>
              <a:latin typeface="+mn-lt"/>
              <a:ea typeface="+mn-ea"/>
              <a:cs typeface="+mn-cs"/>
            </a:endParaRP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Support à l’action managériale</a:t>
            </a:r>
            <a:endParaRPr lang="fr-FR" dirty="0"/>
          </a:p>
          <a:p>
            <a:r>
              <a:rPr lang="fr-FR" dirty="0"/>
              <a:t>BUT Carrières juridiques</a:t>
            </a:r>
          </a:p>
          <a:p>
            <a:r>
              <a:rPr lang="fr-FR" dirty="0"/>
              <a:t>BUT Gestion des entreprises et des administrations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BUT Information-communication</a:t>
            </a:r>
          </a:p>
          <a:p>
            <a:pPr lvl="0"/>
            <a:endParaRPr lang="fr-FR" sz="1200"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A dominante commerciale</a:t>
            </a:r>
            <a:endParaRPr lang="fr-FR" sz="1200" kern="1200" dirty="0">
              <a:solidFill>
                <a:schemeClr val="tx1"/>
              </a:solidFill>
              <a:effectLst/>
              <a:latin typeface="+mn-lt"/>
              <a:ea typeface="+mn-ea"/>
              <a:cs typeface="+mn-cs"/>
            </a:endParaRP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Commerce international</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Communication</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Négociation et Digitalisation de la relation Client</a:t>
            </a:r>
          </a:p>
          <a:p>
            <a:pPr lvl="0"/>
            <a:r>
              <a:rPr lang="fr-FR" sz="1200" kern="1200" dirty="0">
                <a:solidFill>
                  <a:schemeClr val="tx1"/>
                </a:solidFill>
                <a:effectLst/>
                <a:latin typeface="+mn-lt"/>
                <a:ea typeface="+mn-ea"/>
                <a:cs typeface="+mn-cs"/>
              </a:rPr>
              <a:t>BTS Management Commercial Opérationnel</a:t>
            </a:r>
          </a:p>
          <a:p>
            <a:pPr lvl="0"/>
            <a:r>
              <a:rPr lang="fr-FR" sz="1200" b="0" kern="1200" dirty="0">
                <a:solidFill>
                  <a:schemeClr val="tx1"/>
                </a:solidFill>
                <a:effectLst/>
                <a:latin typeface="+mn-lt"/>
                <a:ea typeface="+mn-ea"/>
                <a:cs typeface="+mn-cs"/>
              </a:rPr>
              <a:t>BTS Conseil et commercialisation de solutions techniques</a:t>
            </a:r>
            <a:endParaRPr lang="fr-FR"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dirty="0"/>
              <a:t>BUT Techniques de commercialisation</a:t>
            </a:r>
          </a:p>
          <a:p>
            <a:endParaRPr lang="fr-FR" sz="1200"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A dominante Gestion et Informatique</a:t>
            </a:r>
            <a:endParaRPr lang="fr-FR" sz="1200" kern="1200" dirty="0">
              <a:solidFill>
                <a:schemeClr val="tx1"/>
              </a:solidFill>
              <a:effectLst/>
              <a:latin typeface="+mn-lt"/>
              <a:ea typeface="+mn-ea"/>
              <a:cs typeface="+mn-cs"/>
            </a:endParaRP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Comptabilité et gestion</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Services informatiques aux organisations</a:t>
            </a:r>
          </a:p>
          <a:p>
            <a:endParaRPr lang="fr-FR" sz="1200"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A dominante sectorielle</a:t>
            </a:r>
            <a:endParaRPr lang="fr-FR" sz="1200" kern="1200" dirty="0">
              <a:solidFill>
                <a:schemeClr val="tx1"/>
              </a:solidFill>
              <a:effectLst/>
              <a:latin typeface="+mn-lt"/>
              <a:ea typeface="+mn-ea"/>
              <a:cs typeface="+mn-cs"/>
            </a:endParaRPr>
          </a:p>
          <a:p>
            <a:pPr lvl="0"/>
            <a:r>
              <a:rPr lang="fr-FR" sz="1200" b="0" kern="1200" dirty="0">
                <a:solidFill>
                  <a:schemeClr val="tx1"/>
                </a:solidFill>
                <a:effectLst/>
                <a:latin typeface="+mn-lt"/>
                <a:ea typeface="+mn-ea"/>
                <a:cs typeface="+mn-cs"/>
              </a:rPr>
              <a:t>BTS Assurance</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Banque</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Économie sociale et familiale</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Management en hôtellerie-restauration (après une mise à niveau)</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Notariat</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Gestion des transports et logistique associée</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Professions Immobilières</a:t>
            </a:r>
          </a:p>
          <a:p>
            <a:pPr lvl="0"/>
            <a:r>
              <a:rPr lang="fr-FR" sz="1200" b="0" kern="1200" dirty="0">
                <a:solidFill>
                  <a:schemeClr val="tx1"/>
                </a:solidFill>
                <a:effectLst/>
                <a:latin typeface="+mn-lt"/>
                <a:ea typeface="+mn-ea"/>
                <a:cs typeface="+mn-cs"/>
              </a:rPr>
              <a:t>BTS </a:t>
            </a:r>
            <a:r>
              <a:rPr lang="fr-FR" sz="1200" kern="1200" dirty="0">
                <a:solidFill>
                  <a:schemeClr val="tx1"/>
                </a:solidFill>
                <a:effectLst/>
                <a:latin typeface="+mn-lt"/>
                <a:ea typeface="+mn-ea"/>
                <a:cs typeface="+mn-cs"/>
              </a:rPr>
              <a:t>Tourisme</a:t>
            </a:r>
          </a:p>
          <a:p>
            <a:pPr lvl="0"/>
            <a:r>
              <a:rPr lang="fr-FR" sz="1200" kern="1200" dirty="0">
                <a:solidFill>
                  <a:schemeClr val="tx1"/>
                </a:solidFill>
                <a:effectLst/>
                <a:latin typeface="+mn-lt"/>
                <a:ea typeface="+mn-ea"/>
                <a:cs typeface="+mn-cs"/>
              </a:rPr>
              <a:t>BTS Management opérationnel de la sécurité</a:t>
            </a:r>
          </a:p>
          <a:p>
            <a:r>
              <a:rPr lang="fr-FR" dirty="0"/>
              <a:t>BUT Gestion logistique et transport</a:t>
            </a:r>
          </a:p>
          <a:p>
            <a:endParaRPr lang="fr-FR" dirty="0"/>
          </a:p>
          <a:p>
            <a:r>
              <a:rPr lang="fr-FR" dirty="0"/>
              <a:t>Etablissements</a:t>
            </a:r>
            <a:r>
              <a:rPr lang="fr-FR" baseline="0" dirty="0"/>
              <a:t> d’accueil : les lycées et les IUT de l’académie</a:t>
            </a:r>
            <a:endParaRPr lang="fr-FR" dirty="0"/>
          </a:p>
          <a:p>
            <a:endParaRPr lang="fr-FR" baseline="0" dirty="0"/>
          </a:p>
          <a:p>
            <a:r>
              <a:rPr lang="fr-FR" b="1" baseline="0" dirty="0"/>
              <a:t>Les classes prépa (bleu dans le schéma)</a:t>
            </a:r>
          </a:p>
          <a:p>
            <a:endParaRPr lang="fr-FR" baseline="0" dirty="0"/>
          </a:p>
          <a:p>
            <a:r>
              <a:rPr lang="fr-FR" sz="1200" b="0" i="1" kern="1200" dirty="0">
                <a:solidFill>
                  <a:schemeClr val="tx1"/>
                </a:solidFill>
                <a:effectLst/>
                <a:latin typeface="+mn-lt"/>
                <a:ea typeface="+mn-ea"/>
                <a:cs typeface="+mn-cs"/>
              </a:rPr>
              <a:t>CPGE ECT</a:t>
            </a:r>
          </a:p>
          <a:p>
            <a:endParaRPr lang="fr-FR" sz="1200" b="0" i="0" kern="1200" dirty="0">
              <a:solidFill>
                <a:schemeClr val="tx1"/>
              </a:solidFill>
              <a:effectLst/>
              <a:latin typeface="+mn-lt"/>
              <a:ea typeface="+mn-ea"/>
              <a:cs typeface="+mn-cs"/>
            </a:endParaRPr>
          </a:p>
          <a:p>
            <a:r>
              <a:rPr lang="fr-FR" sz="1200" b="0" i="0" kern="1200" dirty="0">
                <a:solidFill>
                  <a:schemeClr val="tx1"/>
                </a:solidFill>
                <a:effectLst/>
                <a:latin typeface="+mn-lt"/>
                <a:ea typeface="+mn-ea"/>
                <a:cs typeface="+mn-cs"/>
              </a:rPr>
              <a:t>La classe préparatoire aux</a:t>
            </a:r>
            <a:r>
              <a:rPr lang="fr-FR" sz="1200" b="0" i="0" kern="1200" baseline="0" dirty="0">
                <a:solidFill>
                  <a:schemeClr val="tx1"/>
                </a:solidFill>
                <a:effectLst/>
                <a:latin typeface="+mn-lt"/>
                <a:ea typeface="+mn-ea"/>
                <a:cs typeface="+mn-cs"/>
              </a:rPr>
              <a:t> grandes écoles (CPGE) Économique et Commerciale voie Technologique (</a:t>
            </a:r>
            <a:r>
              <a:rPr lang="fr-FR" sz="1200" b="0" i="0" kern="1200" dirty="0">
                <a:solidFill>
                  <a:schemeClr val="tx1"/>
                </a:solidFill>
                <a:effectLst/>
                <a:latin typeface="+mn-lt"/>
                <a:ea typeface="+mn-ea"/>
                <a:cs typeface="+mn-cs"/>
              </a:rPr>
              <a:t>ECT) a pour originalité d’être une voie d’excellence ouverte aux seuls bacheliers STMG (toutes spécialités confondues).</a:t>
            </a:r>
            <a:r>
              <a:rPr lang="fr-FR" sz="1200" b="0" i="0" kern="1200" baseline="0" dirty="0">
                <a:solidFill>
                  <a:schemeClr val="tx1"/>
                </a:solidFill>
                <a:effectLst/>
                <a:latin typeface="+mn-lt"/>
                <a:ea typeface="+mn-ea"/>
                <a:cs typeface="+mn-cs"/>
              </a:rPr>
              <a:t> </a:t>
            </a:r>
            <a:r>
              <a:rPr lang="fr-FR" sz="1200" b="0" i="0" kern="1200" dirty="0">
                <a:solidFill>
                  <a:schemeClr val="tx1"/>
                </a:solidFill>
                <a:effectLst/>
                <a:latin typeface="+mn-lt"/>
                <a:ea typeface="+mn-ea"/>
                <a:cs typeface="+mn-cs"/>
              </a:rPr>
              <a:t>Elle prépare aux concours d’entrée aux grandes écoles de commerce et de gestion.</a:t>
            </a:r>
          </a:p>
          <a:p>
            <a:endParaRPr lang="fr-FR" sz="1200" b="0" i="0" kern="1200" dirty="0">
              <a:solidFill>
                <a:schemeClr val="tx1"/>
              </a:solidFill>
              <a:effectLst/>
              <a:latin typeface="+mn-lt"/>
              <a:ea typeface="+mn-ea"/>
              <a:cs typeface="+mn-cs"/>
            </a:endParaRPr>
          </a:p>
          <a:p>
            <a:r>
              <a:rPr lang="fr-FR" sz="1200" b="0" i="0" kern="1200" dirty="0">
                <a:solidFill>
                  <a:schemeClr val="tx1"/>
                </a:solidFill>
                <a:effectLst/>
                <a:latin typeface="+mn-lt"/>
                <a:ea typeface="+mn-ea"/>
                <a:cs typeface="+mn-cs"/>
              </a:rPr>
              <a:t>Cette classe ECT propose</a:t>
            </a:r>
            <a:r>
              <a:rPr lang="fr-FR" sz="1200" b="0" i="0" kern="1200" baseline="0" dirty="0">
                <a:solidFill>
                  <a:schemeClr val="tx1"/>
                </a:solidFill>
                <a:effectLst/>
                <a:latin typeface="+mn-lt"/>
                <a:ea typeface="+mn-ea"/>
                <a:cs typeface="+mn-cs"/>
              </a:rPr>
              <a:t> u</a:t>
            </a:r>
            <a:r>
              <a:rPr lang="fr-FR" sz="1200" b="0" i="0" kern="1200" dirty="0">
                <a:solidFill>
                  <a:schemeClr val="tx1"/>
                </a:solidFill>
                <a:effectLst/>
                <a:latin typeface="+mn-lt"/>
                <a:ea typeface="+mn-ea"/>
                <a:cs typeface="+mn-cs"/>
              </a:rPr>
              <a:t>ne formation orientée vers la valorisation des points forts des bacheliers STMG (économie, droit, gestion) doublée d’un travail de soutien dans les matières plus</a:t>
            </a:r>
            <a:r>
              <a:rPr lang="fr-FR" sz="1200" b="0" i="0" kern="1200" baseline="0" dirty="0">
                <a:solidFill>
                  <a:schemeClr val="tx1"/>
                </a:solidFill>
                <a:effectLst/>
                <a:latin typeface="+mn-lt"/>
                <a:ea typeface="+mn-ea"/>
                <a:cs typeface="+mn-cs"/>
              </a:rPr>
              <a:t> </a:t>
            </a:r>
            <a:r>
              <a:rPr lang="fr-FR" sz="1200" b="0" i="0" kern="1200" dirty="0">
                <a:solidFill>
                  <a:schemeClr val="tx1"/>
                </a:solidFill>
                <a:effectLst/>
                <a:latin typeface="+mn-lt"/>
                <a:ea typeface="+mn-ea"/>
                <a:cs typeface="+mn-cs"/>
              </a:rPr>
              <a:t>générales : en mathématique et culture générale, une remise à niveau est mise en place. Par ailleurs, un horaire renforcé est prévu en langues vivantes pour atteindre le niveau des concours.</a:t>
            </a:r>
          </a:p>
          <a:p>
            <a:r>
              <a:rPr lang="fr-FR" sz="1200" b="0" i="0" kern="1200" dirty="0">
                <a:solidFill>
                  <a:schemeClr val="tx1"/>
                </a:solidFill>
                <a:effectLst/>
                <a:latin typeface="+mn-lt"/>
                <a:ea typeface="+mn-ea"/>
                <a:cs typeface="+mn-cs"/>
              </a:rPr>
              <a:t>Des jeux de coefficients différents sont appliqués selon les écoles de commerce. Lors des concours, les coefficients des matières techniques représentent entre 30 et 50% du total et celui de l’épreuve d’entretien individuel est très fort. Ces deux aspects</a:t>
            </a:r>
            <a:r>
              <a:rPr lang="fr-FR" sz="1200" b="0" i="0" kern="1200" baseline="0" dirty="0">
                <a:solidFill>
                  <a:schemeClr val="tx1"/>
                </a:solidFill>
                <a:effectLst/>
                <a:latin typeface="+mn-lt"/>
                <a:ea typeface="+mn-ea"/>
                <a:cs typeface="+mn-cs"/>
              </a:rPr>
              <a:t> </a:t>
            </a:r>
            <a:r>
              <a:rPr lang="fr-FR" sz="1200" b="0" i="0" kern="1200" dirty="0">
                <a:solidFill>
                  <a:schemeClr val="tx1"/>
                </a:solidFill>
                <a:effectLst/>
                <a:latin typeface="+mn-lt"/>
                <a:ea typeface="+mn-ea"/>
                <a:cs typeface="+mn-cs"/>
              </a:rPr>
              <a:t>valorisent les étudiants issus des bacs STMG offrant très souvent une plus grande maturité et plus de recul vis-à-vis du monde des entreprises que leurs concurrents issus des formations classiques.</a:t>
            </a:r>
          </a:p>
          <a:p>
            <a:endParaRPr lang="fr-FR" sz="1200" b="0" i="0" kern="1200" dirty="0">
              <a:solidFill>
                <a:schemeClr val="tx1"/>
              </a:solidFill>
              <a:effectLst/>
              <a:latin typeface="+mn-lt"/>
              <a:ea typeface="+mn-ea"/>
              <a:cs typeface="+mn-cs"/>
            </a:endParaRPr>
          </a:p>
          <a:p>
            <a:r>
              <a:rPr lang="fr-FR" sz="1200" b="0" i="0" kern="1200" dirty="0">
                <a:solidFill>
                  <a:schemeClr val="tx1"/>
                </a:solidFill>
                <a:effectLst/>
                <a:latin typeface="+mn-lt"/>
                <a:ea typeface="+mn-ea"/>
                <a:cs typeface="+mn-cs"/>
              </a:rPr>
              <a:t>Les classes</a:t>
            </a:r>
            <a:r>
              <a:rPr lang="fr-FR" sz="1200" b="0" i="0" kern="1200" baseline="0" dirty="0">
                <a:solidFill>
                  <a:schemeClr val="tx1"/>
                </a:solidFill>
                <a:effectLst/>
                <a:latin typeface="+mn-lt"/>
                <a:ea typeface="+mn-ea"/>
                <a:cs typeface="+mn-cs"/>
              </a:rPr>
              <a:t> préparatoires ATS (Adaptation Technicien Supérieur) permettent de rallier une école de commerce depuis un BTS ou un BUT.</a:t>
            </a:r>
            <a:endParaRPr lang="fr-FR" sz="1200" b="0" i="0" kern="1200" dirty="0">
              <a:solidFill>
                <a:schemeClr val="tx1"/>
              </a:solidFill>
              <a:effectLst/>
              <a:latin typeface="+mn-lt"/>
              <a:ea typeface="+mn-ea"/>
              <a:cs typeface="+mn-cs"/>
            </a:endParaRPr>
          </a:p>
          <a:p>
            <a:endParaRPr lang="fr-FR" sz="1200" b="0" i="0" kern="1200" dirty="0">
              <a:solidFill>
                <a:schemeClr val="tx1"/>
              </a:solidFill>
              <a:effectLst/>
              <a:latin typeface="+mn-lt"/>
              <a:ea typeface="+mn-ea"/>
              <a:cs typeface="+mn-cs"/>
            </a:endParaRPr>
          </a:p>
          <a:p>
            <a:r>
              <a:rPr lang="fr-FR" sz="1200" b="0" i="1" kern="1200" dirty="0">
                <a:solidFill>
                  <a:schemeClr val="tx1"/>
                </a:solidFill>
                <a:effectLst/>
                <a:latin typeface="+mn-lt"/>
                <a:ea typeface="+mn-ea"/>
                <a:cs typeface="+mn-cs"/>
              </a:rPr>
              <a:t>DCG – DSCG (bleu foncé à droite du</a:t>
            </a:r>
            <a:r>
              <a:rPr lang="fr-FR" sz="1200" b="0" i="1" kern="1200" baseline="0" dirty="0">
                <a:solidFill>
                  <a:schemeClr val="tx1"/>
                </a:solidFill>
                <a:effectLst/>
                <a:latin typeface="+mn-lt"/>
                <a:ea typeface="+mn-ea"/>
                <a:cs typeface="+mn-cs"/>
              </a:rPr>
              <a:t> schéma)</a:t>
            </a:r>
            <a:endParaRPr lang="fr-FR" sz="1200" b="0" i="1" kern="1200" dirty="0">
              <a:solidFill>
                <a:schemeClr val="tx1"/>
              </a:solidFill>
              <a:effectLst/>
              <a:latin typeface="+mn-lt"/>
              <a:ea typeface="+mn-ea"/>
              <a:cs typeface="+mn-cs"/>
            </a:endParaRPr>
          </a:p>
          <a:p>
            <a:endParaRPr lang="fr-FR" sz="1200" b="0" i="0" kern="1200" dirty="0">
              <a:solidFill>
                <a:schemeClr val="tx1"/>
              </a:solidFill>
              <a:effectLst/>
              <a:latin typeface="+mn-lt"/>
              <a:ea typeface="+mn-ea"/>
              <a:cs typeface="+mn-cs"/>
            </a:endParaRPr>
          </a:p>
          <a:p>
            <a:r>
              <a:rPr lang="fr-FR" sz="1200" b="0" i="0" kern="1200" dirty="0">
                <a:solidFill>
                  <a:schemeClr val="tx1"/>
                </a:solidFill>
                <a:effectLst/>
                <a:latin typeface="+mn-lt"/>
                <a:ea typeface="+mn-ea"/>
                <a:cs typeface="+mn-cs"/>
              </a:rPr>
              <a:t>Le Diplôme de Comptabilité et de Gestion (DCG) a le grade de Licence et permet de poursuivre les études vers l'expertise comptable dans le cadre du Diplôme Supérieur de Comptabilité et de Gestion (DSCG) ou d’un Master (cycle universitaire complémentaire) ou de s'engager dans la vie active.</a:t>
            </a:r>
          </a:p>
          <a:p>
            <a:r>
              <a:rPr lang="fr-FR" sz="1200" b="0" i="0" kern="1200" dirty="0">
                <a:solidFill>
                  <a:schemeClr val="tx1"/>
                </a:solidFill>
                <a:effectLst/>
                <a:latin typeface="+mn-lt"/>
                <a:ea typeface="+mn-ea"/>
                <a:cs typeface="+mn-cs"/>
              </a:rPr>
              <a:t>Les étudiants qui choisissent cette voie préparent une Licence de Comptabilité Gestion dans une classe préparatoire à faible effectif et bénéficient d’un encadrement personnalisé.</a:t>
            </a:r>
          </a:p>
          <a:p>
            <a:r>
              <a:rPr lang="fr-FR" sz="1200" b="0" i="0" kern="1200" dirty="0">
                <a:solidFill>
                  <a:schemeClr val="tx1"/>
                </a:solidFill>
                <a:effectLst/>
                <a:latin typeface="+mn-lt"/>
                <a:ea typeface="+mn-ea"/>
                <a:cs typeface="+mn-cs"/>
              </a:rPr>
              <a:t>Cette licence s’inscrit dans la filière L M D (licence master, doctorat)</a:t>
            </a:r>
          </a:p>
          <a:p>
            <a:r>
              <a:rPr lang="fr-FR" sz="1200" b="0" i="0" kern="1200" dirty="0">
                <a:solidFill>
                  <a:schemeClr val="tx1"/>
                </a:solidFill>
                <a:effectLst/>
                <a:latin typeface="+mn-lt"/>
                <a:ea typeface="+mn-ea"/>
                <a:cs typeface="+mn-cs"/>
              </a:rPr>
              <a:t>- Le niveau L permet d’obtenir en 3 ans (L1, L2, L3) le DCG Diplôme de Comptabilité et de Gestion</a:t>
            </a:r>
          </a:p>
          <a:p>
            <a:r>
              <a:rPr lang="fr-FR" sz="1200" b="0" i="0" kern="1200" dirty="0">
                <a:solidFill>
                  <a:schemeClr val="tx1"/>
                </a:solidFill>
                <a:effectLst/>
                <a:latin typeface="+mn-lt"/>
                <a:ea typeface="+mn-ea"/>
                <a:cs typeface="+mn-cs"/>
              </a:rPr>
              <a:t>- Le niveau M permet d'obtenir en 2 ans (M1, M2) le DSCG : Diplôme Supérieur de Comptabilité et de Gestion</a:t>
            </a:r>
          </a:p>
          <a:p>
            <a:r>
              <a:rPr lang="fr-FR" sz="1200" b="0" i="0" kern="1200" dirty="0">
                <a:solidFill>
                  <a:schemeClr val="tx1"/>
                </a:solidFill>
                <a:effectLst/>
                <a:latin typeface="+mn-lt"/>
                <a:ea typeface="+mn-ea"/>
                <a:cs typeface="+mn-cs"/>
              </a:rPr>
              <a:t>- Le niveau D permet d'obtenir après un stage de 3 ans le DEC : Diplôme d'Expert Comptable</a:t>
            </a:r>
          </a:p>
          <a:p>
            <a:endParaRPr lang="fr-FR" baseline="0" dirty="0"/>
          </a:p>
          <a:p>
            <a:r>
              <a:rPr lang="fr-FR" baseline="0" dirty="0"/>
              <a:t>Etablissements d’accueil : le lycée René Cassin à Strasbourg et le lycée Camille </a:t>
            </a:r>
            <a:r>
              <a:rPr lang="fr-FR" baseline="0" dirty="0" err="1"/>
              <a:t>See</a:t>
            </a:r>
            <a:r>
              <a:rPr lang="fr-FR" baseline="0" dirty="0"/>
              <a:t> à Colmar</a:t>
            </a:r>
          </a:p>
          <a:p>
            <a:endParaRPr lang="fr-FR" baseline="0" dirty="0"/>
          </a:p>
          <a:p>
            <a:r>
              <a:rPr lang="fr-FR" sz="1200" b="0" i="1" kern="1200" dirty="0">
                <a:solidFill>
                  <a:schemeClr val="tx1"/>
                </a:solidFill>
                <a:effectLst/>
                <a:latin typeface="+mn-lt"/>
                <a:ea typeface="+mn-ea"/>
                <a:cs typeface="+mn-cs"/>
              </a:rPr>
              <a:t>Les classes préparatoires au concours d’entrée à l’ENS de Cachan</a:t>
            </a:r>
          </a:p>
          <a:p>
            <a:endParaRPr lang="fr-FR" sz="1200" b="1" i="0" kern="1200" dirty="0">
              <a:solidFill>
                <a:schemeClr val="tx1"/>
              </a:solidFill>
              <a:effectLst/>
              <a:latin typeface="+mn-lt"/>
              <a:ea typeface="+mn-ea"/>
              <a:cs typeface="+mn-cs"/>
            </a:endParaRPr>
          </a:p>
          <a:p>
            <a:r>
              <a:rPr lang="fr-FR" sz="1200" b="0" i="0" kern="1200" dirty="0">
                <a:solidFill>
                  <a:schemeClr val="tx1"/>
                </a:solidFill>
                <a:effectLst/>
                <a:latin typeface="+mn-lt"/>
                <a:ea typeface="+mn-ea"/>
                <a:cs typeface="+mn-cs"/>
              </a:rPr>
              <a:t>Ces classes préparent en priorité au concours d’entrée à l’ENS Cachan en deux ans. Mais elles constituent</a:t>
            </a:r>
          </a:p>
          <a:p>
            <a:r>
              <a:rPr lang="fr-FR" sz="1200" b="0" i="0" kern="1200" dirty="0">
                <a:solidFill>
                  <a:schemeClr val="tx1"/>
                </a:solidFill>
                <a:effectLst/>
                <a:latin typeface="+mn-lt"/>
                <a:ea typeface="+mn-ea"/>
                <a:cs typeface="+mn-cs"/>
              </a:rPr>
              <a:t>également une préparation privilégiée pour de nombreux concours administratifs ou pour l’entrée dans une école</a:t>
            </a:r>
          </a:p>
          <a:p>
            <a:r>
              <a:rPr lang="fr-FR" sz="1200" b="0" i="0" kern="1200" dirty="0">
                <a:solidFill>
                  <a:schemeClr val="tx1"/>
                </a:solidFill>
                <a:effectLst/>
                <a:latin typeface="+mn-lt"/>
                <a:ea typeface="+mn-ea"/>
                <a:cs typeface="+mn-cs"/>
              </a:rPr>
              <a:t>de commerce. Leur spécificité réside dans leur étroite collaboration avec l’université.</a:t>
            </a:r>
          </a:p>
          <a:p>
            <a:r>
              <a:rPr lang="fr-FR" sz="1200" b="0" i="0" kern="1200" dirty="0">
                <a:solidFill>
                  <a:schemeClr val="tx1"/>
                </a:solidFill>
                <a:effectLst/>
                <a:latin typeface="+mn-lt"/>
                <a:ea typeface="+mn-ea"/>
                <a:cs typeface="+mn-cs"/>
              </a:rPr>
              <a:t> </a:t>
            </a:r>
          </a:p>
          <a:p>
            <a:r>
              <a:rPr lang="fr-FR" sz="1200" b="0" i="0" kern="1200" dirty="0">
                <a:solidFill>
                  <a:schemeClr val="tx1"/>
                </a:solidFill>
                <a:effectLst/>
                <a:latin typeface="+mn-lt"/>
                <a:ea typeface="+mn-ea"/>
                <a:cs typeface="+mn-cs"/>
              </a:rPr>
              <a:t>Certaines de ces classes préparatoires n’accueillent que des titulaires d’un bac général.</a:t>
            </a:r>
            <a:r>
              <a:rPr lang="fr-FR" sz="1200" b="0" i="0" kern="1200" baseline="0" dirty="0">
                <a:solidFill>
                  <a:schemeClr val="tx1"/>
                </a:solidFill>
                <a:effectLst/>
                <a:latin typeface="+mn-lt"/>
                <a:ea typeface="+mn-ea"/>
                <a:cs typeface="+mn-cs"/>
              </a:rPr>
              <a:t> </a:t>
            </a:r>
            <a:r>
              <a:rPr lang="fr-FR" sz="1200" b="0" i="0" kern="1200" dirty="0">
                <a:solidFill>
                  <a:schemeClr val="tx1"/>
                </a:solidFill>
                <a:effectLst/>
                <a:latin typeface="+mn-lt"/>
                <a:ea typeface="+mn-ea"/>
                <a:cs typeface="+mn-cs"/>
              </a:rPr>
              <a:t>D’autres classes sont </a:t>
            </a:r>
            <a:r>
              <a:rPr lang="fr-FR" sz="1200" b="1" i="0" kern="1200" dirty="0">
                <a:solidFill>
                  <a:schemeClr val="tx1"/>
                </a:solidFill>
                <a:effectLst/>
                <a:latin typeface="+mn-lt"/>
                <a:ea typeface="+mn-ea"/>
                <a:cs typeface="+mn-cs"/>
              </a:rPr>
              <a:t>réservées aux bacheliers STMG</a:t>
            </a:r>
            <a:r>
              <a:rPr lang="fr-FR" sz="1200" b="0" i="0" kern="1200" dirty="0">
                <a:solidFill>
                  <a:schemeClr val="tx1"/>
                </a:solidFill>
                <a:effectLst/>
                <a:latin typeface="+mn-lt"/>
                <a:ea typeface="+mn-ea"/>
                <a:cs typeface="+mn-cs"/>
              </a:rPr>
              <a:t> (elles ont été créées pour permettre aux élèves de poursuivre leurs études à l’université avec de très bonnes chances de réussite) ; d’autres encore accueillent les deux types de bacheliers.</a:t>
            </a:r>
          </a:p>
          <a:p>
            <a:endParaRPr lang="fr-FR" dirty="0"/>
          </a:p>
          <a:p>
            <a:r>
              <a:rPr lang="fr-FR" baseline="0" dirty="0"/>
              <a:t>Etablissements d’accueil : le lycée René Cassin avec l’université de Strasbourg</a:t>
            </a:r>
            <a:br>
              <a:rPr lang="fr-FR" dirty="0"/>
            </a:br>
            <a:endParaRPr lang="fr-FR" baseline="0" dirty="0"/>
          </a:p>
          <a:p>
            <a:endParaRPr lang="fr-FR" baseline="0" dirty="0"/>
          </a:p>
          <a:p>
            <a:r>
              <a:rPr lang="fr-FR" b="1" baseline="0" dirty="0">
                <a:solidFill>
                  <a:srgbClr val="00B050"/>
                </a:solidFill>
              </a:rPr>
              <a:t>Les Licences et Masters  (couleur verte)</a:t>
            </a:r>
          </a:p>
          <a:p>
            <a:endParaRPr lang="fr-FR" baseline="0" dirty="0"/>
          </a:p>
          <a:p>
            <a:r>
              <a:rPr lang="fr-FR" baseline="0" dirty="0"/>
              <a:t>Etudes longues également avec les licences générales en Economie-Gestion. Voici, par exemple, les formations proposées par la faculté des sciences économiques de Strasbourg (2012) :</a:t>
            </a:r>
          </a:p>
          <a:p>
            <a:endParaRPr lang="fr-FR" baseline="0" dirty="0"/>
          </a:p>
          <a:p>
            <a:pPr marL="171450" indent="-171450">
              <a:buFont typeface="Arial" pitchFamily="34" charset="0"/>
              <a:buChar char="•"/>
            </a:pPr>
            <a:r>
              <a:rPr lang="fr-FR" dirty="0"/>
              <a:t>une licence mention Economie-Gestion avec deux parcours : Gestion et Economie (trois options : Analyse économique, Economie quantitative et Actuariat)</a:t>
            </a:r>
          </a:p>
          <a:p>
            <a:pPr marL="171450" indent="-171450">
              <a:buFont typeface="Arial" pitchFamily="34" charset="0"/>
              <a:buChar char="•"/>
            </a:pPr>
            <a:r>
              <a:rPr lang="fr-FR" dirty="0"/>
              <a:t>une licence mention Mathématiques-Economie</a:t>
            </a:r>
          </a:p>
          <a:p>
            <a:pPr marL="171450" indent="-171450">
              <a:buFont typeface="Arial" pitchFamily="34" charset="0"/>
              <a:buChar char="•"/>
            </a:pPr>
            <a:r>
              <a:rPr lang="fr-FR" dirty="0"/>
              <a:t>une licence professionnelle mention Economie-Gestion spécialité Management des entreprises par la qualité</a:t>
            </a:r>
          </a:p>
          <a:p>
            <a:pPr marL="171450" indent="-171450">
              <a:buFont typeface="Arial" pitchFamily="34" charset="0"/>
              <a:buChar char="•"/>
            </a:pPr>
            <a:r>
              <a:rPr lang="fr-FR" dirty="0"/>
              <a:t>un master mention Analyse et politiques économiques avec 3 spécialités : Economie et management de l'innovation, Macroéconomie et politiques européennes, Statistique et économétrie</a:t>
            </a:r>
          </a:p>
          <a:p>
            <a:pPr marL="171450" indent="-171450">
              <a:buFont typeface="Arial" pitchFamily="34" charset="0"/>
              <a:buChar char="•"/>
            </a:pPr>
            <a:r>
              <a:rPr lang="fr-FR" dirty="0"/>
              <a:t>un master mention Finance avec 4 spécialités : Finance d'entreprise et pratique des marchés financiers, Gestion financière de la banque, Gestion juridique et financière, Actuariat et gestion du risque</a:t>
            </a:r>
          </a:p>
          <a:p>
            <a:pPr marL="171450" indent="-171450">
              <a:buFont typeface="Arial" pitchFamily="34" charset="0"/>
              <a:buChar char="•"/>
            </a:pPr>
            <a:r>
              <a:rPr lang="fr-FR" dirty="0"/>
              <a:t>un master mention Management des projets et des organisations avec 3 spécialités : Production, logistique, innovation, Management des projets internationaux, Qualité</a:t>
            </a:r>
          </a:p>
          <a:p>
            <a:pPr marL="171450" indent="-171450">
              <a:buFont typeface="Arial" pitchFamily="34" charset="0"/>
              <a:buChar char="•"/>
            </a:pPr>
            <a:r>
              <a:rPr lang="fr-FR" dirty="0"/>
              <a:t>un master mention Science, technologie et société</a:t>
            </a:r>
          </a:p>
          <a:p>
            <a:pPr marL="171450" indent="-171450">
              <a:buFont typeface="Arial" pitchFamily="34" charset="0"/>
              <a:buChar char="•"/>
            </a:pPr>
            <a:r>
              <a:rPr lang="fr-FR" dirty="0"/>
              <a:t>deux préparations à des concours : CAPES Sciences économiques et sociales et CAPET Economie-Gestion</a:t>
            </a:r>
          </a:p>
          <a:p>
            <a:endParaRPr lang="fr-FR" dirty="0"/>
          </a:p>
          <a:p>
            <a:r>
              <a:rPr lang="fr-FR" dirty="0"/>
              <a:t>Etablissement d’accueil : Université de Strasbourg</a:t>
            </a:r>
            <a:r>
              <a:rPr lang="fr-FR" baseline="0" dirty="0"/>
              <a:t> – pôle Economie-Gestion</a:t>
            </a:r>
          </a:p>
          <a:p>
            <a:endParaRPr lang="fr-FR" dirty="0"/>
          </a:p>
          <a:p>
            <a:r>
              <a:rPr lang="fr-FR" sz="1200" b="1" i="0" kern="1200" dirty="0">
                <a:solidFill>
                  <a:schemeClr val="tx1"/>
                </a:solidFill>
                <a:effectLst/>
                <a:latin typeface="+mn-lt"/>
                <a:ea typeface="+mn-ea"/>
                <a:cs typeface="+mn-cs"/>
              </a:rPr>
              <a:t>EGC</a:t>
            </a:r>
            <a:r>
              <a:rPr lang="fr-FR" sz="1200" b="0" i="0" kern="1200" dirty="0">
                <a:solidFill>
                  <a:schemeClr val="tx1"/>
                </a:solidFill>
                <a:effectLst/>
                <a:latin typeface="+mn-lt"/>
                <a:ea typeface="+mn-ea"/>
                <a:cs typeface="+mn-cs"/>
              </a:rPr>
              <a:t> est un réseau d'écoles de commerce et gestion</a:t>
            </a:r>
            <a:r>
              <a:rPr lang="fr-FR" sz="1200" b="0" i="0" kern="1200" baseline="0" dirty="0">
                <a:solidFill>
                  <a:schemeClr val="tx1"/>
                </a:solidFill>
                <a:effectLst/>
                <a:latin typeface="+mn-lt"/>
                <a:ea typeface="+mn-ea"/>
                <a:cs typeface="+mn-cs"/>
              </a:rPr>
              <a:t> (http://www.bachelor-egc.fr)</a:t>
            </a:r>
          </a:p>
        </p:txBody>
      </p:sp>
      <p:sp>
        <p:nvSpPr>
          <p:cNvPr id="4" name="Espace réservé du numéro de diapositive 3"/>
          <p:cNvSpPr>
            <a:spLocks noGrp="1"/>
          </p:cNvSpPr>
          <p:nvPr>
            <p:ph type="sldNum" sz="quarter" idx="5"/>
          </p:nvPr>
        </p:nvSpPr>
        <p:spPr/>
        <p:txBody>
          <a:bodyPr/>
          <a:lstStyle/>
          <a:p>
            <a:fld id="{2EA8E1CF-EAA1-43B6-92AE-63C3346E5291}" type="slidenum">
              <a:rPr lang="fr-FR" smtClean="0"/>
              <a:t>10</a:t>
            </a:fld>
            <a:endParaRPr lang="fr-FR"/>
          </a:p>
        </p:txBody>
      </p:sp>
    </p:spTree>
    <p:extLst>
      <p:ext uri="{BB962C8B-B14F-4D97-AF65-F5344CB8AC3E}">
        <p14:creationId xmlns:p14="http://schemas.microsoft.com/office/powerpoint/2010/main" val="2568450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4C2608-7A04-481B-BBA5-A2748ECFFCE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195C950-C32C-424E-9405-A238DE22B7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BA24C81-7EA6-4DDC-8E2F-D6634379566D}"/>
              </a:ext>
            </a:extLst>
          </p:cNvPr>
          <p:cNvSpPr>
            <a:spLocks noGrp="1"/>
          </p:cNvSpPr>
          <p:nvPr>
            <p:ph type="dt" sz="half" idx="10"/>
          </p:nvPr>
        </p:nvSpPr>
        <p:spPr/>
        <p:txBody>
          <a:bodyPr/>
          <a:lstStyle/>
          <a:p>
            <a:r>
              <a:rPr lang="fr-FR"/>
              <a:t>24/01/2021</a:t>
            </a:r>
          </a:p>
        </p:txBody>
      </p:sp>
      <p:sp>
        <p:nvSpPr>
          <p:cNvPr id="5" name="Espace réservé du pied de page 4">
            <a:extLst>
              <a:ext uri="{FF2B5EF4-FFF2-40B4-BE49-F238E27FC236}">
                <a16:creationId xmlns:a16="http://schemas.microsoft.com/office/drawing/2014/main" id="{F9D5DDE5-87F6-471C-8CAD-8AEFE1FDE812}"/>
              </a:ext>
            </a:extLst>
          </p:cNvPr>
          <p:cNvSpPr>
            <a:spLocks noGrp="1"/>
          </p:cNvSpPr>
          <p:nvPr>
            <p:ph type="ftr" sz="quarter" idx="11"/>
          </p:nvPr>
        </p:nvSpPr>
        <p:spPr/>
        <p:txBody>
          <a:bodyPr/>
          <a:lstStyle/>
          <a:p>
            <a:r>
              <a:rPr lang="fr-FR"/>
              <a:t>janvier 2021</a:t>
            </a:r>
          </a:p>
        </p:txBody>
      </p:sp>
      <p:sp>
        <p:nvSpPr>
          <p:cNvPr id="6" name="Espace réservé du numéro de diapositive 5">
            <a:extLst>
              <a:ext uri="{FF2B5EF4-FFF2-40B4-BE49-F238E27FC236}">
                <a16:creationId xmlns:a16="http://schemas.microsoft.com/office/drawing/2014/main" id="{158F6667-3B9E-496F-BA64-E2C5AB9EA923}"/>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1644493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3571B4-9918-439F-9FEB-374F2A804EB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FE079C4-0542-4AAE-A1FE-61531F84F02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9CAE090-AC71-44FC-984A-6DA9A6C5F39C}"/>
              </a:ext>
            </a:extLst>
          </p:cNvPr>
          <p:cNvSpPr>
            <a:spLocks noGrp="1"/>
          </p:cNvSpPr>
          <p:nvPr>
            <p:ph type="dt" sz="half" idx="10"/>
          </p:nvPr>
        </p:nvSpPr>
        <p:spPr/>
        <p:txBody>
          <a:bodyPr/>
          <a:lstStyle/>
          <a:p>
            <a:r>
              <a:rPr lang="fr-FR"/>
              <a:t>24/01/2021</a:t>
            </a:r>
          </a:p>
        </p:txBody>
      </p:sp>
      <p:sp>
        <p:nvSpPr>
          <p:cNvPr id="5" name="Espace réservé du pied de page 4">
            <a:extLst>
              <a:ext uri="{FF2B5EF4-FFF2-40B4-BE49-F238E27FC236}">
                <a16:creationId xmlns:a16="http://schemas.microsoft.com/office/drawing/2014/main" id="{2717AFBC-C3A3-49F0-8441-ED9D54B757DA}"/>
              </a:ext>
            </a:extLst>
          </p:cNvPr>
          <p:cNvSpPr>
            <a:spLocks noGrp="1"/>
          </p:cNvSpPr>
          <p:nvPr>
            <p:ph type="ftr" sz="quarter" idx="11"/>
          </p:nvPr>
        </p:nvSpPr>
        <p:spPr/>
        <p:txBody>
          <a:bodyPr/>
          <a:lstStyle/>
          <a:p>
            <a:r>
              <a:rPr lang="fr-FR"/>
              <a:t>janvier 2021</a:t>
            </a:r>
          </a:p>
        </p:txBody>
      </p:sp>
      <p:sp>
        <p:nvSpPr>
          <p:cNvPr id="6" name="Espace réservé du numéro de diapositive 5">
            <a:extLst>
              <a:ext uri="{FF2B5EF4-FFF2-40B4-BE49-F238E27FC236}">
                <a16:creationId xmlns:a16="http://schemas.microsoft.com/office/drawing/2014/main" id="{3447233C-C1E6-4237-9616-7BDB6ECF59AE}"/>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2627702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811129A-04E4-479B-9D28-3CFE1221A8A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698EC5C-EBCD-49D9-94C5-BA8E1EFA0E4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438C45A-DA40-494D-AFCD-CA91ADA0CB2E}"/>
              </a:ext>
            </a:extLst>
          </p:cNvPr>
          <p:cNvSpPr>
            <a:spLocks noGrp="1"/>
          </p:cNvSpPr>
          <p:nvPr>
            <p:ph type="dt" sz="half" idx="10"/>
          </p:nvPr>
        </p:nvSpPr>
        <p:spPr/>
        <p:txBody>
          <a:bodyPr/>
          <a:lstStyle/>
          <a:p>
            <a:r>
              <a:rPr lang="fr-FR"/>
              <a:t>24/01/2021</a:t>
            </a:r>
          </a:p>
        </p:txBody>
      </p:sp>
      <p:sp>
        <p:nvSpPr>
          <p:cNvPr id="5" name="Espace réservé du pied de page 4">
            <a:extLst>
              <a:ext uri="{FF2B5EF4-FFF2-40B4-BE49-F238E27FC236}">
                <a16:creationId xmlns:a16="http://schemas.microsoft.com/office/drawing/2014/main" id="{330D0F6F-21CF-49AE-8346-DC40A608AB93}"/>
              </a:ext>
            </a:extLst>
          </p:cNvPr>
          <p:cNvSpPr>
            <a:spLocks noGrp="1"/>
          </p:cNvSpPr>
          <p:nvPr>
            <p:ph type="ftr" sz="quarter" idx="11"/>
          </p:nvPr>
        </p:nvSpPr>
        <p:spPr/>
        <p:txBody>
          <a:bodyPr/>
          <a:lstStyle/>
          <a:p>
            <a:r>
              <a:rPr lang="fr-FR"/>
              <a:t>janvier 2021</a:t>
            </a:r>
          </a:p>
        </p:txBody>
      </p:sp>
      <p:sp>
        <p:nvSpPr>
          <p:cNvPr id="6" name="Espace réservé du numéro de diapositive 5">
            <a:extLst>
              <a:ext uri="{FF2B5EF4-FFF2-40B4-BE49-F238E27FC236}">
                <a16:creationId xmlns:a16="http://schemas.microsoft.com/office/drawing/2014/main" id="{4DDFD694-2124-498B-9C7E-CFBA7A9DA465}"/>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189730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F3EC09-7F5A-4CFA-97EC-190CF39BF58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C949883-001B-4DF3-A60F-890A391CDA8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71EF9BE-D6E8-4E53-BC02-055FA879E3FB}"/>
              </a:ext>
            </a:extLst>
          </p:cNvPr>
          <p:cNvSpPr>
            <a:spLocks noGrp="1"/>
          </p:cNvSpPr>
          <p:nvPr>
            <p:ph type="dt" sz="half" idx="10"/>
          </p:nvPr>
        </p:nvSpPr>
        <p:spPr/>
        <p:txBody>
          <a:bodyPr/>
          <a:lstStyle/>
          <a:p>
            <a:r>
              <a:rPr lang="fr-FR"/>
              <a:t>24/01/2021</a:t>
            </a:r>
          </a:p>
        </p:txBody>
      </p:sp>
      <p:sp>
        <p:nvSpPr>
          <p:cNvPr id="5" name="Espace réservé du pied de page 4">
            <a:extLst>
              <a:ext uri="{FF2B5EF4-FFF2-40B4-BE49-F238E27FC236}">
                <a16:creationId xmlns:a16="http://schemas.microsoft.com/office/drawing/2014/main" id="{64545170-62DF-4653-A83D-A2C2F89E7319}"/>
              </a:ext>
            </a:extLst>
          </p:cNvPr>
          <p:cNvSpPr>
            <a:spLocks noGrp="1"/>
          </p:cNvSpPr>
          <p:nvPr>
            <p:ph type="ftr" sz="quarter" idx="11"/>
          </p:nvPr>
        </p:nvSpPr>
        <p:spPr/>
        <p:txBody>
          <a:bodyPr/>
          <a:lstStyle/>
          <a:p>
            <a:r>
              <a:rPr lang="fr-FR"/>
              <a:t>janvier 2021</a:t>
            </a:r>
          </a:p>
        </p:txBody>
      </p:sp>
      <p:sp>
        <p:nvSpPr>
          <p:cNvPr id="6" name="Espace réservé du numéro de diapositive 5">
            <a:extLst>
              <a:ext uri="{FF2B5EF4-FFF2-40B4-BE49-F238E27FC236}">
                <a16:creationId xmlns:a16="http://schemas.microsoft.com/office/drawing/2014/main" id="{E14BF37A-9786-4E79-8C2E-4B3B215BEDFD}"/>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1882620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89D084-7B40-4699-A9C1-0DF010BBFD7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08BAF5B-80D8-4FC3-A3BE-DAB62B0221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966F346-405D-455B-9A8A-D476B24D14EA}"/>
              </a:ext>
            </a:extLst>
          </p:cNvPr>
          <p:cNvSpPr>
            <a:spLocks noGrp="1"/>
          </p:cNvSpPr>
          <p:nvPr>
            <p:ph type="dt" sz="half" idx="10"/>
          </p:nvPr>
        </p:nvSpPr>
        <p:spPr/>
        <p:txBody>
          <a:bodyPr/>
          <a:lstStyle/>
          <a:p>
            <a:r>
              <a:rPr lang="fr-FR"/>
              <a:t>24/01/2021</a:t>
            </a:r>
          </a:p>
        </p:txBody>
      </p:sp>
      <p:sp>
        <p:nvSpPr>
          <p:cNvPr id="5" name="Espace réservé du pied de page 4">
            <a:extLst>
              <a:ext uri="{FF2B5EF4-FFF2-40B4-BE49-F238E27FC236}">
                <a16:creationId xmlns:a16="http://schemas.microsoft.com/office/drawing/2014/main" id="{91F95764-D153-4BA4-8E7A-4474D0F5A9B4}"/>
              </a:ext>
            </a:extLst>
          </p:cNvPr>
          <p:cNvSpPr>
            <a:spLocks noGrp="1"/>
          </p:cNvSpPr>
          <p:nvPr>
            <p:ph type="ftr" sz="quarter" idx="11"/>
          </p:nvPr>
        </p:nvSpPr>
        <p:spPr/>
        <p:txBody>
          <a:bodyPr/>
          <a:lstStyle/>
          <a:p>
            <a:r>
              <a:rPr lang="fr-FR"/>
              <a:t>janvier 2021</a:t>
            </a:r>
          </a:p>
        </p:txBody>
      </p:sp>
      <p:sp>
        <p:nvSpPr>
          <p:cNvPr id="6" name="Espace réservé du numéro de diapositive 5">
            <a:extLst>
              <a:ext uri="{FF2B5EF4-FFF2-40B4-BE49-F238E27FC236}">
                <a16:creationId xmlns:a16="http://schemas.microsoft.com/office/drawing/2014/main" id="{0337720B-248F-4DA8-B370-A05787BCDF48}"/>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878182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E2158B-AA51-4C31-8DAF-A6311E56EA2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1CE129A-72E2-4B92-B770-50F2950FA99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9EDE408-9160-425C-A34A-3F132068584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7BCEEA5-A178-4658-B1C5-12130BA35E63}"/>
              </a:ext>
            </a:extLst>
          </p:cNvPr>
          <p:cNvSpPr>
            <a:spLocks noGrp="1"/>
          </p:cNvSpPr>
          <p:nvPr>
            <p:ph type="dt" sz="half" idx="10"/>
          </p:nvPr>
        </p:nvSpPr>
        <p:spPr/>
        <p:txBody>
          <a:bodyPr/>
          <a:lstStyle/>
          <a:p>
            <a:r>
              <a:rPr lang="fr-FR"/>
              <a:t>24/01/2021</a:t>
            </a:r>
          </a:p>
        </p:txBody>
      </p:sp>
      <p:sp>
        <p:nvSpPr>
          <p:cNvPr id="6" name="Espace réservé du pied de page 5">
            <a:extLst>
              <a:ext uri="{FF2B5EF4-FFF2-40B4-BE49-F238E27FC236}">
                <a16:creationId xmlns:a16="http://schemas.microsoft.com/office/drawing/2014/main" id="{936A2BB1-D7D2-48D6-89E2-7B836AFD40E3}"/>
              </a:ext>
            </a:extLst>
          </p:cNvPr>
          <p:cNvSpPr>
            <a:spLocks noGrp="1"/>
          </p:cNvSpPr>
          <p:nvPr>
            <p:ph type="ftr" sz="quarter" idx="11"/>
          </p:nvPr>
        </p:nvSpPr>
        <p:spPr/>
        <p:txBody>
          <a:bodyPr/>
          <a:lstStyle/>
          <a:p>
            <a:r>
              <a:rPr lang="fr-FR"/>
              <a:t>janvier 2021</a:t>
            </a:r>
          </a:p>
        </p:txBody>
      </p:sp>
      <p:sp>
        <p:nvSpPr>
          <p:cNvPr id="7" name="Espace réservé du numéro de diapositive 6">
            <a:extLst>
              <a:ext uri="{FF2B5EF4-FFF2-40B4-BE49-F238E27FC236}">
                <a16:creationId xmlns:a16="http://schemas.microsoft.com/office/drawing/2014/main" id="{CD9B6666-CC35-4DF7-AD63-8A3ACA546755}"/>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3319402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B87909-CA8E-4DAE-9D4F-507B7C2DA8E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6956231-0E38-4908-BEB0-BAA75F6BE2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01A8834-BC27-49E5-9BC2-E0AA2F5DA5F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5208BAD-133E-4ACC-901E-A5D640C994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DD4542F-6E0D-44EE-A7DF-91D203FB076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15AFB89-5DB2-46E8-8FD3-267523099434}"/>
              </a:ext>
            </a:extLst>
          </p:cNvPr>
          <p:cNvSpPr>
            <a:spLocks noGrp="1"/>
          </p:cNvSpPr>
          <p:nvPr>
            <p:ph type="dt" sz="half" idx="10"/>
          </p:nvPr>
        </p:nvSpPr>
        <p:spPr/>
        <p:txBody>
          <a:bodyPr/>
          <a:lstStyle/>
          <a:p>
            <a:r>
              <a:rPr lang="fr-FR"/>
              <a:t>24/01/2021</a:t>
            </a:r>
          </a:p>
        </p:txBody>
      </p:sp>
      <p:sp>
        <p:nvSpPr>
          <p:cNvPr id="8" name="Espace réservé du pied de page 7">
            <a:extLst>
              <a:ext uri="{FF2B5EF4-FFF2-40B4-BE49-F238E27FC236}">
                <a16:creationId xmlns:a16="http://schemas.microsoft.com/office/drawing/2014/main" id="{A2AC7133-43B3-4026-A356-831448AF691D}"/>
              </a:ext>
            </a:extLst>
          </p:cNvPr>
          <p:cNvSpPr>
            <a:spLocks noGrp="1"/>
          </p:cNvSpPr>
          <p:nvPr>
            <p:ph type="ftr" sz="quarter" idx="11"/>
          </p:nvPr>
        </p:nvSpPr>
        <p:spPr/>
        <p:txBody>
          <a:bodyPr/>
          <a:lstStyle/>
          <a:p>
            <a:r>
              <a:rPr lang="fr-FR"/>
              <a:t>janvier 2021</a:t>
            </a:r>
          </a:p>
        </p:txBody>
      </p:sp>
      <p:sp>
        <p:nvSpPr>
          <p:cNvPr id="9" name="Espace réservé du numéro de diapositive 8">
            <a:extLst>
              <a:ext uri="{FF2B5EF4-FFF2-40B4-BE49-F238E27FC236}">
                <a16:creationId xmlns:a16="http://schemas.microsoft.com/office/drawing/2014/main" id="{4B76632D-9832-46DB-9FFD-1F0493D12F1F}"/>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909782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B60813-FA8A-452A-9B55-6018D50668F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C19D539-D942-4EF6-91F8-F2EB1B3214F4}"/>
              </a:ext>
            </a:extLst>
          </p:cNvPr>
          <p:cNvSpPr>
            <a:spLocks noGrp="1"/>
          </p:cNvSpPr>
          <p:nvPr>
            <p:ph type="dt" sz="half" idx="10"/>
          </p:nvPr>
        </p:nvSpPr>
        <p:spPr/>
        <p:txBody>
          <a:bodyPr/>
          <a:lstStyle/>
          <a:p>
            <a:r>
              <a:rPr lang="fr-FR"/>
              <a:t>24/01/2021</a:t>
            </a:r>
          </a:p>
        </p:txBody>
      </p:sp>
      <p:sp>
        <p:nvSpPr>
          <p:cNvPr id="4" name="Espace réservé du pied de page 3">
            <a:extLst>
              <a:ext uri="{FF2B5EF4-FFF2-40B4-BE49-F238E27FC236}">
                <a16:creationId xmlns:a16="http://schemas.microsoft.com/office/drawing/2014/main" id="{6CF8B391-32DE-4D77-91D7-71C4E093966A}"/>
              </a:ext>
            </a:extLst>
          </p:cNvPr>
          <p:cNvSpPr>
            <a:spLocks noGrp="1"/>
          </p:cNvSpPr>
          <p:nvPr>
            <p:ph type="ftr" sz="quarter" idx="11"/>
          </p:nvPr>
        </p:nvSpPr>
        <p:spPr/>
        <p:txBody>
          <a:bodyPr/>
          <a:lstStyle/>
          <a:p>
            <a:r>
              <a:rPr lang="fr-FR"/>
              <a:t>janvier 2021</a:t>
            </a:r>
          </a:p>
        </p:txBody>
      </p:sp>
      <p:sp>
        <p:nvSpPr>
          <p:cNvPr id="5" name="Espace réservé du numéro de diapositive 4">
            <a:extLst>
              <a:ext uri="{FF2B5EF4-FFF2-40B4-BE49-F238E27FC236}">
                <a16:creationId xmlns:a16="http://schemas.microsoft.com/office/drawing/2014/main" id="{DAE1067E-A873-46BB-9CC4-50C483CFAC8F}"/>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66955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BBAB1AB-3A48-4D7F-89F8-3200632BE0D1}"/>
              </a:ext>
            </a:extLst>
          </p:cNvPr>
          <p:cNvSpPr>
            <a:spLocks noGrp="1"/>
          </p:cNvSpPr>
          <p:nvPr>
            <p:ph type="dt" sz="half" idx="10"/>
          </p:nvPr>
        </p:nvSpPr>
        <p:spPr/>
        <p:txBody>
          <a:bodyPr/>
          <a:lstStyle/>
          <a:p>
            <a:r>
              <a:rPr lang="fr-FR"/>
              <a:t>24/01/2021</a:t>
            </a:r>
          </a:p>
        </p:txBody>
      </p:sp>
      <p:sp>
        <p:nvSpPr>
          <p:cNvPr id="3" name="Espace réservé du pied de page 2">
            <a:extLst>
              <a:ext uri="{FF2B5EF4-FFF2-40B4-BE49-F238E27FC236}">
                <a16:creationId xmlns:a16="http://schemas.microsoft.com/office/drawing/2014/main" id="{7AAD6F00-C107-4AE5-BB23-57BA06C5A676}"/>
              </a:ext>
            </a:extLst>
          </p:cNvPr>
          <p:cNvSpPr>
            <a:spLocks noGrp="1"/>
          </p:cNvSpPr>
          <p:nvPr>
            <p:ph type="ftr" sz="quarter" idx="11"/>
          </p:nvPr>
        </p:nvSpPr>
        <p:spPr/>
        <p:txBody>
          <a:bodyPr/>
          <a:lstStyle/>
          <a:p>
            <a:r>
              <a:rPr lang="fr-FR"/>
              <a:t>janvier 2021</a:t>
            </a:r>
          </a:p>
        </p:txBody>
      </p:sp>
      <p:sp>
        <p:nvSpPr>
          <p:cNvPr id="4" name="Espace réservé du numéro de diapositive 3">
            <a:extLst>
              <a:ext uri="{FF2B5EF4-FFF2-40B4-BE49-F238E27FC236}">
                <a16:creationId xmlns:a16="http://schemas.microsoft.com/office/drawing/2014/main" id="{6F11F835-3FCD-4837-B7D4-D337574A202B}"/>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226168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EA301D-2E5C-4D53-8B88-2DC3B5D9969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A147920-9445-467B-96EE-339B4E8F9C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026C7D7-DC96-4946-9902-FF808BD5C2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99C2874-2276-4E3F-9686-A2ECB8150D08}"/>
              </a:ext>
            </a:extLst>
          </p:cNvPr>
          <p:cNvSpPr>
            <a:spLocks noGrp="1"/>
          </p:cNvSpPr>
          <p:nvPr>
            <p:ph type="dt" sz="half" idx="10"/>
          </p:nvPr>
        </p:nvSpPr>
        <p:spPr/>
        <p:txBody>
          <a:bodyPr/>
          <a:lstStyle/>
          <a:p>
            <a:r>
              <a:rPr lang="fr-FR"/>
              <a:t>24/01/2021</a:t>
            </a:r>
          </a:p>
        </p:txBody>
      </p:sp>
      <p:sp>
        <p:nvSpPr>
          <p:cNvPr id="6" name="Espace réservé du pied de page 5">
            <a:extLst>
              <a:ext uri="{FF2B5EF4-FFF2-40B4-BE49-F238E27FC236}">
                <a16:creationId xmlns:a16="http://schemas.microsoft.com/office/drawing/2014/main" id="{46342C67-D839-4059-BA8A-C00B0F0F46FA}"/>
              </a:ext>
            </a:extLst>
          </p:cNvPr>
          <p:cNvSpPr>
            <a:spLocks noGrp="1"/>
          </p:cNvSpPr>
          <p:nvPr>
            <p:ph type="ftr" sz="quarter" idx="11"/>
          </p:nvPr>
        </p:nvSpPr>
        <p:spPr/>
        <p:txBody>
          <a:bodyPr/>
          <a:lstStyle/>
          <a:p>
            <a:r>
              <a:rPr lang="fr-FR"/>
              <a:t>janvier 2021</a:t>
            </a:r>
          </a:p>
        </p:txBody>
      </p:sp>
      <p:sp>
        <p:nvSpPr>
          <p:cNvPr id="7" name="Espace réservé du numéro de diapositive 6">
            <a:extLst>
              <a:ext uri="{FF2B5EF4-FFF2-40B4-BE49-F238E27FC236}">
                <a16:creationId xmlns:a16="http://schemas.microsoft.com/office/drawing/2014/main" id="{C16BA150-117A-44CA-846F-A82BBD71BC2B}"/>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796737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8198C5-430D-426D-BF30-DECC1FD4207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6F750B5-163D-4B68-8CA7-BA41DB3CF5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3CF8607-C4BB-4F4C-AE26-DA6EF735A9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283BBCE-52FB-45A1-BFF5-1FC285A49054}"/>
              </a:ext>
            </a:extLst>
          </p:cNvPr>
          <p:cNvSpPr>
            <a:spLocks noGrp="1"/>
          </p:cNvSpPr>
          <p:nvPr>
            <p:ph type="dt" sz="half" idx="10"/>
          </p:nvPr>
        </p:nvSpPr>
        <p:spPr/>
        <p:txBody>
          <a:bodyPr/>
          <a:lstStyle/>
          <a:p>
            <a:r>
              <a:rPr lang="fr-FR"/>
              <a:t>24/01/2021</a:t>
            </a:r>
          </a:p>
        </p:txBody>
      </p:sp>
      <p:sp>
        <p:nvSpPr>
          <p:cNvPr id="6" name="Espace réservé du pied de page 5">
            <a:extLst>
              <a:ext uri="{FF2B5EF4-FFF2-40B4-BE49-F238E27FC236}">
                <a16:creationId xmlns:a16="http://schemas.microsoft.com/office/drawing/2014/main" id="{A0BBB294-956B-40EC-A126-3B1439652C38}"/>
              </a:ext>
            </a:extLst>
          </p:cNvPr>
          <p:cNvSpPr>
            <a:spLocks noGrp="1"/>
          </p:cNvSpPr>
          <p:nvPr>
            <p:ph type="ftr" sz="quarter" idx="11"/>
          </p:nvPr>
        </p:nvSpPr>
        <p:spPr/>
        <p:txBody>
          <a:bodyPr/>
          <a:lstStyle/>
          <a:p>
            <a:r>
              <a:rPr lang="fr-FR"/>
              <a:t>janvier 2021</a:t>
            </a:r>
          </a:p>
        </p:txBody>
      </p:sp>
      <p:sp>
        <p:nvSpPr>
          <p:cNvPr id="7" name="Espace réservé du numéro de diapositive 6">
            <a:extLst>
              <a:ext uri="{FF2B5EF4-FFF2-40B4-BE49-F238E27FC236}">
                <a16:creationId xmlns:a16="http://schemas.microsoft.com/office/drawing/2014/main" id="{2900D323-8B31-4B81-8045-2ADD52F3D159}"/>
              </a:ext>
            </a:extLst>
          </p:cNvPr>
          <p:cNvSpPr>
            <a:spLocks noGrp="1"/>
          </p:cNvSpPr>
          <p:nvPr>
            <p:ph type="sldNum" sz="quarter" idx="12"/>
          </p:nvPr>
        </p:nvSpPr>
        <p:spPr/>
        <p:txBody>
          <a:bodyPr/>
          <a:lstStyle/>
          <a:p>
            <a:fld id="{E990ECE9-0B62-47CC-9363-47A2DB41D1DA}" type="slidenum">
              <a:rPr lang="fr-FR" smtClean="0"/>
              <a:t>‹N°›</a:t>
            </a:fld>
            <a:endParaRPr lang="fr-FR"/>
          </a:p>
        </p:txBody>
      </p:sp>
    </p:spTree>
    <p:extLst>
      <p:ext uri="{BB962C8B-B14F-4D97-AF65-F5344CB8AC3E}">
        <p14:creationId xmlns:p14="http://schemas.microsoft.com/office/powerpoint/2010/main" val="954710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C12FB57-E248-422D-99E2-173E8DDFFF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A95FC58-AE9B-4CB7-B5B5-E49F021E69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E4CC0E2-0D0C-4D93-95E6-435D31CA72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24/01/2021</a:t>
            </a:r>
          </a:p>
        </p:txBody>
      </p:sp>
      <p:sp>
        <p:nvSpPr>
          <p:cNvPr id="5" name="Espace réservé du pied de page 4">
            <a:extLst>
              <a:ext uri="{FF2B5EF4-FFF2-40B4-BE49-F238E27FC236}">
                <a16:creationId xmlns:a16="http://schemas.microsoft.com/office/drawing/2014/main" id="{EC37911E-1CF3-493D-AD7E-17CBD471DB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janvier 2021</a:t>
            </a:r>
          </a:p>
        </p:txBody>
      </p:sp>
      <p:sp>
        <p:nvSpPr>
          <p:cNvPr id="6" name="Espace réservé du numéro de diapositive 5">
            <a:extLst>
              <a:ext uri="{FF2B5EF4-FFF2-40B4-BE49-F238E27FC236}">
                <a16:creationId xmlns:a16="http://schemas.microsoft.com/office/drawing/2014/main" id="{9C17B661-8B59-43C4-BEF7-8709B7A55B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0ECE9-0B62-47CC-9363-47A2DB41D1DA}" type="slidenum">
              <a:rPr lang="fr-FR" smtClean="0"/>
              <a:t>‹N°›</a:t>
            </a:fld>
            <a:endParaRPr lang="fr-FR"/>
          </a:p>
        </p:txBody>
      </p:sp>
    </p:spTree>
    <p:extLst>
      <p:ext uri="{BB962C8B-B14F-4D97-AF65-F5344CB8AC3E}">
        <p14:creationId xmlns:p14="http://schemas.microsoft.com/office/powerpoint/2010/main" val="3618994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svg"/><Relationship Id="rId18" Type="http://schemas.openxmlformats.org/officeDocument/2006/relationships/image" Target="../media/image14.png"/><Relationship Id="rId3" Type="http://schemas.openxmlformats.org/officeDocument/2006/relationships/diagramData" Target="../diagrams/data6.xml"/><Relationship Id="rId7" Type="http://schemas.microsoft.com/office/2007/relationships/diagramDrawing" Target="../diagrams/drawing6.xml"/><Relationship Id="rId12" Type="http://schemas.openxmlformats.org/officeDocument/2006/relationships/image" Target="../media/image8.png"/><Relationship Id="rId17" Type="http://schemas.openxmlformats.org/officeDocument/2006/relationships/image" Target="../media/image13.svg"/><Relationship Id="rId2" Type="http://schemas.openxmlformats.org/officeDocument/2006/relationships/notesSlide" Target="../notesSlides/notesSlide6.xml"/><Relationship Id="rId16"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image" Target="../media/image7.svg"/><Relationship Id="rId5" Type="http://schemas.openxmlformats.org/officeDocument/2006/relationships/diagramQuickStyle" Target="../diagrams/quickStyle6.xml"/><Relationship Id="rId15" Type="http://schemas.openxmlformats.org/officeDocument/2006/relationships/image" Target="../media/image11.svg"/><Relationship Id="rId10" Type="http://schemas.openxmlformats.org/officeDocument/2006/relationships/image" Target="../media/image6.png"/><Relationship Id="rId19" Type="http://schemas.openxmlformats.org/officeDocument/2006/relationships/image" Target="../media/image15.svg"/><Relationship Id="rId4" Type="http://schemas.openxmlformats.org/officeDocument/2006/relationships/diagramLayout" Target="../diagrams/layout6.xml"/><Relationship Id="rId9" Type="http://schemas.openxmlformats.org/officeDocument/2006/relationships/image" Target="../media/image5.svg"/><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92A43EBC-61A3-4CE0-A744-2190CE82DD04}"/>
              </a:ext>
            </a:extLst>
          </p:cNvPr>
          <p:cNvSpPr>
            <a:spLocks noGrp="1"/>
          </p:cNvSpPr>
          <p:nvPr>
            <p:ph type="subTitle" idx="1"/>
          </p:nvPr>
        </p:nvSpPr>
        <p:spPr>
          <a:xfrm>
            <a:off x="1524000" y="4751825"/>
            <a:ext cx="9144000" cy="1655762"/>
          </a:xfrm>
        </p:spPr>
        <p:txBody>
          <a:bodyPr/>
          <a:lstStyle/>
          <a:p>
            <a:pPr algn="r"/>
            <a:r>
              <a:rPr lang="fr-FR" dirty="0"/>
              <a:t>Présentation destinée aux élèves</a:t>
            </a:r>
          </a:p>
          <a:p>
            <a:pPr algn="r"/>
            <a:r>
              <a:rPr lang="fr-FR" dirty="0"/>
              <a:t>de troisième et de seconde</a:t>
            </a:r>
          </a:p>
        </p:txBody>
      </p:sp>
      <p:sp>
        <p:nvSpPr>
          <p:cNvPr id="6" name="ZoneTexte 5">
            <a:extLst>
              <a:ext uri="{FF2B5EF4-FFF2-40B4-BE49-F238E27FC236}">
                <a16:creationId xmlns:a16="http://schemas.microsoft.com/office/drawing/2014/main" id="{A0F6F354-DF17-48AB-A84D-4A077AFB5B2E}"/>
              </a:ext>
            </a:extLst>
          </p:cNvPr>
          <p:cNvSpPr txBox="1"/>
          <p:nvPr/>
        </p:nvSpPr>
        <p:spPr>
          <a:xfrm>
            <a:off x="1408922" y="1371600"/>
            <a:ext cx="5178490" cy="923330"/>
          </a:xfrm>
          <a:prstGeom prst="rect">
            <a:avLst/>
          </a:prstGeom>
          <a:noFill/>
        </p:spPr>
        <p:txBody>
          <a:bodyPr wrap="square" rtlCol="0">
            <a:spAutoFit/>
          </a:bodyPr>
          <a:lstStyle/>
          <a:p>
            <a:r>
              <a:rPr lang="fr-FR" sz="5400" dirty="0"/>
              <a:t>Le BAC techno </a:t>
            </a:r>
            <a:r>
              <a:rPr lang="fr-FR" sz="2800" i="1" dirty="0"/>
              <a:t>série</a:t>
            </a:r>
            <a:endParaRPr lang="fr-FR" i="1" dirty="0"/>
          </a:p>
        </p:txBody>
      </p:sp>
      <p:sp>
        <p:nvSpPr>
          <p:cNvPr id="7" name="ZoneTexte 6">
            <a:extLst>
              <a:ext uri="{FF2B5EF4-FFF2-40B4-BE49-F238E27FC236}">
                <a16:creationId xmlns:a16="http://schemas.microsoft.com/office/drawing/2014/main" id="{B4CE25B2-8850-4335-BAA8-729306BD2C7D}"/>
              </a:ext>
            </a:extLst>
          </p:cNvPr>
          <p:cNvSpPr txBox="1"/>
          <p:nvPr/>
        </p:nvSpPr>
        <p:spPr>
          <a:xfrm>
            <a:off x="5561045" y="2463282"/>
            <a:ext cx="5878286" cy="1938992"/>
          </a:xfrm>
          <a:prstGeom prst="rect">
            <a:avLst/>
          </a:prstGeom>
          <a:noFill/>
        </p:spPr>
        <p:txBody>
          <a:bodyPr wrap="square" rtlCol="0">
            <a:spAutoFit/>
          </a:bodyPr>
          <a:lstStyle/>
          <a:p>
            <a:r>
              <a:rPr lang="fr-FR" sz="6000" b="1" dirty="0">
                <a:solidFill>
                  <a:srgbClr val="C00000"/>
                </a:solidFill>
              </a:rPr>
              <a:t>M</a:t>
            </a:r>
            <a:r>
              <a:rPr lang="fr-FR" sz="6000" b="1" dirty="0"/>
              <a:t>anagement</a:t>
            </a:r>
            <a:r>
              <a:rPr lang="fr-FR" sz="5400" dirty="0"/>
              <a:t> </a:t>
            </a:r>
            <a:r>
              <a:rPr lang="fr-FR" sz="2800" i="1" dirty="0"/>
              <a:t>et</a:t>
            </a:r>
          </a:p>
          <a:p>
            <a:r>
              <a:rPr lang="fr-FR" sz="6000" b="1" dirty="0">
                <a:solidFill>
                  <a:srgbClr val="C00000"/>
                </a:solidFill>
              </a:rPr>
              <a:t>G</a:t>
            </a:r>
            <a:r>
              <a:rPr lang="fr-FR" sz="6000" b="1" dirty="0"/>
              <a:t>estion</a:t>
            </a:r>
          </a:p>
        </p:txBody>
      </p:sp>
      <p:pic>
        <p:nvPicPr>
          <p:cNvPr id="9" name="Image 8">
            <a:extLst>
              <a:ext uri="{FF2B5EF4-FFF2-40B4-BE49-F238E27FC236}">
                <a16:creationId xmlns:a16="http://schemas.microsoft.com/office/drawing/2014/main" id="{A27F394E-F317-4068-AC80-E9EBE4E84D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1688" y="5291571"/>
            <a:ext cx="2134467" cy="1333454"/>
          </a:xfrm>
          <a:prstGeom prst="rect">
            <a:avLst/>
          </a:prstGeom>
        </p:spPr>
      </p:pic>
      <p:sp>
        <p:nvSpPr>
          <p:cNvPr id="10" name="Espace réservé du pied de page 9">
            <a:extLst>
              <a:ext uri="{FF2B5EF4-FFF2-40B4-BE49-F238E27FC236}">
                <a16:creationId xmlns:a16="http://schemas.microsoft.com/office/drawing/2014/main" id="{7683F014-2E3A-4765-8B6B-0A6880C55C24}"/>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3115392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E8CB72-3055-45C7-BD9F-20D40A8157D4}"/>
              </a:ext>
            </a:extLst>
          </p:cNvPr>
          <p:cNvSpPr>
            <a:spLocks noGrp="1"/>
          </p:cNvSpPr>
          <p:nvPr>
            <p:ph type="title"/>
          </p:nvPr>
        </p:nvSpPr>
        <p:spPr>
          <a:xfrm>
            <a:off x="838200" y="154560"/>
            <a:ext cx="10515600" cy="1325563"/>
          </a:xfrm>
        </p:spPr>
        <p:txBody>
          <a:bodyPr/>
          <a:lstStyle/>
          <a:p>
            <a:r>
              <a:rPr lang="fr-FR" dirty="0"/>
              <a:t>La poursuite d’études après le bac </a:t>
            </a:r>
            <a:r>
              <a:rPr lang="fr-FR" b="1" dirty="0">
                <a:solidFill>
                  <a:srgbClr val="C00000"/>
                </a:solidFill>
              </a:rPr>
              <a:t>STMG</a:t>
            </a:r>
          </a:p>
        </p:txBody>
      </p:sp>
      <p:pic>
        <p:nvPicPr>
          <p:cNvPr id="5" name="Espace réservé du contenu 4" descr="Une image contenant texte, équipement électronique&#10;&#10;Description générée automatiquement">
            <a:extLst>
              <a:ext uri="{FF2B5EF4-FFF2-40B4-BE49-F238E27FC236}">
                <a16:creationId xmlns:a16="http://schemas.microsoft.com/office/drawing/2014/main" id="{CB5F328A-104E-451B-8F97-D2EA2F31A2C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63479" y="1152196"/>
            <a:ext cx="8265041" cy="5551244"/>
          </a:xfrm>
        </p:spPr>
      </p:pic>
      <p:sp>
        <p:nvSpPr>
          <p:cNvPr id="6" name="Espace réservé du pied de page 5">
            <a:extLst>
              <a:ext uri="{FF2B5EF4-FFF2-40B4-BE49-F238E27FC236}">
                <a16:creationId xmlns:a16="http://schemas.microsoft.com/office/drawing/2014/main" id="{16C693C4-E937-4D01-A8AA-C1F059E3F895}"/>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3003475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C:\Users\TEST\Desktop\images.jpg">
            <a:extLst>
              <a:ext uri="{FF2B5EF4-FFF2-40B4-BE49-F238E27FC236}">
                <a16:creationId xmlns:a16="http://schemas.microsoft.com/office/drawing/2014/main" id="{FFE13582-F343-474A-B9F9-A46AF4F3E2FE}"/>
              </a:ext>
            </a:extLst>
          </p:cNvPr>
          <p:cNvPicPr>
            <a:picLocks noChangeAspect="1" noChangeArrowheads="1"/>
          </p:cNvPicPr>
          <p:nvPr/>
        </p:nvPicPr>
        <p:blipFill>
          <a:blip r:embed="rId2" cstate="print"/>
          <a:srcRect/>
          <a:stretch>
            <a:fillRect/>
          </a:stretch>
        </p:blipFill>
        <p:spPr bwMode="auto">
          <a:xfrm>
            <a:off x="3201600" y="1552237"/>
            <a:ext cx="1560720" cy="826406"/>
          </a:xfrm>
          <a:prstGeom prst="rect">
            <a:avLst/>
          </a:prstGeom>
          <a:noFill/>
        </p:spPr>
      </p:pic>
      <p:sp>
        <p:nvSpPr>
          <p:cNvPr id="2" name="Titre 1">
            <a:extLst>
              <a:ext uri="{FF2B5EF4-FFF2-40B4-BE49-F238E27FC236}">
                <a16:creationId xmlns:a16="http://schemas.microsoft.com/office/drawing/2014/main" id="{86BA9325-28D4-40D8-90E1-DAC48BFD39AC}"/>
              </a:ext>
            </a:extLst>
          </p:cNvPr>
          <p:cNvSpPr>
            <a:spLocks noGrp="1"/>
          </p:cNvSpPr>
          <p:nvPr>
            <p:ph type="title"/>
          </p:nvPr>
        </p:nvSpPr>
        <p:spPr/>
        <p:txBody>
          <a:bodyPr/>
          <a:lstStyle/>
          <a:p>
            <a:r>
              <a:rPr lang="fr-FR" dirty="0"/>
              <a:t>Secteurs d’activités et métiers</a:t>
            </a:r>
          </a:p>
        </p:txBody>
      </p:sp>
      <p:sp>
        <p:nvSpPr>
          <p:cNvPr id="4" name="Espace réservé du contenu 5">
            <a:extLst>
              <a:ext uri="{FF2B5EF4-FFF2-40B4-BE49-F238E27FC236}">
                <a16:creationId xmlns:a16="http://schemas.microsoft.com/office/drawing/2014/main" id="{E1E106FB-5C32-4918-A5E0-5F7EE28D6664}"/>
              </a:ext>
            </a:extLst>
          </p:cNvPr>
          <p:cNvSpPr txBox="1">
            <a:spLocks/>
          </p:cNvSpPr>
          <p:nvPr/>
        </p:nvSpPr>
        <p:spPr>
          <a:xfrm>
            <a:off x="611560" y="1340768"/>
            <a:ext cx="8229600" cy="452596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fr-FR" dirty="0"/>
              <a:t>			Banque/Finance</a:t>
            </a:r>
          </a:p>
          <a:p>
            <a:pPr>
              <a:buFont typeface="Arial" panose="020B0604020202020204" pitchFamily="34" charset="0"/>
              <a:buNone/>
            </a:pPr>
            <a:endParaRPr lang="fr-FR" dirty="0"/>
          </a:p>
          <a:p>
            <a:pPr>
              <a:buFont typeface="Arial" panose="020B0604020202020204" pitchFamily="34" charset="0"/>
              <a:buNone/>
            </a:pPr>
            <a:r>
              <a:rPr lang="fr-FR" dirty="0"/>
              <a:t>Commerce/marketing</a:t>
            </a:r>
          </a:p>
          <a:p>
            <a:pPr>
              <a:buFont typeface="Arial" panose="020B0604020202020204" pitchFamily="34" charset="0"/>
              <a:buNone/>
            </a:pPr>
            <a:endParaRPr lang="fr-FR" dirty="0"/>
          </a:p>
          <a:p>
            <a:pPr>
              <a:buFont typeface="Arial" panose="020B0604020202020204" pitchFamily="34" charset="0"/>
              <a:buNone/>
            </a:pPr>
            <a:endParaRPr lang="fr-FR" dirty="0"/>
          </a:p>
          <a:p>
            <a:pPr>
              <a:buFont typeface="Arial" panose="020B0604020202020204" pitchFamily="34" charset="0"/>
              <a:buNone/>
            </a:pPr>
            <a:r>
              <a:rPr lang="fr-FR" dirty="0"/>
              <a:t>Gestion</a:t>
            </a:r>
          </a:p>
          <a:p>
            <a:pPr>
              <a:buFont typeface="Arial" panose="020B0604020202020204" pitchFamily="34" charset="0"/>
              <a:buNone/>
            </a:pPr>
            <a:endParaRPr lang="fr-FR" dirty="0"/>
          </a:p>
          <a:p>
            <a:pPr>
              <a:buFont typeface="Arial" panose="020B0604020202020204" pitchFamily="34" charset="0"/>
              <a:buNone/>
            </a:pPr>
            <a:endParaRPr lang="fr-FR" dirty="0"/>
          </a:p>
          <a:p>
            <a:pPr>
              <a:buFont typeface="Arial" panose="020B0604020202020204" pitchFamily="34" charset="0"/>
              <a:buNone/>
            </a:pPr>
            <a:r>
              <a:rPr lang="fr-FR" dirty="0"/>
              <a:t>Communication</a:t>
            </a:r>
          </a:p>
          <a:p>
            <a:pPr>
              <a:buFont typeface="Arial" panose="020B0604020202020204" pitchFamily="34" charset="0"/>
              <a:buNone/>
            </a:pPr>
            <a:r>
              <a:rPr lang="fr-FR" dirty="0"/>
              <a:t>Ressources humaines</a:t>
            </a:r>
          </a:p>
          <a:p>
            <a:pPr>
              <a:buFont typeface="Arial" panose="020B0604020202020204" pitchFamily="34" charset="0"/>
              <a:buNone/>
            </a:pPr>
            <a:endParaRPr lang="fr-FR" dirty="0"/>
          </a:p>
          <a:p>
            <a:pPr>
              <a:buFont typeface="Arial" panose="020B0604020202020204" pitchFamily="34" charset="0"/>
              <a:buNone/>
            </a:pPr>
            <a:endParaRPr lang="fr-FR" dirty="0"/>
          </a:p>
          <a:p>
            <a:pPr>
              <a:buFont typeface="Arial" panose="020B0604020202020204" pitchFamily="34" charset="0"/>
              <a:buNone/>
            </a:pPr>
            <a:endParaRPr lang="fr-FR" dirty="0"/>
          </a:p>
        </p:txBody>
      </p:sp>
      <p:pic>
        <p:nvPicPr>
          <p:cNvPr id="5" name="Picture 12" descr="http://t2.gstatic.com/images?q=tbn:ANd9GcQuIuQWgzNQn_IfLYe7O9BBmOdNzHuL6DsTljj_X6pIHeb6CHlBzA">
            <a:extLst>
              <a:ext uri="{FF2B5EF4-FFF2-40B4-BE49-F238E27FC236}">
                <a16:creationId xmlns:a16="http://schemas.microsoft.com/office/drawing/2014/main" id="{AAE9FC83-FE18-4D24-91D5-DE5C9B61A4C9}"/>
              </a:ext>
            </a:extLst>
          </p:cNvPr>
          <p:cNvPicPr>
            <a:picLocks noChangeAspect="1" noChangeArrowheads="1"/>
          </p:cNvPicPr>
          <p:nvPr/>
        </p:nvPicPr>
        <p:blipFill>
          <a:blip r:embed="rId3" cstate="print"/>
          <a:srcRect/>
          <a:stretch>
            <a:fillRect/>
          </a:stretch>
        </p:blipFill>
        <p:spPr bwMode="auto">
          <a:xfrm>
            <a:off x="3539831" y="2730664"/>
            <a:ext cx="1351841" cy="1306567"/>
          </a:xfrm>
          <a:prstGeom prst="rect">
            <a:avLst/>
          </a:prstGeom>
          <a:noFill/>
        </p:spPr>
      </p:pic>
      <p:pic>
        <p:nvPicPr>
          <p:cNvPr id="6" name="Picture 2" descr="C:\Users\TEST\Desktop\COMMERCE-DISTRI.png">
            <a:extLst>
              <a:ext uri="{FF2B5EF4-FFF2-40B4-BE49-F238E27FC236}">
                <a16:creationId xmlns:a16="http://schemas.microsoft.com/office/drawing/2014/main" id="{849B0134-501D-4628-A8B5-0CB43467E1FA}"/>
              </a:ext>
            </a:extLst>
          </p:cNvPr>
          <p:cNvPicPr>
            <a:picLocks noChangeAspect="1" noChangeArrowheads="1"/>
          </p:cNvPicPr>
          <p:nvPr/>
        </p:nvPicPr>
        <p:blipFill>
          <a:blip r:embed="rId4" cstate="print"/>
          <a:srcRect/>
          <a:stretch>
            <a:fillRect/>
          </a:stretch>
        </p:blipFill>
        <p:spPr bwMode="auto">
          <a:xfrm>
            <a:off x="193606" y="2730664"/>
            <a:ext cx="1061745" cy="784768"/>
          </a:xfrm>
          <a:prstGeom prst="rect">
            <a:avLst/>
          </a:prstGeom>
          <a:noFill/>
        </p:spPr>
      </p:pic>
      <p:pic>
        <p:nvPicPr>
          <p:cNvPr id="7" name="Picture 2" descr="C:\Users\TEST\Desktop\expert-comptable-nantes.jpg">
            <a:extLst>
              <a:ext uri="{FF2B5EF4-FFF2-40B4-BE49-F238E27FC236}">
                <a16:creationId xmlns:a16="http://schemas.microsoft.com/office/drawing/2014/main" id="{A7BCDDC4-7794-412D-AB0F-96F74B17765A}"/>
              </a:ext>
            </a:extLst>
          </p:cNvPr>
          <p:cNvPicPr>
            <a:picLocks noChangeAspect="1" noChangeArrowheads="1"/>
          </p:cNvPicPr>
          <p:nvPr/>
        </p:nvPicPr>
        <p:blipFill>
          <a:blip r:embed="rId5" cstate="print"/>
          <a:srcRect/>
          <a:stretch>
            <a:fillRect/>
          </a:stretch>
        </p:blipFill>
        <p:spPr bwMode="auto">
          <a:xfrm>
            <a:off x="1809268" y="3866357"/>
            <a:ext cx="1584176" cy="936105"/>
          </a:xfrm>
          <a:prstGeom prst="rect">
            <a:avLst/>
          </a:prstGeom>
          <a:noFill/>
        </p:spPr>
      </p:pic>
      <p:pic>
        <p:nvPicPr>
          <p:cNvPr id="9" name="Picture 2" descr="http://www.blog-jadde.org/wp-content/uploads/2012/09/RH.jpeg">
            <a:extLst>
              <a:ext uri="{FF2B5EF4-FFF2-40B4-BE49-F238E27FC236}">
                <a16:creationId xmlns:a16="http://schemas.microsoft.com/office/drawing/2014/main" id="{F8828E3F-209D-481A-AB01-B931576263F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5435" y="4854575"/>
            <a:ext cx="1560720" cy="1638300"/>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70F06A9A-A489-484D-BB09-E225ABCFA98E}"/>
              </a:ext>
            </a:extLst>
          </p:cNvPr>
          <p:cNvSpPr>
            <a:spLocks noGrp="1"/>
          </p:cNvSpPr>
          <p:nvPr>
            <p:ph idx="1"/>
          </p:nvPr>
        </p:nvSpPr>
        <p:spPr>
          <a:xfrm>
            <a:off x="5703292" y="1690688"/>
            <a:ext cx="5913475" cy="4351338"/>
          </a:xfrm>
        </p:spPr>
        <p:txBody>
          <a:bodyPr/>
          <a:lstStyle/>
          <a:p>
            <a:r>
              <a:rPr lang="fr-FR" sz="3200" dirty="0"/>
              <a:t>La série </a:t>
            </a:r>
            <a:r>
              <a:rPr lang="fr-FR" sz="3200" b="1" dirty="0">
                <a:solidFill>
                  <a:srgbClr val="C00000"/>
                </a:solidFill>
              </a:rPr>
              <a:t>STMG</a:t>
            </a:r>
            <a:r>
              <a:rPr lang="fr-FR" sz="3200" dirty="0"/>
              <a:t> permet  de préparer des études longues dans le domaine de la gestion et du management</a:t>
            </a:r>
          </a:p>
          <a:p>
            <a:endParaRPr lang="fr-FR" sz="3200" dirty="0"/>
          </a:p>
          <a:p>
            <a:r>
              <a:rPr lang="fr-FR" sz="3200" dirty="0"/>
              <a:t>Ces études donnent accès à des métiers très variés dans le domaine tertiaire</a:t>
            </a:r>
          </a:p>
          <a:p>
            <a:endParaRPr lang="fr-FR" dirty="0"/>
          </a:p>
        </p:txBody>
      </p:sp>
      <p:sp>
        <p:nvSpPr>
          <p:cNvPr id="10" name="Espace réservé du pied de page 9">
            <a:extLst>
              <a:ext uri="{FF2B5EF4-FFF2-40B4-BE49-F238E27FC236}">
                <a16:creationId xmlns:a16="http://schemas.microsoft.com/office/drawing/2014/main" id="{8081EB20-0CF3-4725-AD49-DB583EB5BC0B}"/>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2157568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9A85790-7D92-440E-AE38-1E7EAC241EC3}"/>
              </a:ext>
            </a:extLst>
          </p:cNvPr>
          <p:cNvSpPr>
            <a:spLocks noGrp="1"/>
          </p:cNvSpPr>
          <p:nvPr>
            <p:ph type="title"/>
          </p:nvPr>
        </p:nvSpPr>
        <p:spPr>
          <a:xfrm>
            <a:off x="686834" y="1153572"/>
            <a:ext cx="3200400" cy="4461163"/>
          </a:xfrm>
        </p:spPr>
        <p:txBody>
          <a:bodyPr>
            <a:normAutofit/>
          </a:bodyPr>
          <a:lstStyle/>
          <a:p>
            <a:r>
              <a:rPr lang="fr-FR">
                <a:solidFill>
                  <a:srgbClr val="FFFFFF"/>
                </a:solidFill>
              </a:rPr>
              <a:t>Questions - réponses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D1AC86FD-CE1F-421E-98EA-02FB8FA25491}"/>
              </a:ext>
            </a:extLst>
          </p:cNvPr>
          <p:cNvSpPr>
            <a:spLocks noGrp="1"/>
          </p:cNvSpPr>
          <p:nvPr>
            <p:ph idx="1"/>
          </p:nvPr>
        </p:nvSpPr>
        <p:spPr>
          <a:xfrm>
            <a:off x="4447308" y="591344"/>
            <a:ext cx="6906491" cy="5585619"/>
          </a:xfrm>
        </p:spPr>
        <p:txBody>
          <a:bodyPr anchor="ctr">
            <a:normAutofit/>
          </a:bodyPr>
          <a:lstStyle/>
          <a:p>
            <a:pPr>
              <a:buFont typeface="Wingdings" panose="05000000000000000000" pitchFamily="2" charset="2"/>
              <a:buChar char="Ø"/>
            </a:pPr>
            <a:r>
              <a:rPr lang="fr-FR" sz="2400" b="1"/>
              <a:t> Faut-il avoir fait l’option Management et Gestion en seconde pour suivre une première STMG ? </a:t>
            </a:r>
          </a:p>
          <a:p>
            <a:pPr>
              <a:buNone/>
            </a:pPr>
            <a:r>
              <a:rPr lang="fr-FR" sz="2400" i="1"/>
              <a:t>Pas du tout, le programme reprend toutes les bases nécessaires en première.</a:t>
            </a:r>
          </a:p>
          <a:p>
            <a:pPr>
              <a:buNone/>
            </a:pPr>
            <a:endParaRPr lang="fr-FR" sz="2400" i="1"/>
          </a:p>
          <a:p>
            <a:pPr>
              <a:buFont typeface="Wingdings" panose="05000000000000000000" pitchFamily="2" charset="2"/>
              <a:buChar char="Ø"/>
            </a:pPr>
            <a:r>
              <a:rPr lang="fr-FR" sz="2400" b="1"/>
              <a:t> Me sera-t-il possible de poursuivre des études après un bac STMG ?</a:t>
            </a:r>
          </a:p>
          <a:p>
            <a:pPr>
              <a:buNone/>
            </a:pPr>
            <a:r>
              <a:rPr lang="fr-FR" sz="2400" i="1"/>
              <a:t>Bien sûr, c’est même fait précisément pour cela !</a:t>
            </a:r>
          </a:p>
          <a:p>
            <a:pPr>
              <a:buNone/>
            </a:pPr>
            <a:endParaRPr lang="fr-FR" sz="2400" b="1" i="1"/>
          </a:p>
          <a:p>
            <a:pPr>
              <a:buFont typeface="Wingdings" panose="05000000000000000000" pitchFamily="2" charset="2"/>
              <a:buChar char="Ø"/>
            </a:pPr>
            <a:r>
              <a:rPr lang="fr-FR" sz="2400" b="1" i="1"/>
              <a:t> Quelles études ?</a:t>
            </a:r>
          </a:p>
          <a:p>
            <a:pPr>
              <a:buNone/>
            </a:pPr>
            <a:r>
              <a:rPr lang="fr-FR" sz="2400" i="1"/>
              <a:t>BUT ou BTS, licence pro, classe préparatoire, écoles de commerce, expertise comptable, masters de gestion</a:t>
            </a:r>
            <a:endParaRPr lang="fr-FR" sz="2400"/>
          </a:p>
          <a:p>
            <a:endParaRPr lang="fr-FR" sz="2400"/>
          </a:p>
        </p:txBody>
      </p:sp>
      <p:sp>
        <p:nvSpPr>
          <p:cNvPr id="4" name="Espace réservé du pied de page 3">
            <a:extLst>
              <a:ext uri="{FF2B5EF4-FFF2-40B4-BE49-F238E27FC236}">
                <a16:creationId xmlns:a16="http://schemas.microsoft.com/office/drawing/2014/main" id="{ACDEF1C8-FEFE-4AE4-8AFF-130B8003C743}"/>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2289154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499887C4-5A05-43B4-91E6-70AB669A5504}"/>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r>
              <a:rPr lang="en-US" sz="6000" kern="1200" dirty="0">
                <a:solidFill>
                  <a:schemeClr val="tx1"/>
                </a:solidFill>
                <a:latin typeface="+mj-lt"/>
                <a:ea typeface="+mj-ea"/>
                <a:cs typeface="+mj-cs"/>
              </a:rPr>
              <a:t>Merci de </a:t>
            </a:r>
            <a:r>
              <a:rPr lang="en-US" sz="6000" kern="1200" dirty="0" err="1">
                <a:solidFill>
                  <a:schemeClr val="tx1"/>
                </a:solidFill>
                <a:latin typeface="+mj-lt"/>
                <a:ea typeface="+mj-ea"/>
                <a:cs typeface="+mj-cs"/>
              </a:rPr>
              <a:t>votre</a:t>
            </a:r>
            <a:r>
              <a:rPr lang="en-US" sz="6000" kern="1200" dirty="0">
                <a:solidFill>
                  <a:schemeClr val="tx1"/>
                </a:solidFill>
                <a:latin typeface="+mj-lt"/>
                <a:ea typeface="+mj-ea"/>
                <a:cs typeface="+mj-cs"/>
              </a:rPr>
              <a:t> attention !</a:t>
            </a:r>
          </a:p>
        </p:txBody>
      </p:sp>
      <p:sp>
        <p:nvSpPr>
          <p:cNvPr id="3" name="Espace réservé du pied de page 2">
            <a:extLst>
              <a:ext uri="{FF2B5EF4-FFF2-40B4-BE49-F238E27FC236}">
                <a16:creationId xmlns:a16="http://schemas.microsoft.com/office/drawing/2014/main" id="{6A1AFD0A-F16E-42DE-ACEA-509166896248}"/>
              </a:ext>
            </a:extLst>
          </p:cNvPr>
          <p:cNvSpPr>
            <a:spLocks noGrp="1"/>
          </p:cNvSpPr>
          <p:nvPr>
            <p:ph type="ftr" sz="quarter" idx="11"/>
          </p:nvPr>
        </p:nvSpPr>
        <p:spPr/>
        <p:txBody>
          <a:bodyPr/>
          <a:lstStyle/>
          <a:p>
            <a:r>
              <a:rPr lang="fr-FR"/>
              <a:t>janvier 2021</a:t>
            </a:r>
          </a:p>
        </p:txBody>
      </p:sp>
      <p:pic>
        <p:nvPicPr>
          <p:cNvPr id="10" name="Image 9">
            <a:extLst>
              <a:ext uri="{FF2B5EF4-FFF2-40B4-BE49-F238E27FC236}">
                <a16:creationId xmlns:a16="http://schemas.microsoft.com/office/drawing/2014/main" id="{D6E565E0-DA79-4BE3-AA93-ACCD31793B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688" y="5291571"/>
            <a:ext cx="2134467" cy="1333454"/>
          </a:xfrm>
          <a:prstGeom prst="rect">
            <a:avLst/>
          </a:prstGeom>
        </p:spPr>
      </p:pic>
    </p:spTree>
    <p:extLst>
      <p:ext uri="{BB962C8B-B14F-4D97-AF65-F5344CB8AC3E}">
        <p14:creationId xmlns:p14="http://schemas.microsoft.com/office/powerpoint/2010/main" val="1239399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7E91BE04-1C42-4744-ABDF-41A78CCC3046}"/>
              </a:ext>
            </a:extLst>
          </p:cNvPr>
          <p:cNvSpPr>
            <a:spLocks noGrp="1"/>
          </p:cNvSpPr>
          <p:nvPr>
            <p:ph type="title"/>
          </p:nvPr>
        </p:nvSpPr>
        <p:spPr>
          <a:xfrm>
            <a:off x="686834" y="1153572"/>
            <a:ext cx="3200400" cy="4461163"/>
          </a:xfrm>
        </p:spPr>
        <p:txBody>
          <a:bodyPr>
            <a:normAutofit/>
          </a:bodyPr>
          <a:lstStyle/>
          <a:p>
            <a:r>
              <a:rPr lang="fr-FR" sz="3400" dirty="0">
                <a:solidFill>
                  <a:srgbClr val="FFFFFF"/>
                </a:solidFill>
              </a:rPr>
              <a:t>Le bac </a:t>
            </a:r>
            <a:r>
              <a:rPr lang="fr-FR" sz="3400" b="1" dirty="0">
                <a:solidFill>
                  <a:srgbClr val="C00000"/>
                </a:solidFill>
              </a:rPr>
              <a:t>STMG</a:t>
            </a:r>
            <a:r>
              <a:rPr lang="fr-FR" sz="3400" dirty="0">
                <a:solidFill>
                  <a:srgbClr val="FFFFFF"/>
                </a:solidFill>
              </a:rPr>
              <a:t> pour préparer des études réussies dans les domaines du management et de la gestion</a:t>
            </a:r>
            <a:br>
              <a:rPr lang="fr-FR" sz="3400" dirty="0">
                <a:solidFill>
                  <a:srgbClr val="FFFFFF"/>
                </a:solidFill>
              </a:rPr>
            </a:br>
            <a:endParaRPr lang="fr-FR" sz="34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7CA61509-76F1-4D0E-AB0D-43B81A671B0C}"/>
              </a:ext>
            </a:extLst>
          </p:cNvPr>
          <p:cNvSpPr>
            <a:spLocks noGrp="1"/>
          </p:cNvSpPr>
          <p:nvPr>
            <p:ph idx="1"/>
          </p:nvPr>
        </p:nvSpPr>
        <p:spPr>
          <a:xfrm>
            <a:off x="4447308" y="591344"/>
            <a:ext cx="6906491" cy="5585619"/>
          </a:xfrm>
        </p:spPr>
        <p:txBody>
          <a:bodyPr anchor="ctr">
            <a:normAutofit/>
          </a:bodyPr>
          <a:lstStyle/>
          <a:p>
            <a:pPr marL="285750" indent="-285750">
              <a:buFont typeface="Arial" panose="020B0604020202020204" pitchFamily="34" charset="0"/>
              <a:buChar char="•"/>
            </a:pPr>
            <a:r>
              <a:rPr lang="fr-FR" sz="3200" dirty="0"/>
              <a:t>Parcours d’études progressives</a:t>
            </a:r>
          </a:p>
          <a:p>
            <a:pPr marL="742950" lvl="1" indent="-285750"/>
            <a:r>
              <a:rPr lang="fr-FR" sz="2800" dirty="0"/>
              <a:t>BTS (au lycée)</a:t>
            </a:r>
          </a:p>
          <a:p>
            <a:pPr marL="742950" lvl="1" indent="-285750"/>
            <a:r>
              <a:rPr lang="fr-FR" sz="2800" dirty="0"/>
              <a:t>B.U.T. (à l’université)</a:t>
            </a:r>
          </a:p>
          <a:p>
            <a:pPr marL="457200" lvl="1" indent="0">
              <a:buNone/>
            </a:pPr>
            <a:endParaRPr lang="fr-FR" sz="2800" dirty="0"/>
          </a:p>
          <a:p>
            <a:pPr marL="285750" indent="-285750">
              <a:buFont typeface="Arial" panose="020B0604020202020204" pitchFamily="34" charset="0"/>
              <a:buChar char="•"/>
            </a:pPr>
            <a:r>
              <a:rPr lang="fr-FR" sz="3200" dirty="0"/>
              <a:t>Parcours d’études longues</a:t>
            </a:r>
          </a:p>
          <a:p>
            <a:pPr marL="742950" lvl="1" indent="-285750"/>
            <a:r>
              <a:rPr lang="fr-FR" sz="2800" dirty="0"/>
              <a:t>Classe préparatoire</a:t>
            </a:r>
          </a:p>
          <a:p>
            <a:pPr marL="742950" lvl="1" indent="-285750"/>
            <a:r>
              <a:rPr lang="fr-FR" sz="2800" dirty="0"/>
              <a:t>Ecoles de management</a:t>
            </a:r>
          </a:p>
          <a:p>
            <a:pPr marL="742950" lvl="1" indent="-285750"/>
            <a:r>
              <a:rPr lang="fr-FR" sz="2800" dirty="0"/>
              <a:t>Expertise comptable</a:t>
            </a:r>
          </a:p>
          <a:p>
            <a:pPr marL="742950" lvl="1" indent="-285750"/>
            <a:r>
              <a:rPr lang="fr-FR" sz="2800" dirty="0"/>
              <a:t>Licence-Master</a:t>
            </a:r>
          </a:p>
          <a:p>
            <a:endParaRPr lang="fr-FR" dirty="0"/>
          </a:p>
        </p:txBody>
      </p:sp>
      <p:sp>
        <p:nvSpPr>
          <p:cNvPr id="4" name="Espace réservé du pied de page 3">
            <a:extLst>
              <a:ext uri="{FF2B5EF4-FFF2-40B4-BE49-F238E27FC236}">
                <a16:creationId xmlns:a16="http://schemas.microsoft.com/office/drawing/2014/main" id="{52074B5B-62C0-4F94-AD7D-71FC79B9CE53}"/>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3311815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F7E1E29-48DF-483B-87B1-16D486A4EA9B}"/>
              </a:ext>
            </a:extLst>
          </p:cNvPr>
          <p:cNvSpPr>
            <a:spLocks noGrp="1"/>
          </p:cNvSpPr>
          <p:nvPr>
            <p:ph type="title"/>
          </p:nvPr>
        </p:nvSpPr>
        <p:spPr>
          <a:xfrm>
            <a:off x="686833" y="1153572"/>
            <a:ext cx="3480439" cy="4461163"/>
          </a:xfrm>
        </p:spPr>
        <p:txBody>
          <a:bodyPr>
            <a:normAutofit/>
          </a:bodyPr>
          <a:lstStyle/>
          <a:p>
            <a:r>
              <a:rPr lang="fr-FR" sz="4100" dirty="0">
                <a:solidFill>
                  <a:srgbClr val="FFFFFF"/>
                </a:solidFill>
              </a:rPr>
              <a:t>Vous dites </a:t>
            </a:r>
            <a:r>
              <a:rPr lang="fr-FR" sz="4100" i="1" dirty="0">
                <a:solidFill>
                  <a:srgbClr val="FFFFFF"/>
                </a:solidFill>
              </a:rPr>
              <a:t>organisations</a:t>
            </a:r>
            <a:r>
              <a:rPr lang="fr-FR" sz="4100" dirty="0">
                <a:solidFill>
                  <a:srgbClr val="FFFFFF"/>
                </a:solidFill>
              </a:rPr>
              <a:t> ?</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575DC383-F7C2-4A05-8058-79DC7DD29F8B}"/>
              </a:ext>
            </a:extLst>
          </p:cNvPr>
          <p:cNvSpPr>
            <a:spLocks noGrp="1"/>
          </p:cNvSpPr>
          <p:nvPr>
            <p:ph idx="1"/>
          </p:nvPr>
        </p:nvSpPr>
        <p:spPr>
          <a:xfrm>
            <a:off x="4447308" y="591344"/>
            <a:ext cx="7186527" cy="5585619"/>
          </a:xfrm>
        </p:spPr>
        <p:txBody>
          <a:bodyPr anchor="ctr">
            <a:normAutofit/>
          </a:bodyPr>
          <a:lstStyle/>
          <a:p>
            <a:pPr marL="0" indent="0">
              <a:buNone/>
            </a:pPr>
            <a:r>
              <a:rPr lang="fr-FR" dirty="0"/>
              <a:t>Dans la série </a:t>
            </a:r>
            <a:r>
              <a:rPr lang="fr-FR" b="1" dirty="0">
                <a:solidFill>
                  <a:srgbClr val="C00000"/>
                </a:solidFill>
              </a:rPr>
              <a:t>STMG</a:t>
            </a:r>
            <a:r>
              <a:rPr lang="fr-FR" dirty="0"/>
              <a:t> on étudie les organisations et leur fonctionnement. De quoi s’agit-il ?</a:t>
            </a:r>
          </a:p>
          <a:p>
            <a:pPr>
              <a:buFont typeface="Wingdings" panose="05000000000000000000" pitchFamily="2" charset="2"/>
              <a:buChar char="à"/>
            </a:pPr>
            <a:r>
              <a:rPr lang="fr-FR" dirty="0">
                <a:sym typeface="Wingdings" panose="05000000000000000000" pitchFamily="2" charset="2"/>
              </a:rPr>
              <a:t>Chaque jour, tout citoyen est confronté à de multiples organisations :</a:t>
            </a:r>
          </a:p>
          <a:p>
            <a:pPr>
              <a:buFont typeface="Wingdings" panose="05000000000000000000" pitchFamily="2" charset="2"/>
              <a:buChar char="à"/>
            </a:pPr>
            <a:endParaRPr lang="fr-FR" dirty="0">
              <a:sym typeface="Wingdings" panose="05000000000000000000" pitchFamily="2" charset="2"/>
            </a:endParaRPr>
          </a:p>
          <a:p>
            <a:pPr>
              <a:buFont typeface="Wingdings" panose="05000000000000000000" pitchFamily="2" charset="2"/>
              <a:buChar char="Ø"/>
            </a:pPr>
            <a:r>
              <a:rPr lang="fr-FR" sz="3600" dirty="0">
                <a:sym typeface="Wingdings" panose="05000000000000000000" pitchFamily="2" charset="2"/>
              </a:rPr>
              <a:t> Les entreprises</a:t>
            </a:r>
          </a:p>
          <a:p>
            <a:pPr>
              <a:buFont typeface="Wingdings" panose="05000000000000000000" pitchFamily="2" charset="2"/>
              <a:buChar char="Ø"/>
            </a:pPr>
            <a:r>
              <a:rPr lang="fr-FR" sz="3600" dirty="0">
                <a:sym typeface="Wingdings" panose="05000000000000000000" pitchFamily="2" charset="2"/>
              </a:rPr>
              <a:t> Les organismes publics</a:t>
            </a:r>
          </a:p>
          <a:p>
            <a:pPr>
              <a:buFont typeface="Wingdings" panose="05000000000000000000" pitchFamily="2" charset="2"/>
              <a:buChar char="Ø"/>
            </a:pPr>
            <a:r>
              <a:rPr lang="fr-FR" sz="3600" dirty="0">
                <a:sym typeface="Wingdings" panose="05000000000000000000" pitchFamily="2" charset="2"/>
              </a:rPr>
              <a:t> Les associations </a:t>
            </a:r>
          </a:p>
        </p:txBody>
      </p:sp>
      <p:sp>
        <p:nvSpPr>
          <p:cNvPr id="4" name="Espace réservé du pied de page 3">
            <a:extLst>
              <a:ext uri="{FF2B5EF4-FFF2-40B4-BE49-F238E27FC236}">
                <a16:creationId xmlns:a16="http://schemas.microsoft.com/office/drawing/2014/main" id="{B778F423-5B7A-483C-8B3E-8FCEFAD37798}"/>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3722654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63661A-006D-4AD6-BD96-FB56B89EF393}"/>
              </a:ext>
            </a:extLst>
          </p:cNvPr>
          <p:cNvSpPr>
            <a:spLocks noGrp="1"/>
          </p:cNvSpPr>
          <p:nvPr>
            <p:ph type="title"/>
          </p:nvPr>
        </p:nvSpPr>
        <p:spPr>
          <a:xfrm>
            <a:off x="359735" y="205636"/>
            <a:ext cx="10515600" cy="1325563"/>
          </a:xfrm>
        </p:spPr>
        <p:txBody>
          <a:bodyPr/>
          <a:lstStyle/>
          <a:p>
            <a:r>
              <a:rPr lang="fr-FR" dirty="0"/>
              <a:t>Les enseignements en 1</a:t>
            </a:r>
            <a:r>
              <a:rPr lang="fr-FR" baseline="30000" dirty="0"/>
              <a:t>ère</a:t>
            </a:r>
            <a:r>
              <a:rPr lang="fr-FR" dirty="0"/>
              <a:t> </a:t>
            </a:r>
            <a:r>
              <a:rPr lang="fr-FR" b="1" dirty="0">
                <a:solidFill>
                  <a:srgbClr val="C00000"/>
                </a:solidFill>
              </a:rPr>
              <a:t>STMG</a:t>
            </a:r>
          </a:p>
        </p:txBody>
      </p:sp>
      <p:graphicFrame>
        <p:nvGraphicFramePr>
          <p:cNvPr id="4" name="Espace réservé du contenu 3">
            <a:extLst>
              <a:ext uri="{FF2B5EF4-FFF2-40B4-BE49-F238E27FC236}">
                <a16:creationId xmlns:a16="http://schemas.microsoft.com/office/drawing/2014/main" id="{61F06BEF-220C-4104-BD10-3B2F45F12954}"/>
              </a:ext>
            </a:extLst>
          </p:cNvPr>
          <p:cNvGraphicFramePr>
            <a:graphicFrameLocks noGrp="1"/>
          </p:cNvGraphicFramePr>
          <p:nvPr>
            <p:ph idx="1"/>
            <p:extLst>
              <p:ext uri="{D42A27DB-BD31-4B8C-83A1-F6EECF244321}">
                <p14:modId xmlns:p14="http://schemas.microsoft.com/office/powerpoint/2010/main" val="1704716491"/>
              </p:ext>
            </p:extLst>
          </p:nvPr>
        </p:nvGraphicFramePr>
        <p:xfrm>
          <a:off x="838199" y="1392864"/>
          <a:ext cx="10698127" cy="52594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Espace réservé du pied de page 4">
            <a:extLst>
              <a:ext uri="{FF2B5EF4-FFF2-40B4-BE49-F238E27FC236}">
                <a16:creationId xmlns:a16="http://schemas.microsoft.com/office/drawing/2014/main" id="{EA6049FD-D7BA-470E-9E3D-BB3B086FBB88}"/>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1810070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3CA4A5-5A5D-4276-AFA2-5755D76AA162}"/>
              </a:ext>
            </a:extLst>
          </p:cNvPr>
          <p:cNvSpPr>
            <a:spLocks noGrp="1"/>
          </p:cNvSpPr>
          <p:nvPr>
            <p:ph type="title"/>
          </p:nvPr>
        </p:nvSpPr>
        <p:spPr>
          <a:xfrm>
            <a:off x="838200" y="120576"/>
            <a:ext cx="10515600" cy="1325563"/>
          </a:xfrm>
        </p:spPr>
        <p:txBody>
          <a:bodyPr/>
          <a:lstStyle/>
          <a:p>
            <a:r>
              <a:rPr lang="fr-FR" dirty="0"/>
              <a:t>Spécialité Management</a:t>
            </a:r>
          </a:p>
        </p:txBody>
      </p:sp>
      <p:graphicFrame>
        <p:nvGraphicFramePr>
          <p:cNvPr id="4" name="Espace réservé du contenu 3">
            <a:extLst>
              <a:ext uri="{FF2B5EF4-FFF2-40B4-BE49-F238E27FC236}">
                <a16:creationId xmlns:a16="http://schemas.microsoft.com/office/drawing/2014/main" id="{3680B687-E8EA-426F-A8A5-77DED1CF1483}"/>
              </a:ext>
            </a:extLst>
          </p:cNvPr>
          <p:cNvGraphicFramePr>
            <a:graphicFrameLocks noGrp="1"/>
          </p:cNvGraphicFramePr>
          <p:nvPr>
            <p:ph idx="1"/>
            <p:extLst>
              <p:ext uri="{D42A27DB-BD31-4B8C-83A1-F6EECF244321}">
                <p14:modId xmlns:p14="http://schemas.microsoft.com/office/powerpoint/2010/main" val="3102374197"/>
              </p:ext>
            </p:extLst>
          </p:nvPr>
        </p:nvGraphicFramePr>
        <p:xfrm>
          <a:off x="838199" y="1446139"/>
          <a:ext cx="10613065" cy="4730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a:extLst>
              <a:ext uri="{FF2B5EF4-FFF2-40B4-BE49-F238E27FC236}">
                <a16:creationId xmlns:a16="http://schemas.microsoft.com/office/drawing/2014/main" id="{45F7CB6E-1EF1-4F2C-BA25-167ABF19CB8B}"/>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2721462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181683-EEE4-4DEE-AAF1-894F702C1E3D}"/>
              </a:ext>
            </a:extLst>
          </p:cNvPr>
          <p:cNvSpPr>
            <a:spLocks noGrp="1"/>
          </p:cNvSpPr>
          <p:nvPr>
            <p:ph type="title"/>
          </p:nvPr>
        </p:nvSpPr>
        <p:spPr>
          <a:xfrm>
            <a:off x="838200" y="290586"/>
            <a:ext cx="10515600" cy="1325563"/>
          </a:xfrm>
        </p:spPr>
        <p:txBody>
          <a:bodyPr/>
          <a:lstStyle/>
          <a:p>
            <a:r>
              <a:rPr lang="fr-FR" dirty="0"/>
              <a:t>Spécialité Droit et économie</a:t>
            </a:r>
          </a:p>
        </p:txBody>
      </p:sp>
      <p:graphicFrame>
        <p:nvGraphicFramePr>
          <p:cNvPr id="4" name="Espace réservé du contenu 3">
            <a:extLst>
              <a:ext uri="{FF2B5EF4-FFF2-40B4-BE49-F238E27FC236}">
                <a16:creationId xmlns:a16="http://schemas.microsoft.com/office/drawing/2014/main" id="{7D718E30-ECDE-4A42-A64E-98DEA0598829}"/>
              </a:ext>
            </a:extLst>
          </p:cNvPr>
          <p:cNvGraphicFramePr>
            <a:graphicFrameLocks noGrp="1"/>
          </p:cNvGraphicFramePr>
          <p:nvPr>
            <p:ph idx="1"/>
            <p:extLst>
              <p:ext uri="{D42A27DB-BD31-4B8C-83A1-F6EECF244321}">
                <p14:modId xmlns:p14="http://schemas.microsoft.com/office/powerpoint/2010/main" val="2057300219"/>
              </p:ext>
            </p:extLst>
          </p:nvPr>
        </p:nvGraphicFramePr>
        <p:xfrm>
          <a:off x="838200" y="1616149"/>
          <a:ext cx="10515600" cy="4560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a:extLst>
              <a:ext uri="{FF2B5EF4-FFF2-40B4-BE49-F238E27FC236}">
                <a16:creationId xmlns:a16="http://schemas.microsoft.com/office/drawing/2014/main" id="{1A487226-C58A-4192-BDCE-6841495EBCFF}"/>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12379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AA8C7A-4D9A-4D95-8778-05F0402A7FD4}"/>
              </a:ext>
            </a:extLst>
          </p:cNvPr>
          <p:cNvSpPr>
            <a:spLocks noGrp="1"/>
          </p:cNvSpPr>
          <p:nvPr>
            <p:ph type="title"/>
          </p:nvPr>
        </p:nvSpPr>
        <p:spPr>
          <a:xfrm>
            <a:off x="838198" y="216269"/>
            <a:ext cx="10515600" cy="1325563"/>
          </a:xfrm>
        </p:spPr>
        <p:txBody>
          <a:bodyPr/>
          <a:lstStyle/>
          <a:p>
            <a:r>
              <a:rPr lang="fr-FR" dirty="0"/>
              <a:t>Spécialité Sciences de gestion et numérique</a:t>
            </a:r>
          </a:p>
        </p:txBody>
      </p:sp>
      <p:sp>
        <p:nvSpPr>
          <p:cNvPr id="3" name="Espace réservé du contenu 2">
            <a:extLst>
              <a:ext uri="{FF2B5EF4-FFF2-40B4-BE49-F238E27FC236}">
                <a16:creationId xmlns:a16="http://schemas.microsoft.com/office/drawing/2014/main" id="{701D5514-1AF0-4F0E-B75A-86D71685E0A2}"/>
              </a:ext>
            </a:extLst>
          </p:cNvPr>
          <p:cNvSpPr>
            <a:spLocks noGrp="1"/>
          </p:cNvSpPr>
          <p:nvPr>
            <p:ph idx="1"/>
          </p:nvPr>
        </p:nvSpPr>
        <p:spPr/>
        <p:txBody>
          <a:bodyPr/>
          <a:lstStyle/>
          <a:p>
            <a:endParaRPr lang="fr-FR"/>
          </a:p>
        </p:txBody>
      </p:sp>
      <p:graphicFrame>
        <p:nvGraphicFramePr>
          <p:cNvPr id="4" name="Espace réservé du contenu 3">
            <a:extLst>
              <a:ext uri="{FF2B5EF4-FFF2-40B4-BE49-F238E27FC236}">
                <a16:creationId xmlns:a16="http://schemas.microsoft.com/office/drawing/2014/main" id="{7212426C-7433-4304-BC58-3472C76D7613}"/>
              </a:ext>
            </a:extLst>
          </p:cNvPr>
          <p:cNvGraphicFramePr>
            <a:graphicFrameLocks/>
          </p:cNvGraphicFramePr>
          <p:nvPr>
            <p:extLst>
              <p:ext uri="{D42A27DB-BD31-4B8C-83A1-F6EECF244321}">
                <p14:modId xmlns:p14="http://schemas.microsoft.com/office/powerpoint/2010/main" val="4250698943"/>
              </p:ext>
            </p:extLst>
          </p:nvPr>
        </p:nvGraphicFramePr>
        <p:xfrm>
          <a:off x="838199" y="1446139"/>
          <a:ext cx="10613065" cy="4730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a:extLst>
              <a:ext uri="{FF2B5EF4-FFF2-40B4-BE49-F238E27FC236}">
                <a16:creationId xmlns:a16="http://schemas.microsoft.com/office/drawing/2014/main" id="{8F2155FD-43C5-48A7-9120-4EDF392121E7}"/>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655407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7BD3FE-E31D-43C8-A7DB-1CB246E2A1E1}"/>
              </a:ext>
            </a:extLst>
          </p:cNvPr>
          <p:cNvSpPr>
            <a:spLocks noGrp="1"/>
          </p:cNvSpPr>
          <p:nvPr>
            <p:ph type="title"/>
          </p:nvPr>
        </p:nvSpPr>
        <p:spPr/>
        <p:txBody>
          <a:bodyPr/>
          <a:lstStyle/>
          <a:p>
            <a:r>
              <a:rPr lang="fr-FR" dirty="0"/>
              <a:t>Les deux spécialités de terminale STMG</a:t>
            </a:r>
          </a:p>
        </p:txBody>
      </p:sp>
      <p:graphicFrame>
        <p:nvGraphicFramePr>
          <p:cNvPr id="4" name="Espace réservé du contenu 3">
            <a:extLst>
              <a:ext uri="{FF2B5EF4-FFF2-40B4-BE49-F238E27FC236}">
                <a16:creationId xmlns:a16="http://schemas.microsoft.com/office/drawing/2014/main" id="{C0B642F1-8CD6-42CF-BF29-EBDD0203A30C}"/>
              </a:ext>
            </a:extLst>
          </p:cNvPr>
          <p:cNvGraphicFramePr>
            <a:graphicFrameLocks noGrp="1"/>
          </p:cNvGraphicFramePr>
          <p:nvPr>
            <p:ph idx="1"/>
            <p:extLst>
              <p:ext uri="{D42A27DB-BD31-4B8C-83A1-F6EECF244321}">
                <p14:modId xmlns:p14="http://schemas.microsoft.com/office/powerpoint/2010/main" val="1183418874"/>
              </p:ext>
            </p:extLst>
          </p:nvPr>
        </p:nvGraphicFramePr>
        <p:xfrm>
          <a:off x="838200" y="1594884"/>
          <a:ext cx="10515600" cy="48979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Espace réservé du pied de page 4">
            <a:extLst>
              <a:ext uri="{FF2B5EF4-FFF2-40B4-BE49-F238E27FC236}">
                <a16:creationId xmlns:a16="http://schemas.microsoft.com/office/drawing/2014/main" id="{F382A871-0520-4210-8764-F38AF69AD1AE}"/>
              </a:ext>
            </a:extLst>
          </p:cNvPr>
          <p:cNvSpPr>
            <a:spLocks noGrp="1"/>
          </p:cNvSpPr>
          <p:nvPr>
            <p:ph type="ftr" sz="quarter" idx="11"/>
          </p:nvPr>
        </p:nvSpPr>
        <p:spPr/>
        <p:txBody>
          <a:bodyPr/>
          <a:lstStyle/>
          <a:p>
            <a:r>
              <a:rPr lang="fr-FR"/>
              <a:t>janvier 2021</a:t>
            </a:r>
          </a:p>
        </p:txBody>
      </p:sp>
    </p:spTree>
    <p:extLst>
      <p:ext uri="{BB962C8B-B14F-4D97-AF65-F5344CB8AC3E}">
        <p14:creationId xmlns:p14="http://schemas.microsoft.com/office/powerpoint/2010/main" val="166367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71DC18-92C6-4D31-ACCA-B29260CCD9A9}"/>
              </a:ext>
            </a:extLst>
          </p:cNvPr>
          <p:cNvSpPr>
            <a:spLocks noGrp="1"/>
          </p:cNvSpPr>
          <p:nvPr>
            <p:ph type="title"/>
          </p:nvPr>
        </p:nvSpPr>
        <p:spPr/>
        <p:txBody>
          <a:bodyPr/>
          <a:lstStyle/>
          <a:p>
            <a:r>
              <a:rPr lang="fr-FR" dirty="0"/>
              <a:t>Les quatre enseignements spécifiques </a:t>
            </a:r>
            <a:r>
              <a:rPr lang="fr-FR" sz="3200" i="1" dirty="0"/>
              <a:t>(au choix)</a:t>
            </a:r>
            <a:endParaRPr lang="fr-FR" i="1" dirty="0"/>
          </a:p>
        </p:txBody>
      </p:sp>
      <p:graphicFrame>
        <p:nvGraphicFramePr>
          <p:cNvPr id="4" name="Espace réservé du contenu 3">
            <a:extLst>
              <a:ext uri="{FF2B5EF4-FFF2-40B4-BE49-F238E27FC236}">
                <a16:creationId xmlns:a16="http://schemas.microsoft.com/office/drawing/2014/main" id="{341B6689-9BC7-402F-8358-D803D48013FC}"/>
              </a:ext>
            </a:extLst>
          </p:cNvPr>
          <p:cNvGraphicFramePr>
            <a:graphicFrameLocks noGrp="1"/>
          </p:cNvGraphicFramePr>
          <p:nvPr>
            <p:ph idx="1"/>
            <p:extLst>
              <p:ext uri="{D42A27DB-BD31-4B8C-83A1-F6EECF244321}">
                <p14:modId xmlns:p14="http://schemas.microsoft.com/office/powerpoint/2010/main" val="3528604693"/>
              </p:ext>
            </p:extLst>
          </p:nvPr>
        </p:nvGraphicFramePr>
        <p:xfrm>
          <a:off x="2388781" y="1847850"/>
          <a:ext cx="8965019"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Espace réservé du pied de page 4">
            <a:extLst>
              <a:ext uri="{FF2B5EF4-FFF2-40B4-BE49-F238E27FC236}">
                <a16:creationId xmlns:a16="http://schemas.microsoft.com/office/drawing/2014/main" id="{D733A1F9-7149-47A4-94BF-E06D6CC26E42}"/>
              </a:ext>
            </a:extLst>
          </p:cNvPr>
          <p:cNvSpPr>
            <a:spLocks noGrp="1"/>
          </p:cNvSpPr>
          <p:nvPr>
            <p:ph type="ftr" sz="quarter" idx="11"/>
          </p:nvPr>
        </p:nvSpPr>
        <p:spPr/>
        <p:txBody>
          <a:bodyPr/>
          <a:lstStyle/>
          <a:p>
            <a:r>
              <a:rPr lang="fr-FR"/>
              <a:t>janvier 2021</a:t>
            </a:r>
          </a:p>
        </p:txBody>
      </p:sp>
      <p:pic>
        <p:nvPicPr>
          <p:cNvPr id="7" name="Graphique 6" descr="Graphique à barres avec tendance à la hausse avec un remplissage uni">
            <a:extLst>
              <a:ext uri="{FF2B5EF4-FFF2-40B4-BE49-F238E27FC236}">
                <a16:creationId xmlns:a16="http://schemas.microsoft.com/office/drawing/2014/main" id="{D5CC8EA0-64AF-4948-AA3D-B53AAA80216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76174" y="1779792"/>
            <a:ext cx="914400" cy="914400"/>
          </a:xfrm>
          <a:prstGeom prst="rect">
            <a:avLst/>
          </a:prstGeom>
        </p:spPr>
      </p:pic>
      <p:pic>
        <p:nvPicPr>
          <p:cNvPr id="11" name="Graphique 10" descr="Groupe de personnes avec un remplissage uni">
            <a:extLst>
              <a:ext uri="{FF2B5EF4-FFF2-40B4-BE49-F238E27FC236}">
                <a16:creationId xmlns:a16="http://schemas.microsoft.com/office/drawing/2014/main" id="{3A6299D4-15BA-4EA5-BE74-C35112953A0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28205" y="3896831"/>
            <a:ext cx="1062369" cy="1062369"/>
          </a:xfrm>
          <a:prstGeom prst="rect">
            <a:avLst/>
          </a:prstGeom>
        </p:spPr>
      </p:pic>
      <p:pic>
        <p:nvPicPr>
          <p:cNvPr id="13" name="Graphique 12" descr="Connexions avec un remplissage uni">
            <a:extLst>
              <a:ext uri="{FF2B5EF4-FFF2-40B4-BE49-F238E27FC236}">
                <a16:creationId xmlns:a16="http://schemas.microsoft.com/office/drawing/2014/main" id="{AA1C801B-5594-4285-AEF3-6096EC6AC405}"/>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256856" y="2791488"/>
            <a:ext cx="914400" cy="914400"/>
          </a:xfrm>
          <a:prstGeom prst="rect">
            <a:avLst/>
          </a:prstGeom>
        </p:spPr>
      </p:pic>
      <p:pic>
        <p:nvPicPr>
          <p:cNvPr id="15" name="Graphique 14" descr="e-commerce avec un remplissage uni">
            <a:extLst>
              <a:ext uri="{FF2B5EF4-FFF2-40B4-BE49-F238E27FC236}">
                <a16:creationId xmlns:a16="http://schemas.microsoft.com/office/drawing/2014/main" id="{03F6D0C5-98CD-4E50-ABA7-F8E0A1F6FFB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31134" y="5150143"/>
            <a:ext cx="914400" cy="914400"/>
          </a:xfrm>
          <a:prstGeom prst="rect">
            <a:avLst/>
          </a:prstGeom>
        </p:spPr>
      </p:pic>
      <p:pic>
        <p:nvPicPr>
          <p:cNvPr id="17" name="Graphique 16" descr="Internet des objets avec un remplissage uni">
            <a:extLst>
              <a:ext uri="{FF2B5EF4-FFF2-40B4-BE49-F238E27FC236}">
                <a16:creationId xmlns:a16="http://schemas.microsoft.com/office/drawing/2014/main" id="{9FEE212F-E8EC-4111-9744-FFE37E40AC9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71005" y="2791488"/>
            <a:ext cx="914400" cy="914400"/>
          </a:xfrm>
          <a:prstGeom prst="rect">
            <a:avLst/>
          </a:prstGeom>
        </p:spPr>
      </p:pic>
      <p:pic>
        <p:nvPicPr>
          <p:cNvPr id="19" name="Graphique 18" descr="Croissance de l'activité avec un remplissage uni">
            <a:extLst>
              <a:ext uri="{FF2B5EF4-FFF2-40B4-BE49-F238E27FC236}">
                <a16:creationId xmlns:a16="http://schemas.microsoft.com/office/drawing/2014/main" id="{CCABE3CD-96E3-402E-B710-703460EA73F2}"/>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1279893" y="5103320"/>
            <a:ext cx="914400" cy="914400"/>
          </a:xfrm>
          <a:prstGeom prst="rect">
            <a:avLst/>
          </a:prstGeom>
        </p:spPr>
      </p:pic>
    </p:spTree>
    <p:extLst>
      <p:ext uri="{BB962C8B-B14F-4D97-AF65-F5344CB8AC3E}">
        <p14:creationId xmlns:p14="http://schemas.microsoft.com/office/powerpoint/2010/main" val="428259711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1886</Words>
  <Application>Microsoft Office PowerPoint</Application>
  <PresentationFormat>Grand écran</PresentationFormat>
  <Paragraphs>227</Paragraphs>
  <Slides>13</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Calibri Light</vt:lpstr>
      <vt:lpstr>Wingdings</vt:lpstr>
      <vt:lpstr>Thème Office</vt:lpstr>
      <vt:lpstr>Présentation PowerPoint</vt:lpstr>
      <vt:lpstr>Le bac STMG pour préparer des études réussies dans les domaines du management et de la gestion </vt:lpstr>
      <vt:lpstr>Vous dites organisations ?</vt:lpstr>
      <vt:lpstr>Les enseignements en 1ère STMG</vt:lpstr>
      <vt:lpstr>Spécialité Management</vt:lpstr>
      <vt:lpstr>Spécialité Droit et économie</vt:lpstr>
      <vt:lpstr>Spécialité Sciences de gestion et numérique</vt:lpstr>
      <vt:lpstr>Les deux spécialités de terminale STMG</vt:lpstr>
      <vt:lpstr>Les quatre enseignements spécifiques (au choix)</vt:lpstr>
      <vt:lpstr>La poursuite d’études après le bac STMG</vt:lpstr>
      <vt:lpstr>Secteurs d’activités et métiers</vt:lpstr>
      <vt:lpstr>Questions - réponses</vt:lpstr>
      <vt:lpstr>Merci de votre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 DELARUE</dc:creator>
  <cp:lastModifiedBy>Olivier DELARUE</cp:lastModifiedBy>
  <cp:revision>5</cp:revision>
  <dcterms:created xsi:type="dcterms:W3CDTF">2021-01-24T17:10:40Z</dcterms:created>
  <dcterms:modified xsi:type="dcterms:W3CDTF">2021-01-25T17:24:53Z</dcterms:modified>
</cp:coreProperties>
</file>