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3197C-E773-4F6B-BF60-16393DF17FE4}" type="datetimeFigureOut">
              <a:rPr lang="fr-FR" smtClean="0"/>
              <a:t>19/04/2015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E100F-C623-4E41-9084-75AD6DC6E1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949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Qui</a:t>
            </a:r>
            <a:r>
              <a:rPr lang="fr-FR" baseline="0" dirty="0" smtClean="0"/>
              <a:t> Dit Quoi à Qui Sur quoi Comment Pourquoi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E100F-C623-4E41-9084-75AD6DC6E14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43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Musée</a:t>
            </a:r>
            <a:r>
              <a:rPr lang="fr-FR" baseline="0" dirty="0" smtClean="0"/>
              <a:t> éphémère. Communication institutionnelle, </a:t>
            </a:r>
            <a:r>
              <a:rPr lang="fr-FR" baseline="0" smtClean="0"/>
              <a:t>sur l’entreprise.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E100F-C623-4E41-9084-75AD6DC6E14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35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CCF6-86A1-46B7-A16D-39805D5E733C}" type="datetimeFigureOut">
              <a:rPr lang="fr-FR" smtClean="0"/>
              <a:t>19/04/2015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1E49-B62C-485F-811C-18AD7794F35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CCF6-86A1-46B7-A16D-39805D5E733C}" type="datetimeFigureOut">
              <a:rPr lang="fr-FR" smtClean="0"/>
              <a:t>19/04/2015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1E49-B62C-485F-811C-18AD7794F35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CCF6-86A1-46B7-A16D-39805D5E733C}" type="datetimeFigureOut">
              <a:rPr lang="fr-FR" smtClean="0"/>
              <a:t>19/04/2015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1E49-B62C-485F-811C-18AD7794F35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CCF6-86A1-46B7-A16D-39805D5E733C}" type="datetimeFigureOut">
              <a:rPr lang="fr-FR" smtClean="0"/>
              <a:t>19/04/2015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1E49-B62C-485F-811C-18AD7794F35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CCF6-86A1-46B7-A16D-39805D5E733C}" type="datetimeFigureOut">
              <a:rPr lang="fr-FR" smtClean="0"/>
              <a:t>19/04/2015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1E49-B62C-485F-811C-18AD7794F35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CCF6-86A1-46B7-A16D-39805D5E733C}" type="datetimeFigureOut">
              <a:rPr lang="fr-FR" smtClean="0"/>
              <a:t>19/04/2015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1E49-B62C-485F-811C-18AD7794F35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CCF6-86A1-46B7-A16D-39805D5E733C}" type="datetimeFigureOut">
              <a:rPr lang="fr-FR" smtClean="0"/>
              <a:t>19/04/2015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1E49-B62C-485F-811C-18AD7794F35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CCF6-86A1-46B7-A16D-39805D5E733C}" type="datetimeFigureOut">
              <a:rPr lang="fr-FR" smtClean="0"/>
              <a:t>19/04/2015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1E49-B62C-485F-811C-18AD7794F35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CCF6-86A1-46B7-A16D-39805D5E733C}" type="datetimeFigureOut">
              <a:rPr lang="fr-FR" smtClean="0"/>
              <a:t>19/04/2015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1E49-B62C-485F-811C-18AD7794F35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CCF6-86A1-46B7-A16D-39805D5E733C}" type="datetimeFigureOut">
              <a:rPr lang="fr-FR" smtClean="0"/>
              <a:t>19/04/2015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4E1E49-B62C-485F-811C-18AD7794F35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CCF6-86A1-46B7-A16D-39805D5E733C}" type="datetimeFigureOut">
              <a:rPr lang="fr-FR" smtClean="0"/>
              <a:t>19/04/2015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1E49-B62C-485F-811C-18AD7794F35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426CCF6-86A1-46B7-A16D-39805D5E733C}" type="datetimeFigureOut">
              <a:rPr lang="fr-FR" smtClean="0"/>
              <a:t>19/04/2015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04E1E49-B62C-485F-811C-18AD7794F35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7772400" cy="576064"/>
          </a:xfrm>
        </p:spPr>
        <p:txBody>
          <a:bodyPr/>
          <a:lstStyle/>
          <a:p>
            <a:r>
              <a:rPr lang="fr-FR" dirty="0" smtClean="0"/>
              <a:t>LA Communication COMMERCIALE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7776864" cy="144016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fr-FR" sz="3900" b="1" dirty="0" smtClean="0">
                <a:latin typeface="+mj-lt"/>
              </a:rPr>
              <a:t>Cafés Warca </a:t>
            </a:r>
            <a:endParaRPr lang="fr-FR" sz="3900" b="1" dirty="0" smtClean="0">
              <a:latin typeface="+mj-lt"/>
            </a:endParaRPr>
          </a:p>
          <a:p>
            <a:pPr algn="ctr"/>
            <a:r>
              <a:rPr lang="fr-FR" sz="3900" b="1" dirty="0" smtClean="0">
                <a:latin typeface="+mj-lt"/>
              </a:rPr>
              <a:t>CONFITURES DU </a:t>
            </a:r>
            <a:r>
              <a:rPr lang="fr-FR" sz="3900" b="1" dirty="0" smtClean="0">
                <a:latin typeface="+mj-lt"/>
              </a:rPr>
              <a:t>CLIMONT</a:t>
            </a:r>
          </a:p>
          <a:p>
            <a:pPr algn="ctr"/>
            <a:r>
              <a:rPr lang="fr-FR" sz="3900" b="1" dirty="0" smtClean="0">
                <a:latin typeface="+mj-lt"/>
              </a:rPr>
              <a:t>CONFITURES BEYER</a:t>
            </a:r>
            <a:endParaRPr lang="fr-FR" sz="3900" b="1" dirty="0" smtClean="0">
              <a:latin typeface="+mj-lt"/>
            </a:endParaRPr>
          </a:p>
          <a:p>
            <a:endParaRPr lang="fr-FR" sz="4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29499"/>
            <a:ext cx="2381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91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287" y="55146"/>
            <a:ext cx="3439902" cy="496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5389300"/>
            <a:ext cx="819943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12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7943"/>
            <a:ext cx="473442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2" y="5301208"/>
            <a:ext cx="819943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7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091756" cy="364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5373216"/>
            <a:ext cx="819943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80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0" y="833664"/>
            <a:ext cx="8922450" cy="383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7723" y="195493"/>
            <a:ext cx="892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LES </a:t>
            </a:r>
            <a:r>
              <a:rPr lang="fr-FR" sz="2400" b="1" dirty="0"/>
              <a:t>PRINCIPES GÉNÉRAUX DE LA COMMUNICATION COMMERCIALE</a:t>
            </a:r>
          </a:p>
        </p:txBody>
      </p:sp>
    </p:spTree>
    <p:extLst>
      <p:ext uri="{BB962C8B-B14F-4D97-AF65-F5344CB8AC3E}">
        <p14:creationId xmlns:p14="http://schemas.microsoft.com/office/powerpoint/2010/main" val="95976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04" y="116632"/>
            <a:ext cx="6546304" cy="490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67544" y="5373216"/>
            <a:ext cx="81369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QUI?				DIT QUOI?		SUR QUOI?</a:t>
            </a:r>
          </a:p>
          <a:p>
            <a:endParaRPr lang="fr-FR" sz="2000" dirty="0" smtClean="0"/>
          </a:p>
          <a:p>
            <a:r>
              <a:rPr lang="fr-FR" sz="2000" dirty="0" smtClean="0"/>
              <a:t>COMMENT?			POURQUOI?		A QUI?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076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3747"/>
            <a:ext cx="76200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73216"/>
            <a:ext cx="819943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42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8892480" cy="386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1" y="5373216"/>
            <a:ext cx="819943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632"/>
            <a:ext cx="3456384" cy="491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5373216"/>
            <a:ext cx="819943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0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81" y="496631"/>
            <a:ext cx="3241129" cy="458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3738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7" y="5373216"/>
            <a:ext cx="819943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6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593" y="361295"/>
            <a:ext cx="3324572" cy="469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29200"/>
            <a:ext cx="819943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69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396" y="620688"/>
            <a:ext cx="311082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5373216"/>
            <a:ext cx="819943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46</TotalTime>
  <Words>39</Words>
  <Application>Microsoft Office PowerPoint</Application>
  <PresentationFormat>Affichage à l'écran (4:3)</PresentationFormat>
  <Paragraphs>12</Paragraphs>
  <Slides>12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Angles</vt:lpstr>
      <vt:lpstr>LA Communication COMMERCIALE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Christian Vigouroux</dc:creator>
  <cp:lastModifiedBy>Christian Vigouroux</cp:lastModifiedBy>
  <cp:revision>8</cp:revision>
  <dcterms:created xsi:type="dcterms:W3CDTF">2015-01-26T19:23:55Z</dcterms:created>
  <dcterms:modified xsi:type="dcterms:W3CDTF">2015-04-19T14:43:37Z</dcterms:modified>
</cp:coreProperties>
</file>