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59" r:id="rId4"/>
    <p:sldId id="256" r:id="rId5"/>
    <p:sldId id="257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4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med"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DCE38-9325-4AA1-A0FC-49BDD27EE3D0}" type="datetimeFigureOut">
              <a:rPr lang="fr-FR" smtClean="0"/>
              <a:pPr/>
              <a:t>17/06/2011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F0EFF-8A47-47B0-8051-39014E2172B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10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28596" y="1142984"/>
            <a:ext cx="8229600" cy="3786214"/>
          </a:xfrm>
        </p:spPr>
        <p:txBody>
          <a:bodyPr>
            <a:normAutofit/>
          </a:bodyPr>
          <a:lstStyle/>
          <a:p>
            <a:r>
              <a:rPr lang="fr-FR" sz="4000" dirty="0" err="1" smtClean="0">
                <a:solidFill>
                  <a:schemeClr val="bg1"/>
                </a:solidFill>
                <a:latin typeface="Century Gothic" pitchFamily="34" charset="0"/>
              </a:rPr>
              <a:t>Facebook</a:t>
            </a:r>
            <a:r>
              <a:rPr lang="fr-FR" sz="4000" dirty="0" smtClean="0">
                <a:solidFill>
                  <a:schemeClr val="bg1"/>
                </a:solidFill>
                <a:latin typeface="Century Gothic" pitchFamily="34" charset="0"/>
              </a:rPr>
              <a:t> :</a:t>
            </a:r>
            <a:br>
              <a:rPr lang="fr-FR" sz="4000" dirty="0" smtClean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fr-FR" sz="4000" dirty="0" smtClean="0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fr-FR" sz="4000" dirty="0" smtClean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fr-FR" sz="4000" dirty="0" smtClean="0">
                <a:solidFill>
                  <a:schemeClr val="bg1"/>
                </a:solidFill>
                <a:latin typeface="Century Gothic" pitchFamily="34" charset="0"/>
              </a:rPr>
              <a:t> une place pour apprendre ?</a:t>
            </a:r>
            <a:endParaRPr lang="fr-FR" sz="40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" name="ZoneTexte 3"/>
          <p:cNvSpPr txBox="1"/>
          <p:nvPr>
            <p:custDataLst>
              <p:tags r:id="rId3"/>
            </p:custDataLst>
          </p:nvPr>
        </p:nvSpPr>
        <p:spPr>
          <a:xfrm>
            <a:off x="3563888" y="4941168"/>
            <a:ext cx="4968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Century Gothic" pitchFamily="34" charset="0"/>
              </a:rPr>
              <a:t>Académie de Strasbourg – TRAAM 2010-2011 – Exploitation pédagogique des réseaux </a:t>
            </a:r>
            <a:r>
              <a:rPr lang="fr-FR" dirty="0">
                <a:solidFill>
                  <a:schemeClr val="bg1"/>
                </a:solidFill>
                <a:latin typeface="Century Gothic" pitchFamily="34" charset="0"/>
              </a:rPr>
              <a:t>sociaux</a:t>
            </a:r>
          </a:p>
          <a:p>
            <a:endParaRPr lang="fr-FR" dirty="0"/>
          </a:p>
          <a:p>
            <a:r>
              <a:rPr lang="fr-FR" dirty="0" smtClean="0">
                <a:solidFill>
                  <a:schemeClr val="bg1"/>
                </a:solidFill>
                <a:latin typeface="Century Gothic" pitchFamily="34" charset="0"/>
              </a:rPr>
              <a:t>Fabienne </a:t>
            </a:r>
            <a:r>
              <a:rPr lang="fr-FR" dirty="0" smtClean="0">
                <a:solidFill>
                  <a:schemeClr val="bg1"/>
                </a:solidFill>
                <a:latin typeface="Century Gothic" pitchFamily="34" charset="0"/>
              </a:rPr>
              <a:t>GERHARD et Sébastien TOULOUZE</a:t>
            </a:r>
            <a:endParaRPr lang="fr-FR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0034" y="128586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4000" dirty="0" smtClean="0">
                <a:solidFill>
                  <a:schemeClr val="bg1"/>
                </a:solidFill>
                <a:latin typeface="Century Gothic" pitchFamily="34" charset="0"/>
              </a:rPr>
              <a:t>Une communauté</a:t>
            </a:r>
          </a:p>
          <a:p>
            <a:pPr>
              <a:buNone/>
            </a:pPr>
            <a:endParaRPr lang="fr-FR" sz="4000" dirty="0" smtClean="0">
              <a:solidFill>
                <a:schemeClr val="bg1"/>
              </a:solidFill>
              <a:latin typeface="Century Gothic" pitchFamily="34" charset="0"/>
            </a:endParaRPr>
          </a:p>
          <a:p>
            <a:pPr lvl="3">
              <a:buFont typeface="Wingdings" pitchFamily="2" charset="2"/>
              <a:buChar char="ü"/>
            </a:pPr>
            <a:r>
              <a:rPr lang="fr-FR" sz="2800" dirty="0" smtClean="0">
                <a:solidFill>
                  <a:schemeClr val="bg1"/>
                </a:solidFill>
                <a:latin typeface="Century Gothic" pitchFamily="34" charset="0"/>
              </a:rPr>
              <a:t> centres d’intérêts</a:t>
            </a:r>
          </a:p>
          <a:p>
            <a:pPr lvl="3">
              <a:buFont typeface="Wingdings" pitchFamily="2" charset="2"/>
              <a:buChar char="ü"/>
            </a:pPr>
            <a:r>
              <a:rPr lang="fr-FR" sz="2800" dirty="0" smtClean="0">
                <a:solidFill>
                  <a:schemeClr val="bg1"/>
                </a:solidFill>
                <a:latin typeface="Century Gothic" pitchFamily="34" charset="0"/>
              </a:rPr>
              <a:t> besoins</a:t>
            </a:r>
            <a:endParaRPr lang="fr-FR" sz="2800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fr-FR" sz="3200" dirty="0" err="1" smtClean="0">
                <a:solidFill>
                  <a:schemeClr val="bg1"/>
                </a:solidFill>
                <a:latin typeface="Century Gothic" pitchFamily="34" charset="0"/>
              </a:rPr>
              <a:t>Facebook</a:t>
            </a:r>
            <a:r>
              <a:rPr lang="fr-FR" sz="3200" dirty="0" smtClean="0">
                <a:solidFill>
                  <a:schemeClr val="bg1"/>
                </a:solidFill>
                <a:latin typeface="Century Gothic" pitchFamily="34" charset="0"/>
              </a:rPr>
              <a:t> : une place pour apprendre ?</a:t>
            </a:r>
            <a:endParaRPr lang="fr-FR" sz="32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fr-FR" sz="48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fr-FR" sz="4800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fr-FR" sz="4800" dirty="0" smtClean="0">
                <a:solidFill>
                  <a:schemeClr val="bg1"/>
                </a:solidFill>
                <a:latin typeface="Century Gothic" pitchFamily="34" charset="0"/>
              </a:rPr>
              <a:t>          Groupe de soutien </a:t>
            </a:r>
            <a:endParaRPr lang="fr-FR" sz="4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" name="ZoneTexte 3"/>
          <p:cNvSpPr txBox="1"/>
          <p:nvPr>
            <p:custDataLst>
              <p:tags r:id="rId4"/>
            </p:custDataLst>
          </p:nvPr>
        </p:nvSpPr>
        <p:spPr>
          <a:xfrm>
            <a:off x="2483768" y="609329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  <a:latin typeface="Century Gothic" pitchFamily="34" charset="0"/>
              </a:rPr>
              <a:t>Fabienne GERHARD et Sébastien TOULOUZE</a:t>
            </a:r>
            <a:endParaRPr lang="fr-FR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5" name="Flèche droite rayée 4"/>
          <p:cNvSpPr/>
          <p:nvPr>
            <p:custDataLst>
              <p:tags r:id="rId5"/>
            </p:custDataLst>
          </p:nvPr>
        </p:nvSpPr>
        <p:spPr>
          <a:xfrm>
            <a:off x="500034" y="3357562"/>
            <a:ext cx="1857388" cy="857256"/>
          </a:xfrm>
          <a:prstGeom prst="striped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custDataLst>
      <p:tags r:id="rId1"/>
    </p:custDataLst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ous-titre 5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 cstate="print"/>
          <a:srcRect l="14959" t="14800" r="35692" b="25561"/>
          <a:stretch>
            <a:fillRect/>
          </a:stretch>
        </p:blipFill>
        <p:spPr bwMode="auto">
          <a:xfrm>
            <a:off x="683568" y="548680"/>
            <a:ext cx="7776864" cy="587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28596" y="1142984"/>
            <a:ext cx="8229600" cy="3786214"/>
          </a:xfrm>
        </p:spPr>
        <p:txBody>
          <a:bodyPr>
            <a:normAutofit/>
          </a:bodyPr>
          <a:lstStyle/>
          <a:p>
            <a:r>
              <a:rPr lang="fr-FR" sz="4000" dirty="0" err="1" smtClean="0">
                <a:solidFill>
                  <a:schemeClr val="bg1"/>
                </a:solidFill>
                <a:latin typeface="Century Gothic" pitchFamily="34" charset="0"/>
              </a:rPr>
              <a:t>Facebook</a:t>
            </a:r>
            <a:r>
              <a:rPr lang="fr-FR" sz="4000" dirty="0" smtClean="0">
                <a:solidFill>
                  <a:schemeClr val="bg1"/>
                </a:solidFill>
                <a:latin typeface="Century Gothic" pitchFamily="34" charset="0"/>
              </a:rPr>
              <a:t> :</a:t>
            </a:r>
            <a:br>
              <a:rPr lang="fr-FR" sz="4000" dirty="0" smtClean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fr-FR" sz="4000" dirty="0" smtClean="0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fr-FR" sz="4000" dirty="0" smtClean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fr-FR" sz="4000" dirty="0" smtClean="0">
                <a:solidFill>
                  <a:schemeClr val="bg1"/>
                </a:solidFill>
                <a:latin typeface="Century Gothic" pitchFamily="34" charset="0"/>
              </a:rPr>
              <a:t> une place pour aider à apprendre.</a:t>
            </a:r>
            <a:endParaRPr lang="fr-FR" sz="40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" name="ZoneTexte 3"/>
          <p:cNvSpPr txBox="1"/>
          <p:nvPr>
            <p:custDataLst>
              <p:tags r:id="rId3"/>
            </p:custDataLst>
          </p:nvPr>
        </p:nvSpPr>
        <p:spPr>
          <a:xfrm>
            <a:off x="2483768" y="609329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  <a:latin typeface="Century Gothic" pitchFamily="34" charset="0"/>
              </a:rPr>
              <a:t>Fabienne GERHARD et Sébastien TOULOUZE</a:t>
            </a:r>
            <a:endParaRPr lang="fr-FR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HwOEK5kkKGUbDd6PEgbEn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5bSNJL28RVtJKwL3iLL4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YKZbEofUgSg4hpYQ394M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Tm9ULSZPPg5kd7Nx7ESWF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sFfl4sIB0OxiQD1JCnVr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ZWcQ3v2pUg0jUuFpNx7d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NUhavn1v1dyrFi9doczAU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hxIx4dznjPKI9izSZFoo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KtOngz8UDElwCJsYiOVEU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GX9QEwcUcw2uMfJHWZeo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mCGQq1mAsAS2MRdqVCIJ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7lfOAE9oeXhv2PSJdi2Hb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u7XcfBRWpvxBAwaO5bxC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KtRtw4BGrDw8ySeLLIw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ubgGf7xwcQM2vcJn7lRNO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X3oBVRqMTwgffiAMgW4af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K53GunDmEnyoddiDcG6q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gWrMl5UJEQ9iiyem28xR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Q4nuCKo3ORukNJ2AihJD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y3UZ5Xj3hpoRz6npQsal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iOYLvjrPf8gMi0suxN40x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6sdDFarOzijwL61jsZCr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qmiV2r5valDgpsoWuFal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BMNmXmUmgAuQIwySEgoqy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tMfmtel5n5iPQrPjd5Uc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1UnvLzll3IHEi17BSG1ac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xSF62l3iwmVKKkYYsLK2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8c8NcBcdaRvCnuPEx0iLc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JxhMDUdgqaoXKsYf9r6ib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e8Xt8OeJKfoNtAwpYh0Ur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qKnFiRQFT9Fj9O9Lp2G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yWYoIJtOigCTUxIL8WSTA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DOhmBPvASKU5ROohz7nR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T8ahXV3TBFfYVTvFCIjIN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3pfhq0g6Owx3ja7l8EiHo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YOGUmQmKwJUKKR7kovjLV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xNudadZJySubqqAvDqJ3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9zpfeOfMnDWBhSq9G9KN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gzrHJSRT2SnJEVNVZbtLv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P8I5uKzjcD7iQOw4nVu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dyeulKazjowpjBy1Mn9sz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5wCX7s66Q0fbBAtA9ZpJS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BTwcX3Axl8u3sHSoDHsdx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980Yxce92PhRVJqVv3wj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RMqqkhNnwQFutaKLt9rgK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Gx7MIKmHhFG5JobYwojb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MBM8XIcpHeQ2rsQKttNlx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aPZ2Jww8Zt11LwZzNEuSY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HWI8LUQoK8aqX9VYGSzf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0qHkLTF9QEDIzh51nKd8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SB62qRFOZpcSGv1O01afU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wHnRPXi7l6hJx6dJtOt2F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wHBzZzKcYPmp4oEy1IvS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AWYVAhymLROhbGggXIm9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n81P4UMLwMbq6EB4ZtDB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0qwvqP3s2J8XgnQxBL5e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BMdYhLKMvTX8zPTKcDA0k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6KzCETITvwoSxeC5D00Kh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tX4Lafg0129zFsoF7R3Bo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KHiE860z0AJPhCySItCuv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NPjEWHlYi9ly3U5mahSV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tlbL7AyDnMfqgiUEv6s2R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o4meMJyTfs4mdTYj7l3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9W7f8FYuhIBIUVxAVuh6O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SY4Tt90JtpPKX7pSNO5t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KmFayC5bk5FdGnwGyFZN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irpkURe9gwbTMZTOQYk4O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lT41FbZ6Yn4ecnaSgoSwY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xtWRUeyfoaD5CaPruPJmq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GIV1IUxGBZOGmA5NhKyJY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B6KZ3PT3MCe4NdWSwDIIz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XkZaOzloDYKkbLzY7mp5n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VNemGxZNHuM7OhIRHMxc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shNRRpeV0fjXPOcOtdvNO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A067BNM0V1q5svrvP8LS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3Hfa4eWB71W7plbnNvPVr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saYsw2ez1pnWHNKJNq80j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vTnUWyGbvOA7555VcdSs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wKlGnXnn2VPlxW98hKMm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LmBQDMU6U4Bn5UrxWiBAl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49</Words>
  <Application>Microsoft Office PowerPoint</Application>
  <PresentationFormat>Affichage à l'écran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Thème Office</vt:lpstr>
      <vt:lpstr>Facebook :   une place pour apprendre ?</vt:lpstr>
      <vt:lpstr>Présentation PowerPoint</vt:lpstr>
      <vt:lpstr>Facebook : une place pour apprendre ?</vt:lpstr>
      <vt:lpstr>Présentation PowerPoint</vt:lpstr>
      <vt:lpstr>Facebook :   une place pour aider à apprendre.</vt:lpstr>
    </vt:vector>
  </TitlesOfParts>
  <Company>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Facebook : une place pour apprendre</dc:title>
  <dc:creator>Toulouze</dc:creator>
  <cp:lastModifiedBy>Eric</cp:lastModifiedBy>
  <cp:revision>8</cp:revision>
  <dcterms:created xsi:type="dcterms:W3CDTF">2011-02-14T11:32:55Z</dcterms:created>
  <dcterms:modified xsi:type="dcterms:W3CDTF">2011-06-17T15:48:34Z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12Axjgl3lv79h3fGmr4QXJEmKOO5tMIiyyNJIaTDvGlM</vt:lpwstr>
  </property>
  <property fmtid="{D5CDD505-2E9C-101B-9397-08002B2CF9AE}" pid="4" name="Google.Documents.RevisionId">
    <vt:lpwstr>17952775808605100021</vt:lpwstr>
  </property>
  <property fmtid="{D5CDD505-2E9C-101B-9397-08002B2CF9AE}" pid="5" name="Google.Documents.PluginVersion">
    <vt:lpwstr>2.0.2026.3768</vt:lpwstr>
  </property>
  <property fmtid="{D5CDD505-2E9C-101B-9397-08002B2CF9AE}" pid="6" name="Google.Documents.MergeIncapabilityFlags">
    <vt:i4>0</vt:i4>
  </property>
</Properties>
</file>