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256" r:id="rId2"/>
    <p:sldId id="394" r:id="rId3"/>
    <p:sldId id="275" r:id="rId4"/>
    <p:sldId id="257" r:id="rId5"/>
    <p:sldId id="258" r:id="rId6"/>
    <p:sldId id="260" r:id="rId7"/>
    <p:sldId id="273" r:id="rId8"/>
    <p:sldId id="274" r:id="rId9"/>
    <p:sldId id="385" r:id="rId10"/>
    <p:sldId id="263" r:id="rId11"/>
    <p:sldId id="392" r:id="rId12"/>
    <p:sldId id="393" r:id="rId13"/>
    <p:sldId id="276" r:id="rId14"/>
    <p:sldId id="277" r:id="rId15"/>
    <p:sldId id="264" r:id="rId16"/>
    <p:sldId id="278" r:id="rId17"/>
    <p:sldId id="380" r:id="rId18"/>
    <p:sldId id="266" r:id="rId19"/>
    <p:sldId id="383" r:id="rId20"/>
    <p:sldId id="269" r:id="rId21"/>
    <p:sldId id="391" r:id="rId22"/>
    <p:sldId id="388" r:id="rId23"/>
    <p:sldId id="271" r:id="rId24"/>
    <p:sldId id="389" r:id="rId25"/>
  </p:sldIdLst>
  <p:sldSz cx="12192000" cy="6858000"/>
  <p:notesSz cx="6858000" cy="9723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Alix" initials="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sz="1800" baseline="0" dirty="0"/>
              <a:t>Répartition des activités du baccalauréat </a:t>
            </a:r>
            <a:r>
              <a:rPr lang="fr-FR" sz="1800" baseline="0" dirty="0" err="1"/>
              <a:t>AGOrA</a:t>
            </a:r>
            <a:endParaRPr lang="fr-FR" sz="1800" baseline="0" dirty="0"/>
          </a:p>
        </c:rich>
      </c:tx>
      <c:layout>
        <c:manualLayout>
          <c:xMode val="edge"/>
          <c:yMode val="edge"/>
          <c:x val="0.2770466132297375"/>
          <c:y val="0.2254545427647990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246026836357086"/>
          <c:y val="0.38905885770253107"/>
          <c:w val="0.80342313065518289"/>
          <c:h val="0.223600299521378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COMMUNICATION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</c:f>
              <c:strCache>
                <c:ptCount val="1"/>
                <c:pt idx="0">
                  <c:v>Dans les 3 pôles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E-4FFA-BFD2-F7118DFFDEF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GESTION DONT COMPTABILITE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</c:f>
              <c:strCache>
                <c:ptCount val="1"/>
                <c:pt idx="0">
                  <c:v>Dans les 3 pôles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AE-4FFA-BFD2-F7118DFFD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315840"/>
        <c:axId val="67301312"/>
      </c:barChart>
      <c:catAx>
        <c:axId val="733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01312"/>
        <c:crosses val="autoZero"/>
        <c:auto val="0"/>
        <c:lblAlgn val="ctr"/>
        <c:lblOffset val="100"/>
        <c:noMultiLvlLbl val="0"/>
      </c:catAx>
      <c:valAx>
        <c:axId val="6730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3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61584587236748"/>
          <c:y val="0.78824692450194556"/>
          <c:w val="0.3786625172158512"/>
          <c:h val="0.21175307549805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aseline="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Répartition des compétences du baccalauréat </a:t>
            </a:r>
            <a:r>
              <a:rPr lang="fr-FR" sz="1800" dirty="0" err="1"/>
              <a:t>AGOrA</a:t>
            </a:r>
            <a:endParaRPr lang="fr-FR" sz="1800" dirty="0"/>
          </a:p>
        </c:rich>
      </c:tx>
      <c:layout>
        <c:manualLayout>
          <c:xMode val="edge"/>
          <c:yMode val="edge"/>
          <c:x val="0.27136156177242321"/>
          <c:y val="0.10188966495513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34211245817356"/>
          <c:y val="0.30256848022458133"/>
          <c:w val="0.80633711172284517"/>
          <c:h val="0.201575154424956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COMMUNICATION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</c:f>
              <c:strCache>
                <c:ptCount val="1"/>
                <c:pt idx="0">
                  <c:v>Dans les 3 blocs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DD-4A69-B096-A097A92EF11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GESTION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</c:f>
              <c:strCache>
                <c:ptCount val="1"/>
                <c:pt idx="0">
                  <c:v>Dans les 3 blocs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DD-4A69-B096-A097A92EF11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dont compétences de gestion faisant appel à des notions comptables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Feuil1!$A$2</c:f>
              <c:strCache>
                <c:ptCount val="1"/>
                <c:pt idx="0">
                  <c:v>Dans les 3 blocs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DD-4A69-B096-A097A92EF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500352"/>
        <c:axId val="67303040"/>
      </c:barChart>
      <c:catAx>
        <c:axId val="7850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03040"/>
        <c:crosses val="autoZero"/>
        <c:auto val="1"/>
        <c:lblAlgn val="ctr"/>
        <c:lblOffset val="100"/>
        <c:noMultiLvlLbl val="0"/>
      </c:catAx>
      <c:valAx>
        <c:axId val="6730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50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6787004872141664"/>
          <c:w val="0.99880995639075809"/>
          <c:h val="0.25557611493458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12B94-6A01-4C77-B7F1-5858011FF5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7C580C-1013-44ED-8B01-765DC6C63CB0}">
      <dgm:prSet phldrT="[Texte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2500" b="1" dirty="0"/>
            <a:t>Métiers de l’Accueil</a:t>
          </a:r>
        </a:p>
      </dgm:t>
    </dgm:pt>
    <dgm:pt modelId="{C71688C5-2974-45F4-9256-3ECD471B8740}" type="parTrans" cxnId="{9CFB70FB-85E0-4D31-99D4-797C83B4015C}">
      <dgm:prSet/>
      <dgm:spPr/>
      <dgm:t>
        <a:bodyPr/>
        <a:lstStyle/>
        <a:p>
          <a:endParaRPr lang="fr-FR"/>
        </a:p>
      </dgm:t>
    </dgm:pt>
    <dgm:pt modelId="{6FB2ACCE-1B0B-4CC0-AF74-561A27C5DCC8}" type="sibTrans" cxnId="{9CFB70FB-85E0-4D31-99D4-797C83B4015C}">
      <dgm:prSet/>
      <dgm:spPr/>
      <dgm:t>
        <a:bodyPr/>
        <a:lstStyle/>
        <a:p>
          <a:endParaRPr lang="fr-FR"/>
        </a:p>
      </dgm:t>
    </dgm:pt>
    <dgm:pt modelId="{7C0FC70F-8E9A-4E03-A1C9-DAF4CE20323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2500" b="1" dirty="0"/>
            <a:t>Métiers du Commerce (option A) et de la Vente (option B)</a:t>
          </a:r>
        </a:p>
      </dgm:t>
    </dgm:pt>
    <dgm:pt modelId="{B43B52D0-1F40-4D9B-A107-95469C4294AE}" type="parTrans" cxnId="{B8D31E74-39FB-461A-9211-D624D585697A}">
      <dgm:prSet/>
      <dgm:spPr/>
      <dgm:t>
        <a:bodyPr/>
        <a:lstStyle/>
        <a:p>
          <a:endParaRPr lang="fr-FR"/>
        </a:p>
      </dgm:t>
    </dgm:pt>
    <dgm:pt modelId="{8FA4FEF0-2229-447E-A221-28B7BE343F09}" type="sibTrans" cxnId="{B8D31E74-39FB-461A-9211-D624D585697A}">
      <dgm:prSet/>
      <dgm:spPr/>
      <dgm:t>
        <a:bodyPr/>
        <a:lstStyle/>
        <a:p>
          <a:endParaRPr lang="fr-FR"/>
        </a:p>
      </dgm:t>
    </dgm:pt>
    <dgm:pt modelId="{151C8A46-58BE-406A-96B2-1131776D48FE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fr-FR" sz="2400" b="1" dirty="0"/>
            <a:t>Organisation du Transport de Marchandises (OTM) </a:t>
          </a:r>
        </a:p>
      </dgm:t>
    </dgm:pt>
    <dgm:pt modelId="{819071F4-AB6E-42B3-BBAC-6F0E6D592C5B}" type="parTrans" cxnId="{02ED00FB-E249-46F6-A8B6-181DE27EBE3F}">
      <dgm:prSet/>
      <dgm:spPr/>
      <dgm:t>
        <a:bodyPr/>
        <a:lstStyle/>
        <a:p>
          <a:endParaRPr lang="fr-FR"/>
        </a:p>
      </dgm:t>
    </dgm:pt>
    <dgm:pt modelId="{5FA96B12-C53D-425F-A296-600C77539F2E}" type="sibTrans" cxnId="{02ED00FB-E249-46F6-A8B6-181DE27EBE3F}">
      <dgm:prSet/>
      <dgm:spPr/>
      <dgm:t>
        <a:bodyPr/>
        <a:lstStyle/>
        <a:p>
          <a:endParaRPr lang="fr-FR"/>
        </a:p>
      </dgm:t>
    </dgm:pt>
    <dgm:pt modelId="{4F6F8DBD-7D12-43E2-9CCB-88AAF899B078}" type="pres">
      <dgm:prSet presAssocID="{E0012B94-6A01-4C77-B7F1-5858011FF5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BAD9AD7-F928-45D5-899A-54F3694BA625}" type="pres">
      <dgm:prSet presAssocID="{E0012B94-6A01-4C77-B7F1-5858011FF501}" presName="Name1" presStyleCnt="0"/>
      <dgm:spPr/>
    </dgm:pt>
    <dgm:pt modelId="{D3ABC90A-53EC-41D4-8644-D83A84D3AB02}" type="pres">
      <dgm:prSet presAssocID="{E0012B94-6A01-4C77-B7F1-5858011FF501}" presName="cycle" presStyleCnt="0"/>
      <dgm:spPr/>
    </dgm:pt>
    <dgm:pt modelId="{720B0409-F3D3-4182-9116-FBF2F3294A51}" type="pres">
      <dgm:prSet presAssocID="{E0012B94-6A01-4C77-B7F1-5858011FF501}" presName="srcNode" presStyleLbl="node1" presStyleIdx="0" presStyleCnt="3"/>
      <dgm:spPr/>
    </dgm:pt>
    <dgm:pt modelId="{1B5386D3-34E4-4D13-A152-5DD96FCA549E}" type="pres">
      <dgm:prSet presAssocID="{E0012B94-6A01-4C77-B7F1-5858011FF501}" presName="conn" presStyleLbl="parChTrans1D2" presStyleIdx="0" presStyleCnt="1"/>
      <dgm:spPr/>
      <dgm:t>
        <a:bodyPr/>
        <a:lstStyle/>
        <a:p>
          <a:endParaRPr lang="fr-FR"/>
        </a:p>
      </dgm:t>
    </dgm:pt>
    <dgm:pt modelId="{3C2591FF-886E-4CBE-BA6B-FA6C859ABE29}" type="pres">
      <dgm:prSet presAssocID="{E0012B94-6A01-4C77-B7F1-5858011FF501}" presName="extraNode" presStyleLbl="node1" presStyleIdx="0" presStyleCnt="3"/>
      <dgm:spPr/>
    </dgm:pt>
    <dgm:pt modelId="{966E8939-9B58-4C8E-9676-F386143EF827}" type="pres">
      <dgm:prSet presAssocID="{E0012B94-6A01-4C77-B7F1-5858011FF501}" presName="dstNode" presStyleLbl="node1" presStyleIdx="0" presStyleCnt="3"/>
      <dgm:spPr/>
    </dgm:pt>
    <dgm:pt modelId="{D532F2B3-3E79-42E7-BA45-1BFE33EA0B9E}" type="pres">
      <dgm:prSet presAssocID="{151C8A46-58BE-406A-96B2-1131776D48F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4DF454-E2F9-4F7E-BE1A-89FBB527C5C3}" type="pres">
      <dgm:prSet presAssocID="{151C8A46-58BE-406A-96B2-1131776D48FE}" presName="accent_1" presStyleCnt="0"/>
      <dgm:spPr/>
    </dgm:pt>
    <dgm:pt modelId="{1F80FB7C-896C-4BCF-8B37-EF826FE93888}" type="pres">
      <dgm:prSet presAssocID="{151C8A46-58BE-406A-96B2-1131776D48FE}" presName="accentRepeatNode" presStyleLbl="solidFgAcc1" presStyleIdx="0" presStyleCnt="3" custScaleX="69575" custScaleY="74984"/>
      <dgm:spPr/>
    </dgm:pt>
    <dgm:pt modelId="{137AB803-866E-4B93-A031-6EF061D2BF58}" type="pres">
      <dgm:prSet presAssocID="{AA7C580C-1013-44ED-8B01-765DC6C63CB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DC3054-5FB4-4888-A035-8BAAFC44EA5E}" type="pres">
      <dgm:prSet presAssocID="{AA7C580C-1013-44ED-8B01-765DC6C63CB0}" presName="accent_2" presStyleCnt="0"/>
      <dgm:spPr/>
    </dgm:pt>
    <dgm:pt modelId="{C5E108D2-CD37-448C-AA3B-EB18189C4163}" type="pres">
      <dgm:prSet presAssocID="{AA7C580C-1013-44ED-8B01-765DC6C63CB0}" presName="accentRepeatNode" presStyleLbl="solidFgAcc1" presStyleIdx="1" presStyleCnt="3" custFlipVert="1" custFlipHor="1" custScaleX="64879" custScaleY="798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1BE28A-BDDB-4236-A2BB-41231C4DE36C}" type="pres">
      <dgm:prSet presAssocID="{7C0FC70F-8E9A-4E03-A1C9-DAF4CE20323C}" presName="text_3" presStyleLbl="node1" presStyleIdx="2" presStyleCnt="3" custScaleX="1008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01E1F7-074B-4DF5-BD3B-61BEFF994DC9}" type="pres">
      <dgm:prSet presAssocID="{7C0FC70F-8E9A-4E03-A1C9-DAF4CE20323C}" presName="accent_3" presStyleCnt="0"/>
      <dgm:spPr/>
    </dgm:pt>
    <dgm:pt modelId="{C1536065-8EF5-43A5-86BE-2D533EE5DCEC}" type="pres">
      <dgm:prSet presAssocID="{7C0FC70F-8E9A-4E03-A1C9-DAF4CE20323C}" presName="accentRepeatNode" presStyleLbl="solidFgAcc1" presStyleIdx="2" presStyleCnt="3" custScaleX="68262" custScaleY="70268"/>
      <dgm:spPr/>
    </dgm:pt>
  </dgm:ptLst>
  <dgm:cxnLst>
    <dgm:cxn modelId="{B5E42F4C-2599-45EB-B805-354D0885FB68}" type="presOf" srcId="{5FA96B12-C53D-425F-A296-600C77539F2E}" destId="{1B5386D3-34E4-4D13-A152-5DD96FCA549E}" srcOrd="0" destOrd="0" presId="urn:microsoft.com/office/officeart/2008/layout/VerticalCurvedList"/>
    <dgm:cxn modelId="{07CD1CA4-A668-4EA6-971C-96E3BD16AA40}" type="presOf" srcId="{7C0FC70F-8E9A-4E03-A1C9-DAF4CE20323C}" destId="{FD1BE28A-BDDB-4236-A2BB-41231C4DE36C}" srcOrd="0" destOrd="0" presId="urn:microsoft.com/office/officeart/2008/layout/VerticalCurvedList"/>
    <dgm:cxn modelId="{7099745E-F964-4A8F-BF11-911311580EEA}" type="presOf" srcId="{151C8A46-58BE-406A-96B2-1131776D48FE}" destId="{D532F2B3-3E79-42E7-BA45-1BFE33EA0B9E}" srcOrd="0" destOrd="0" presId="urn:microsoft.com/office/officeart/2008/layout/VerticalCurvedList"/>
    <dgm:cxn modelId="{02ED00FB-E249-46F6-A8B6-181DE27EBE3F}" srcId="{E0012B94-6A01-4C77-B7F1-5858011FF501}" destId="{151C8A46-58BE-406A-96B2-1131776D48FE}" srcOrd="0" destOrd="0" parTransId="{819071F4-AB6E-42B3-BBAC-6F0E6D592C5B}" sibTransId="{5FA96B12-C53D-425F-A296-600C77539F2E}"/>
    <dgm:cxn modelId="{9CFB70FB-85E0-4D31-99D4-797C83B4015C}" srcId="{E0012B94-6A01-4C77-B7F1-5858011FF501}" destId="{AA7C580C-1013-44ED-8B01-765DC6C63CB0}" srcOrd="1" destOrd="0" parTransId="{C71688C5-2974-45F4-9256-3ECD471B8740}" sibTransId="{6FB2ACCE-1B0B-4CC0-AF74-561A27C5DCC8}"/>
    <dgm:cxn modelId="{B8D31E74-39FB-461A-9211-D624D585697A}" srcId="{E0012B94-6A01-4C77-B7F1-5858011FF501}" destId="{7C0FC70F-8E9A-4E03-A1C9-DAF4CE20323C}" srcOrd="2" destOrd="0" parTransId="{B43B52D0-1F40-4D9B-A107-95469C4294AE}" sibTransId="{8FA4FEF0-2229-447E-A221-28B7BE343F09}"/>
    <dgm:cxn modelId="{7C05196D-9CB3-4B94-91BC-E69E112A077D}" type="presOf" srcId="{AA7C580C-1013-44ED-8B01-765DC6C63CB0}" destId="{137AB803-866E-4B93-A031-6EF061D2BF58}" srcOrd="0" destOrd="0" presId="urn:microsoft.com/office/officeart/2008/layout/VerticalCurvedList"/>
    <dgm:cxn modelId="{EA20CBA3-2A8A-41EF-A2F3-E51CEFDCB13D}" type="presOf" srcId="{E0012B94-6A01-4C77-B7F1-5858011FF501}" destId="{4F6F8DBD-7D12-43E2-9CCB-88AAF899B078}" srcOrd="0" destOrd="0" presId="urn:microsoft.com/office/officeart/2008/layout/VerticalCurvedList"/>
    <dgm:cxn modelId="{4490189D-78F6-4BBF-90E3-9ADD1CC5E96D}" type="presParOf" srcId="{4F6F8DBD-7D12-43E2-9CCB-88AAF899B078}" destId="{0BAD9AD7-F928-45D5-899A-54F3694BA625}" srcOrd="0" destOrd="0" presId="urn:microsoft.com/office/officeart/2008/layout/VerticalCurvedList"/>
    <dgm:cxn modelId="{3417D4AB-D8A6-453A-89C5-F284C8F4E594}" type="presParOf" srcId="{0BAD9AD7-F928-45D5-899A-54F3694BA625}" destId="{D3ABC90A-53EC-41D4-8644-D83A84D3AB02}" srcOrd="0" destOrd="0" presId="urn:microsoft.com/office/officeart/2008/layout/VerticalCurvedList"/>
    <dgm:cxn modelId="{686C21D1-B2AE-4FEF-91D4-D78D05B89125}" type="presParOf" srcId="{D3ABC90A-53EC-41D4-8644-D83A84D3AB02}" destId="{720B0409-F3D3-4182-9116-FBF2F3294A51}" srcOrd="0" destOrd="0" presId="urn:microsoft.com/office/officeart/2008/layout/VerticalCurvedList"/>
    <dgm:cxn modelId="{9E989BB4-267B-47C5-BD04-46F83B096255}" type="presParOf" srcId="{D3ABC90A-53EC-41D4-8644-D83A84D3AB02}" destId="{1B5386D3-34E4-4D13-A152-5DD96FCA549E}" srcOrd="1" destOrd="0" presId="urn:microsoft.com/office/officeart/2008/layout/VerticalCurvedList"/>
    <dgm:cxn modelId="{AFAC18AB-4D66-4A48-82CF-18CC7E713E25}" type="presParOf" srcId="{D3ABC90A-53EC-41D4-8644-D83A84D3AB02}" destId="{3C2591FF-886E-4CBE-BA6B-FA6C859ABE29}" srcOrd="2" destOrd="0" presId="urn:microsoft.com/office/officeart/2008/layout/VerticalCurvedList"/>
    <dgm:cxn modelId="{E20A5727-FF22-453F-AE5E-2ABCF591B9BB}" type="presParOf" srcId="{D3ABC90A-53EC-41D4-8644-D83A84D3AB02}" destId="{966E8939-9B58-4C8E-9676-F386143EF827}" srcOrd="3" destOrd="0" presId="urn:microsoft.com/office/officeart/2008/layout/VerticalCurvedList"/>
    <dgm:cxn modelId="{29642E88-967A-406C-80D7-9238CDE7DAA4}" type="presParOf" srcId="{0BAD9AD7-F928-45D5-899A-54F3694BA625}" destId="{D532F2B3-3E79-42E7-BA45-1BFE33EA0B9E}" srcOrd="1" destOrd="0" presId="urn:microsoft.com/office/officeart/2008/layout/VerticalCurvedList"/>
    <dgm:cxn modelId="{2C542A16-56EF-4B74-BA19-326A55469EF1}" type="presParOf" srcId="{0BAD9AD7-F928-45D5-899A-54F3694BA625}" destId="{9C4DF454-E2F9-4F7E-BE1A-89FBB527C5C3}" srcOrd="2" destOrd="0" presId="urn:microsoft.com/office/officeart/2008/layout/VerticalCurvedList"/>
    <dgm:cxn modelId="{DAC62A3D-DDC0-4EEB-A093-32AAE6163B3D}" type="presParOf" srcId="{9C4DF454-E2F9-4F7E-BE1A-89FBB527C5C3}" destId="{1F80FB7C-896C-4BCF-8B37-EF826FE93888}" srcOrd="0" destOrd="0" presId="urn:microsoft.com/office/officeart/2008/layout/VerticalCurvedList"/>
    <dgm:cxn modelId="{3CFFABB3-7C50-4D43-A08B-5540019B0DE0}" type="presParOf" srcId="{0BAD9AD7-F928-45D5-899A-54F3694BA625}" destId="{137AB803-866E-4B93-A031-6EF061D2BF58}" srcOrd="3" destOrd="0" presId="urn:microsoft.com/office/officeart/2008/layout/VerticalCurvedList"/>
    <dgm:cxn modelId="{04615E7C-9711-4333-A800-D7B48655D517}" type="presParOf" srcId="{0BAD9AD7-F928-45D5-899A-54F3694BA625}" destId="{D5DC3054-5FB4-4888-A035-8BAAFC44EA5E}" srcOrd="4" destOrd="0" presId="urn:microsoft.com/office/officeart/2008/layout/VerticalCurvedList"/>
    <dgm:cxn modelId="{03F354FD-B622-44BB-B20B-5BA5767F8ABE}" type="presParOf" srcId="{D5DC3054-5FB4-4888-A035-8BAAFC44EA5E}" destId="{C5E108D2-CD37-448C-AA3B-EB18189C4163}" srcOrd="0" destOrd="0" presId="urn:microsoft.com/office/officeart/2008/layout/VerticalCurvedList"/>
    <dgm:cxn modelId="{6779B22E-0033-4B4A-9748-5A5D61053779}" type="presParOf" srcId="{0BAD9AD7-F928-45D5-899A-54F3694BA625}" destId="{FD1BE28A-BDDB-4236-A2BB-41231C4DE36C}" srcOrd="5" destOrd="0" presId="urn:microsoft.com/office/officeart/2008/layout/VerticalCurvedList"/>
    <dgm:cxn modelId="{0AB2385B-8297-4A57-BFF7-D3F95C5E478C}" type="presParOf" srcId="{0BAD9AD7-F928-45D5-899A-54F3694BA625}" destId="{9501E1F7-074B-4DF5-BD3B-61BEFF994DC9}" srcOrd="6" destOrd="0" presId="urn:microsoft.com/office/officeart/2008/layout/VerticalCurvedList"/>
    <dgm:cxn modelId="{E522A6C0-6ADA-4021-BEB5-C5C2A9BD1668}" type="presParOf" srcId="{9501E1F7-074B-4DF5-BD3B-61BEFF994DC9}" destId="{C1536065-8EF5-43A5-86BE-2D533EE5DC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85130-4D7A-436B-A752-2ABC865736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990A98-D7B8-4AB4-8BF8-BC9546999869}">
      <dgm:prSet phldrT="[Texte]" custT="1"/>
      <dgm:spPr/>
      <dgm:t>
        <a:bodyPr/>
        <a:lstStyle/>
        <a:p>
          <a:r>
            <a:rPr lang="fr-FR" sz="1700" dirty="0"/>
            <a:t>1</a:t>
          </a:r>
        </a:p>
      </dgm:t>
    </dgm:pt>
    <dgm:pt modelId="{E553A1CD-E44C-4142-910A-59B3F8F55650}" type="parTrans" cxnId="{C6923B0B-14FD-4B48-A25F-CBABFD3159D0}">
      <dgm:prSet/>
      <dgm:spPr/>
      <dgm:t>
        <a:bodyPr/>
        <a:lstStyle/>
        <a:p>
          <a:endParaRPr lang="fr-FR"/>
        </a:p>
      </dgm:t>
    </dgm:pt>
    <dgm:pt modelId="{1476B92B-4A34-4C6B-B016-EEAA4097C7DC}" type="sibTrans" cxnId="{C6923B0B-14FD-4B48-A25F-CBABFD3159D0}">
      <dgm:prSet/>
      <dgm:spPr/>
      <dgm:t>
        <a:bodyPr/>
        <a:lstStyle/>
        <a:p>
          <a:endParaRPr lang="fr-FR"/>
        </a:p>
      </dgm:t>
    </dgm:pt>
    <dgm:pt modelId="{418E0895-E81D-4A27-991B-B2EE33AB0130}">
      <dgm:prSet phldrT="[Texte]" custT="1"/>
      <dgm:spPr/>
      <dgm:t>
        <a:bodyPr/>
        <a:lstStyle/>
        <a:p>
          <a:pPr>
            <a:buFont typeface="+mj-lt"/>
            <a:buNone/>
          </a:pPr>
          <a:r>
            <a:rPr lang="fr-FR" sz="1700" dirty="0"/>
            <a:t>Analyse de plus de </a:t>
          </a:r>
          <a:r>
            <a:rPr lang="fr-FR" sz="1700" b="1" dirty="0">
              <a:solidFill>
                <a:srgbClr val="FF0000"/>
              </a:solidFill>
            </a:rPr>
            <a:t>20 notes d’alerte </a:t>
          </a:r>
          <a:r>
            <a:rPr lang="fr-FR" sz="1700" dirty="0"/>
            <a:t>de la filière GA (remontées des IEN) : juillet à novembre 2018.</a:t>
          </a:r>
        </a:p>
      </dgm:t>
    </dgm:pt>
    <dgm:pt modelId="{CC615B76-65C3-4402-8E28-B1DBAB28F45E}" type="parTrans" cxnId="{77658785-7EA2-48BE-819B-F8BC3F57E4A6}">
      <dgm:prSet/>
      <dgm:spPr/>
      <dgm:t>
        <a:bodyPr/>
        <a:lstStyle/>
        <a:p>
          <a:endParaRPr lang="fr-FR"/>
        </a:p>
      </dgm:t>
    </dgm:pt>
    <dgm:pt modelId="{3BC67743-2AB0-439B-B5BA-2B8082F2E6F3}" type="sibTrans" cxnId="{77658785-7EA2-48BE-819B-F8BC3F57E4A6}">
      <dgm:prSet/>
      <dgm:spPr/>
      <dgm:t>
        <a:bodyPr/>
        <a:lstStyle/>
        <a:p>
          <a:endParaRPr lang="fr-FR"/>
        </a:p>
      </dgm:t>
    </dgm:pt>
    <dgm:pt modelId="{90AB8387-4C5D-4B94-91A1-FC1BB4D7D632}">
      <dgm:prSet phldrT="[Texte]" custT="1"/>
      <dgm:spPr/>
      <dgm:t>
        <a:bodyPr/>
        <a:lstStyle/>
        <a:p>
          <a:r>
            <a:rPr lang="fr-FR" sz="1700" dirty="0"/>
            <a:t>2</a:t>
          </a:r>
        </a:p>
      </dgm:t>
    </dgm:pt>
    <dgm:pt modelId="{B01DB6F3-A72F-4FE6-AAC9-EC43E304ABB9}" type="parTrans" cxnId="{CAA7D742-1E03-48B5-AD01-7A9ED95F7B91}">
      <dgm:prSet/>
      <dgm:spPr/>
      <dgm:t>
        <a:bodyPr/>
        <a:lstStyle/>
        <a:p>
          <a:endParaRPr lang="fr-FR"/>
        </a:p>
      </dgm:t>
    </dgm:pt>
    <dgm:pt modelId="{294C7EC8-3A07-4037-A317-23AFFC965C3C}" type="sibTrans" cxnId="{CAA7D742-1E03-48B5-AD01-7A9ED95F7B91}">
      <dgm:prSet/>
      <dgm:spPr/>
      <dgm:t>
        <a:bodyPr/>
        <a:lstStyle/>
        <a:p>
          <a:endParaRPr lang="fr-FR"/>
        </a:p>
      </dgm:t>
    </dgm:pt>
    <dgm:pt modelId="{0368F1D3-945E-4711-B799-EA8865D9B498}">
      <dgm:prSet phldrT="[Texte]" custT="1"/>
      <dgm:spPr/>
      <dgm:t>
        <a:bodyPr/>
        <a:lstStyle/>
        <a:p>
          <a:pPr>
            <a:buFont typeface="+mj-lt"/>
            <a:buNone/>
          </a:pPr>
          <a:r>
            <a:rPr lang="fr-FR" sz="1700" dirty="0"/>
            <a:t>Auditions de plus de </a:t>
          </a:r>
          <a:r>
            <a:rPr lang="fr-FR" sz="1700" b="1" dirty="0">
              <a:solidFill>
                <a:srgbClr val="FF0000"/>
              </a:solidFill>
            </a:rPr>
            <a:t>55 personnes </a:t>
          </a:r>
          <a:r>
            <a:rPr lang="fr-FR" sz="1700" dirty="0"/>
            <a:t>: novembre à avril 2019.</a:t>
          </a:r>
        </a:p>
      </dgm:t>
    </dgm:pt>
    <dgm:pt modelId="{57221109-2850-4A2F-9481-FBA65FCF9A87}" type="parTrans" cxnId="{E35A0351-F6E0-4C0F-AF11-CE00A759D0D6}">
      <dgm:prSet/>
      <dgm:spPr/>
      <dgm:t>
        <a:bodyPr/>
        <a:lstStyle/>
        <a:p>
          <a:endParaRPr lang="fr-FR"/>
        </a:p>
      </dgm:t>
    </dgm:pt>
    <dgm:pt modelId="{8D17E78A-A2E3-44DC-BE08-CBEDBBE683AE}" type="sibTrans" cxnId="{E35A0351-F6E0-4C0F-AF11-CE00A759D0D6}">
      <dgm:prSet/>
      <dgm:spPr/>
      <dgm:t>
        <a:bodyPr/>
        <a:lstStyle/>
        <a:p>
          <a:endParaRPr lang="fr-FR"/>
        </a:p>
      </dgm:t>
    </dgm:pt>
    <dgm:pt modelId="{2D88E003-FADB-44FD-9046-A7A80D7863FC}">
      <dgm:prSet phldrT="[Texte]" custT="1"/>
      <dgm:spPr/>
      <dgm:t>
        <a:bodyPr/>
        <a:lstStyle/>
        <a:p>
          <a:r>
            <a:rPr lang="fr-FR" sz="1700" dirty="0"/>
            <a:t>3</a:t>
          </a:r>
        </a:p>
      </dgm:t>
    </dgm:pt>
    <dgm:pt modelId="{2F244E1E-0089-4DFF-A07D-6BE478322432}" type="parTrans" cxnId="{21B9564F-146B-4FCB-9684-94A49560C277}">
      <dgm:prSet/>
      <dgm:spPr/>
      <dgm:t>
        <a:bodyPr/>
        <a:lstStyle/>
        <a:p>
          <a:endParaRPr lang="fr-FR"/>
        </a:p>
      </dgm:t>
    </dgm:pt>
    <dgm:pt modelId="{3E2443DB-12AB-4847-A62F-D81CE5ED9DEE}" type="sibTrans" cxnId="{21B9564F-146B-4FCB-9684-94A49560C277}">
      <dgm:prSet/>
      <dgm:spPr/>
      <dgm:t>
        <a:bodyPr/>
        <a:lstStyle/>
        <a:p>
          <a:endParaRPr lang="fr-FR"/>
        </a:p>
      </dgm:t>
    </dgm:pt>
    <dgm:pt modelId="{ACF829AE-6C90-410E-B0D4-A993FC5BB588}">
      <dgm:prSet phldrT="[Texte]" custT="1"/>
      <dgm:spPr/>
      <dgm:t>
        <a:bodyPr/>
        <a:lstStyle/>
        <a:p>
          <a:r>
            <a:rPr lang="fr-FR" sz="1700" dirty="0"/>
            <a:t>4</a:t>
          </a:r>
        </a:p>
      </dgm:t>
    </dgm:pt>
    <dgm:pt modelId="{496DBDDB-31A6-4736-B3D0-0BB6A00E7D03}" type="parTrans" cxnId="{44D23841-614D-4763-AB16-DEA3F53AEA3B}">
      <dgm:prSet/>
      <dgm:spPr/>
      <dgm:t>
        <a:bodyPr/>
        <a:lstStyle/>
        <a:p>
          <a:endParaRPr lang="fr-FR"/>
        </a:p>
      </dgm:t>
    </dgm:pt>
    <dgm:pt modelId="{0F33ED5F-F10A-4D99-8CE8-9BE34BCD9614}" type="sibTrans" cxnId="{44D23841-614D-4763-AB16-DEA3F53AEA3B}">
      <dgm:prSet/>
      <dgm:spPr/>
      <dgm:t>
        <a:bodyPr/>
        <a:lstStyle/>
        <a:p>
          <a:endParaRPr lang="fr-FR"/>
        </a:p>
      </dgm:t>
    </dgm:pt>
    <dgm:pt modelId="{58A2CF94-F57C-4855-8C60-C134026BE03E}">
      <dgm:prSet phldrT="[Texte]" custT="1"/>
      <dgm:spPr/>
      <dgm:t>
        <a:bodyPr/>
        <a:lstStyle/>
        <a:p>
          <a:r>
            <a:rPr lang="fr-FR" sz="1700" dirty="0"/>
            <a:t>5</a:t>
          </a:r>
        </a:p>
      </dgm:t>
    </dgm:pt>
    <dgm:pt modelId="{37E20BCF-859D-4B78-A506-4DD6C9F5D729}" type="parTrans" cxnId="{DCB0D9E7-44F8-4524-ADF7-8CCA92ACB481}">
      <dgm:prSet/>
      <dgm:spPr/>
      <dgm:t>
        <a:bodyPr/>
        <a:lstStyle/>
        <a:p>
          <a:endParaRPr lang="fr-FR"/>
        </a:p>
      </dgm:t>
    </dgm:pt>
    <dgm:pt modelId="{428BF41F-1015-4A20-A035-9996C6795506}" type="sibTrans" cxnId="{DCB0D9E7-44F8-4524-ADF7-8CCA92ACB481}">
      <dgm:prSet/>
      <dgm:spPr/>
      <dgm:t>
        <a:bodyPr/>
        <a:lstStyle/>
        <a:p>
          <a:endParaRPr lang="fr-FR"/>
        </a:p>
      </dgm:t>
    </dgm:pt>
    <dgm:pt modelId="{51092A4D-6E36-49CA-9598-4F239E39CFE4}">
      <dgm:prSet phldrT="[Texte]" custT="1"/>
      <dgm:spPr/>
      <dgm:t>
        <a:bodyPr/>
        <a:lstStyle/>
        <a:p>
          <a:pPr>
            <a:buFont typeface="+mj-lt"/>
            <a:buNone/>
          </a:pPr>
          <a:r>
            <a:rPr lang="fr-FR" sz="1700" dirty="0"/>
            <a:t>Étude sur plus de 15 compétences professionnelles recherchées - Pôle Emploi : septembre à mars 2019.</a:t>
          </a:r>
        </a:p>
      </dgm:t>
    </dgm:pt>
    <dgm:pt modelId="{515590A7-7EFB-4908-9F99-8824DDBBA0B6}" type="parTrans" cxnId="{EF939817-5E95-4BCA-AF02-3203CD644BC4}">
      <dgm:prSet/>
      <dgm:spPr/>
      <dgm:t>
        <a:bodyPr/>
        <a:lstStyle/>
        <a:p>
          <a:endParaRPr lang="fr-FR"/>
        </a:p>
      </dgm:t>
    </dgm:pt>
    <dgm:pt modelId="{A53C7B19-3D3F-49D2-9095-068624C8664F}" type="sibTrans" cxnId="{EF939817-5E95-4BCA-AF02-3203CD644BC4}">
      <dgm:prSet/>
      <dgm:spPr/>
      <dgm:t>
        <a:bodyPr/>
        <a:lstStyle/>
        <a:p>
          <a:endParaRPr lang="fr-FR"/>
        </a:p>
      </dgm:t>
    </dgm:pt>
    <dgm:pt modelId="{D13F219D-097B-4912-AB2E-319D7D4113D6}">
      <dgm:prSet custT="1"/>
      <dgm:spPr/>
      <dgm:t>
        <a:bodyPr/>
        <a:lstStyle/>
        <a:p>
          <a:pPr>
            <a:buFont typeface="+mj-lt"/>
            <a:buNone/>
          </a:pPr>
          <a:r>
            <a:rPr lang="fr-FR" sz="1700" dirty="0"/>
            <a:t>Analyse de plus de </a:t>
          </a:r>
          <a:r>
            <a:rPr lang="fr-FR" sz="1700" b="1" dirty="0">
              <a:solidFill>
                <a:srgbClr val="FF0000"/>
              </a:solidFill>
            </a:rPr>
            <a:t>350 livrets scolaires </a:t>
          </a:r>
          <a:r>
            <a:rPr lang="fr-FR" sz="1700" dirty="0"/>
            <a:t>et remontées des tuteurs élèves en PFMP : novembre à janvier 2019.</a:t>
          </a:r>
        </a:p>
      </dgm:t>
    </dgm:pt>
    <dgm:pt modelId="{AE150B36-CFA7-4610-9101-5AA94015D61F}" type="parTrans" cxnId="{E4EC9995-FDA4-479A-9A55-E71AEA3D1C27}">
      <dgm:prSet/>
      <dgm:spPr/>
      <dgm:t>
        <a:bodyPr/>
        <a:lstStyle/>
        <a:p>
          <a:endParaRPr lang="fr-FR"/>
        </a:p>
      </dgm:t>
    </dgm:pt>
    <dgm:pt modelId="{4975EB62-ADED-4D19-A3B2-41D8A20AB244}" type="sibTrans" cxnId="{E4EC9995-FDA4-479A-9A55-E71AEA3D1C27}">
      <dgm:prSet/>
      <dgm:spPr/>
      <dgm:t>
        <a:bodyPr/>
        <a:lstStyle/>
        <a:p>
          <a:endParaRPr lang="fr-FR"/>
        </a:p>
      </dgm:t>
    </dgm:pt>
    <dgm:pt modelId="{36716DA1-EEEB-4D17-85DA-C5FEFF37759A}">
      <dgm:prSet custT="1"/>
      <dgm:spPr/>
      <dgm:t>
        <a:bodyPr/>
        <a:lstStyle/>
        <a:p>
          <a:pPr>
            <a:buFont typeface="+mj-lt"/>
            <a:buNone/>
          </a:pPr>
          <a:r>
            <a:rPr lang="fr-FR" sz="1700" dirty="0"/>
            <a:t>Enquête auprès de plus de </a:t>
          </a:r>
          <a:r>
            <a:rPr lang="fr-FR" sz="1700" b="1" dirty="0">
              <a:solidFill>
                <a:srgbClr val="FF0000"/>
              </a:solidFill>
            </a:rPr>
            <a:t>25 branches professionnelles et 150 réponses </a:t>
          </a:r>
          <a:r>
            <a:rPr lang="fr-FR" sz="1700" dirty="0"/>
            <a:t>: novembre-décembre 2018.</a:t>
          </a:r>
        </a:p>
      </dgm:t>
    </dgm:pt>
    <dgm:pt modelId="{109892B3-5D66-4FDA-8950-EACEFD5824E2}" type="parTrans" cxnId="{DBD09554-ACD2-40B2-BC58-AE493674EA9C}">
      <dgm:prSet/>
      <dgm:spPr/>
      <dgm:t>
        <a:bodyPr/>
        <a:lstStyle/>
        <a:p>
          <a:endParaRPr lang="fr-FR"/>
        </a:p>
      </dgm:t>
    </dgm:pt>
    <dgm:pt modelId="{0EAAB4CA-91FF-41F6-80E5-1F5BD174BAC7}" type="sibTrans" cxnId="{DBD09554-ACD2-40B2-BC58-AE493674EA9C}">
      <dgm:prSet/>
      <dgm:spPr/>
      <dgm:t>
        <a:bodyPr/>
        <a:lstStyle/>
        <a:p>
          <a:endParaRPr lang="fr-FR"/>
        </a:p>
      </dgm:t>
    </dgm:pt>
    <dgm:pt modelId="{99458D91-FC55-43EB-A439-5E844257485C}" type="pres">
      <dgm:prSet presAssocID="{BB685130-4D7A-436B-A752-2ABC865736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0E2494-3385-455F-8143-D2CE8610C3D3}" type="pres">
      <dgm:prSet presAssocID="{05990A98-D7B8-4AB4-8BF8-BC9546999869}" presName="composite" presStyleCnt="0"/>
      <dgm:spPr/>
    </dgm:pt>
    <dgm:pt modelId="{EEC6D090-5463-425F-968B-6D8A6B14DFF6}" type="pres">
      <dgm:prSet presAssocID="{05990A98-D7B8-4AB4-8BF8-BC954699986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03E755-0345-4EA5-8B79-2B489656B3CE}" type="pres">
      <dgm:prSet presAssocID="{05990A98-D7B8-4AB4-8BF8-BC954699986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20A0AF-4E0C-4A10-A41E-2AC91E11927E}" type="pres">
      <dgm:prSet presAssocID="{1476B92B-4A34-4C6B-B016-EEAA4097C7DC}" presName="sp" presStyleCnt="0"/>
      <dgm:spPr/>
    </dgm:pt>
    <dgm:pt modelId="{14E1836C-39E2-4195-AB0E-2592E544E27E}" type="pres">
      <dgm:prSet presAssocID="{90AB8387-4C5D-4B94-91A1-FC1BB4D7D632}" presName="composite" presStyleCnt="0"/>
      <dgm:spPr/>
    </dgm:pt>
    <dgm:pt modelId="{A1C18119-45C4-46E6-8D15-8DEB8369F64D}" type="pres">
      <dgm:prSet presAssocID="{90AB8387-4C5D-4B94-91A1-FC1BB4D7D63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A4D996-B749-4F5F-8F7F-DD56A5F95016}" type="pres">
      <dgm:prSet presAssocID="{90AB8387-4C5D-4B94-91A1-FC1BB4D7D63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C89249-48EF-4C85-B649-F45E7A13A12B}" type="pres">
      <dgm:prSet presAssocID="{294C7EC8-3A07-4037-A317-23AFFC965C3C}" presName="sp" presStyleCnt="0"/>
      <dgm:spPr/>
    </dgm:pt>
    <dgm:pt modelId="{6467A191-C2A2-4ABC-B936-3CB5762808E8}" type="pres">
      <dgm:prSet presAssocID="{2D88E003-FADB-44FD-9046-A7A80D7863FC}" presName="composite" presStyleCnt="0"/>
      <dgm:spPr/>
    </dgm:pt>
    <dgm:pt modelId="{6D06AD1D-92B6-42F4-9DBD-63D92AEF9FD7}" type="pres">
      <dgm:prSet presAssocID="{2D88E003-FADB-44FD-9046-A7A80D7863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1FFCCE-7830-4DFE-B2D3-F76E36847AF1}" type="pres">
      <dgm:prSet presAssocID="{2D88E003-FADB-44FD-9046-A7A80D7863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914017-9C3C-48F6-B728-2AF83D08365D}" type="pres">
      <dgm:prSet presAssocID="{3E2443DB-12AB-4847-A62F-D81CE5ED9DEE}" presName="sp" presStyleCnt="0"/>
      <dgm:spPr/>
    </dgm:pt>
    <dgm:pt modelId="{00A581C2-52EB-4C8A-8139-409FA18410BE}" type="pres">
      <dgm:prSet presAssocID="{ACF829AE-6C90-410E-B0D4-A993FC5BB588}" presName="composite" presStyleCnt="0"/>
      <dgm:spPr/>
    </dgm:pt>
    <dgm:pt modelId="{5143B1FB-4E2A-4E6C-BA2F-2AD846ED9613}" type="pres">
      <dgm:prSet presAssocID="{ACF829AE-6C90-410E-B0D4-A993FC5BB58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F51660-B0BE-47F6-BD0B-DA12E34085A3}" type="pres">
      <dgm:prSet presAssocID="{ACF829AE-6C90-410E-B0D4-A993FC5BB58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C378E9-E15D-43A1-9027-64BB36F79E07}" type="pres">
      <dgm:prSet presAssocID="{0F33ED5F-F10A-4D99-8CE8-9BE34BCD9614}" presName="sp" presStyleCnt="0"/>
      <dgm:spPr/>
    </dgm:pt>
    <dgm:pt modelId="{1D8D85DB-0395-4B9C-A852-2011538A659F}" type="pres">
      <dgm:prSet presAssocID="{58A2CF94-F57C-4855-8C60-C134026BE03E}" presName="composite" presStyleCnt="0"/>
      <dgm:spPr/>
    </dgm:pt>
    <dgm:pt modelId="{A05D4BED-E1F1-4F9E-A0C2-763385A2CAC4}" type="pres">
      <dgm:prSet presAssocID="{58A2CF94-F57C-4855-8C60-C134026BE03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6106B1-EE3B-48FE-814D-BE8AC97637C2}" type="pres">
      <dgm:prSet presAssocID="{58A2CF94-F57C-4855-8C60-C134026BE03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658785-7EA2-48BE-819B-F8BC3F57E4A6}" srcId="{05990A98-D7B8-4AB4-8BF8-BC9546999869}" destId="{418E0895-E81D-4A27-991B-B2EE33AB0130}" srcOrd="0" destOrd="0" parTransId="{CC615B76-65C3-4402-8E28-B1DBAB28F45E}" sibTransId="{3BC67743-2AB0-439B-B5BA-2B8082F2E6F3}"/>
    <dgm:cxn modelId="{C9BD0A92-6730-4B83-9CFA-ECD45C3FBBDA}" type="presOf" srcId="{05990A98-D7B8-4AB4-8BF8-BC9546999869}" destId="{EEC6D090-5463-425F-968B-6D8A6B14DFF6}" srcOrd="0" destOrd="0" presId="urn:microsoft.com/office/officeart/2005/8/layout/chevron2"/>
    <dgm:cxn modelId="{C6923B0B-14FD-4B48-A25F-CBABFD3159D0}" srcId="{BB685130-4D7A-436B-A752-2ABC865736E9}" destId="{05990A98-D7B8-4AB4-8BF8-BC9546999869}" srcOrd="0" destOrd="0" parTransId="{E553A1CD-E44C-4142-910A-59B3F8F55650}" sibTransId="{1476B92B-4A34-4C6B-B016-EEAA4097C7DC}"/>
    <dgm:cxn modelId="{86ADC232-FE70-4FF0-9BAA-74522D98050F}" type="presOf" srcId="{ACF829AE-6C90-410E-B0D4-A993FC5BB588}" destId="{5143B1FB-4E2A-4E6C-BA2F-2AD846ED9613}" srcOrd="0" destOrd="0" presId="urn:microsoft.com/office/officeart/2005/8/layout/chevron2"/>
    <dgm:cxn modelId="{F0C6DCA4-0802-46C8-8984-24091036DF54}" type="presOf" srcId="{418E0895-E81D-4A27-991B-B2EE33AB0130}" destId="{2A03E755-0345-4EA5-8B79-2B489656B3CE}" srcOrd="0" destOrd="0" presId="urn:microsoft.com/office/officeart/2005/8/layout/chevron2"/>
    <dgm:cxn modelId="{FF5CAEEB-748C-497C-9DCD-DD03DD6A9A60}" type="presOf" srcId="{51092A4D-6E36-49CA-9598-4F239E39CFE4}" destId="{A46106B1-EE3B-48FE-814D-BE8AC97637C2}" srcOrd="0" destOrd="0" presId="urn:microsoft.com/office/officeart/2005/8/layout/chevron2"/>
    <dgm:cxn modelId="{CAA7D742-1E03-48B5-AD01-7A9ED95F7B91}" srcId="{BB685130-4D7A-436B-A752-2ABC865736E9}" destId="{90AB8387-4C5D-4B94-91A1-FC1BB4D7D632}" srcOrd="1" destOrd="0" parTransId="{B01DB6F3-A72F-4FE6-AAC9-EC43E304ABB9}" sibTransId="{294C7EC8-3A07-4037-A317-23AFFC965C3C}"/>
    <dgm:cxn modelId="{1F36F7CB-F4F8-4D47-9D47-75572D23359D}" type="presOf" srcId="{36716DA1-EEEB-4D17-85DA-C5FEFF37759A}" destId="{B9F51660-B0BE-47F6-BD0B-DA12E34085A3}" srcOrd="0" destOrd="0" presId="urn:microsoft.com/office/officeart/2005/8/layout/chevron2"/>
    <dgm:cxn modelId="{1028AC79-AFD3-4A95-8719-5508DE70E44D}" type="presOf" srcId="{90AB8387-4C5D-4B94-91A1-FC1BB4D7D632}" destId="{A1C18119-45C4-46E6-8D15-8DEB8369F64D}" srcOrd="0" destOrd="0" presId="urn:microsoft.com/office/officeart/2005/8/layout/chevron2"/>
    <dgm:cxn modelId="{DB85DCB4-DEAF-49D0-822E-6331C92A65C0}" type="presOf" srcId="{D13F219D-097B-4912-AB2E-319D7D4113D6}" destId="{461FFCCE-7830-4DFE-B2D3-F76E36847AF1}" srcOrd="0" destOrd="0" presId="urn:microsoft.com/office/officeart/2005/8/layout/chevron2"/>
    <dgm:cxn modelId="{1E8670FF-3A28-436F-8160-D7EFC978AE00}" type="presOf" srcId="{0368F1D3-945E-4711-B799-EA8865D9B498}" destId="{39A4D996-B749-4F5F-8F7F-DD56A5F95016}" srcOrd="0" destOrd="0" presId="urn:microsoft.com/office/officeart/2005/8/layout/chevron2"/>
    <dgm:cxn modelId="{DBD09554-ACD2-40B2-BC58-AE493674EA9C}" srcId="{ACF829AE-6C90-410E-B0D4-A993FC5BB588}" destId="{36716DA1-EEEB-4D17-85DA-C5FEFF37759A}" srcOrd="0" destOrd="0" parTransId="{109892B3-5D66-4FDA-8950-EACEFD5824E2}" sibTransId="{0EAAB4CA-91FF-41F6-80E5-1F5BD174BAC7}"/>
    <dgm:cxn modelId="{EF939817-5E95-4BCA-AF02-3203CD644BC4}" srcId="{58A2CF94-F57C-4855-8C60-C134026BE03E}" destId="{51092A4D-6E36-49CA-9598-4F239E39CFE4}" srcOrd="0" destOrd="0" parTransId="{515590A7-7EFB-4908-9F99-8824DDBBA0B6}" sibTransId="{A53C7B19-3D3F-49D2-9095-068624C8664F}"/>
    <dgm:cxn modelId="{DCB0D9E7-44F8-4524-ADF7-8CCA92ACB481}" srcId="{BB685130-4D7A-436B-A752-2ABC865736E9}" destId="{58A2CF94-F57C-4855-8C60-C134026BE03E}" srcOrd="4" destOrd="0" parTransId="{37E20BCF-859D-4B78-A506-4DD6C9F5D729}" sibTransId="{428BF41F-1015-4A20-A035-9996C6795506}"/>
    <dgm:cxn modelId="{44D23841-614D-4763-AB16-DEA3F53AEA3B}" srcId="{BB685130-4D7A-436B-A752-2ABC865736E9}" destId="{ACF829AE-6C90-410E-B0D4-A993FC5BB588}" srcOrd="3" destOrd="0" parTransId="{496DBDDB-31A6-4736-B3D0-0BB6A00E7D03}" sibTransId="{0F33ED5F-F10A-4D99-8CE8-9BE34BCD9614}"/>
    <dgm:cxn modelId="{05DB2D6A-8FFA-429D-9234-1EBFCA3AB513}" type="presOf" srcId="{2D88E003-FADB-44FD-9046-A7A80D7863FC}" destId="{6D06AD1D-92B6-42F4-9DBD-63D92AEF9FD7}" srcOrd="0" destOrd="0" presId="urn:microsoft.com/office/officeart/2005/8/layout/chevron2"/>
    <dgm:cxn modelId="{533DCD88-E5F3-4BEE-97D7-1E826055B684}" type="presOf" srcId="{58A2CF94-F57C-4855-8C60-C134026BE03E}" destId="{A05D4BED-E1F1-4F9E-A0C2-763385A2CAC4}" srcOrd="0" destOrd="0" presId="urn:microsoft.com/office/officeart/2005/8/layout/chevron2"/>
    <dgm:cxn modelId="{E35A0351-F6E0-4C0F-AF11-CE00A759D0D6}" srcId="{90AB8387-4C5D-4B94-91A1-FC1BB4D7D632}" destId="{0368F1D3-945E-4711-B799-EA8865D9B498}" srcOrd="0" destOrd="0" parTransId="{57221109-2850-4A2F-9481-FBA65FCF9A87}" sibTransId="{8D17E78A-A2E3-44DC-BE08-CBEDBBE683AE}"/>
    <dgm:cxn modelId="{E4EC9995-FDA4-479A-9A55-E71AEA3D1C27}" srcId="{2D88E003-FADB-44FD-9046-A7A80D7863FC}" destId="{D13F219D-097B-4912-AB2E-319D7D4113D6}" srcOrd="0" destOrd="0" parTransId="{AE150B36-CFA7-4610-9101-5AA94015D61F}" sibTransId="{4975EB62-ADED-4D19-A3B2-41D8A20AB244}"/>
    <dgm:cxn modelId="{21B9564F-146B-4FCB-9684-94A49560C277}" srcId="{BB685130-4D7A-436B-A752-2ABC865736E9}" destId="{2D88E003-FADB-44FD-9046-A7A80D7863FC}" srcOrd="2" destOrd="0" parTransId="{2F244E1E-0089-4DFF-A07D-6BE478322432}" sibTransId="{3E2443DB-12AB-4847-A62F-D81CE5ED9DEE}"/>
    <dgm:cxn modelId="{0CC86F4A-BEE3-4D89-BA56-AB2345EB3DE2}" type="presOf" srcId="{BB685130-4D7A-436B-A752-2ABC865736E9}" destId="{99458D91-FC55-43EB-A439-5E844257485C}" srcOrd="0" destOrd="0" presId="urn:microsoft.com/office/officeart/2005/8/layout/chevron2"/>
    <dgm:cxn modelId="{3C230A2A-B657-4DDA-A056-1231D92B4A06}" type="presParOf" srcId="{99458D91-FC55-43EB-A439-5E844257485C}" destId="{900E2494-3385-455F-8143-D2CE8610C3D3}" srcOrd="0" destOrd="0" presId="urn:microsoft.com/office/officeart/2005/8/layout/chevron2"/>
    <dgm:cxn modelId="{CEF11022-83E5-49DA-ABC6-C13FF06BDF58}" type="presParOf" srcId="{900E2494-3385-455F-8143-D2CE8610C3D3}" destId="{EEC6D090-5463-425F-968B-6D8A6B14DFF6}" srcOrd="0" destOrd="0" presId="urn:microsoft.com/office/officeart/2005/8/layout/chevron2"/>
    <dgm:cxn modelId="{308F593C-C45C-4225-BF02-8A826DFD67E6}" type="presParOf" srcId="{900E2494-3385-455F-8143-D2CE8610C3D3}" destId="{2A03E755-0345-4EA5-8B79-2B489656B3CE}" srcOrd="1" destOrd="0" presId="urn:microsoft.com/office/officeart/2005/8/layout/chevron2"/>
    <dgm:cxn modelId="{41F0A50A-F7D4-4135-AABA-6FE00D4C632D}" type="presParOf" srcId="{99458D91-FC55-43EB-A439-5E844257485C}" destId="{CA20A0AF-4E0C-4A10-A41E-2AC91E11927E}" srcOrd="1" destOrd="0" presId="urn:microsoft.com/office/officeart/2005/8/layout/chevron2"/>
    <dgm:cxn modelId="{D237F613-CDB3-45BA-820D-060307BFB0F3}" type="presParOf" srcId="{99458D91-FC55-43EB-A439-5E844257485C}" destId="{14E1836C-39E2-4195-AB0E-2592E544E27E}" srcOrd="2" destOrd="0" presId="urn:microsoft.com/office/officeart/2005/8/layout/chevron2"/>
    <dgm:cxn modelId="{0A79BC5E-042F-4F93-90BB-E1298BAFD21E}" type="presParOf" srcId="{14E1836C-39E2-4195-AB0E-2592E544E27E}" destId="{A1C18119-45C4-46E6-8D15-8DEB8369F64D}" srcOrd="0" destOrd="0" presId="urn:microsoft.com/office/officeart/2005/8/layout/chevron2"/>
    <dgm:cxn modelId="{2346C4E0-16FA-4969-AA9F-83488EE52186}" type="presParOf" srcId="{14E1836C-39E2-4195-AB0E-2592E544E27E}" destId="{39A4D996-B749-4F5F-8F7F-DD56A5F95016}" srcOrd="1" destOrd="0" presId="urn:microsoft.com/office/officeart/2005/8/layout/chevron2"/>
    <dgm:cxn modelId="{BC20A421-85E3-4E8C-950D-4140321A51C1}" type="presParOf" srcId="{99458D91-FC55-43EB-A439-5E844257485C}" destId="{DEC89249-48EF-4C85-B649-F45E7A13A12B}" srcOrd="3" destOrd="0" presId="urn:microsoft.com/office/officeart/2005/8/layout/chevron2"/>
    <dgm:cxn modelId="{03B21828-A906-41E2-B631-7F2AB3FDDB25}" type="presParOf" srcId="{99458D91-FC55-43EB-A439-5E844257485C}" destId="{6467A191-C2A2-4ABC-B936-3CB5762808E8}" srcOrd="4" destOrd="0" presId="urn:microsoft.com/office/officeart/2005/8/layout/chevron2"/>
    <dgm:cxn modelId="{C6043BE5-4623-4405-BCBF-DBBD853F65C7}" type="presParOf" srcId="{6467A191-C2A2-4ABC-B936-3CB5762808E8}" destId="{6D06AD1D-92B6-42F4-9DBD-63D92AEF9FD7}" srcOrd="0" destOrd="0" presId="urn:microsoft.com/office/officeart/2005/8/layout/chevron2"/>
    <dgm:cxn modelId="{1E14F42F-F82F-4582-AC4D-9D12C51D6422}" type="presParOf" srcId="{6467A191-C2A2-4ABC-B936-3CB5762808E8}" destId="{461FFCCE-7830-4DFE-B2D3-F76E36847AF1}" srcOrd="1" destOrd="0" presId="urn:microsoft.com/office/officeart/2005/8/layout/chevron2"/>
    <dgm:cxn modelId="{4C070068-1315-4E5A-9C96-0C39F78E0EFD}" type="presParOf" srcId="{99458D91-FC55-43EB-A439-5E844257485C}" destId="{3E914017-9C3C-48F6-B728-2AF83D08365D}" srcOrd="5" destOrd="0" presId="urn:microsoft.com/office/officeart/2005/8/layout/chevron2"/>
    <dgm:cxn modelId="{F412C21E-C15E-43DE-84DD-FBE92A0640C1}" type="presParOf" srcId="{99458D91-FC55-43EB-A439-5E844257485C}" destId="{00A581C2-52EB-4C8A-8139-409FA18410BE}" srcOrd="6" destOrd="0" presId="urn:microsoft.com/office/officeart/2005/8/layout/chevron2"/>
    <dgm:cxn modelId="{CB9784C9-FF1A-4789-A232-438D9D1CA451}" type="presParOf" srcId="{00A581C2-52EB-4C8A-8139-409FA18410BE}" destId="{5143B1FB-4E2A-4E6C-BA2F-2AD846ED9613}" srcOrd="0" destOrd="0" presId="urn:microsoft.com/office/officeart/2005/8/layout/chevron2"/>
    <dgm:cxn modelId="{7F7DFEE2-5BBA-469C-B83E-8693D0523777}" type="presParOf" srcId="{00A581C2-52EB-4C8A-8139-409FA18410BE}" destId="{B9F51660-B0BE-47F6-BD0B-DA12E34085A3}" srcOrd="1" destOrd="0" presId="urn:microsoft.com/office/officeart/2005/8/layout/chevron2"/>
    <dgm:cxn modelId="{561899F9-BAB3-43EF-9E9D-054BF4B22D2A}" type="presParOf" srcId="{99458D91-FC55-43EB-A439-5E844257485C}" destId="{C6C378E9-E15D-43A1-9027-64BB36F79E07}" srcOrd="7" destOrd="0" presId="urn:microsoft.com/office/officeart/2005/8/layout/chevron2"/>
    <dgm:cxn modelId="{ED38CDCF-FFC9-4D85-8FA2-FC533875CF0E}" type="presParOf" srcId="{99458D91-FC55-43EB-A439-5E844257485C}" destId="{1D8D85DB-0395-4B9C-A852-2011538A659F}" srcOrd="8" destOrd="0" presId="urn:microsoft.com/office/officeart/2005/8/layout/chevron2"/>
    <dgm:cxn modelId="{EA5074F6-FD15-4636-AF67-CB6611499FB7}" type="presParOf" srcId="{1D8D85DB-0395-4B9C-A852-2011538A659F}" destId="{A05D4BED-E1F1-4F9E-A0C2-763385A2CAC4}" srcOrd="0" destOrd="0" presId="urn:microsoft.com/office/officeart/2005/8/layout/chevron2"/>
    <dgm:cxn modelId="{402353CE-5F1B-4244-A4C2-D517C9C11561}" type="presParOf" srcId="{1D8D85DB-0395-4B9C-A852-2011538A659F}" destId="{A46106B1-EE3B-48FE-814D-BE8AC97637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8B239-00E8-4C26-8858-C6147592057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626E20E-4E3D-407F-AE6B-0967485A24C4}">
      <dgm:prSet phldrT="[Texte]" custT="1"/>
      <dgm:spPr/>
      <dgm:t>
        <a:bodyPr/>
        <a:lstStyle/>
        <a:p>
          <a:pPr algn="l"/>
          <a:r>
            <a:rPr lang="fr-FR" sz="1800" dirty="0"/>
            <a:t>Dimensions </a:t>
          </a:r>
          <a:r>
            <a:rPr lang="fr-FR" sz="1800" b="1" dirty="0"/>
            <a:t>transversales</a:t>
          </a:r>
          <a:r>
            <a:rPr lang="fr-FR" sz="1800" dirty="0"/>
            <a:t>, visant une insertion dans de nombreux secteurs d’activités</a:t>
          </a:r>
          <a:endParaRPr lang="fr-FR" sz="1400" dirty="0"/>
        </a:p>
      </dgm:t>
    </dgm:pt>
    <dgm:pt modelId="{E37BD451-2646-40F3-925F-7C44CC3BFB63}" type="parTrans" cxnId="{B62E269D-EB93-415D-86FC-A5C471A29107}">
      <dgm:prSet/>
      <dgm:spPr/>
      <dgm:t>
        <a:bodyPr/>
        <a:lstStyle/>
        <a:p>
          <a:endParaRPr lang="fr-FR"/>
        </a:p>
      </dgm:t>
    </dgm:pt>
    <dgm:pt modelId="{946F8DC5-70C4-4D74-BEB9-BD12DC6BD554}" type="sibTrans" cxnId="{B62E269D-EB93-415D-86FC-A5C471A29107}">
      <dgm:prSet/>
      <dgm:spPr/>
      <dgm:t>
        <a:bodyPr/>
        <a:lstStyle/>
        <a:p>
          <a:endParaRPr lang="fr-FR"/>
        </a:p>
      </dgm:t>
    </dgm:pt>
    <dgm:pt modelId="{9B66671A-EEC0-43C3-AE08-2026AA70DB8F}">
      <dgm:prSet phldrT="[Texte]" custT="1"/>
      <dgm:spPr/>
      <dgm:t>
        <a:bodyPr/>
        <a:lstStyle/>
        <a:p>
          <a:pPr algn="l"/>
          <a:r>
            <a:rPr lang="fr-FR" sz="1800" dirty="0"/>
            <a:t>Dimensions </a:t>
          </a:r>
          <a:r>
            <a:rPr lang="fr-FR" sz="1800" b="1" dirty="0"/>
            <a:t>spécifiques</a:t>
          </a:r>
          <a:r>
            <a:rPr lang="fr-FR" sz="1800" dirty="0"/>
            <a:t>, amenant vers une spécialisation</a:t>
          </a:r>
        </a:p>
      </dgm:t>
    </dgm:pt>
    <dgm:pt modelId="{FDA590AC-92BB-428B-9668-049C24A95548}" type="parTrans" cxnId="{D5148985-A1F4-4BD2-9A9D-A23F47C3DBDD}">
      <dgm:prSet/>
      <dgm:spPr/>
      <dgm:t>
        <a:bodyPr/>
        <a:lstStyle/>
        <a:p>
          <a:endParaRPr lang="fr-FR"/>
        </a:p>
      </dgm:t>
    </dgm:pt>
    <dgm:pt modelId="{E813E965-7FFD-4906-8F97-8A8FF7FA9D6B}" type="sibTrans" cxnId="{D5148985-A1F4-4BD2-9A9D-A23F47C3DBDD}">
      <dgm:prSet/>
      <dgm:spPr/>
      <dgm:t>
        <a:bodyPr/>
        <a:lstStyle/>
        <a:p>
          <a:endParaRPr lang="fr-FR"/>
        </a:p>
      </dgm:t>
    </dgm:pt>
    <dgm:pt modelId="{D04F8769-46A0-4BA1-BAD3-BD7CE4CFEFCF}">
      <dgm:prSet phldrT="[Texte]" custT="1"/>
      <dgm:spPr/>
      <dgm:t>
        <a:bodyPr/>
        <a:lstStyle/>
        <a:p>
          <a:pPr algn="just"/>
          <a:r>
            <a:rPr lang="fr-FR" sz="1800" b="1" dirty="0"/>
            <a:t>Certaine polyvalence </a:t>
          </a:r>
          <a:endParaRPr lang="fr-FR" sz="1800" dirty="0"/>
        </a:p>
      </dgm:t>
    </dgm:pt>
    <dgm:pt modelId="{64E81E64-85DC-406C-AD0A-562621E1AC25}" type="parTrans" cxnId="{86B21957-34EE-423C-BDD8-777C4A2B6A2F}">
      <dgm:prSet/>
      <dgm:spPr/>
      <dgm:t>
        <a:bodyPr/>
        <a:lstStyle/>
        <a:p>
          <a:endParaRPr lang="fr-FR"/>
        </a:p>
      </dgm:t>
    </dgm:pt>
    <dgm:pt modelId="{3891BBE9-C5FC-47B9-B3D3-6D453376BD2C}" type="sibTrans" cxnId="{86B21957-34EE-423C-BDD8-777C4A2B6A2F}">
      <dgm:prSet/>
      <dgm:spPr/>
      <dgm:t>
        <a:bodyPr/>
        <a:lstStyle/>
        <a:p>
          <a:endParaRPr lang="fr-FR"/>
        </a:p>
      </dgm:t>
    </dgm:pt>
    <dgm:pt modelId="{26FA4446-85CD-45A6-9F44-33E9B67F5BF3}">
      <dgm:prSet phldrT="[Texte]"/>
      <dgm:spPr/>
      <dgm:t>
        <a:bodyPr/>
        <a:lstStyle/>
        <a:p>
          <a:pPr algn="just"/>
          <a:r>
            <a:rPr lang="fr-FR" b="1" dirty="0"/>
            <a:t>Réelle professionnalité relationnelle</a:t>
          </a:r>
          <a:endParaRPr lang="fr-FR" dirty="0"/>
        </a:p>
      </dgm:t>
    </dgm:pt>
    <dgm:pt modelId="{ED28F710-99A0-458D-8B3C-0E10941CFE6B}" type="parTrans" cxnId="{20238A4B-AB87-4FA7-9599-2DCAD75B955A}">
      <dgm:prSet/>
      <dgm:spPr/>
      <dgm:t>
        <a:bodyPr/>
        <a:lstStyle/>
        <a:p>
          <a:endParaRPr lang="fr-FR"/>
        </a:p>
      </dgm:t>
    </dgm:pt>
    <dgm:pt modelId="{E53F4229-76EC-42B5-AA8A-710FB6A7A62F}" type="sibTrans" cxnId="{20238A4B-AB87-4FA7-9599-2DCAD75B955A}">
      <dgm:prSet/>
      <dgm:spPr/>
      <dgm:t>
        <a:bodyPr/>
        <a:lstStyle/>
        <a:p>
          <a:endParaRPr lang="fr-FR"/>
        </a:p>
      </dgm:t>
    </dgm:pt>
    <dgm:pt modelId="{8C245F88-60B6-4A24-85C5-9E88A2B65B1C}">
      <dgm:prSet phldrT="[Texte]"/>
      <dgm:spPr/>
      <dgm:t>
        <a:bodyPr/>
        <a:lstStyle/>
        <a:p>
          <a:pPr algn="l"/>
          <a:r>
            <a:rPr lang="fr-FR" b="1" dirty="0"/>
            <a:t>Forme de spécialisation</a:t>
          </a:r>
          <a:endParaRPr lang="fr-FR" dirty="0"/>
        </a:p>
      </dgm:t>
    </dgm:pt>
    <dgm:pt modelId="{C972E365-B235-4C57-BC4D-70A8F95D241C}" type="parTrans" cxnId="{FCD5E6C7-C605-438A-A581-A05AB998C84D}">
      <dgm:prSet/>
      <dgm:spPr/>
      <dgm:t>
        <a:bodyPr/>
        <a:lstStyle/>
        <a:p>
          <a:endParaRPr lang="fr-FR"/>
        </a:p>
      </dgm:t>
    </dgm:pt>
    <dgm:pt modelId="{4FB535A7-4BE4-483F-9B95-72AA1A132770}" type="sibTrans" cxnId="{FCD5E6C7-C605-438A-A581-A05AB998C84D}">
      <dgm:prSet/>
      <dgm:spPr/>
      <dgm:t>
        <a:bodyPr/>
        <a:lstStyle/>
        <a:p>
          <a:endParaRPr lang="fr-FR"/>
        </a:p>
      </dgm:t>
    </dgm:pt>
    <dgm:pt modelId="{BF9BC590-B2A1-4E3E-B749-D684ADAB15F4}" type="pres">
      <dgm:prSet presAssocID="{43A8B239-00E8-4C26-8858-C61475920570}" presName="arrowDiagram" presStyleCnt="0">
        <dgm:presLayoutVars>
          <dgm:chMax val="5"/>
          <dgm:dir/>
          <dgm:resizeHandles val="exact"/>
        </dgm:presLayoutVars>
      </dgm:prSet>
      <dgm:spPr/>
    </dgm:pt>
    <dgm:pt modelId="{600B1D32-7324-4C1A-93BE-CDF539226A96}" type="pres">
      <dgm:prSet presAssocID="{43A8B239-00E8-4C26-8858-C61475920570}" presName="arrow" presStyleLbl="bgShp" presStyleIdx="0" presStyleCnt="1" custLinFactNeighborX="7240"/>
      <dgm:spPr/>
    </dgm:pt>
    <dgm:pt modelId="{51653322-B08F-4E59-9055-28E71D72B481}" type="pres">
      <dgm:prSet presAssocID="{43A8B239-00E8-4C26-8858-C61475920570}" presName="arrowDiagram5" presStyleCnt="0"/>
      <dgm:spPr/>
    </dgm:pt>
    <dgm:pt modelId="{3A96A2E5-3F6E-42ED-9C3E-5D93B18CECA5}" type="pres">
      <dgm:prSet presAssocID="{A626E20E-4E3D-407F-AE6B-0967485A24C4}" presName="bullet5a" presStyleLbl="node1" presStyleIdx="0" presStyleCnt="5"/>
      <dgm:spPr/>
    </dgm:pt>
    <dgm:pt modelId="{86D7FFCB-A065-4010-AF18-2245AB640B27}" type="pres">
      <dgm:prSet presAssocID="{A626E20E-4E3D-407F-AE6B-0967485A24C4}" presName="textBox5a" presStyleLbl="revTx" presStyleIdx="0" presStyleCnt="5" custScaleX="252598" custScaleY="75055" custLinFactNeighborX="66549" custLinFactNeighborY="-54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736B05-FCA6-4C19-984C-D98027F6B377}" type="pres">
      <dgm:prSet presAssocID="{9B66671A-EEC0-43C3-AE08-2026AA70DB8F}" presName="bullet5b" presStyleLbl="node1" presStyleIdx="1" presStyleCnt="5"/>
      <dgm:spPr/>
    </dgm:pt>
    <dgm:pt modelId="{8F9AD6B2-0523-4532-8F4E-60A3DADC120F}" type="pres">
      <dgm:prSet presAssocID="{9B66671A-EEC0-43C3-AE08-2026AA70DB8F}" presName="textBox5b" presStyleLbl="revTx" presStyleIdx="1" presStyleCnt="5" custScaleX="196666" custScaleY="31801" custLinFactNeighborX="8012" custLinFactNeighborY="-277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A3F09E-BD2B-4E11-A4DB-3F246B52ACE3}" type="pres">
      <dgm:prSet presAssocID="{D04F8769-46A0-4BA1-BAD3-BD7CE4CFEFCF}" presName="bullet5c" presStyleLbl="node1" presStyleIdx="2" presStyleCnt="5"/>
      <dgm:spPr/>
    </dgm:pt>
    <dgm:pt modelId="{F907062A-19D4-4621-AE41-D8869AFC6D64}" type="pres">
      <dgm:prSet presAssocID="{D04F8769-46A0-4BA1-BAD3-BD7CE4CFEFCF}" presName="textBox5c" presStyleLbl="revTx" presStyleIdx="2" presStyleCnt="5" custScaleY="14312" custLinFactNeighborX="-10649" custLinFactNeighborY="-357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6F078E-87D9-459D-AB10-1130D1C85803}" type="pres">
      <dgm:prSet presAssocID="{26FA4446-85CD-45A6-9F44-33E9B67F5BF3}" presName="bullet5d" presStyleLbl="node1" presStyleIdx="3" presStyleCnt="5"/>
      <dgm:spPr/>
    </dgm:pt>
    <dgm:pt modelId="{FCD4F155-5EC4-4725-92A3-C5C87EBFABF3}" type="pres">
      <dgm:prSet presAssocID="{26FA4446-85CD-45A6-9F44-33E9B67F5BF3}" presName="textBox5d" presStyleLbl="revTx" presStyleIdx="3" presStyleCnt="5" custScaleY="17153" custLinFactNeighborX="-11486" custLinFactNeighborY="-337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B2B115-5974-477F-BF9A-316CB3FCBA2C}" type="pres">
      <dgm:prSet presAssocID="{8C245F88-60B6-4A24-85C5-9E88A2B65B1C}" presName="bullet5e" presStyleLbl="node1" presStyleIdx="4" presStyleCnt="5"/>
      <dgm:spPr/>
    </dgm:pt>
    <dgm:pt modelId="{54C4D360-13E6-4B78-B44B-09E45C56B1BA}" type="pres">
      <dgm:prSet presAssocID="{8C245F88-60B6-4A24-85C5-9E88A2B65B1C}" presName="textBox5e" presStyleLbl="revTx" presStyleIdx="4" presStyleCnt="5" custScaleY="16171" custLinFactNeighborX="-14508" custLinFactNeighborY="-333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27723A-44D4-42B2-AEA9-7900B4D2100D}" type="presOf" srcId="{9B66671A-EEC0-43C3-AE08-2026AA70DB8F}" destId="{8F9AD6B2-0523-4532-8F4E-60A3DADC120F}" srcOrd="0" destOrd="0" presId="urn:microsoft.com/office/officeart/2005/8/layout/arrow2"/>
    <dgm:cxn modelId="{B62E269D-EB93-415D-86FC-A5C471A29107}" srcId="{43A8B239-00E8-4C26-8858-C61475920570}" destId="{A626E20E-4E3D-407F-AE6B-0967485A24C4}" srcOrd="0" destOrd="0" parTransId="{E37BD451-2646-40F3-925F-7C44CC3BFB63}" sibTransId="{946F8DC5-70C4-4D74-BEB9-BD12DC6BD554}"/>
    <dgm:cxn modelId="{35A825B9-8906-46CD-8C88-68ECCDF80EBA}" type="presOf" srcId="{43A8B239-00E8-4C26-8858-C61475920570}" destId="{BF9BC590-B2A1-4E3E-B749-D684ADAB15F4}" srcOrd="0" destOrd="0" presId="urn:microsoft.com/office/officeart/2005/8/layout/arrow2"/>
    <dgm:cxn modelId="{BD788BA4-04EE-4E2D-8543-FCA3D384B33D}" type="presOf" srcId="{D04F8769-46A0-4BA1-BAD3-BD7CE4CFEFCF}" destId="{F907062A-19D4-4621-AE41-D8869AFC6D64}" srcOrd="0" destOrd="0" presId="urn:microsoft.com/office/officeart/2005/8/layout/arrow2"/>
    <dgm:cxn modelId="{F4DC688B-826C-4F46-B9CD-FEB84EC43DAF}" type="presOf" srcId="{26FA4446-85CD-45A6-9F44-33E9B67F5BF3}" destId="{FCD4F155-5EC4-4725-92A3-C5C87EBFABF3}" srcOrd="0" destOrd="0" presId="urn:microsoft.com/office/officeart/2005/8/layout/arrow2"/>
    <dgm:cxn modelId="{86B21957-34EE-423C-BDD8-777C4A2B6A2F}" srcId="{43A8B239-00E8-4C26-8858-C61475920570}" destId="{D04F8769-46A0-4BA1-BAD3-BD7CE4CFEFCF}" srcOrd="2" destOrd="0" parTransId="{64E81E64-85DC-406C-AD0A-562621E1AC25}" sibTransId="{3891BBE9-C5FC-47B9-B3D3-6D453376BD2C}"/>
    <dgm:cxn modelId="{20238A4B-AB87-4FA7-9599-2DCAD75B955A}" srcId="{43A8B239-00E8-4C26-8858-C61475920570}" destId="{26FA4446-85CD-45A6-9F44-33E9B67F5BF3}" srcOrd="3" destOrd="0" parTransId="{ED28F710-99A0-458D-8B3C-0E10941CFE6B}" sibTransId="{E53F4229-76EC-42B5-AA8A-710FB6A7A62F}"/>
    <dgm:cxn modelId="{D3FD3807-160D-4864-B744-E037029B0875}" type="presOf" srcId="{A626E20E-4E3D-407F-AE6B-0967485A24C4}" destId="{86D7FFCB-A065-4010-AF18-2245AB640B27}" srcOrd="0" destOrd="0" presId="urn:microsoft.com/office/officeart/2005/8/layout/arrow2"/>
    <dgm:cxn modelId="{FCD5E6C7-C605-438A-A581-A05AB998C84D}" srcId="{43A8B239-00E8-4C26-8858-C61475920570}" destId="{8C245F88-60B6-4A24-85C5-9E88A2B65B1C}" srcOrd="4" destOrd="0" parTransId="{C972E365-B235-4C57-BC4D-70A8F95D241C}" sibTransId="{4FB535A7-4BE4-483F-9B95-72AA1A132770}"/>
    <dgm:cxn modelId="{663E323D-8EFF-430E-800E-13C4CB30BDBD}" type="presOf" srcId="{8C245F88-60B6-4A24-85C5-9E88A2B65B1C}" destId="{54C4D360-13E6-4B78-B44B-09E45C56B1BA}" srcOrd="0" destOrd="0" presId="urn:microsoft.com/office/officeart/2005/8/layout/arrow2"/>
    <dgm:cxn modelId="{D5148985-A1F4-4BD2-9A9D-A23F47C3DBDD}" srcId="{43A8B239-00E8-4C26-8858-C61475920570}" destId="{9B66671A-EEC0-43C3-AE08-2026AA70DB8F}" srcOrd="1" destOrd="0" parTransId="{FDA590AC-92BB-428B-9668-049C24A95548}" sibTransId="{E813E965-7FFD-4906-8F97-8A8FF7FA9D6B}"/>
    <dgm:cxn modelId="{B378CE88-93FF-4009-BE57-DA12415B2F27}" type="presParOf" srcId="{BF9BC590-B2A1-4E3E-B749-D684ADAB15F4}" destId="{600B1D32-7324-4C1A-93BE-CDF539226A96}" srcOrd="0" destOrd="0" presId="urn:microsoft.com/office/officeart/2005/8/layout/arrow2"/>
    <dgm:cxn modelId="{DFD26B16-4FD9-423A-9C9F-D53EDC9BFAB6}" type="presParOf" srcId="{BF9BC590-B2A1-4E3E-B749-D684ADAB15F4}" destId="{51653322-B08F-4E59-9055-28E71D72B481}" srcOrd="1" destOrd="0" presId="urn:microsoft.com/office/officeart/2005/8/layout/arrow2"/>
    <dgm:cxn modelId="{D385E04E-C7E7-4275-ADFF-9A04B01484F7}" type="presParOf" srcId="{51653322-B08F-4E59-9055-28E71D72B481}" destId="{3A96A2E5-3F6E-42ED-9C3E-5D93B18CECA5}" srcOrd="0" destOrd="0" presId="urn:microsoft.com/office/officeart/2005/8/layout/arrow2"/>
    <dgm:cxn modelId="{17C22E92-A19D-4993-89BE-01D74FA389FB}" type="presParOf" srcId="{51653322-B08F-4E59-9055-28E71D72B481}" destId="{86D7FFCB-A065-4010-AF18-2245AB640B27}" srcOrd="1" destOrd="0" presId="urn:microsoft.com/office/officeart/2005/8/layout/arrow2"/>
    <dgm:cxn modelId="{91837404-7070-414C-9186-112769AF4246}" type="presParOf" srcId="{51653322-B08F-4E59-9055-28E71D72B481}" destId="{5B736B05-FCA6-4C19-984C-D98027F6B377}" srcOrd="2" destOrd="0" presId="urn:microsoft.com/office/officeart/2005/8/layout/arrow2"/>
    <dgm:cxn modelId="{1821529B-4209-4BE4-991C-44D9D57D1020}" type="presParOf" srcId="{51653322-B08F-4E59-9055-28E71D72B481}" destId="{8F9AD6B2-0523-4532-8F4E-60A3DADC120F}" srcOrd="3" destOrd="0" presId="urn:microsoft.com/office/officeart/2005/8/layout/arrow2"/>
    <dgm:cxn modelId="{3EBF9CCB-9E4F-4C12-B8CA-CF63AF8CD6B8}" type="presParOf" srcId="{51653322-B08F-4E59-9055-28E71D72B481}" destId="{6FA3F09E-BD2B-4E11-A4DB-3F246B52ACE3}" srcOrd="4" destOrd="0" presId="urn:microsoft.com/office/officeart/2005/8/layout/arrow2"/>
    <dgm:cxn modelId="{306D705A-A9AC-4866-A804-2E892EBBD027}" type="presParOf" srcId="{51653322-B08F-4E59-9055-28E71D72B481}" destId="{F907062A-19D4-4621-AE41-D8869AFC6D64}" srcOrd="5" destOrd="0" presId="urn:microsoft.com/office/officeart/2005/8/layout/arrow2"/>
    <dgm:cxn modelId="{F4F9F62D-A009-45FC-9BB0-85FC1CC5B5E5}" type="presParOf" srcId="{51653322-B08F-4E59-9055-28E71D72B481}" destId="{586F078E-87D9-459D-AB10-1130D1C85803}" srcOrd="6" destOrd="0" presId="urn:microsoft.com/office/officeart/2005/8/layout/arrow2"/>
    <dgm:cxn modelId="{3092D8E7-9C7C-40FC-8806-CF456F72DE9E}" type="presParOf" srcId="{51653322-B08F-4E59-9055-28E71D72B481}" destId="{FCD4F155-5EC4-4725-92A3-C5C87EBFABF3}" srcOrd="7" destOrd="0" presId="urn:microsoft.com/office/officeart/2005/8/layout/arrow2"/>
    <dgm:cxn modelId="{5B9E6121-CD5A-444D-9429-60CBC64B57AF}" type="presParOf" srcId="{51653322-B08F-4E59-9055-28E71D72B481}" destId="{CBB2B115-5974-477F-BF9A-316CB3FCBA2C}" srcOrd="8" destOrd="0" presId="urn:microsoft.com/office/officeart/2005/8/layout/arrow2"/>
    <dgm:cxn modelId="{26740EAF-DAA5-4A7E-AB32-A9CC3A8A485D}" type="presParOf" srcId="{51653322-B08F-4E59-9055-28E71D72B481}" destId="{54C4D360-13E6-4B78-B44B-09E45C56B1B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BCC15-6276-47C9-87C7-3855D3B9481F}" type="doc">
      <dgm:prSet loTypeId="urn:microsoft.com/office/officeart/2005/8/layout/h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ECE2D4C1-A606-47D4-9050-5FE197617C38}">
      <dgm:prSet phldrT="[Texte]" custT="1"/>
      <dgm:spPr/>
      <dgm:t>
        <a:bodyPr/>
        <a:lstStyle/>
        <a:p>
          <a:r>
            <a:rPr lang="fr-FR" sz="1400" b="1" dirty="0"/>
            <a:t>Référentiel des activités professionnelles</a:t>
          </a:r>
          <a:endParaRPr lang="fr-FR" sz="1400" dirty="0"/>
        </a:p>
      </dgm:t>
    </dgm:pt>
    <dgm:pt modelId="{71E3331F-3E8E-4D13-B593-C7F8F444C078}" type="parTrans" cxnId="{B567C654-27F4-431B-9248-1BFF05C31732}">
      <dgm:prSet/>
      <dgm:spPr/>
      <dgm:t>
        <a:bodyPr/>
        <a:lstStyle/>
        <a:p>
          <a:endParaRPr lang="fr-FR"/>
        </a:p>
      </dgm:t>
    </dgm:pt>
    <dgm:pt modelId="{B4D418BB-D225-495C-9194-B6FCF9CFAD22}" type="sibTrans" cxnId="{B567C654-27F4-431B-9248-1BFF05C31732}">
      <dgm:prSet/>
      <dgm:spPr/>
      <dgm:t>
        <a:bodyPr/>
        <a:lstStyle/>
        <a:p>
          <a:endParaRPr lang="fr-FR"/>
        </a:p>
      </dgm:t>
    </dgm:pt>
    <dgm:pt modelId="{1FE18842-849E-473B-835E-EBDE88D694D7}">
      <dgm:prSet phldrT="[Texte]"/>
      <dgm:spPr/>
      <dgm:t>
        <a:bodyPr/>
        <a:lstStyle/>
        <a:p>
          <a:r>
            <a:rPr lang="fr-FR" b="1" dirty="0"/>
            <a:t>Référentiel de compétences </a:t>
          </a:r>
          <a:endParaRPr lang="fr-FR" dirty="0"/>
        </a:p>
      </dgm:t>
    </dgm:pt>
    <dgm:pt modelId="{A022C847-8709-4DC0-9140-3C8F2508370F}" type="parTrans" cxnId="{2FC96F60-EDF9-41FA-A2D5-FFD908504152}">
      <dgm:prSet/>
      <dgm:spPr/>
      <dgm:t>
        <a:bodyPr/>
        <a:lstStyle/>
        <a:p>
          <a:endParaRPr lang="fr-FR"/>
        </a:p>
      </dgm:t>
    </dgm:pt>
    <dgm:pt modelId="{28E289A2-08ED-4831-984D-D4B764A5DBB3}" type="sibTrans" cxnId="{2FC96F60-EDF9-41FA-A2D5-FFD908504152}">
      <dgm:prSet/>
      <dgm:spPr/>
      <dgm:t>
        <a:bodyPr/>
        <a:lstStyle/>
        <a:p>
          <a:endParaRPr lang="fr-FR"/>
        </a:p>
      </dgm:t>
    </dgm:pt>
    <dgm:pt modelId="{606678E8-CA1C-4193-AC19-7F1EDFC2BC06}">
      <dgm:prSet phldrT="[Texte]" custT="1"/>
      <dgm:spPr/>
      <dgm:t>
        <a:bodyPr/>
        <a:lstStyle/>
        <a:p>
          <a:pPr algn="l" defTabSz="577850"/>
          <a:r>
            <a:rPr lang="fr-FR" sz="1400" dirty="0">
              <a:solidFill>
                <a:srgbClr val="002060"/>
              </a:solidFill>
            </a:rPr>
            <a:t>Blocs  de compétences </a:t>
          </a:r>
        </a:p>
      </dgm:t>
    </dgm:pt>
    <dgm:pt modelId="{1B2ACD23-B30D-471E-8D8B-501146B3D8D8}" type="parTrans" cxnId="{A0EC08BC-D87E-4B69-A596-32047FC227B6}">
      <dgm:prSet/>
      <dgm:spPr/>
      <dgm:t>
        <a:bodyPr/>
        <a:lstStyle/>
        <a:p>
          <a:endParaRPr lang="fr-FR"/>
        </a:p>
      </dgm:t>
    </dgm:pt>
    <dgm:pt modelId="{5DAC0333-34C3-47F0-A83A-854EDD4486D7}" type="sibTrans" cxnId="{A0EC08BC-D87E-4B69-A596-32047FC227B6}">
      <dgm:prSet/>
      <dgm:spPr/>
      <dgm:t>
        <a:bodyPr/>
        <a:lstStyle/>
        <a:p>
          <a:endParaRPr lang="fr-FR"/>
        </a:p>
      </dgm:t>
    </dgm:pt>
    <dgm:pt modelId="{6D14F1B9-6BC1-41C1-85D2-F0DC2823C0E1}">
      <dgm:prSet phldrT="[Texte]"/>
      <dgm:spPr/>
      <dgm:t>
        <a:bodyPr/>
        <a:lstStyle/>
        <a:p>
          <a:r>
            <a:rPr lang="fr-FR" b="1" dirty="0"/>
            <a:t>Référentiel d’évaluation </a:t>
          </a:r>
          <a:endParaRPr lang="fr-FR" dirty="0"/>
        </a:p>
      </dgm:t>
    </dgm:pt>
    <dgm:pt modelId="{7429FBD1-8852-4408-B0A3-750762A4580E}" type="parTrans" cxnId="{023133A6-4815-40AE-8B71-DA50EE5D2571}">
      <dgm:prSet/>
      <dgm:spPr/>
      <dgm:t>
        <a:bodyPr/>
        <a:lstStyle/>
        <a:p>
          <a:endParaRPr lang="fr-FR"/>
        </a:p>
      </dgm:t>
    </dgm:pt>
    <dgm:pt modelId="{3FCA5467-4104-45EA-B778-08DB24656317}" type="sibTrans" cxnId="{023133A6-4815-40AE-8B71-DA50EE5D2571}">
      <dgm:prSet/>
      <dgm:spPr/>
      <dgm:t>
        <a:bodyPr/>
        <a:lstStyle/>
        <a:p>
          <a:endParaRPr lang="fr-FR"/>
        </a:p>
      </dgm:t>
    </dgm:pt>
    <dgm:pt modelId="{6C0FDDAA-4C12-4D17-82DC-48DCC75C3A2E}">
      <dgm:prSet phldrT="[Texte]"/>
      <dgm:spPr/>
      <dgm:t>
        <a:bodyPr/>
        <a:lstStyle/>
        <a:p>
          <a:pPr algn="l"/>
          <a:r>
            <a:rPr lang="fr-FR" dirty="0">
              <a:solidFill>
                <a:srgbClr val="002060"/>
              </a:solidFill>
            </a:rPr>
            <a:t>Unités constitutives du diplôme</a:t>
          </a:r>
        </a:p>
      </dgm:t>
    </dgm:pt>
    <dgm:pt modelId="{88D9ED1A-9004-455F-A3BA-DFDABBFD41B5}" type="parTrans" cxnId="{D8BE4969-AE1A-4C34-B8CA-F41F640B8803}">
      <dgm:prSet/>
      <dgm:spPr/>
      <dgm:t>
        <a:bodyPr/>
        <a:lstStyle/>
        <a:p>
          <a:endParaRPr lang="fr-FR"/>
        </a:p>
      </dgm:t>
    </dgm:pt>
    <dgm:pt modelId="{02B1DAE9-724B-4E6E-874A-0498FF1B9502}" type="sibTrans" cxnId="{D8BE4969-AE1A-4C34-B8CA-F41F640B8803}">
      <dgm:prSet/>
      <dgm:spPr/>
      <dgm:t>
        <a:bodyPr/>
        <a:lstStyle/>
        <a:p>
          <a:endParaRPr lang="fr-FR"/>
        </a:p>
      </dgm:t>
    </dgm:pt>
    <dgm:pt modelId="{46E8FDA2-1C1F-4D90-B618-EAC0AC046A4B}">
      <dgm:prSet phldrT="[Texte]"/>
      <dgm:spPr/>
      <dgm:t>
        <a:bodyPr/>
        <a:lstStyle/>
        <a:p>
          <a:pPr algn="l"/>
          <a:r>
            <a:rPr lang="fr-FR" dirty="0">
              <a:solidFill>
                <a:srgbClr val="002060"/>
              </a:solidFill>
            </a:rPr>
            <a:t>Règlement d’examen</a:t>
          </a:r>
        </a:p>
      </dgm:t>
    </dgm:pt>
    <dgm:pt modelId="{56E701DE-7711-4308-9E34-66B7A9B05ABB}" type="parTrans" cxnId="{1CA9CF93-2AD8-4286-B282-C2EB0FA5D264}">
      <dgm:prSet/>
      <dgm:spPr/>
      <dgm:t>
        <a:bodyPr/>
        <a:lstStyle/>
        <a:p>
          <a:endParaRPr lang="fr-FR"/>
        </a:p>
      </dgm:t>
    </dgm:pt>
    <dgm:pt modelId="{FBFA6605-B8C7-4902-A714-A37217A761DD}" type="sibTrans" cxnId="{1CA9CF93-2AD8-4286-B282-C2EB0FA5D264}">
      <dgm:prSet/>
      <dgm:spPr/>
      <dgm:t>
        <a:bodyPr/>
        <a:lstStyle/>
        <a:p>
          <a:endParaRPr lang="fr-FR"/>
        </a:p>
      </dgm:t>
    </dgm:pt>
    <dgm:pt modelId="{1F1A9F5B-A069-4441-AEAE-B9A849EC1088}">
      <dgm:prSet phldrT="[Texte]"/>
      <dgm:spPr/>
      <dgm:t>
        <a:bodyPr/>
        <a:lstStyle/>
        <a:p>
          <a:pPr algn="l"/>
          <a:r>
            <a:rPr lang="fr-FR" dirty="0">
              <a:solidFill>
                <a:srgbClr val="002060"/>
              </a:solidFill>
            </a:rPr>
            <a:t>Définition des épreuves</a:t>
          </a:r>
        </a:p>
      </dgm:t>
    </dgm:pt>
    <dgm:pt modelId="{1EFCB091-2A12-40C4-A2E2-DF76BD26C5AC}" type="parTrans" cxnId="{CA048257-6B6C-46A7-9E1D-6B5401B221AE}">
      <dgm:prSet/>
      <dgm:spPr/>
      <dgm:t>
        <a:bodyPr/>
        <a:lstStyle/>
        <a:p>
          <a:endParaRPr lang="fr-FR"/>
        </a:p>
      </dgm:t>
    </dgm:pt>
    <dgm:pt modelId="{E61B69B9-E1B8-4304-B96B-8B4F5D82C43B}" type="sibTrans" cxnId="{CA048257-6B6C-46A7-9E1D-6B5401B221AE}">
      <dgm:prSet/>
      <dgm:spPr/>
      <dgm:t>
        <a:bodyPr/>
        <a:lstStyle/>
        <a:p>
          <a:endParaRPr lang="fr-FR"/>
        </a:p>
      </dgm:t>
    </dgm:pt>
    <dgm:pt modelId="{B3B144E5-241E-4EF5-B23E-6D738BB009FD}">
      <dgm:prSet phldrT="[Texte]"/>
      <dgm:spPr/>
      <dgm:t>
        <a:bodyPr/>
        <a:lstStyle/>
        <a:p>
          <a:pPr algn="l" defTabSz="577850"/>
          <a:endParaRPr lang="fr-FR" sz="1200" dirty="0">
            <a:solidFill>
              <a:srgbClr val="002060"/>
            </a:solidFill>
          </a:endParaRPr>
        </a:p>
      </dgm:t>
    </dgm:pt>
    <dgm:pt modelId="{A035210A-45BD-4180-B95F-960E878CC5E7}" type="parTrans" cxnId="{092BB980-B515-485E-B82A-5695A06E53CC}">
      <dgm:prSet/>
      <dgm:spPr/>
      <dgm:t>
        <a:bodyPr/>
        <a:lstStyle/>
        <a:p>
          <a:endParaRPr lang="fr-FR"/>
        </a:p>
      </dgm:t>
    </dgm:pt>
    <dgm:pt modelId="{7035FEA8-87E7-44D7-AB58-2F473D4EBC51}" type="sibTrans" cxnId="{092BB980-B515-485E-B82A-5695A06E53CC}">
      <dgm:prSet/>
      <dgm:spPr/>
      <dgm:t>
        <a:bodyPr/>
        <a:lstStyle/>
        <a:p>
          <a:endParaRPr lang="fr-FR"/>
        </a:p>
      </dgm:t>
    </dgm:pt>
    <dgm:pt modelId="{598CD15D-9940-4287-984E-536BB7A6BDFC}">
      <dgm:prSet phldrT="[Texte]" custT="1"/>
      <dgm:spPr/>
      <dgm:t>
        <a:bodyPr/>
        <a:lstStyle/>
        <a:p>
          <a:pPr algn="l" defTabSz="577850">
            <a:buNone/>
          </a:pPr>
          <a:r>
            <a:rPr lang="fr-FR" sz="1400" dirty="0">
              <a:solidFill>
                <a:srgbClr val="002060"/>
              </a:solidFill>
            </a:rPr>
            <a:t>	-  Les compétences</a:t>
          </a:r>
        </a:p>
      </dgm:t>
    </dgm:pt>
    <dgm:pt modelId="{FBD80334-1A16-4C66-80D3-DECCB79DBB66}" type="parTrans" cxnId="{5FDA841B-9BCD-4E0B-9852-07A1D38F8172}">
      <dgm:prSet/>
      <dgm:spPr/>
      <dgm:t>
        <a:bodyPr/>
        <a:lstStyle/>
        <a:p>
          <a:endParaRPr lang="fr-FR"/>
        </a:p>
      </dgm:t>
    </dgm:pt>
    <dgm:pt modelId="{FAB7BB5F-2BD0-46B1-A3BA-C7BB692889EF}" type="sibTrans" cxnId="{5FDA841B-9BCD-4E0B-9852-07A1D38F8172}">
      <dgm:prSet/>
      <dgm:spPr/>
      <dgm:t>
        <a:bodyPr/>
        <a:lstStyle/>
        <a:p>
          <a:endParaRPr lang="fr-FR"/>
        </a:p>
      </dgm:t>
    </dgm:pt>
    <dgm:pt modelId="{A7F905F1-8852-4721-B4CC-9DCF2649D28F}">
      <dgm:prSet phldrT="[Texte]" custT="1"/>
      <dgm:spPr/>
      <dgm:t>
        <a:bodyPr/>
        <a:lstStyle/>
        <a:p>
          <a:pPr algn="l" defTabSz="577850">
            <a:buNone/>
          </a:pPr>
          <a:r>
            <a:rPr lang="fr-FR" sz="1400" dirty="0">
              <a:solidFill>
                <a:srgbClr val="002060"/>
              </a:solidFill>
            </a:rPr>
            <a:t>       - Les indicateurs d’évaluation des</a:t>
          </a:r>
        </a:p>
      </dgm:t>
    </dgm:pt>
    <dgm:pt modelId="{1581A4AA-EB18-4E3F-AE83-F9986A45ABA7}" type="parTrans" cxnId="{30A1D644-39DB-423A-80B5-B5D5ED39CB8D}">
      <dgm:prSet/>
      <dgm:spPr/>
      <dgm:t>
        <a:bodyPr/>
        <a:lstStyle/>
        <a:p>
          <a:endParaRPr lang="fr-FR"/>
        </a:p>
      </dgm:t>
    </dgm:pt>
    <dgm:pt modelId="{9F16026A-49C6-46B0-B6C9-2B3AFEC7D2D5}" type="sibTrans" cxnId="{30A1D644-39DB-423A-80B5-B5D5ED39CB8D}">
      <dgm:prSet/>
      <dgm:spPr/>
      <dgm:t>
        <a:bodyPr/>
        <a:lstStyle/>
        <a:p>
          <a:endParaRPr lang="fr-FR"/>
        </a:p>
      </dgm:t>
    </dgm:pt>
    <dgm:pt modelId="{B78703E9-8E83-40B5-A54B-62F30C39DBD9}">
      <dgm:prSet phldrT="[Texte]" custT="1"/>
      <dgm:spPr/>
      <dgm:t>
        <a:bodyPr/>
        <a:lstStyle/>
        <a:p>
          <a:pPr algn="l" defTabSz="577850">
            <a:buNone/>
          </a:pPr>
          <a:r>
            <a:rPr lang="fr-FR" sz="1400" dirty="0">
              <a:solidFill>
                <a:srgbClr val="002060"/>
              </a:solidFill>
            </a:rPr>
            <a:t>       - Les indications complémentaires</a:t>
          </a:r>
        </a:p>
      </dgm:t>
    </dgm:pt>
    <dgm:pt modelId="{6B51F482-6356-433D-91FC-D3004A316CCB}" type="parTrans" cxnId="{07F7C593-8A8B-4419-A4FA-BB58EBB38132}">
      <dgm:prSet/>
      <dgm:spPr/>
      <dgm:t>
        <a:bodyPr/>
        <a:lstStyle/>
        <a:p>
          <a:endParaRPr lang="fr-FR"/>
        </a:p>
      </dgm:t>
    </dgm:pt>
    <dgm:pt modelId="{40A0C9B2-6E0A-4BB7-B60E-D68A36DC0166}" type="sibTrans" cxnId="{07F7C593-8A8B-4419-A4FA-BB58EBB38132}">
      <dgm:prSet/>
      <dgm:spPr/>
      <dgm:t>
        <a:bodyPr/>
        <a:lstStyle/>
        <a:p>
          <a:endParaRPr lang="fr-FR"/>
        </a:p>
      </dgm:t>
    </dgm:pt>
    <dgm:pt modelId="{27CE860B-B496-4E1A-80DB-B3E73A9ED9F8}">
      <dgm:prSet phldrT="[Texte]" custT="1"/>
      <dgm:spPr/>
      <dgm:t>
        <a:bodyPr/>
        <a:lstStyle/>
        <a:p>
          <a:pPr algn="l" defTabSz="577850">
            <a:buNone/>
          </a:pPr>
          <a:r>
            <a:rPr lang="fr-FR" sz="1400" dirty="0">
              <a:solidFill>
                <a:srgbClr val="002060"/>
              </a:solidFill>
            </a:rPr>
            <a:t>          compétences</a:t>
          </a:r>
        </a:p>
      </dgm:t>
    </dgm:pt>
    <dgm:pt modelId="{ED696335-7D6C-400E-974F-81450519961D}" type="parTrans" cxnId="{CBDECDF4-B198-4AEC-9940-F99255466147}">
      <dgm:prSet/>
      <dgm:spPr/>
      <dgm:t>
        <a:bodyPr/>
        <a:lstStyle/>
        <a:p>
          <a:endParaRPr lang="fr-FR"/>
        </a:p>
      </dgm:t>
    </dgm:pt>
    <dgm:pt modelId="{144E08FD-9BBD-45DB-98D6-463F88876D2F}" type="sibTrans" cxnId="{CBDECDF4-B198-4AEC-9940-F99255466147}">
      <dgm:prSet/>
      <dgm:spPr/>
      <dgm:t>
        <a:bodyPr/>
        <a:lstStyle/>
        <a:p>
          <a:endParaRPr lang="fr-FR"/>
        </a:p>
      </dgm:t>
    </dgm:pt>
    <dgm:pt modelId="{93548206-478D-4668-9EBF-B3C09D456D6B}">
      <dgm:prSet phldrT="[Texte]" custT="1"/>
      <dgm:spPr/>
      <dgm:t>
        <a:bodyPr/>
        <a:lstStyle/>
        <a:p>
          <a:pPr algn="l" defTabSz="577850">
            <a:buNone/>
          </a:pPr>
          <a:r>
            <a:rPr lang="fr-FR" sz="1400" dirty="0">
              <a:solidFill>
                <a:srgbClr val="002060"/>
              </a:solidFill>
            </a:rPr>
            <a:t>       - Les savoirs associés</a:t>
          </a:r>
        </a:p>
      </dgm:t>
    </dgm:pt>
    <dgm:pt modelId="{31A74668-7F32-455B-B317-F1CECA284179}" type="parTrans" cxnId="{D75DE832-ABD4-48A2-A99D-506085C0A62A}">
      <dgm:prSet/>
      <dgm:spPr/>
      <dgm:t>
        <a:bodyPr/>
        <a:lstStyle/>
        <a:p>
          <a:endParaRPr lang="fr-FR"/>
        </a:p>
      </dgm:t>
    </dgm:pt>
    <dgm:pt modelId="{87B2F5B0-8E69-43B1-BFFC-20D59B9A1E3A}" type="sibTrans" cxnId="{D75DE832-ABD4-48A2-A99D-506085C0A62A}">
      <dgm:prSet/>
      <dgm:spPr/>
      <dgm:t>
        <a:bodyPr/>
        <a:lstStyle/>
        <a:p>
          <a:endParaRPr lang="fr-FR"/>
        </a:p>
      </dgm:t>
    </dgm:pt>
    <dgm:pt modelId="{E85443AC-2F62-494D-A5D2-08846EB1CEBB}">
      <dgm:prSet phldrT="[Texte]" custT="1"/>
      <dgm:spPr/>
      <dgm:t>
        <a:bodyPr/>
        <a:lstStyle/>
        <a:p>
          <a:pPr algn="l" defTabSz="577850">
            <a:buNone/>
          </a:pPr>
          <a:r>
            <a:rPr lang="fr-FR" sz="1400" dirty="0">
              <a:solidFill>
                <a:srgbClr val="002060"/>
              </a:solidFill>
            </a:rPr>
            <a:t>        - Savoirs juridiques et économiques</a:t>
          </a:r>
        </a:p>
      </dgm:t>
    </dgm:pt>
    <dgm:pt modelId="{72CC86D8-116F-4151-8BE6-D9678BF70938}" type="parTrans" cxnId="{D99C44A0-B638-4E12-89B1-6D8C6D926099}">
      <dgm:prSet/>
      <dgm:spPr/>
      <dgm:t>
        <a:bodyPr/>
        <a:lstStyle/>
        <a:p>
          <a:endParaRPr lang="fr-FR"/>
        </a:p>
      </dgm:t>
    </dgm:pt>
    <dgm:pt modelId="{F01E6083-E502-47C1-AB8B-20A20585EBDB}" type="sibTrans" cxnId="{D99C44A0-B638-4E12-89B1-6D8C6D926099}">
      <dgm:prSet/>
      <dgm:spPr/>
      <dgm:t>
        <a:bodyPr/>
        <a:lstStyle/>
        <a:p>
          <a:endParaRPr lang="fr-FR"/>
        </a:p>
      </dgm:t>
    </dgm:pt>
    <dgm:pt modelId="{DB2572E3-AFCC-43ED-9C44-C8A3F75C53C5}">
      <dgm:prSet phldrT="[Texte]" custT="1"/>
      <dgm:spPr/>
      <dgm:t>
        <a:bodyPr/>
        <a:lstStyle/>
        <a:p>
          <a:pPr algn="l">
            <a:buNone/>
          </a:pPr>
          <a:r>
            <a:rPr lang="fr-FR" sz="1400" dirty="0">
              <a:solidFill>
                <a:srgbClr val="002060"/>
              </a:solidFill>
            </a:rPr>
            <a:t>     - Conditions d’exercice (moyens et</a:t>
          </a:r>
        </a:p>
      </dgm:t>
    </dgm:pt>
    <dgm:pt modelId="{6311522D-863B-49C6-A03D-B64802191257}" type="parTrans" cxnId="{BB820D8E-280A-4507-B8BA-B39B6A274EFA}">
      <dgm:prSet/>
      <dgm:spPr/>
      <dgm:t>
        <a:bodyPr/>
        <a:lstStyle/>
        <a:p>
          <a:endParaRPr lang="fr-FR"/>
        </a:p>
      </dgm:t>
    </dgm:pt>
    <dgm:pt modelId="{8C5CD719-EE17-4F0D-B0C9-F91E43FA6BBA}" type="sibTrans" cxnId="{BB820D8E-280A-4507-B8BA-B39B6A274EFA}">
      <dgm:prSet/>
      <dgm:spPr/>
      <dgm:t>
        <a:bodyPr/>
        <a:lstStyle/>
        <a:p>
          <a:endParaRPr lang="fr-FR"/>
        </a:p>
      </dgm:t>
    </dgm:pt>
    <dgm:pt modelId="{7ABE80BB-2FEE-4E78-947B-122AD88FA450}">
      <dgm:prSet phldrT="[Texte]" custT="1"/>
      <dgm:spPr/>
      <dgm:t>
        <a:bodyPr/>
        <a:lstStyle/>
        <a:p>
          <a:pPr algn="l">
            <a:buNone/>
          </a:pPr>
          <a:r>
            <a:rPr lang="fr-FR" sz="1400" dirty="0">
              <a:solidFill>
                <a:srgbClr val="002060"/>
              </a:solidFill>
            </a:rPr>
            <a:t>     - Sous-pôle d’activités</a:t>
          </a:r>
        </a:p>
      </dgm:t>
    </dgm:pt>
    <dgm:pt modelId="{313EC814-AB72-4F59-97B1-46F5924923ED}" type="parTrans" cxnId="{C2A17F1B-1C8E-481E-9B70-4C12FDA01F9C}">
      <dgm:prSet/>
      <dgm:spPr/>
      <dgm:t>
        <a:bodyPr/>
        <a:lstStyle/>
        <a:p>
          <a:endParaRPr lang="fr-FR"/>
        </a:p>
      </dgm:t>
    </dgm:pt>
    <dgm:pt modelId="{7F2EF038-9660-4A96-B081-B1BE4948E777}" type="sibTrans" cxnId="{C2A17F1B-1C8E-481E-9B70-4C12FDA01F9C}">
      <dgm:prSet/>
      <dgm:spPr/>
      <dgm:t>
        <a:bodyPr/>
        <a:lstStyle/>
        <a:p>
          <a:endParaRPr lang="fr-FR"/>
        </a:p>
      </dgm:t>
    </dgm:pt>
    <dgm:pt modelId="{0DC2EC25-4A16-431C-9C1F-DE57A4C6E299}">
      <dgm:prSet phldrT="[Texte]" custT="1"/>
      <dgm:spPr/>
      <dgm:t>
        <a:bodyPr/>
        <a:lstStyle/>
        <a:p>
          <a:pPr algn="l">
            <a:buNone/>
          </a:pPr>
          <a:r>
            <a:rPr lang="fr-FR" sz="1400" dirty="0">
              <a:solidFill>
                <a:srgbClr val="002060"/>
              </a:solidFill>
            </a:rPr>
            <a:t>         ressources, liaisons fonctionnelles)</a:t>
          </a:r>
        </a:p>
      </dgm:t>
    </dgm:pt>
    <dgm:pt modelId="{1C637E28-84D5-487C-B3B8-2EFA3F692D8D}" type="parTrans" cxnId="{CCFC4776-CF99-4DDA-8411-810F191D0D4D}">
      <dgm:prSet/>
      <dgm:spPr/>
      <dgm:t>
        <a:bodyPr/>
        <a:lstStyle/>
        <a:p>
          <a:endParaRPr lang="fr-FR"/>
        </a:p>
      </dgm:t>
    </dgm:pt>
    <dgm:pt modelId="{E51D53FC-853C-40DC-B74F-AB3945EF5B49}" type="sibTrans" cxnId="{CCFC4776-CF99-4DDA-8411-810F191D0D4D}">
      <dgm:prSet/>
      <dgm:spPr/>
      <dgm:t>
        <a:bodyPr/>
        <a:lstStyle/>
        <a:p>
          <a:endParaRPr lang="fr-FR"/>
        </a:p>
      </dgm:t>
    </dgm:pt>
    <dgm:pt modelId="{E84C898B-3C70-4D93-82C6-EC3709E841D9}">
      <dgm:prSet phldrT="[Texte]" custT="1"/>
      <dgm:spPr/>
      <dgm:t>
        <a:bodyPr/>
        <a:lstStyle/>
        <a:p>
          <a:pPr algn="l"/>
          <a:endParaRPr lang="fr-FR" sz="1400" dirty="0">
            <a:solidFill>
              <a:srgbClr val="002060"/>
            </a:solidFill>
          </a:endParaRPr>
        </a:p>
      </dgm:t>
    </dgm:pt>
    <dgm:pt modelId="{B88DCB94-E15B-4B3A-9602-3C0B0FE623DC}" type="parTrans" cxnId="{14DED6D3-DDB1-43AB-BB0C-5DFC27A3BE75}">
      <dgm:prSet/>
      <dgm:spPr/>
      <dgm:t>
        <a:bodyPr/>
        <a:lstStyle/>
        <a:p>
          <a:endParaRPr lang="fr-FR"/>
        </a:p>
      </dgm:t>
    </dgm:pt>
    <dgm:pt modelId="{BE23AD57-1E08-4A2F-816B-FA821FBD5F4A}" type="sibTrans" cxnId="{14DED6D3-DDB1-43AB-BB0C-5DFC27A3BE75}">
      <dgm:prSet/>
      <dgm:spPr/>
      <dgm:t>
        <a:bodyPr/>
        <a:lstStyle/>
        <a:p>
          <a:endParaRPr lang="fr-FR"/>
        </a:p>
      </dgm:t>
    </dgm:pt>
    <dgm:pt modelId="{C8667C8F-CC4B-4A24-8252-8403214D4541}">
      <dgm:prSet phldrT="[Texte]" custT="1"/>
      <dgm:spPr/>
      <dgm:t>
        <a:bodyPr/>
        <a:lstStyle/>
        <a:p>
          <a:pPr algn="l" defTabSz="577850"/>
          <a:endParaRPr lang="fr-FR" sz="1400" dirty="0">
            <a:solidFill>
              <a:srgbClr val="002060"/>
            </a:solidFill>
          </a:endParaRPr>
        </a:p>
      </dgm:t>
    </dgm:pt>
    <dgm:pt modelId="{9E50F3EF-234F-4307-A34F-4B0146BF403B}" type="parTrans" cxnId="{CE78762D-CA76-453C-98D7-DA9858AEDFCA}">
      <dgm:prSet/>
      <dgm:spPr/>
      <dgm:t>
        <a:bodyPr/>
        <a:lstStyle/>
        <a:p>
          <a:endParaRPr lang="fr-FR"/>
        </a:p>
      </dgm:t>
    </dgm:pt>
    <dgm:pt modelId="{2A82A4A9-0269-4B5B-A8BA-35C9F3DC8DEB}" type="sibTrans" cxnId="{CE78762D-CA76-453C-98D7-DA9858AEDFCA}">
      <dgm:prSet/>
      <dgm:spPr/>
      <dgm:t>
        <a:bodyPr/>
        <a:lstStyle/>
        <a:p>
          <a:endParaRPr lang="fr-FR"/>
        </a:p>
      </dgm:t>
    </dgm:pt>
    <dgm:pt modelId="{5CAC6648-8838-4A1D-8376-229F8E538EC7}">
      <dgm:prSet phldrT="[Texte]"/>
      <dgm:spPr/>
      <dgm:t>
        <a:bodyPr/>
        <a:lstStyle/>
        <a:p>
          <a:pPr algn="l"/>
          <a:endParaRPr lang="fr-FR" dirty="0">
            <a:solidFill>
              <a:srgbClr val="002060"/>
            </a:solidFill>
          </a:endParaRPr>
        </a:p>
      </dgm:t>
    </dgm:pt>
    <dgm:pt modelId="{084E9F94-BC99-4B1A-8EF8-8911F670B19F}" type="parTrans" cxnId="{4354105C-7117-4FAB-9148-B6197043F8D9}">
      <dgm:prSet/>
      <dgm:spPr/>
      <dgm:t>
        <a:bodyPr/>
        <a:lstStyle/>
        <a:p>
          <a:endParaRPr lang="fr-FR"/>
        </a:p>
      </dgm:t>
    </dgm:pt>
    <dgm:pt modelId="{9C90CCBB-3CC4-482C-9482-2391D96D9E4C}" type="sibTrans" cxnId="{4354105C-7117-4FAB-9148-B6197043F8D9}">
      <dgm:prSet/>
      <dgm:spPr/>
      <dgm:t>
        <a:bodyPr/>
        <a:lstStyle/>
        <a:p>
          <a:endParaRPr lang="fr-FR"/>
        </a:p>
      </dgm:t>
    </dgm:pt>
    <dgm:pt modelId="{D0E754F9-B7A6-4FFB-AE52-B2C1FDB16633}">
      <dgm:prSet phldrT="[Texte]"/>
      <dgm:spPr/>
      <dgm:t>
        <a:bodyPr/>
        <a:lstStyle/>
        <a:p>
          <a:pPr algn="l"/>
          <a:endParaRPr lang="fr-FR" dirty="0">
            <a:solidFill>
              <a:srgbClr val="002060"/>
            </a:solidFill>
          </a:endParaRPr>
        </a:p>
      </dgm:t>
    </dgm:pt>
    <dgm:pt modelId="{03338675-1D98-442E-AF55-8B4A54142F16}" type="parTrans" cxnId="{7DD561B1-101F-439F-AB50-E312468074AB}">
      <dgm:prSet/>
      <dgm:spPr/>
      <dgm:t>
        <a:bodyPr/>
        <a:lstStyle/>
        <a:p>
          <a:endParaRPr lang="fr-FR"/>
        </a:p>
      </dgm:t>
    </dgm:pt>
    <dgm:pt modelId="{96DF04C1-00E1-415B-A7BB-231A7C35FB38}" type="sibTrans" cxnId="{7DD561B1-101F-439F-AB50-E312468074AB}">
      <dgm:prSet/>
      <dgm:spPr/>
      <dgm:t>
        <a:bodyPr/>
        <a:lstStyle/>
        <a:p>
          <a:endParaRPr lang="fr-FR"/>
        </a:p>
      </dgm:t>
    </dgm:pt>
    <dgm:pt modelId="{79BB451D-24C5-4E6A-8216-A99E971C66E4}">
      <dgm:prSet phldrT="[Texte]" custT="1"/>
      <dgm:spPr/>
      <dgm:t>
        <a:bodyPr/>
        <a:lstStyle/>
        <a:p>
          <a:pPr algn="l"/>
          <a:endParaRPr lang="fr-FR" sz="1400" dirty="0">
            <a:solidFill>
              <a:srgbClr val="002060"/>
            </a:solidFill>
          </a:endParaRPr>
        </a:p>
      </dgm:t>
    </dgm:pt>
    <dgm:pt modelId="{F53864FA-C4D8-4A18-B5ED-A60804584E82}" type="parTrans" cxnId="{DC0DC7F0-E00F-4FB2-AEB6-C373E7AAD002}">
      <dgm:prSet/>
      <dgm:spPr/>
      <dgm:t>
        <a:bodyPr/>
        <a:lstStyle/>
        <a:p>
          <a:endParaRPr lang="fr-FR"/>
        </a:p>
      </dgm:t>
    </dgm:pt>
    <dgm:pt modelId="{A57ED01C-A69A-4DA0-8341-83DE2F4AEAB0}" type="sibTrans" cxnId="{DC0DC7F0-E00F-4FB2-AEB6-C373E7AAD002}">
      <dgm:prSet/>
      <dgm:spPr/>
      <dgm:t>
        <a:bodyPr/>
        <a:lstStyle/>
        <a:p>
          <a:endParaRPr lang="fr-FR"/>
        </a:p>
      </dgm:t>
    </dgm:pt>
    <dgm:pt modelId="{971AC266-1744-4B52-8E07-79A343DBD782}">
      <dgm:prSet phldrT="[Texte]" custT="1"/>
      <dgm:spPr/>
      <dgm:t>
        <a:bodyPr/>
        <a:lstStyle/>
        <a:p>
          <a:pPr algn="l"/>
          <a:r>
            <a:rPr lang="fr-FR" sz="1400" dirty="0">
              <a:solidFill>
                <a:srgbClr val="002060"/>
              </a:solidFill>
            </a:rPr>
            <a:t>Pôles d’activités</a:t>
          </a:r>
        </a:p>
      </dgm:t>
    </dgm:pt>
    <dgm:pt modelId="{52158DA9-BC5E-4305-A7E4-8475FC3E0128}" type="parTrans" cxnId="{8F992D8E-FBE2-4D57-BF7A-BF316A976C66}">
      <dgm:prSet/>
      <dgm:spPr/>
      <dgm:t>
        <a:bodyPr/>
        <a:lstStyle/>
        <a:p>
          <a:endParaRPr lang="fr-FR"/>
        </a:p>
      </dgm:t>
    </dgm:pt>
    <dgm:pt modelId="{2D485D6D-5CBB-4A55-AE21-B177B1B1B866}" type="sibTrans" cxnId="{8F992D8E-FBE2-4D57-BF7A-BF316A976C66}">
      <dgm:prSet/>
      <dgm:spPr/>
      <dgm:t>
        <a:bodyPr/>
        <a:lstStyle/>
        <a:p>
          <a:endParaRPr lang="fr-FR"/>
        </a:p>
      </dgm:t>
    </dgm:pt>
    <dgm:pt modelId="{518830B0-FDB8-4F1C-B4E3-572C5694D32E}" type="pres">
      <dgm:prSet presAssocID="{D79BCC15-6276-47C9-87C7-3855D3B948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79528A-ACB0-4E39-9C64-3607409CBF1E}" type="pres">
      <dgm:prSet presAssocID="{ECE2D4C1-A606-47D4-9050-5FE197617C38}" presName="composite" presStyleCnt="0"/>
      <dgm:spPr/>
    </dgm:pt>
    <dgm:pt modelId="{FA3E25FF-EF08-4A1B-B2EF-B03E12710553}" type="pres">
      <dgm:prSet presAssocID="{ECE2D4C1-A606-47D4-9050-5FE197617C38}" presName="parTx" presStyleLbl="alignNode1" presStyleIdx="0" presStyleCnt="3" custScaleX="91460" custScaleY="76724" custLinFactNeighborX="6810" custLinFactNeighborY="-9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DEC83A-D92A-4F51-B721-954D43B169CA}" type="pres">
      <dgm:prSet presAssocID="{ECE2D4C1-A606-47D4-9050-5FE197617C38}" presName="desTx" presStyleLbl="alignAccFollowNode1" presStyleIdx="0" presStyleCnt="3" custScaleX="92130" custScaleY="94392" custLinFactNeighborX="7145" custLinFactNeighborY="184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F055E-0E70-4918-B6A7-283F9AA36F99}" type="pres">
      <dgm:prSet presAssocID="{B4D418BB-D225-495C-9194-B6FCF9CFAD22}" presName="space" presStyleCnt="0"/>
      <dgm:spPr/>
    </dgm:pt>
    <dgm:pt modelId="{B74E2819-91BC-4CD1-8A7A-EAA8B016DB31}" type="pres">
      <dgm:prSet presAssocID="{1FE18842-849E-473B-835E-EBDE88D694D7}" presName="composite" presStyleCnt="0"/>
      <dgm:spPr/>
    </dgm:pt>
    <dgm:pt modelId="{17186DF4-17F3-43D5-B841-CBAEF5B436EF}" type="pres">
      <dgm:prSet presAssocID="{1FE18842-849E-473B-835E-EBDE88D694D7}" presName="parTx" presStyleLbl="alignNode1" presStyleIdx="1" presStyleCnt="3" custScaleY="61787" custLinFactNeighborX="2985" custLinFactNeighborY="-17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0289E8-7663-4E68-BE6E-147124409958}" type="pres">
      <dgm:prSet presAssocID="{1FE18842-849E-473B-835E-EBDE88D694D7}" presName="desTx" presStyleLbl="alignAccFollowNode1" presStyleIdx="1" presStyleCnt="3" custScaleY="102726" custLinFactNeighborX="2985" custLinFactNeighborY="17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B58918-7D50-489D-A19C-4C7CE9375557}" type="pres">
      <dgm:prSet presAssocID="{28E289A2-08ED-4831-984D-D4B764A5DBB3}" presName="space" presStyleCnt="0"/>
      <dgm:spPr/>
    </dgm:pt>
    <dgm:pt modelId="{5E1A7FB0-881E-4C6C-BCDF-9C2E729CB08F}" type="pres">
      <dgm:prSet presAssocID="{6D14F1B9-6BC1-41C1-85D2-F0DC2823C0E1}" presName="composite" presStyleCnt="0"/>
      <dgm:spPr/>
    </dgm:pt>
    <dgm:pt modelId="{ED5031BD-2F46-40F4-B029-8BF473137A37}" type="pres">
      <dgm:prSet presAssocID="{6D14F1B9-6BC1-41C1-85D2-F0DC2823C0E1}" presName="parTx" presStyleLbl="alignNode1" presStyleIdx="2" presStyleCnt="3" custScaleY="66656" custLinFactNeighborX="-4374" custLinFactNeighborY="-15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468A92-2EA8-4511-9750-477BD6F853EB}" type="pres">
      <dgm:prSet presAssocID="{6D14F1B9-6BC1-41C1-85D2-F0DC2823C0E1}" presName="desTx" presStyleLbl="alignAccFollowNode1" presStyleIdx="2" presStyleCnt="3" custScaleY="100831" custLinFactNeighborX="-3146" custLinFactNeighborY="18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2BB980-B515-485E-B82A-5695A06E53CC}" srcId="{1FE18842-849E-473B-835E-EBDE88D694D7}" destId="{B3B144E5-241E-4EF5-B23E-6D738BB009FD}" srcOrd="7" destOrd="0" parTransId="{A035210A-45BD-4180-B95F-960E878CC5E7}" sibTransId="{7035FEA8-87E7-44D7-AB58-2F473D4EBC51}"/>
    <dgm:cxn modelId="{0EC3AA1F-38E3-4AAF-BBA5-B045AA18E8AD}" type="presOf" srcId="{B3B144E5-241E-4EF5-B23E-6D738BB009FD}" destId="{890289E8-7663-4E68-BE6E-147124409958}" srcOrd="0" destOrd="8" presId="urn:microsoft.com/office/officeart/2005/8/layout/hList1"/>
    <dgm:cxn modelId="{BF9B905C-1574-4991-A531-BFDB77EF803D}" type="presOf" srcId="{598CD15D-9940-4287-984E-536BB7A6BDFC}" destId="{890289E8-7663-4E68-BE6E-147124409958}" srcOrd="0" destOrd="2" presId="urn:microsoft.com/office/officeart/2005/8/layout/hList1"/>
    <dgm:cxn modelId="{BB820D8E-280A-4507-B8BA-B39B6A274EFA}" srcId="{ECE2D4C1-A606-47D4-9050-5FE197617C38}" destId="{DB2572E3-AFCC-43ED-9C44-C8A3F75C53C5}" srcOrd="4" destOrd="0" parTransId="{6311522D-863B-49C6-A03D-B64802191257}" sibTransId="{8C5CD719-EE17-4F0D-B0C9-F91E43FA6BBA}"/>
    <dgm:cxn modelId="{5FDA841B-9BCD-4E0B-9852-07A1D38F8172}" srcId="{606678E8-CA1C-4193-AC19-7F1EDFC2BC06}" destId="{598CD15D-9940-4287-984E-536BB7A6BDFC}" srcOrd="0" destOrd="0" parTransId="{FBD80334-1A16-4C66-80D3-DECCB79DBB66}" sibTransId="{FAB7BB5F-2BD0-46B1-A3BA-C7BB692889EF}"/>
    <dgm:cxn modelId="{CA048257-6B6C-46A7-9E1D-6B5401B221AE}" srcId="{6D14F1B9-6BC1-41C1-85D2-F0DC2823C0E1}" destId="{1F1A9F5B-A069-4441-AEAE-B9A849EC1088}" srcOrd="4" destOrd="0" parTransId="{1EFCB091-2A12-40C4-A2E2-DF76BD26C5AC}" sibTransId="{E61B69B9-E1B8-4304-B96B-8B4F5D82C43B}"/>
    <dgm:cxn modelId="{B90CA380-9E12-470C-A7AE-27ACE799C888}" type="presOf" srcId="{46E8FDA2-1C1F-4D90-B618-EAC0AC046A4B}" destId="{DE468A92-2EA8-4511-9750-477BD6F853EB}" srcOrd="0" destOrd="3" presId="urn:microsoft.com/office/officeart/2005/8/layout/hList1"/>
    <dgm:cxn modelId="{A0EC08BC-D87E-4B69-A596-32047FC227B6}" srcId="{1FE18842-849E-473B-835E-EBDE88D694D7}" destId="{606678E8-CA1C-4193-AC19-7F1EDFC2BC06}" srcOrd="1" destOrd="0" parTransId="{1B2ACD23-B30D-471E-8D8B-501146B3D8D8}" sibTransId="{5DAC0333-34C3-47F0-A83A-854EDD4486D7}"/>
    <dgm:cxn modelId="{DC0DC7F0-E00F-4FB2-AEB6-C373E7AAD002}" srcId="{ECE2D4C1-A606-47D4-9050-5FE197617C38}" destId="{79BB451D-24C5-4E6A-8216-A99E971C66E4}" srcOrd="1" destOrd="0" parTransId="{F53864FA-C4D8-4A18-B5ED-A60804584E82}" sibTransId="{A57ED01C-A69A-4DA0-8341-83DE2F4AEAB0}"/>
    <dgm:cxn modelId="{D8BE4969-AE1A-4C34-B8CA-F41F640B8803}" srcId="{6D14F1B9-6BC1-41C1-85D2-F0DC2823C0E1}" destId="{6C0FDDAA-4C12-4D17-82DC-48DCC75C3A2E}" srcOrd="2" destOrd="0" parTransId="{88D9ED1A-9004-455F-A3BA-DFDABBFD41B5}" sibTransId="{02B1DAE9-724B-4E6E-874A-0498FF1B9502}"/>
    <dgm:cxn modelId="{38A46D6A-EE17-4FB2-AFDE-8D8301FF01F2}" type="presOf" srcId="{27CE860B-B496-4E1A-80DB-B3E73A9ED9F8}" destId="{890289E8-7663-4E68-BE6E-147124409958}" srcOrd="0" destOrd="4" presId="urn:microsoft.com/office/officeart/2005/8/layout/hList1"/>
    <dgm:cxn modelId="{6D73F8DB-7D50-4FF2-8E97-8E66D39306AF}" type="presOf" srcId="{E85443AC-2F62-494D-A5D2-08846EB1CEBB}" destId="{890289E8-7663-4E68-BE6E-147124409958}" srcOrd="0" destOrd="7" presId="urn:microsoft.com/office/officeart/2005/8/layout/hList1"/>
    <dgm:cxn modelId="{5B9FFC27-8142-46D0-A116-0B834B5A7986}" type="presOf" srcId="{B78703E9-8E83-40B5-A54B-62F30C39DBD9}" destId="{890289E8-7663-4E68-BE6E-147124409958}" srcOrd="0" destOrd="6" presId="urn:microsoft.com/office/officeart/2005/8/layout/hList1"/>
    <dgm:cxn modelId="{135DD8D5-958D-4C51-938F-328DAE99AFF8}" type="presOf" srcId="{7ABE80BB-2FEE-4E78-947B-122AD88FA450}" destId="{5ADEC83A-D92A-4F51-B721-954D43B169CA}" srcOrd="0" destOrd="3" presId="urn:microsoft.com/office/officeart/2005/8/layout/hList1"/>
    <dgm:cxn modelId="{4354105C-7117-4FAB-9148-B6197043F8D9}" srcId="{6D14F1B9-6BC1-41C1-85D2-F0DC2823C0E1}" destId="{5CAC6648-8838-4A1D-8376-229F8E538EC7}" srcOrd="0" destOrd="0" parTransId="{084E9F94-BC99-4B1A-8EF8-8911F670B19F}" sibTransId="{9C90CCBB-3CC4-482C-9482-2391D96D9E4C}"/>
    <dgm:cxn modelId="{D99C44A0-B638-4E12-89B1-6D8C6D926099}" srcId="{1FE18842-849E-473B-835E-EBDE88D694D7}" destId="{E85443AC-2F62-494D-A5D2-08846EB1CEBB}" srcOrd="6" destOrd="0" parTransId="{72CC86D8-116F-4151-8BE6-D9678BF70938}" sibTransId="{F01E6083-E502-47C1-AB8B-20A20585EBDB}"/>
    <dgm:cxn modelId="{14DED6D3-DDB1-43AB-BB0C-5DFC27A3BE75}" srcId="{ECE2D4C1-A606-47D4-9050-5FE197617C38}" destId="{E84C898B-3C70-4D93-82C6-EC3709E841D9}" srcOrd="0" destOrd="0" parTransId="{B88DCB94-E15B-4B3A-9602-3C0B0FE623DC}" sibTransId="{BE23AD57-1E08-4A2F-816B-FA821FBD5F4A}"/>
    <dgm:cxn modelId="{B567C654-27F4-431B-9248-1BFF05C31732}" srcId="{D79BCC15-6276-47C9-87C7-3855D3B9481F}" destId="{ECE2D4C1-A606-47D4-9050-5FE197617C38}" srcOrd="0" destOrd="0" parTransId="{71E3331F-3E8E-4D13-B593-C7F8F444C078}" sibTransId="{B4D418BB-D225-495C-9194-B6FCF9CFAD22}"/>
    <dgm:cxn modelId="{4C61D6B5-2EE9-4416-B86E-48F92CA6EA34}" type="presOf" srcId="{DB2572E3-AFCC-43ED-9C44-C8A3F75C53C5}" destId="{5ADEC83A-D92A-4F51-B721-954D43B169CA}" srcOrd="0" destOrd="4" presId="urn:microsoft.com/office/officeart/2005/8/layout/hList1"/>
    <dgm:cxn modelId="{7DD561B1-101F-439F-AB50-E312468074AB}" srcId="{6D14F1B9-6BC1-41C1-85D2-F0DC2823C0E1}" destId="{D0E754F9-B7A6-4FFB-AE52-B2C1FDB16633}" srcOrd="1" destOrd="0" parTransId="{03338675-1D98-442E-AF55-8B4A54142F16}" sibTransId="{96DF04C1-00E1-415B-A7BB-231A7C35FB38}"/>
    <dgm:cxn modelId="{B62A9F2B-ABF8-4E7D-B21B-89B0CBE6CC64}" type="presOf" srcId="{C8667C8F-CC4B-4A24-8252-8403214D4541}" destId="{890289E8-7663-4E68-BE6E-147124409958}" srcOrd="0" destOrd="0" presId="urn:microsoft.com/office/officeart/2005/8/layout/hList1"/>
    <dgm:cxn modelId="{0F956D39-70E9-408F-91D1-389878F25504}" type="presOf" srcId="{79BB451D-24C5-4E6A-8216-A99E971C66E4}" destId="{5ADEC83A-D92A-4F51-B721-954D43B169CA}" srcOrd="0" destOrd="1" presId="urn:microsoft.com/office/officeart/2005/8/layout/hList1"/>
    <dgm:cxn modelId="{6A6EADEE-EDE8-46FC-8EFD-4B46BBC54385}" type="presOf" srcId="{1FE18842-849E-473B-835E-EBDE88D694D7}" destId="{17186DF4-17F3-43D5-B841-CBAEF5B436EF}" srcOrd="0" destOrd="0" presId="urn:microsoft.com/office/officeart/2005/8/layout/hList1"/>
    <dgm:cxn modelId="{F6F8506C-A4F3-4F1A-B5CF-EB4B22DF8C3C}" type="presOf" srcId="{6C0FDDAA-4C12-4D17-82DC-48DCC75C3A2E}" destId="{DE468A92-2EA8-4511-9750-477BD6F853EB}" srcOrd="0" destOrd="2" presId="urn:microsoft.com/office/officeart/2005/8/layout/hList1"/>
    <dgm:cxn modelId="{1CA9CF93-2AD8-4286-B282-C2EB0FA5D264}" srcId="{6D14F1B9-6BC1-41C1-85D2-F0DC2823C0E1}" destId="{46E8FDA2-1C1F-4D90-B618-EAC0AC046A4B}" srcOrd="3" destOrd="0" parTransId="{56E701DE-7711-4308-9E34-66B7A9B05ABB}" sibTransId="{FBFA6605-B8C7-4902-A714-A37217A761DD}"/>
    <dgm:cxn modelId="{CE78762D-CA76-453C-98D7-DA9858AEDFCA}" srcId="{1FE18842-849E-473B-835E-EBDE88D694D7}" destId="{C8667C8F-CC4B-4A24-8252-8403214D4541}" srcOrd="0" destOrd="0" parTransId="{9E50F3EF-234F-4307-A34F-4B0146BF403B}" sibTransId="{2A82A4A9-0269-4B5B-A8BA-35C9F3DC8DEB}"/>
    <dgm:cxn modelId="{2FC96F60-EDF9-41FA-A2D5-FFD908504152}" srcId="{D79BCC15-6276-47C9-87C7-3855D3B9481F}" destId="{1FE18842-849E-473B-835E-EBDE88D694D7}" srcOrd="1" destOrd="0" parTransId="{A022C847-8709-4DC0-9140-3C8F2508370F}" sibTransId="{28E289A2-08ED-4831-984D-D4B764A5DBB3}"/>
    <dgm:cxn modelId="{332CAEBA-5497-4C95-8038-0F14000CC767}" type="presOf" srcId="{E84C898B-3C70-4D93-82C6-EC3709E841D9}" destId="{5ADEC83A-D92A-4F51-B721-954D43B169CA}" srcOrd="0" destOrd="0" presId="urn:microsoft.com/office/officeart/2005/8/layout/hList1"/>
    <dgm:cxn modelId="{8F992D8E-FBE2-4D57-BF7A-BF316A976C66}" srcId="{ECE2D4C1-A606-47D4-9050-5FE197617C38}" destId="{971AC266-1744-4B52-8E07-79A343DBD782}" srcOrd="2" destOrd="0" parTransId="{52158DA9-BC5E-4305-A7E4-8475FC3E0128}" sibTransId="{2D485D6D-5CBB-4A55-AE21-B177B1B1B866}"/>
    <dgm:cxn modelId="{07F7C593-8A8B-4419-A4FA-BB58EBB38132}" srcId="{1FE18842-849E-473B-835E-EBDE88D694D7}" destId="{B78703E9-8E83-40B5-A54B-62F30C39DBD9}" srcOrd="5" destOrd="0" parTransId="{6B51F482-6356-433D-91FC-D3004A316CCB}" sibTransId="{40A0C9B2-6E0A-4BB7-B60E-D68A36DC0166}"/>
    <dgm:cxn modelId="{DD8BED72-0FC8-4A99-9E18-44E3D1C61C13}" type="presOf" srcId="{606678E8-CA1C-4193-AC19-7F1EDFC2BC06}" destId="{890289E8-7663-4E68-BE6E-147124409958}" srcOrd="0" destOrd="1" presId="urn:microsoft.com/office/officeart/2005/8/layout/hList1"/>
    <dgm:cxn modelId="{7CC3E67C-8F22-42D0-894B-947E3DEBB1DD}" type="presOf" srcId="{D0E754F9-B7A6-4FFB-AE52-B2C1FDB16633}" destId="{DE468A92-2EA8-4511-9750-477BD6F853EB}" srcOrd="0" destOrd="1" presId="urn:microsoft.com/office/officeart/2005/8/layout/hList1"/>
    <dgm:cxn modelId="{30A1D644-39DB-423A-80B5-B5D5ED39CB8D}" srcId="{1FE18842-849E-473B-835E-EBDE88D694D7}" destId="{A7F905F1-8852-4721-B4CC-9DCF2649D28F}" srcOrd="2" destOrd="0" parTransId="{1581A4AA-EB18-4E3F-AE83-F9986A45ABA7}" sibTransId="{9F16026A-49C6-46B0-B6C9-2B3AFEC7D2D5}"/>
    <dgm:cxn modelId="{C2A17F1B-1C8E-481E-9B70-4C12FDA01F9C}" srcId="{ECE2D4C1-A606-47D4-9050-5FE197617C38}" destId="{7ABE80BB-2FEE-4E78-947B-122AD88FA450}" srcOrd="3" destOrd="0" parTransId="{313EC814-AB72-4F59-97B1-46F5924923ED}" sibTransId="{7F2EF038-9660-4A96-B081-B1BE4948E777}"/>
    <dgm:cxn modelId="{4979AA88-AF1C-4A1E-A23A-89B4893BCFDF}" type="presOf" srcId="{D79BCC15-6276-47C9-87C7-3855D3B9481F}" destId="{518830B0-FDB8-4F1C-B4E3-572C5694D32E}" srcOrd="0" destOrd="0" presId="urn:microsoft.com/office/officeart/2005/8/layout/hList1"/>
    <dgm:cxn modelId="{BFA2B50C-65DA-4315-B64D-47A2C0CA23FB}" type="presOf" srcId="{A7F905F1-8852-4721-B4CC-9DCF2649D28F}" destId="{890289E8-7663-4E68-BE6E-147124409958}" srcOrd="0" destOrd="3" presId="urn:microsoft.com/office/officeart/2005/8/layout/hList1"/>
    <dgm:cxn modelId="{B4D9DD73-511C-4A17-A7CF-523CEE2CA203}" type="presOf" srcId="{93548206-478D-4668-9EBF-B3C09D456D6B}" destId="{890289E8-7663-4E68-BE6E-147124409958}" srcOrd="0" destOrd="5" presId="urn:microsoft.com/office/officeart/2005/8/layout/hList1"/>
    <dgm:cxn modelId="{F64EC66D-A689-48BD-8BCD-7ABB32DD2D1E}" type="presOf" srcId="{ECE2D4C1-A606-47D4-9050-5FE197617C38}" destId="{FA3E25FF-EF08-4A1B-B2EF-B03E12710553}" srcOrd="0" destOrd="0" presId="urn:microsoft.com/office/officeart/2005/8/layout/hList1"/>
    <dgm:cxn modelId="{930B3F90-23F6-42BB-8EF3-2215A4196C1F}" type="presOf" srcId="{1F1A9F5B-A069-4441-AEAE-B9A849EC1088}" destId="{DE468A92-2EA8-4511-9750-477BD6F853EB}" srcOrd="0" destOrd="4" presId="urn:microsoft.com/office/officeart/2005/8/layout/hList1"/>
    <dgm:cxn modelId="{947830BF-1B20-4A22-960F-ABC31644899D}" type="presOf" srcId="{6D14F1B9-6BC1-41C1-85D2-F0DC2823C0E1}" destId="{ED5031BD-2F46-40F4-B029-8BF473137A37}" srcOrd="0" destOrd="0" presId="urn:microsoft.com/office/officeart/2005/8/layout/hList1"/>
    <dgm:cxn modelId="{D75DE832-ABD4-48A2-A99D-506085C0A62A}" srcId="{1FE18842-849E-473B-835E-EBDE88D694D7}" destId="{93548206-478D-4668-9EBF-B3C09D456D6B}" srcOrd="4" destOrd="0" parTransId="{31A74668-7F32-455B-B317-F1CECA284179}" sibTransId="{87B2F5B0-8E69-43B1-BFFC-20D59B9A1E3A}"/>
    <dgm:cxn modelId="{CBDECDF4-B198-4AEC-9940-F99255466147}" srcId="{1FE18842-849E-473B-835E-EBDE88D694D7}" destId="{27CE860B-B496-4E1A-80DB-B3E73A9ED9F8}" srcOrd="3" destOrd="0" parTransId="{ED696335-7D6C-400E-974F-81450519961D}" sibTransId="{144E08FD-9BBD-45DB-98D6-463F88876D2F}"/>
    <dgm:cxn modelId="{E0DDBBEB-52C3-4FFC-B83D-13AA23D905C8}" type="presOf" srcId="{5CAC6648-8838-4A1D-8376-229F8E538EC7}" destId="{DE468A92-2EA8-4511-9750-477BD6F853EB}" srcOrd="0" destOrd="0" presId="urn:microsoft.com/office/officeart/2005/8/layout/hList1"/>
    <dgm:cxn modelId="{8CB2EAEB-CB61-452B-B9B5-BFF3E7813D87}" type="presOf" srcId="{971AC266-1744-4B52-8E07-79A343DBD782}" destId="{5ADEC83A-D92A-4F51-B721-954D43B169CA}" srcOrd="0" destOrd="2" presId="urn:microsoft.com/office/officeart/2005/8/layout/hList1"/>
    <dgm:cxn modelId="{023133A6-4815-40AE-8B71-DA50EE5D2571}" srcId="{D79BCC15-6276-47C9-87C7-3855D3B9481F}" destId="{6D14F1B9-6BC1-41C1-85D2-F0DC2823C0E1}" srcOrd="2" destOrd="0" parTransId="{7429FBD1-8852-4408-B0A3-750762A4580E}" sibTransId="{3FCA5467-4104-45EA-B778-08DB24656317}"/>
    <dgm:cxn modelId="{60A7721E-03DF-4ADD-9674-14B6E8320111}" type="presOf" srcId="{0DC2EC25-4A16-431C-9C1F-DE57A4C6E299}" destId="{5ADEC83A-D92A-4F51-B721-954D43B169CA}" srcOrd="0" destOrd="5" presId="urn:microsoft.com/office/officeart/2005/8/layout/hList1"/>
    <dgm:cxn modelId="{CCFC4776-CF99-4DDA-8411-810F191D0D4D}" srcId="{ECE2D4C1-A606-47D4-9050-5FE197617C38}" destId="{0DC2EC25-4A16-431C-9C1F-DE57A4C6E299}" srcOrd="5" destOrd="0" parTransId="{1C637E28-84D5-487C-B3B8-2EFA3F692D8D}" sibTransId="{E51D53FC-853C-40DC-B74F-AB3945EF5B49}"/>
    <dgm:cxn modelId="{A837D6AE-670A-485F-96B9-057213CF6F86}" type="presParOf" srcId="{518830B0-FDB8-4F1C-B4E3-572C5694D32E}" destId="{6A79528A-ACB0-4E39-9C64-3607409CBF1E}" srcOrd="0" destOrd="0" presId="urn:microsoft.com/office/officeart/2005/8/layout/hList1"/>
    <dgm:cxn modelId="{890B07C2-098F-4AD2-8EDA-89BA3719C43A}" type="presParOf" srcId="{6A79528A-ACB0-4E39-9C64-3607409CBF1E}" destId="{FA3E25FF-EF08-4A1B-B2EF-B03E12710553}" srcOrd="0" destOrd="0" presId="urn:microsoft.com/office/officeart/2005/8/layout/hList1"/>
    <dgm:cxn modelId="{07532115-62B8-49B1-A5D3-D0D7AFA5720E}" type="presParOf" srcId="{6A79528A-ACB0-4E39-9C64-3607409CBF1E}" destId="{5ADEC83A-D92A-4F51-B721-954D43B169CA}" srcOrd="1" destOrd="0" presId="urn:microsoft.com/office/officeart/2005/8/layout/hList1"/>
    <dgm:cxn modelId="{E7D867AF-4FEA-4DEC-883C-8C5536528F2B}" type="presParOf" srcId="{518830B0-FDB8-4F1C-B4E3-572C5694D32E}" destId="{5DBF055E-0E70-4918-B6A7-283F9AA36F99}" srcOrd="1" destOrd="0" presId="urn:microsoft.com/office/officeart/2005/8/layout/hList1"/>
    <dgm:cxn modelId="{9EB92AD9-A078-474C-8574-8AA800B7279D}" type="presParOf" srcId="{518830B0-FDB8-4F1C-B4E3-572C5694D32E}" destId="{B74E2819-91BC-4CD1-8A7A-EAA8B016DB31}" srcOrd="2" destOrd="0" presId="urn:microsoft.com/office/officeart/2005/8/layout/hList1"/>
    <dgm:cxn modelId="{B81CE867-8F57-4819-AE4E-CC361F49ED3B}" type="presParOf" srcId="{B74E2819-91BC-4CD1-8A7A-EAA8B016DB31}" destId="{17186DF4-17F3-43D5-B841-CBAEF5B436EF}" srcOrd="0" destOrd="0" presId="urn:microsoft.com/office/officeart/2005/8/layout/hList1"/>
    <dgm:cxn modelId="{04B016B3-9225-4789-BEB4-643BFF306903}" type="presParOf" srcId="{B74E2819-91BC-4CD1-8A7A-EAA8B016DB31}" destId="{890289E8-7663-4E68-BE6E-147124409958}" srcOrd="1" destOrd="0" presId="urn:microsoft.com/office/officeart/2005/8/layout/hList1"/>
    <dgm:cxn modelId="{E32FC1B4-5754-4B18-8DED-CD4F1D9E5E0B}" type="presParOf" srcId="{518830B0-FDB8-4F1C-B4E3-572C5694D32E}" destId="{1BB58918-7D50-489D-A19C-4C7CE9375557}" srcOrd="3" destOrd="0" presId="urn:microsoft.com/office/officeart/2005/8/layout/hList1"/>
    <dgm:cxn modelId="{4220DDC8-489C-4E84-A709-ED7022ECD285}" type="presParOf" srcId="{518830B0-FDB8-4F1C-B4E3-572C5694D32E}" destId="{5E1A7FB0-881E-4C6C-BCDF-9C2E729CB08F}" srcOrd="4" destOrd="0" presId="urn:microsoft.com/office/officeart/2005/8/layout/hList1"/>
    <dgm:cxn modelId="{17ED88DD-1DEF-4348-B634-67D81670B79A}" type="presParOf" srcId="{5E1A7FB0-881E-4C6C-BCDF-9C2E729CB08F}" destId="{ED5031BD-2F46-40F4-B029-8BF473137A37}" srcOrd="0" destOrd="0" presId="urn:microsoft.com/office/officeart/2005/8/layout/hList1"/>
    <dgm:cxn modelId="{8329A623-48FD-4002-BF9E-208E44EBDA78}" type="presParOf" srcId="{5E1A7FB0-881E-4C6C-BCDF-9C2E729CB08F}" destId="{DE468A92-2EA8-4511-9750-477BD6F853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A2252-D31F-407C-823A-483FFD5A1971}" type="doc">
      <dgm:prSet loTypeId="urn:microsoft.com/office/officeart/2005/8/layout/hList6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9950F6-BBC6-4B3B-9CA3-8F8E8B538B97}">
      <dgm:prSet phldrT="[Texte]" custT="1"/>
      <dgm:spPr/>
      <dgm:t>
        <a:bodyPr/>
        <a:lstStyle/>
        <a:p>
          <a:pPr algn="ctr"/>
          <a:r>
            <a:rPr lang="fr-FR" sz="1800" b="1" i="1" dirty="0"/>
            <a:t>Activités</a:t>
          </a:r>
          <a:endParaRPr lang="fr-FR" sz="1800" b="1" dirty="0"/>
        </a:p>
      </dgm:t>
    </dgm:pt>
    <dgm:pt modelId="{98F570A9-C117-490D-A0B6-95232FCBE68B}" type="parTrans" cxnId="{D14AFCD8-7C67-4685-8CEA-6A129EC80473}">
      <dgm:prSet/>
      <dgm:spPr/>
      <dgm:t>
        <a:bodyPr/>
        <a:lstStyle/>
        <a:p>
          <a:endParaRPr lang="fr-FR"/>
        </a:p>
      </dgm:t>
    </dgm:pt>
    <dgm:pt modelId="{4405221B-07EA-470F-A2EB-65D5A9EE40EB}" type="sibTrans" cxnId="{D14AFCD8-7C67-4685-8CEA-6A129EC80473}">
      <dgm:prSet/>
      <dgm:spPr/>
      <dgm:t>
        <a:bodyPr/>
        <a:lstStyle/>
        <a:p>
          <a:endParaRPr lang="fr-FR"/>
        </a:p>
      </dgm:t>
    </dgm:pt>
    <dgm:pt modelId="{B8F490EE-002F-4E0F-AB6C-690996DAAB3A}">
      <dgm:prSet phldrT="[Texte]" custT="1"/>
      <dgm:spPr/>
      <dgm:t>
        <a:bodyPr/>
        <a:lstStyle/>
        <a:p>
          <a:pPr algn="ctr"/>
          <a:r>
            <a:rPr lang="fr-FR" sz="1800" b="1" i="1" dirty="0"/>
            <a:t>Compétences et indicateurs d’évaluation des compétences</a:t>
          </a:r>
          <a:endParaRPr lang="fr-FR" sz="1800" b="1" dirty="0"/>
        </a:p>
      </dgm:t>
    </dgm:pt>
    <dgm:pt modelId="{0EC54C34-860F-46AD-A0A0-284EF9EA241F}" type="parTrans" cxnId="{95770B8E-05F9-401E-BBFC-BF5C65305296}">
      <dgm:prSet/>
      <dgm:spPr/>
      <dgm:t>
        <a:bodyPr/>
        <a:lstStyle/>
        <a:p>
          <a:endParaRPr lang="fr-FR"/>
        </a:p>
      </dgm:t>
    </dgm:pt>
    <dgm:pt modelId="{4DE4CEE5-4075-4488-B881-D0C53EEA2BF3}" type="sibTrans" cxnId="{95770B8E-05F9-401E-BBFC-BF5C65305296}">
      <dgm:prSet/>
      <dgm:spPr/>
      <dgm:t>
        <a:bodyPr/>
        <a:lstStyle/>
        <a:p>
          <a:endParaRPr lang="fr-FR"/>
        </a:p>
      </dgm:t>
    </dgm:pt>
    <dgm:pt modelId="{BC62DF72-84D8-4E48-9E38-49EEE2086CBF}" type="pres">
      <dgm:prSet presAssocID="{F14A2252-D31F-407C-823A-483FFD5A19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3F68A5-74F5-4818-938B-42553AF9C9C9}" type="pres">
      <dgm:prSet presAssocID="{0B9950F6-BBC6-4B3B-9CA3-8F8E8B538B97}" presName="node" presStyleLbl="node1" presStyleIdx="0" presStyleCnt="2" custScaleY="72756" custLinFactNeighborX="-91101" custLinFactNeighborY="86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E1306D-80D8-4BE8-8D82-B70D7815AD69}" type="pres">
      <dgm:prSet presAssocID="{4405221B-07EA-470F-A2EB-65D5A9EE40EB}" presName="sibTrans" presStyleCnt="0"/>
      <dgm:spPr/>
    </dgm:pt>
    <dgm:pt modelId="{D0DE6B20-A5E0-454E-8383-06C8BD44F16C}" type="pres">
      <dgm:prSet presAssocID="{B8F490EE-002F-4E0F-AB6C-690996DAAB3A}" presName="node" presStyleLbl="node1" presStyleIdx="1" presStyleCnt="2" custScaleY="71522" custLinFactNeighborX="-20594" custLinFactNeighborY="92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701E0A-4208-48E1-9F21-3DE0C5BC96FA}" type="presOf" srcId="{B8F490EE-002F-4E0F-AB6C-690996DAAB3A}" destId="{D0DE6B20-A5E0-454E-8383-06C8BD44F16C}" srcOrd="0" destOrd="0" presId="urn:microsoft.com/office/officeart/2005/8/layout/hList6"/>
    <dgm:cxn modelId="{D48B3E75-4117-41D5-8575-1414B6ACDB08}" type="presOf" srcId="{0B9950F6-BBC6-4B3B-9CA3-8F8E8B538B97}" destId="{1D3F68A5-74F5-4818-938B-42553AF9C9C9}" srcOrd="0" destOrd="0" presId="urn:microsoft.com/office/officeart/2005/8/layout/hList6"/>
    <dgm:cxn modelId="{1601A86C-23BF-4F69-8856-43B1B7B7FE94}" type="presOf" srcId="{F14A2252-D31F-407C-823A-483FFD5A1971}" destId="{BC62DF72-84D8-4E48-9E38-49EEE2086CBF}" srcOrd="0" destOrd="0" presId="urn:microsoft.com/office/officeart/2005/8/layout/hList6"/>
    <dgm:cxn modelId="{D14AFCD8-7C67-4685-8CEA-6A129EC80473}" srcId="{F14A2252-D31F-407C-823A-483FFD5A1971}" destId="{0B9950F6-BBC6-4B3B-9CA3-8F8E8B538B97}" srcOrd="0" destOrd="0" parTransId="{98F570A9-C117-490D-A0B6-95232FCBE68B}" sibTransId="{4405221B-07EA-470F-A2EB-65D5A9EE40EB}"/>
    <dgm:cxn modelId="{95770B8E-05F9-401E-BBFC-BF5C65305296}" srcId="{F14A2252-D31F-407C-823A-483FFD5A1971}" destId="{B8F490EE-002F-4E0F-AB6C-690996DAAB3A}" srcOrd="1" destOrd="0" parTransId="{0EC54C34-860F-46AD-A0A0-284EF9EA241F}" sibTransId="{4DE4CEE5-4075-4488-B881-D0C53EEA2BF3}"/>
    <dgm:cxn modelId="{A6D9DEC3-27EA-432E-9CD1-15A17BBBE758}" type="presParOf" srcId="{BC62DF72-84D8-4E48-9E38-49EEE2086CBF}" destId="{1D3F68A5-74F5-4818-938B-42553AF9C9C9}" srcOrd="0" destOrd="0" presId="urn:microsoft.com/office/officeart/2005/8/layout/hList6"/>
    <dgm:cxn modelId="{40DFC491-BE9E-42F0-9D95-97BE42E68510}" type="presParOf" srcId="{BC62DF72-84D8-4E48-9E38-49EEE2086CBF}" destId="{4AE1306D-80D8-4BE8-8D82-B70D7815AD69}" srcOrd="1" destOrd="0" presId="urn:microsoft.com/office/officeart/2005/8/layout/hList6"/>
    <dgm:cxn modelId="{79C550E1-7122-4F13-AB55-94528FB70800}" type="presParOf" srcId="{BC62DF72-84D8-4E48-9E38-49EEE2086CBF}" destId="{D0DE6B20-A5E0-454E-8383-06C8BD44F16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41049-A396-45B7-BAAA-C2EF36F43D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77840A3-4F33-409A-BD5B-D7946348AFF1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Pôle 1 </a:t>
          </a:r>
        </a:p>
        <a:p>
          <a:r>
            <a:rPr lang="fr-FR" b="1" dirty="0"/>
            <a:t>Gestion des relations avec les clients, les usagers et les adhérents</a:t>
          </a:r>
          <a:endParaRPr lang="fr-FR" dirty="0"/>
        </a:p>
      </dgm:t>
    </dgm:pt>
    <dgm:pt modelId="{B09A73DD-CA63-4342-B8F2-53E1077F9B0C}" type="parTrans" cxnId="{212076A8-F355-47D5-A6CA-AD2CE3C39DDE}">
      <dgm:prSet/>
      <dgm:spPr/>
      <dgm:t>
        <a:bodyPr/>
        <a:lstStyle/>
        <a:p>
          <a:endParaRPr lang="fr-FR"/>
        </a:p>
      </dgm:t>
    </dgm:pt>
    <dgm:pt modelId="{D2F5B15F-BB7E-4BCA-A1A0-3F94C8E3D8D5}" type="sibTrans" cxnId="{212076A8-F355-47D5-A6CA-AD2CE3C39DDE}">
      <dgm:prSet/>
      <dgm:spPr/>
      <dgm:t>
        <a:bodyPr/>
        <a:lstStyle/>
        <a:p>
          <a:endParaRPr lang="fr-FR"/>
        </a:p>
      </dgm:t>
    </dgm:pt>
    <dgm:pt modelId="{E989F743-A676-4332-8BA9-939838DD26CD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Pôle 3</a:t>
          </a:r>
        </a:p>
        <a:p>
          <a:r>
            <a:rPr lang="fr-FR" b="1" dirty="0"/>
            <a:t>Administration du personnel</a:t>
          </a:r>
          <a:endParaRPr lang="fr-FR" dirty="0"/>
        </a:p>
      </dgm:t>
    </dgm:pt>
    <dgm:pt modelId="{6A291D6F-F9BE-440D-A563-02FF1CC82790}" type="parTrans" cxnId="{BE6B2273-1F03-435A-859C-39864D23812F}">
      <dgm:prSet/>
      <dgm:spPr/>
      <dgm:t>
        <a:bodyPr/>
        <a:lstStyle/>
        <a:p>
          <a:endParaRPr lang="fr-FR"/>
        </a:p>
      </dgm:t>
    </dgm:pt>
    <dgm:pt modelId="{6E30B426-90DF-4E23-9B09-D9FA9BA215F7}" type="sibTrans" cxnId="{BE6B2273-1F03-435A-859C-39864D23812F}">
      <dgm:prSet/>
      <dgm:spPr/>
      <dgm:t>
        <a:bodyPr/>
        <a:lstStyle/>
        <a:p>
          <a:endParaRPr lang="fr-FR"/>
        </a:p>
      </dgm:t>
    </dgm:pt>
    <dgm:pt modelId="{B7F43C8D-C06B-4058-BBB6-314C31759FFA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Pôle 2</a:t>
          </a:r>
        </a:p>
        <a:p>
          <a:r>
            <a:rPr lang="fr-FR" b="1" dirty="0"/>
            <a:t>Organisation et suivi de l’activité de production</a:t>
          </a:r>
          <a:endParaRPr lang="fr-FR" dirty="0"/>
        </a:p>
        <a:p>
          <a:r>
            <a:rPr lang="fr-FR" b="1" dirty="0"/>
            <a:t>(de biens ou de services)</a:t>
          </a:r>
          <a:endParaRPr lang="fr-FR" dirty="0"/>
        </a:p>
      </dgm:t>
    </dgm:pt>
    <dgm:pt modelId="{1580C8B4-65EC-4F39-9490-E98BF510D0A6}" type="parTrans" cxnId="{FBF2D1BB-EE4F-47C2-897D-7856B7D841A0}">
      <dgm:prSet/>
      <dgm:spPr/>
      <dgm:t>
        <a:bodyPr/>
        <a:lstStyle/>
        <a:p>
          <a:endParaRPr lang="fr-FR"/>
        </a:p>
      </dgm:t>
    </dgm:pt>
    <dgm:pt modelId="{94D8014C-00C6-48E9-8545-B7B4E99FFB83}" type="sibTrans" cxnId="{FBF2D1BB-EE4F-47C2-897D-7856B7D841A0}">
      <dgm:prSet/>
      <dgm:spPr/>
      <dgm:t>
        <a:bodyPr/>
        <a:lstStyle/>
        <a:p>
          <a:endParaRPr lang="fr-FR"/>
        </a:p>
      </dgm:t>
    </dgm:pt>
    <dgm:pt modelId="{3937E7C2-3161-4E16-9817-713BF6D18499}" type="pres">
      <dgm:prSet presAssocID="{70B41049-A396-45B7-BAAA-C2EF36F43DA0}" presName="compositeShape" presStyleCnt="0">
        <dgm:presLayoutVars>
          <dgm:chMax val="7"/>
          <dgm:dir/>
          <dgm:resizeHandles val="exact"/>
        </dgm:presLayoutVars>
      </dgm:prSet>
      <dgm:spPr/>
    </dgm:pt>
    <dgm:pt modelId="{11758B7B-1C55-4A66-A95A-8FE5C311CD19}" type="pres">
      <dgm:prSet presAssocID="{B77840A3-4F33-409A-BD5B-D7946348AFF1}" presName="circ1" presStyleLbl="vennNode1" presStyleIdx="0" presStyleCnt="3"/>
      <dgm:spPr/>
      <dgm:t>
        <a:bodyPr/>
        <a:lstStyle/>
        <a:p>
          <a:endParaRPr lang="fr-FR"/>
        </a:p>
      </dgm:t>
    </dgm:pt>
    <dgm:pt modelId="{C0D7EEA1-527A-4865-86F4-EF788D1D44E6}" type="pres">
      <dgm:prSet presAssocID="{B77840A3-4F33-409A-BD5B-D7946348AF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9D413B-FCFA-4B12-ABE1-69DADB727F3D}" type="pres">
      <dgm:prSet presAssocID="{E989F743-A676-4332-8BA9-939838DD26CD}" presName="circ2" presStyleLbl="vennNode1" presStyleIdx="1" presStyleCnt="3"/>
      <dgm:spPr/>
      <dgm:t>
        <a:bodyPr/>
        <a:lstStyle/>
        <a:p>
          <a:endParaRPr lang="fr-FR"/>
        </a:p>
      </dgm:t>
    </dgm:pt>
    <dgm:pt modelId="{372A3E9E-2807-4059-95F6-6156D59CE87D}" type="pres">
      <dgm:prSet presAssocID="{E989F743-A676-4332-8BA9-939838DD26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B86BE0-5AC8-4FBA-A014-49395124075A}" type="pres">
      <dgm:prSet presAssocID="{B7F43C8D-C06B-4058-BBB6-314C31759FFA}" presName="circ3" presStyleLbl="vennNode1" presStyleIdx="2" presStyleCnt="3"/>
      <dgm:spPr/>
      <dgm:t>
        <a:bodyPr/>
        <a:lstStyle/>
        <a:p>
          <a:endParaRPr lang="fr-FR"/>
        </a:p>
      </dgm:t>
    </dgm:pt>
    <dgm:pt modelId="{B3D4784C-E74D-4EE5-A5B5-5B4C7069AFB8}" type="pres">
      <dgm:prSet presAssocID="{B7F43C8D-C06B-4058-BBB6-314C31759F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5E37EB-B652-493D-80B4-39E2D76E3AF7}" type="presOf" srcId="{B77840A3-4F33-409A-BD5B-D7946348AFF1}" destId="{C0D7EEA1-527A-4865-86F4-EF788D1D44E6}" srcOrd="1" destOrd="0" presId="urn:microsoft.com/office/officeart/2005/8/layout/venn1"/>
    <dgm:cxn modelId="{FBF2D1BB-EE4F-47C2-897D-7856B7D841A0}" srcId="{70B41049-A396-45B7-BAAA-C2EF36F43DA0}" destId="{B7F43C8D-C06B-4058-BBB6-314C31759FFA}" srcOrd="2" destOrd="0" parTransId="{1580C8B4-65EC-4F39-9490-E98BF510D0A6}" sibTransId="{94D8014C-00C6-48E9-8545-B7B4E99FFB83}"/>
    <dgm:cxn modelId="{2BDA7CB0-B9A9-40F9-AD7F-A6D556BADF4D}" type="presOf" srcId="{B7F43C8D-C06B-4058-BBB6-314C31759FFA}" destId="{DEB86BE0-5AC8-4FBA-A014-49395124075A}" srcOrd="0" destOrd="0" presId="urn:microsoft.com/office/officeart/2005/8/layout/venn1"/>
    <dgm:cxn modelId="{BE6B2273-1F03-435A-859C-39864D23812F}" srcId="{70B41049-A396-45B7-BAAA-C2EF36F43DA0}" destId="{E989F743-A676-4332-8BA9-939838DD26CD}" srcOrd="1" destOrd="0" parTransId="{6A291D6F-F9BE-440D-A563-02FF1CC82790}" sibTransId="{6E30B426-90DF-4E23-9B09-D9FA9BA215F7}"/>
    <dgm:cxn modelId="{A53149CB-2841-4CCD-8694-689FB792276B}" type="presOf" srcId="{70B41049-A396-45B7-BAAA-C2EF36F43DA0}" destId="{3937E7C2-3161-4E16-9817-713BF6D18499}" srcOrd="0" destOrd="0" presId="urn:microsoft.com/office/officeart/2005/8/layout/venn1"/>
    <dgm:cxn modelId="{A8EAE155-3464-4193-A29E-60252C3409BC}" type="presOf" srcId="{E989F743-A676-4332-8BA9-939838DD26CD}" destId="{372A3E9E-2807-4059-95F6-6156D59CE87D}" srcOrd="1" destOrd="0" presId="urn:microsoft.com/office/officeart/2005/8/layout/venn1"/>
    <dgm:cxn modelId="{A89B78E7-4083-4E95-A9E6-87476810E68F}" type="presOf" srcId="{E989F743-A676-4332-8BA9-939838DD26CD}" destId="{889D413B-FCFA-4B12-ABE1-69DADB727F3D}" srcOrd="0" destOrd="0" presId="urn:microsoft.com/office/officeart/2005/8/layout/venn1"/>
    <dgm:cxn modelId="{212076A8-F355-47D5-A6CA-AD2CE3C39DDE}" srcId="{70B41049-A396-45B7-BAAA-C2EF36F43DA0}" destId="{B77840A3-4F33-409A-BD5B-D7946348AFF1}" srcOrd="0" destOrd="0" parTransId="{B09A73DD-CA63-4342-B8F2-53E1077F9B0C}" sibTransId="{D2F5B15F-BB7E-4BCA-A1A0-3F94C8E3D8D5}"/>
    <dgm:cxn modelId="{D1E7DDFC-2A93-419E-A318-842D541112B4}" type="presOf" srcId="{B7F43C8D-C06B-4058-BBB6-314C31759FFA}" destId="{B3D4784C-E74D-4EE5-A5B5-5B4C7069AFB8}" srcOrd="1" destOrd="0" presId="urn:microsoft.com/office/officeart/2005/8/layout/venn1"/>
    <dgm:cxn modelId="{17A3665A-A8CD-40C0-BDEF-FFBF65781D2E}" type="presOf" srcId="{B77840A3-4F33-409A-BD5B-D7946348AFF1}" destId="{11758B7B-1C55-4A66-A95A-8FE5C311CD19}" srcOrd="0" destOrd="0" presId="urn:microsoft.com/office/officeart/2005/8/layout/venn1"/>
    <dgm:cxn modelId="{ECD8E9F8-DED9-4D99-B36D-58F4EF6454BA}" type="presParOf" srcId="{3937E7C2-3161-4E16-9817-713BF6D18499}" destId="{11758B7B-1C55-4A66-A95A-8FE5C311CD19}" srcOrd="0" destOrd="0" presId="urn:microsoft.com/office/officeart/2005/8/layout/venn1"/>
    <dgm:cxn modelId="{C0DFFD86-BB71-4578-B6F3-75F3FA055750}" type="presParOf" srcId="{3937E7C2-3161-4E16-9817-713BF6D18499}" destId="{C0D7EEA1-527A-4865-86F4-EF788D1D44E6}" srcOrd="1" destOrd="0" presId="urn:microsoft.com/office/officeart/2005/8/layout/venn1"/>
    <dgm:cxn modelId="{A486F545-9DE8-464A-98E8-00BF84DFC843}" type="presParOf" srcId="{3937E7C2-3161-4E16-9817-713BF6D18499}" destId="{889D413B-FCFA-4B12-ABE1-69DADB727F3D}" srcOrd="2" destOrd="0" presId="urn:microsoft.com/office/officeart/2005/8/layout/venn1"/>
    <dgm:cxn modelId="{84203227-7A5F-4321-951A-456B7C55E5E7}" type="presParOf" srcId="{3937E7C2-3161-4E16-9817-713BF6D18499}" destId="{372A3E9E-2807-4059-95F6-6156D59CE87D}" srcOrd="3" destOrd="0" presId="urn:microsoft.com/office/officeart/2005/8/layout/venn1"/>
    <dgm:cxn modelId="{5311AF79-8514-48EC-853E-117FC70BF98F}" type="presParOf" srcId="{3937E7C2-3161-4E16-9817-713BF6D18499}" destId="{DEB86BE0-5AC8-4FBA-A014-49395124075A}" srcOrd="4" destOrd="0" presId="urn:microsoft.com/office/officeart/2005/8/layout/venn1"/>
    <dgm:cxn modelId="{64858FB0-37ED-4731-B82B-83D536C54202}" type="presParOf" srcId="{3937E7C2-3161-4E16-9817-713BF6D18499}" destId="{B3D4784C-E74D-4EE5-A5B5-5B4C7069AF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AEF104-8001-42C3-B4A1-ED7C69A2636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EE261E5-F689-4E68-A2E2-5634C71AD4F4}">
      <dgm:prSet phldrT="[Texte]"/>
      <dgm:spPr/>
      <dgm:t>
        <a:bodyPr/>
        <a:lstStyle/>
        <a:p>
          <a:r>
            <a:rPr lang="fr-FR" b="0" dirty="0"/>
            <a:t>Organiser les apprentissages dans une progression spiralaire</a:t>
          </a:r>
        </a:p>
      </dgm:t>
    </dgm:pt>
    <dgm:pt modelId="{159DCAD0-E7BA-4D0E-841C-411DDF537037}" type="parTrans" cxnId="{B9F8C669-7B67-4260-BD84-E3A61F6EF1D4}">
      <dgm:prSet/>
      <dgm:spPr/>
      <dgm:t>
        <a:bodyPr/>
        <a:lstStyle/>
        <a:p>
          <a:endParaRPr lang="fr-FR"/>
        </a:p>
      </dgm:t>
    </dgm:pt>
    <dgm:pt modelId="{ED43F077-9515-4882-8536-C09E29D4C5AC}" type="sibTrans" cxnId="{B9F8C669-7B67-4260-BD84-E3A61F6EF1D4}">
      <dgm:prSet/>
      <dgm:spPr/>
      <dgm:t>
        <a:bodyPr/>
        <a:lstStyle/>
        <a:p>
          <a:endParaRPr lang="fr-FR"/>
        </a:p>
      </dgm:t>
    </dgm:pt>
    <dgm:pt modelId="{70788235-972A-4EA4-BAC0-837C1BBA148E}">
      <dgm:prSet phldrT="[Texte]"/>
      <dgm:spPr/>
      <dgm:t>
        <a:bodyPr/>
        <a:lstStyle/>
        <a:p>
          <a:r>
            <a:rPr lang="fr-FR" dirty="0"/>
            <a:t>La dimension pédagogique : entrée par les situations professionnelles</a:t>
          </a:r>
        </a:p>
      </dgm:t>
    </dgm:pt>
    <dgm:pt modelId="{1EA058AF-8F63-406D-81CE-756A1AB34007}" type="parTrans" cxnId="{1C68FE6A-7409-4BA7-8697-12F169E553FF}">
      <dgm:prSet/>
      <dgm:spPr/>
      <dgm:t>
        <a:bodyPr/>
        <a:lstStyle/>
        <a:p>
          <a:endParaRPr lang="fr-FR"/>
        </a:p>
      </dgm:t>
    </dgm:pt>
    <dgm:pt modelId="{DDCE50DC-52CB-4F84-92BC-45F8162DD61E}" type="sibTrans" cxnId="{1C68FE6A-7409-4BA7-8697-12F169E553FF}">
      <dgm:prSet/>
      <dgm:spPr/>
      <dgm:t>
        <a:bodyPr/>
        <a:lstStyle/>
        <a:p>
          <a:endParaRPr lang="fr-FR"/>
        </a:p>
      </dgm:t>
    </dgm:pt>
    <dgm:pt modelId="{40452801-E708-49A9-9845-4BFEAEDB34CA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Différenciation pédagogique Scénarios pédagogiques</a:t>
          </a:r>
          <a:endParaRPr lang="fr-FR" dirty="0">
            <a:solidFill>
              <a:schemeClr val="bg1"/>
            </a:solidFill>
          </a:endParaRPr>
        </a:p>
      </dgm:t>
    </dgm:pt>
    <dgm:pt modelId="{37AECB04-1EEE-46BA-B41B-4C68AB10B23A}" type="parTrans" cxnId="{6D4CAFF1-1128-42B6-A434-69A6B6D01873}">
      <dgm:prSet/>
      <dgm:spPr/>
      <dgm:t>
        <a:bodyPr/>
        <a:lstStyle/>
        <a:p>
          <a:endParaRPr lang="fr-FR"/>
        </a:p>
      </dgm:t>
    </dgm:pt>
    <dgm:pt modelId="{0F820F7C-65DA-4B88-81F1-D530D9EBDDF1}" type="sibTrans" cxnId="{6D4CAFF1-1128-42B6-A434-69A6B6D01873}">
      <dgm:prSet/>
      <dgm:spPr/>
      <dgm:t>
        <a:bodyPr/>
        <a:lstStyle/>
        <a:p>
          <a:endParaRPr lang="fr-FR"/>
        </a:p>
      </dgm:t>
    </dgm:pt>
    <dgm:pt modelId="{42CD9CBC-51B7-45BF-838B-D9D5BEBDB390}" type="pres">
      <dgm:prSet presAssocID="{15AEF104-8001-42C3-B4A1-ED7C69A263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FA342D-E214-4B64-9970-10C9C45346B5}" type="pres">
      <dgm:prSet presAssocID="{70788235-972A-4EA4-BAC0-837C1BBA148E}" presName="gear1" presStyleLbl="node1" presStyleIdx="0" presStyleCnt="3" custLinFactNeighborX="17032" custLinFactNeighborY="-1473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C05246-D6CC-43FA-8A3D-60FB4C2EF982}" type="pres">
      <dgm:prSet presAssocID="{70788235-972A-4EA4-BAC0-837C1BBA148E}" presName="gear1srcNode" presStyleLbl="node1" presStyleIdx="0" presStyleCnt="3"/>
      <dgm:spPr/>
      <dgm:t>
        <a:bodyPr/>
        <a:lstStyle/>
        <a:p>
          <a:endParaRPr lang="fr-FR"/>
        </a:p>
      </dgm:t>
    </dgm:pt>
    <dgm:pt modelId="{DF8040A5-E7B4-4020-9B40-13D27484EEC1}" type="pres">
      <dgm:prSet presAssocID="{70788235-972A-4EA4-BAC0-837C1BBA148E}" presName="gear1dstNode" presStyleLbl="node1" presStyleIdx="0" presStyleCnt="3"/>
      <dgm:spPr/>
      <dgm:t>
        <a:bodyPr/>
        <a:lstStyle/>
        <a:p>
          <a:endParaRPr lang="fr-FR"/>
        </a:p>
      </dgm:t>
    </dgm:pt>
    <dgm:pt modelId="{A90AED5B-244E-44F9-8FF9-A480AACF9C01}" type="pres">
      <dgm:prSet presAssocID="{0EE261E5-F689-4E68-A2E2-5634C71AD4F4}" presName="gear2" presStyleLbl="node1" presStyleIdx="1" presStyleCnt="3" custAng="20322282" custLinFactNeighborX="4285" custLinFactNeighborY="2310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6BD2F-DB2E-47FE-ABAA-B2EEBABC9EA2}" type="pres">
      <dgm:prSet presAssocID="{0EE261E5-F689-4E68-A2E2-5634C71AD4F4}" presName="gear2srcNode" presStyleLbl="node1" presStyleIdx="1" presStyleCnt="3"/>
      <dgm:spPr/>
      <dgm:t>
        <a:bodyPr/>
        <a:lstStyle/>
        <a:p>
          <a:endParaRPr lang="fr-FR"/>
        </a:p>
      </dgm:t>
    </dgm:pt>
    <dgm:pt modelId="{0F84CD5D-DAC2-4DA4-B528-D6929DCEBA45}" type="pres">
      <dgm:prSet presAssocID="{0EE261E5-F689-4E68-A2E2-5634C71AD4F4}" presName="gear2dstNode" presStyleLbl="node1" presStyleIdx="1" presStyleCnt="3"/>
      <dgm:spPr/>
      <dgm:t>
        <a:bodyPr/>
        <a:lstStyle/>
        <a:p>
          <a:endParaRPr lang="fr-FR"/>
        </a:p>
      </dgm:t>
    </dgm:pt>
    <dgm:pt modelId="{452932CB-DA02-4523-8E3E-B02E11BAE0BD}" type="pres">
      <dgm:prSet presAssocID="{40452801-E708-49A9-9845-4BFEAEDB34CA}" presName="gear3" presStyleLbl="node1" presStyleIdx="2" presStyleCnt="3"/>
      <dgm:spPr/>
      <dgm:t>
        <a:bodyPr/>
        <a:lstStyle/>
        <a:p>
          <a:endParaRPr lang="fr-FR"/>
        </a:p>
      </dgm:t>
    </dgm:pt>
    <dgm:pt modelId="{2EED610B-DFBC-4EC7-84BE-D6F31E795307}" type="pres">
      <dgm:prSet presAssocID="{40452801-E708-49A9-9845-4BFEAEDB34C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9E655E-E9A4-4BB8-93CC-8E0CE5659369}" type="pres">
      <dgm:prSet presAssocID="{40452801-E708-49A9-9845-4BFEAEDB34CA}" presName="gear3srcNode" presStyleLbl="node1" presStyleIdx="2" presStyleCnt="3"/>
      <dgm:spPr/>
      <dgm:t>
        <a:bodyPr/>
        <a:lstStyle/>
        <a:p>
          <a:endParaRPr lang="fr-FR"/>
        </a:p>
      </dgm:t>
    </dgm:pt>
    <dgm:pt modelId="{E730B411-5F20-4FB0-9DC8-0371CCDB7F76}" type="pres">
      <dgm:prSet presAssocID="{40452801-E708-49A9-9845-4BFEAEDB34CA}" presName="gear3dstNode" presStyleLbl="node1" presStyleIdx="2" presStyleCnt="3"/>
      <dgm:spPr/>
      <dgm:t>
        <a:bodyPr/>
        <a:lstStyle/>
        <a:p>
          <a:endParaRPr lang="fr-FR"/>
        </a:p>
      </dgm:t>
    </dgm:pt>
    <dgm:pt modelId="{CC0DFC7E-5135-43CB-840A-8AF5F560FD10}" type="pres">
      <dgm:prSet presAssocID="{DDCE50DC-52CB-4F84-92BC-45F8162DD61E}" presName="connector1" presStyleLbl="sibTrans2D1" presStyleIdx="0" presStyleCnt="3" custAng="172723" custLinFactNeighborX="-3861" custLinFactNeighborY="-11656"/>
      <dgm:spPr/>
      <dgm:t>
        <a:bodyPr/>
        <a:lstStyle/>
        <a:p>
          <a:endParaRPr lang="fr-FR"/>
        </a:p>
      </dgm:t>
    </dgm:pt>
    <dgm:pt modelId="{7077ABA8-445E-41DD-B19C-DF8C4D193C8D}" type="pres">
      <dgm:prSet presAssocID="{ED43F077-9515-4882-8536-C09E29D4C5AC}" presName="connector2" presStyleLbl="sibTrans2D1" presStyleIdx="1" presStyleCnt="3" custAng="0" custLinFactNeighborX="2618" custLinFactNeighborY="30954"/>
      <dgm:spPr/>
      <dgm:t>
        <a:bodyPr/>
        <a:lstStyle/>
        <a:p>
          <a:endParaRPr lang="fr-FR"/>
        </a:p>
      </dgm:t>
    </dgm:pt>
    <dgm:pt modelId="{1BB88901-31C4-4B5B-AFD0-BECAD102A94C}" type="pres">
      <dgm:prSet presAssocID="{0F820F7C-65DA-4B88-81F1-D530D9EBDDF1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4F168FE5-B937-494A-8EF2-FAB30CCD7CE4}" type="presOf" srcId="{ED43F077-9515-4882-8536-C09E29D4C5AC}" destId="{7077ABA8-445E-41DD-B19C-DF8C4D193C8D}" srcOrd="0" destOrd="0" presId="urn:microsoft.com/office/officeart/2005/8/layout/gear1"/>
    <dgm:cxn modelId="{8A93425C-29AD-45F4-8234-2FB3716443F5}" type="presOf" srcId="{70788235-972A-4EA4-BAC0-837C1BBA148E}" destId="{6BC05246-D6CC-43FA-8A3D-60FB4C2EF982}" srcOrd="1" destOrd="0" presId="urn:microsoft.com/office/officeart/2005/8/layout/gear1"/>
    <dgm:cxn modelId="{BA9FF25C-6576-44EC-8518-DCC1311AF40C}" type="presOf" srcId="{0F820F7C-65DA-4B88-81F1-D530D9EBDDF1}" destId="{1BB88901-31C4-4B5B-AFD0-BECAD102A94C}" srcOrd="0" destOrd="0" presId="urn:microsoft.com/office/officeart/2005/8/layout/gear1"/>
    <dgm:cxn modelId="{560101DA-9DBB-43CD-8DA9-C22D5B9C40BF}" type="presOf" srcId="{70788235-972A-4EA4-BAC0-837C1BBA148E}" destId="{5DFA342D-E214-4B64-9970-10C9C45346B5}" srcOrd="0" destOrd="0" presId="urn:microsoft.com/office/officeart/2005/8/layout/gear1"/>
    <dgm:cxn modelId="{52800FDE-48F9-4F09-A7DD-1021EE7C9EA1}" type="presOf" srcId="{70788235-972A-4EA4-BAC0-837C1BBA148E}" destId="{DF8040A5-E7B4-4020-9B40-13D27484EEC1}" srcOrd="2" destOrd="0" presId="urn:microsoft.com/office/officeart/2005/8/layout/gear1"/>
    <dgm:cxn modelId="{1C68FE6A-7409-4BA7-8697-12F169E553FF}" srcId="{15AEF104-8001-42C3-B4A1-ED7C69A26366}" destId="{70788235-972A-4EA4-BAC0-837C1BBA148E}" srcOrd="0" destOrd="0" parTransId="{1EA058AF-8F63-406D-81CE-756A1AB34007}" sibTransId="{DDCE50DC-52CB-4F84-92BC-45F8162DD61E}"/>
    <dgm:cxn modelId="{9BD04527-3422-4FA5-A109-2D9916636B93}" type="presOf" srcId="{40452801-E708-49A9-9845-4BFEAEDB34CA}" destId="{2EED610B-DFBC-4EC7-84BE-D6F31E795307}" srcOrd="1" destOrd="0" presId="urn:microsoft.com/office/officeart/2005/8/layout/gear1"/>
    <dgm:cxn modelId="{6D4CAFF1-1128-42B6-A434-69A6B6D01873}" srcId="{15AEF104-8001-42C3-B4A1-ED7C69A26366}" destId="{40452801-E708-49A9-9845-4BFEAEDB34CA}" srcOrd="2" destOrd="0" parTransId="{37AECB04-1EEE-46BA-B41B-4C68AB10B23A}" sibTransId="{0F820F7C-65DA-4B88-81F1-D530D9EBDDF1}"/>
    <dgm:cxn modelId="{84454C2C-F494-45D4-8B8A-74C228B7734E}" type="presOf" srcId="{40452801-E708-49A9-9845-4BFEAEDB34CA}" destId="{1A9E655E-E9A4-4BB8-93CC-8E0CE5659369}" srcOrd="2" destOrd="0" presId="urn:microsoft.com/office/officeart/2005/8/layout/gear1"/>
    <dgm:cxn modelId="{E9782F20-9A0E-44B7-980B-A022DAF9F4F1}" type="presOf" srcId="{DDCE50DC-52CB-4F84-92BC-45F8162DD61E}" destId="{CC0DFC7E-5135-43CB-840A-8AF5F560FD10}" srcOrd="0" destOrd="0" presId="urn:microsoft.com/office/officeart/2005/8/layout/gear1"/>
    <dgm:cxn modelId="{D1D86C91-1169-4E73-8F3B-EA01EEFB992A}" type="presOf" srcId="{0EE261E5-F689-4E68-A2E2-5634C71AD4F4}" destId="{A90AED5B-244E-44F9-8FF9-A480AACF9C01}" srcOrd="0" destOrd="0" presId="urn:microsoft.com/office/officeart/2005/8/layout/gear1"/>
    <dgm:cxn modelId="{73ED8836-3D19-44E5-9087-519FC7DFCCD5}" type="presOf" srcId="{40452801-E708-49A9-9845-4BFEAEDB34CA}" destId="{452932CB-DA02-4523-8E3E-B02E11BAE0BD}" srcOrd="0" destOrd="0" presId="urn:microsoft.com/office/officeart/2005/8/layout/gear1"/>
    <dgm:cxn modelId="{C7D7A1DB-46E4-4F07-AD5C-151F2A11BE14}" type="presOf" srcId="{0EE261E5-F689-4E68-A2E2-5634C71AD4F4}" destId="{1D06BD2F-DB2E-47FE-ABAA-B2EEBABC9EA2}" srcOrd="1" destOrd="0" presId="urn:microsoft.com/office/officeart/2005/8/layout/gear1"/>
    <dgm:cxn modelId="{B7FFB8F1-7468-4ED4-BF54-6314A1A5391B}" type="presOf" srcId="{15AEF104-8001-42C3-B4A1-ED7C69A26366}" destId="{42CD9CBC-51B7-45BF-838B-D9D5BEBDB390}" srcOrd="0" destOrd="0" presId="urn:microsoft.com/office/officeart/2005/8/layout/gear1"/>
    <dgm:cxn modelId="{B9F8C669-7B67-4260-BD84-E3A61F6EF1D4}" srcId="{15AEF104-8001-42C3-B4A1-ED7C69A26366}" destId="{0EE261E5-F689-4E68-A2E2-5634C71AD4F4}" srcOrd="1" destOrd="0" parTransId="{159DCAD0-E7BA-4D0E-841C-411DDF537037}" sibTransId="{ED43F077-9515-4882-8536-C09E29D4C5AC}"/>
    <dgm:cxn modelId="{AAF3D0F1-A5CA-4D90-A7F0-70BD505A1255}" type="presOf" srcId="{0EE261E5-F689-4E68-A2E2-5634C71AD4F4}" destId="{0F84CD5D-DAC2-4DA4-B528-D6929DCEBA45}" srcOrd="2" destOrd="0" presId="urn:microsoft.com/office/officeart/2005/8/layout/gear1"/>
    <dgm:cxn modelId="{E6505433-34F0-40AE-88C1-FFC459BF2119}" type="presOf" srcId="{40452801-E708-49A9-9845-4BFEAEDB34CA}" destId="{E730B411-5F20-4FB0-9DC8-0371CCDB7F76}" srcOrd="3" destOrd="0" presId="urn:microsoft.com/office/officeart/2005/8/layout/gear1"/>
    <dgm:cxn modelId="{80C1EC67-09E1-40B7-A550-969886F88D29}" type="presParOf" srcId="{42CD9CBC-51B7-45BF-838B-D9D5BEBDB390}" destId="{5DFA342D-E214-4B64-9970-10C9C45346B5}" srcOrd="0" destOrd="0" presId="urn:microsoft.com/office/officeart/2005/8/layout/gear1"/>
    <dgm:cxn modelId="{D3AFB50C-FD5A-4D86-803C-D36B72DDBB7E}" type="presParOf" srcId="{42CD9CBC-51B7-45BF-838B-D9D5BEBDB390}" destId="{6BC05246-D6CC-43FA-8A3D-60FB4C2EF982}" srcOrd="1" destOrd="0" presId="urn:microsoft.com/office/officeart/2005/8/layout/gear1"/>
    <dgm:cxn modelId="{8A4FF84F-02B3-4FFF-95B8-B8F85028E612}" type="presParOf" srcId="{42CD9CBC-51B7-45BF-838B-D9D5BEBDB390}" destId="{DF8040A5-E7B4-4020-9B40-13D27484EEC1}" srcOrd="2" destOrd="0" presId="urn:microsoft.com/office/officeart/2005/8/layout/gear1"/>
    <dgm:cxn modelId="{653A12E5-EEA3-4AAF-A5F1-7B774AA11797}" type="presParOf" srcId="{42CD9CBC-51B7-45BF-838B-D9D5BEBDB390}" destId="{A90AED5B-244E-44F9-8FF9-A480AACF9C01}" srcOrd="3" destOrd="0" presId="urn:microsoft.com/office/officeart/2005/8/layout/gear1"/>
    <dgm:cxn modelId="{EC8090D0-D002-47FD-ADA4-884E2A6EA46E}" type="presParOf" srcId="{42CD9CBC-51B7-45BF-838B-D9D5BEBDB390}" destId="{1D06BD2F-DB2E-47FE-ABAA-B2EEBABC9EA2}" srcOrd="4" destOrd="0" presId="urn:microsoft.com/office/officeart/2005/8/layout/gear1"/>
    <dgm:cxn modelId="{F5A281F8-84D6-4C68-9F81-7E7F47392FD8}" type="presParOf" srcId="{42CD9CBC-51B7-45BF-838B-D9D5BEBDB390}" destId="{0F84CD5D-DAC2-4DA4-B528-D6929DCEBA45}" srcOrd="5" destOrd="0" presId="urn:microsoft.com/office/officeart/2005/8/layout/gear1"/>
    <dgm:cxn modelId="{F410AFB3-E9D0-40AA-8D44-AF52BA3978C0}" type="presParOf" srcId="{42CD9CBC-51B7-45BF-838B-D9D5BEBDB390}" destId="{452932CB-DA02-4523-8E3E-B02E11BAE0BD}" srcOrd="6" destOrd="0" presId="urn:microsoft.com/office/officeart/2005/8/layout/gear1"/>
    <dgm:cxn modelId="{AE1845D1-3DB0-40E8-9307-7AFC5A50BD61}" type="presParOf" srcId="{42CD9CBC-51B7-45BF-838B-D9D5BEBDB390}" destId="{2EED610B-DFBC-4EC7-84BE-D6F31E795307}" srcOrd="7" destOrd="0" presId="urn:microsoft.com/office/officeart/2005/8/layout/gear1"/>
    <dgm:cxn modelId="{9EF322F1-C8C1-4BED-A78A-8A7AC3438C26}" type="presParOf" srcId="{42CD9CBC-51B7-45BF-838B-D9D5BEBDB390}" destId="{1A9E655E-E9A4-4BB8-93CC-8E0CE5659369}" srcOrd="8" destOrd="0" presId="urn:microsoft.com/office/officeart/2005/8/layout/gear1"/>
    <dgm:cxn modelId="{BB732336-0C30-4835-8906-D253B9F78DAA}" type="presParOf" srcId="{42CD9CBC-51B7-45BF-838B-D9D5BEBDB390}" destId="{E730B411-5F20-4FB0-9DC8-0371CCDB7F76}" srcOrd="9" destOrd="0" presId="urn:microsoft.com/office/officeart/2005/8/layout/gear1"/>
    <dgm:cxn modelId="{A9D8B493-1E46-4238-AC97-DCA3A854EEFF}" type="presParOf" srcId="{42CD9CBC-51B7-45BF-838B-D9D5BEBDB390}" destId="{CC0DFC7E-5135-43CB-840A-8AF5F560FD10}" srcOrd="10" destOrd="0" presId="urn:microsoft.com/office/officeart/2005/8/layout/gear1"/>
    <dgm:cxn modelId="{BA300FD0-EBC5-4AD4-B7D6-FD15F89366AE}" type="presParOf" srcId="{42CD9CBC-51B7-45BF-838B-D9D5BEBDB390}" destId="{7077ABA8-445E-41DD-B19C-DF8C4D193C8D}" srcOrd="11" destOrd="0" presId="urn:microsoft.com/office/officeart/2005/8/layout/gear1"/>
    <dgm:cxn modelId="{7B43BAAC-E022-49F0-9927-8FDBD0FAA1CF}" type="presParOf" srcId="{42CD9CBC-51B7-45BF-838B-D9D5BEBDB390}" destId="{1BB88901-31C4-4B5B-AFD0-BECAD102A94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386D3-34E4-4D13-A152-5DD96FCA549E}">
      <dsp:nvSpPr>
        <dsp:cNvPr id="0" name=""/>
        <dsp:cNvSpPr/>
      </dsp:nvSpPr>
      <dsp:spPr>
        <a:xfrm>
          <a:off x="-3902084" y="-596051"/>
          <a:ext cx="4626126" cy="4626126"/>
        </a:xfrm>
        <a:prstGeom prst="blockArc">
          <a:avLst>
            <a:gd name="adj1" fmla="val 18900000"/>
            <a:gd name="adj2" fmla="val 2700000"/>
            <a:gd name="adj3" fmla="val 46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2F2B3-3E79-42E7-BA45-1BFE33EA0B9E}">
      <dsp:nvSpPr>
        <dsp:cNvPr id="0" name=""/>
        <dsp:cNvSpPr/>
      </dsp:nvSpPr>
      <dsp:spPr>
        <a:xfrm>
          <a:off x="458301" y="343402"/>
          <a:ext cx="9758714" cy="686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15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400" b="1" kern="1200" dirty="0"/>
            <a:t>Organisation du Transport de Marchandises (OTM) </a:t>
          </a:r>
        </a:p>
      </dsp:txBody>
      <dsp:txXfrm>
        <a:off x="458301" y="343402"/>
        <a:ext cx="9758714" cy="686804"/>
      </dsp:txXfrm>
    </dsp:sp>
    <dsp:sp modelId="{1F80FB7C-896C-4BCF-8B37-EF826FE93888}">
      <dsp:nvSpPr>
        <dsp:cNvPr id="0" name=""/>
        <dsp:cNvSpPr/>
      </dsp:nvSpPr>
      <dsp:spPr>
        <a:xfrm>
          <a:off x="159649" y="364933"/>
          <a:ext cx="597305" cy="643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AB803-866E-4B93-A031-6EF061D2BF58}">
      <dsp:nvSpPr>
        <dsp:cNvPr id="0" name=""/>
        <dsp:cNvSpPr/>
      </dsp:nvSpPr>
      <dsp:spPr>
        <a:xfrm>
          <a:off x="707955" y="1373609"/>
          <a:ext cx="9509060" cy="686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15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500" b="1" kern="1200" dirty="0"/>
            <a:t>Métiers de l’Accueil</a:t>
          </a:r>
        </a:p>
      </dsp:txBody>
      <dsp:txXfrm>
        <a:off x="707955" y="1373609"/>
        <a:ext cx="9509060" cy="686804"/>
      </dsp:txXfrm>
    </dsp:sp>
    <dsp:sp modelId="{C5E108D2-CD37-448C-AA3B-EB18189C4163}">
      <dsp:nvSpPr>
        <dsp:cNvPr id="0" name=""/>
        <dsp:cNvSpPr/>
      </dsp:nvSpPr>
      <dsp:spPr>
        <a:xfrm flipH="1" flipV="1">
          <a:off x="429460" y="1374433"/>
          <a:ext cx="556989" cy="6851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BE28A-BDDB-4236-A2BB-41231C4DE36C}">
      <dsp:nvSpPr>
        <dsp:cNvPr id="0" name=""/>
        <dsp:cNvSpPr/>
      </dsp:nvSpPr>
      <dsp:spPr>
        <a:xfrm>
          <a:off x="417315" y="2403816"/>
          <a:ext cx="9840687" cy="686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15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500" b="1" kern="1200" dirty="0"/>
            <a:t>Métiers du Commerce (option A) et de la Vente (option B)</a:t>
          </a:r>
        </a:p>
      </dsp:txBody>
      <dsp:txXfrm>
        <a:off x="417315" y="2403816"/>
        <a:ext cx="9840687" cy="686804"/>
      </dsp:txXfrm>
    </dsp:sp>
    <dsp:sp modelId="{C1536065-8EF5-43A5-86BE-2D533EE5DCEC}">
      <dsp:nvSpPr>
        <dsp:cNvPr id="0" name=""/>
        <dsp:cNvSpPr/>
      </dsp:nvSpPr>
      <dsp:spPr>
        <a:xfrm>
          <a:off x="165285" y="2445590"/>
          <a:ext cx="586033" cy="60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6D090-5463-425F-968B-6D8A6B14DFF6}">
      <dsp:nvSpPr>
        <dsp:cNvPr id="0" name=""/>
        <dsp:cNvSpPr/>
      </dsp:nvSpPr>
      <dsp:spPr>
        <a:xfrm rot="5400000">
          <a:off x="-150373" y="151728"/>
          <a:ext cx="1002491" cy="701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1</a:t>
          </a:r>
        </a:p>
      </dsp:txBody>
      <dsp:txXfrm rot="-5400000">
        <a:off x="1" y="352226"/>
        <a:ext cx="701744" cy="300747"/>
      </dsp:txXfrm>
    </dsp:sp>
    <dsp:sp modelId="{2A03E755-0345-4EA5-8B79-2B489656B3CE}">
      <dsp:nvSpPr>
        <dsp:cNvPr id="0" name=""/>
        <dsp:cNvSpPr/>
      </dsp:nvSpPr>
      <dsp:spPr>
        <a:xfrm rot="5400000">
          <a:off x="5288437" y="-4585338"/>
          <a:ext cx="651619" cy="9825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fr-FR" sz="1700" kern="1200" dirty="0"/>
            <a:t>Analyse de plus de </a:t>
          </a:r>
          <a:r>
            <a:rPr lang="fr-FR" sz="1700" b="1" kern="1200" dirty="0">
              <a:solidFill>
                <a:srgbClr val="FF0000"/>
              </a:solidFill>
            </a:rPr>
            <a:t>20 notes d’alerte </a:t>
          </a:r>
          <a:r>
            <a:rPr lang="fr-FR" sz="1700" kern="1200" dirty="0"/>
            <a:t>de la filière GA (remontées des IEN) : juillet à novembre 2018.</a:t>
          </a:r>
        </a:p>
      </dsp:txBody>
      <dsp:txXfrm rot="-5400000">
        <a:off x="701745" y="33163"/>
        <a:ext cx="9793196" cy="588001"/>
      </dsp:txXfrm>
    </dsp:sp>
    <dsp:sp modelId="{A1C18119-45C4-46E6-8D15-8DEB8369F64D}">
      <dsp:nvSpPr>
        <dsp:cNvPr id="0" name=""/>
        <dsp:cNvSpPr/>
      </dsp:nvSpPr>
      <dsp:spPr>
        <a:xfrm rot="5400000">
          <a:off x="-150373" y="1035994"/>
          <a:ext cx="1002491" cy="701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2</a:t>
          </a:r>
        </a:p>
      </dsp:txBody>
      <dsp:txXfrm rot="-5400000">
        <a:off x="1" y="1236492"/>
        <a:ext cx="701744" cy="300747"/>
      </dsp:txXfrm>
    </dsp:sp>
    <dsp:sp modelId="{39A4D996-B749-4F5F-8F7F-DD56A5F95016}">
      <dsp:nvSpPr>
        <dsp:cNvPr id="0" name=""/>
        <dsp:cNvSpPr/>
      </dsp:nvSpPr>
      <dsp:spPr>
        <a:xfrm rot="5400000">
          <a:off x="5288437" y="-3701072"/>
          <a:ext cx="651619" cy="9825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fr-FR" sz="1700" kern="1200" dirty="0"/>
            <a:t>Auditions de plus de </a:t>
          </a:r>
          <a:r>
            <a:rPr lang="fr-FR" sz="1700" b="1" kern="1200" dirty="0">
              <a:solidFill>
                <a:srgbClr val="FF0000"/>
              </a:solidFill>
            </a:rPr>
            <a:t>55 personnes </a:t>
          </a:r>
          <a:r>
            <a:rPr lang="fr-FR" sz="1700" kern="1200" dirty="0"/>
            <a:t>: novembre à avril 2019.</a:t>
          </a:r>
        </a:p>
      </dsp:txBody>
      <dsp:txXfrm rot="-5400000">
        <a:off x="701745" y="917429"/>
        <a:ext cx="9793196" cy="588001"/>
      </dsp:txXfrm>
    </dsp:sp>
    <dsp:sp modelId="{6D06AD1D-92B6-42F4-9DBD-63D92AEF9FD7}">
      <dsp:nvSpPr>
        <dsp:cNvPr id="0" name=""/>
        <dsp:cNvSpPr/>
      </dsp:nvSpPr>
      <dsp:spPr>
        <a:xfrm rot="5400000">
          <a:off x="-150373" y="1920259"/>
          <a:ext cx="1002491" cy="701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3</a:t>
          </a:r>
        </a:p>
      </dsp:txBody>
      <dsp:txXfrm rot="-5400000">
        <a:off x="1" y="2120757"/>
        <a:ext cx="701744" cy="300747"/>
      </dsp:txXfrm>
    </dsp:sp>
    <dsp:sp modelId="{461FFCCE-7830-4DFE-B2D3-F76E36847AF1}">
      <dsp:nvSpPr>
        <dsp:cNvPr id="0" name=""/>
        <dsp:cNvSpPr/>
      </dsp:nvSpPr>
      <dsp:spPr>
        <a:xfrm rot="5400000">
          <a:off x="5288437" y="-2816807"/>
          <a:ext cx="651619" cy="9825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fr-FR" sz="1700" kern="1200" dirty="0"/>
            <a:t>Analyse de plus de </a:t>
          </a:r>
          <a:r>
            <a:rPr lang="fr-FR" sz="1700" b="1" kern="1200" dirty="0">
              <a:solidFill>
                <a:srgbClr val="FF0000"/>
              </a:solidFill>
            </a:rPr>
            <a:t>350 livrets scolaires </a:t>
          </a:r>
          <a:r>
            <a:rPr lang="fr-FR" sz="1700" kern="1200" dirty="0"/>
            <a:t>et remontées des tuteurs élèves en PFMP : novembre à janvier 2019.</a:t>
          </a:r>
        </a:p>
      </dsp:txBody>
      <dsp:txXfrm rot="-5400000">
        <a:off x="701745" y="1801694"/>
        <a:ext cx="9793196" cy="588001"/>
      </dsp:txXfrm>
    </dsp:sp>
    <dsp:sp modelId="{5143B1FB-4E2A-4E6C-BA2F-2AD846ED9613}">
      <dsp:nvSpPr>
        <dsp:cNvPr id="0" name=""/>
        <dsp:cNvSpPr/>
      </dsp:nvSpPr>
      <dsp:spPr>
        <a:xfrm rot="5400000">
          <a:off x="-150373" y="2804524"/>
          <a:ext cx="1002491" cy="701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4</a:t>
          </a:r>
        </a:p>
      </dsp:txBody>
      <dsp:txXfrm rot="-5400000">
        <a:off x="1" y="3005022"/>
        <a:ext cx="701744" cy="300747"/>
      </dsp:txXfrm>
    </dsp:sp>
    <dsp:sp modelId="{B9F51660-B0BE-47F6-BD0B-DA12E34085A3}">
      <dsp:nvSpPr>
        <dsp:cNvPr id="0" name=""/>
        <dsp:cNvSpPr/>
      </dsp:nvSpPr>
      <dsp:spPr>
        <a:xfrm rot="5400000">
          <a:off x="5288437" y="-1932542"/>
          <a:ext cx="651619" cy="9825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fr-FR" sz="1700" kern="1200" dirty="0"/>
            <a:t>Enquête auprès de plus de </a:t>
          </a:r>
          <a:r>
            <a:rPr lang="fr-FR" sz="1700" b="1" kern="1200" dirty="0">
              <a:solidFill>
                <a:srgbClr val="FF0000"/>
              </a:solidFill>
            </a:rPr>
            <a:t>25 branches professionnelles et 150 réponses </a:t>
          </a:r>
          <a:r>
            <a:rPr lang="fr-FR" sz="1700" kern="1200" dirty="0"/>
            <a:t>: novembre-décembre 2018.</a:t>
          </a:r>
        </a:p>
      </dsp:txBody>
      <dsp:txXfrm rot="-5400000">
        <a:off x="701745" y="2685959"/>
        <a:ext cx="9793196" cy="588001"/>
      </dsp:txXfrm>
    </dsp:sp>
    <dsp:sp modelId="{A05D4BED-E1F1-4F9E-A0C2-763385A2CAC4}">
      <dsp:nvSpPr>
        <dsp:cNvPr id="0" name=""/>
        <dsp:cNvSpPr/>
      </dsp:nvSpPr>
      <dsp:spPr>
        <a:xfrm rot="5400000">
          <a:off x="-150373" y="3688790"/>
          <a:ext cx="1002491" cy="7017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5</a:t>
          </a:r>
        </a:p>
      </dsp:txBody>
      <dsp:txXfrm rot="-5400000">
        <a:off x="1" y="3889288"/>
        <a:ext cx="701744" cy="300747"/>
      </dsp:txXfrm>
    </dsp:sp>
    <dsp:sp modelId="{A46106B1-EE3B-48FE-814D-BE8AC97637C2}">
      <dsp:nvSpPr>
        <dsp:cNvPr id="0" name=""/>
        <dsp:cNvSpPr/>
      </dsp:nvSpPr>
      <dsp:spPr>
        <a:xfrm rot="5400000">
          <a:off x="5288437" y="-1048276"/>
          <a:ext cx="651619" cy="9825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fr-FR" sz="1700" kern="1200" dirty="0"/>
            <a:t>Étude sur plus de 15 compétences professionnelles recherchées - Pôle Emploi : septembre à mars 2019.</a:t>
          </a:r>
        </a:p>
      </dsp:txBody>
      <dsp:txXfrm rot="-5400000">
        <a:off x="701745" y="3570225"/>
        <a:ext cx="9793196" cy="588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B1D32-7324-4C1A-93BE-CDF539226A96}">
      <dsp:nvSpPr>
        <dsp:cNvPr id="0" name=""/>
        <dsp:cNvSpPr/>
      </dsp:nvSpPr>
      <dsp:spPr>
        <a:xfrm>
          <a:off x="346165" y="0"/>
          <a:ext cx="10223862" cy="63899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6A2E5-3F6E-42ED-9C3E-5D93B18CECA5}">
      <dsp:nvSpPr>
        <dsp:cNvPr id="0" name=""/>
        <dsp:cNvSpPr/>
      </dsp:nvSpPr>
      <dsp:spPr>
        <a:xfrm>
          <a:off x="1180133" y="4751540"/>
          <a:ext cx="235148" cy="235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7FFCB-A065-4010-AF18-2245AB640B27}">
      <dsp:nvSpPr>
        <dsp:cNvPr id="0" name=""/>
        <dsp:cNvSpPr/>
      </dsp:nvSpPr>
      <dsp:spPr>
        <a:xfrm>
          <a:off x="1167123" y="4976338"/>
          <a:ext cx="3383110" cy="114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60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Dimensions </a:t>
          </a:r>
          <a:r>
            <a:rPr lang="fr-FR" sz="1800" b="1" kern="1200" dirty="0"/>
            <a:t>transversales</a:t>
          </a:r>
          <a:r>
            <a:rPr lang="fr-FR" sz="1800" kern="1200" dirty="0"/>
            <a:t>, visant une insertion dans de nombreux secteurs d’activités</a:t>
          </a:r>
          <a:endParaRPr lang="fr-FR" sz="1400" kern="1200" dirty="0"/>
        </a:p>
      </dsp:txBody>
      <dsp:txXfrm>
        <a:off x="1167123" y="4976338"/>
        <a:ext cx="3383110" cy="1141436"/>
      </dsp:txXfrm>
    </dsp:sp>
    <dsp:sp modelId="{5B736B05-FCA6-4C19-984C-D98027F6B377}">
      <dsp:nvSpPr>
        <dsp:cNvPr id="0" name=""/>
        <dsp:cNvSpPr/>
      </dsp:nvSpPr>
      <dsp:spPr>
        <a:xfrm>
          <a:off x="2453004" y="3528510"/>
          <a:ext cx="368059" cy="368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AD6B2-0523-4532-8F4E-60A3DADC120F}">
      <dsp:nvSpPr>
        <dsp:cNvPr id="0" name=""/>
        <dsp:cNvSpPr/>
      </dsp:nvSpPr>
      <dsp:spPr>
        <a:xfrm>
          <a:off x="1952721" y="3883851"/>
          <a:ext cx="3337738" cy="85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02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Dimensions </a:t>
          </a:r>
          <a:r>
            <a:rPr lang="fr-FR" sz="1800" b="1" kern="1200" dirty="0"/>
            <a:t>spécifiques</a:t>
          </a:r>
          <a:r>
            <a:rPr lang="fr-FR" sz="1800" kern="1200" dirty="0"/>
            <a:t>, amenant vers une spécialisation</a:t>
          </a:r>
        </a:p>
      </dsp:txBody>
      <dsp:txXfrm>
        <a:off x="1952721" y="3883851"/>
        <a:ext cx="3337738" cy="851431"/>
      </dsp:txXfrm>
    </dsp:sp>
    <dsp:sp modelId="{6FA3F09E-BD2B-4E11-A4DB-3F246B52ACE3}">
      <dsp:nvSpPr>
        <dsp:cNvPr id="0" name=""/>
        <dsp:cNvSpPr/>
      </dsp:nvSpPr>
      <dsp:spPr>
        <a:xfrm>
          <a:off x="4088822" y="2553409"/>
          <a:ext cx="490745" cy="490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7062A-19D4-4621-AE41-D8869AFC6D64}">
      <dsp:nvSpPr>
        <dsp:cNvPr id="0" name=""/>
        <dsp:cNvSpPr/>
      </dsp:nvSpPr>
      <dsp:spPr>
        <a:xfrm>
          <a:off x="4124068" y="3051849"/>
          <a:ext cx="1973205" cy="51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36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Certaine polyvalence </a:t>
          </a:r>
          <a:endParaRPr lang="fr-FR" sz="1800" kern="1200" dirty="0"/>
        </a:p>
      </dsp:txBody>
      <dsp:txXfrm>
        <a:off x="4124068" y="3051849"/>
        <a:ext cx="1973205" cy="513962"/>
      </dsp:txXfrm>
    </dsp:sp>
    <dsp:sp modelId="{586F078E-87D9-459D-AB10-1130D1C85803}">
      <dsp:nvSpPr>
        <dsp:cNvPr id="0" name=""/>
        <dsp:cNvSpPr/>
      </dsp:nvSpPr>
      <dsp:spPr>
        <a:xfrm>
          <a:off x="5990460" y="1791731"/>
          <a:ext cx="633879" cy="633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4F155-5EC4-4725-92A3-C5C87EBFABF3}">
      <dsp:nvSpPr>
        <dsp:cNvPr id="0" name=""/>
        <dsp:cNvSpPr/>
      </dsp:nvSpPr>
      <dsp:spPr>
        <a:xfrm>
          <a:off x="6072537" y="2435865"/>
          <a:ext cx="2044772" cy="734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80" tIns="0" rIns="0" bIns="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/>
            <a:t>Réelle professionnalité relationnelle</a:t>
          </a:r>
          <a:endParaRPr lang="fr-FR" sz="1700" kern="1200" dirty="0"/>
        </a:p>
      </dsp:txBody>
      <dsp:txXfrm>
        <a:off x="6072537" y="2435865"/>
        <a:ext cx="2044772" cy="734361"/>
      </dsp:txXfrm>
    </dsp:sp>
    <dsp:sp modelId="{CBB2B115-5974-477F-BF9A-316CB3FCBA2C}">
      <dsp:nvSpPr>
        <dsp:cNvPr id="0" name=""/>
        <dsp:cNvSpPr/>
      </dsp:nvSpPr>
      <dsp:spPr>
        <a:xfrm>
          <a:off x="7948330" y="1283094"/>
          <a:ext cx="807685" cy="807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4D360-13E6-4B78-B44B-09E45C56B1BA}">
      <dsp:nvSpPr>
        <dsp:cNvPr id="0" name=""/>
        <dsp:cNvSpPr/>
      </dsp:nvSpPr>
      <dsp:spPr>
        <a:xfrm>
          <a:off x="8055517" y="2088312"/>
          <a:ext cx="2044772" cy="76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797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/>
            <a:t>Forme de spécialisation</a:t>
          </a:r>
          <a:endParaRPr lang="fr-FR" sz="1700" kern="1200" dirty="0"/>
        </a:p>
      </dsp:txBody>
      <dsp:txXfrm>
        <a:off x="8055517" y="2088312"/>
        <a:ext cx="2044772" cy="760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E25FF-EF08-4A1B-B2EF-B03E12710553}">
      <dsp:nvSpPr>
        <dsp:cNvPr id="0" name=""/>
        <dsp:cNvSpPr/>
      </dsp:nvSpPr>
      <dsp:spPr>
        <a:xfrm>
          <a:off x="245008" y="122780"/>
          <a:ext cx="3056924" cy="44193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Référentiel des activités professionnelles</a:t>
          </a:r>
          <a:endParaRPr lang="fr-FR" sz="1400" kern="1200" dirty="0"/>
        </a:p>
      </dsp:txBody>
      <dsp:txXfrm>
        <a:off x="245008" y="122780"/>
        <a:ext cx="3056924" cy="441930"/>
      </dsp:txXfrm>
    </dsp:sp>
    <dsp:sp modelId="{5ADEC83A-D92A-4F51-B721-954D43B169CA}">
      <dsp:nvSpPr>
        <dsp:cNvPr id="0" name=""/>
        <dsp:cNvSpPr/>
      </dsp:nvSpPr>
      <dsp:spPr>
        <a:xfrm>
          <a:off x="245008" y="787142"/>
          <a:ext cx="3079318" cy="206477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Pôles d’activités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- Sous-pôle d’activités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- Conditions d’exercice (moyens 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    ressources, liaisons fonctionnelles)</a:t>
          </a:r>
        </a:p>
      </dsp:txBody>
      <dsp:txXfrm>
        <a:off x="245008" y="787142"/>
        <a:ext cx="3079318" cy="2064772"/>
      </dsp:txXfrm>
    </dsp:sp>
    <dsp:sp modelId="{17186DF4-17F3-43D5-B841-CBAEF5B436EF}">
      <dsp:nvSpPr>
        <dsp:cNvPr id="0" name=""/>
        <dsp:cNvSpPr/>
      </dsp:nvSpPr>
      <dsp:spPr>
        <a:xfrm>
          <a:off x="3653214" y="91868"/>
          <a:ext cx="3342362" cy="35589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1">
              <a:shade val="50000"/>
              <a:hueOff val="330983"/>
              <a:satOff val="4721"/>
              <a:lumOff val="28863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Référentiel de compétences </a:t>
          </a:r>
          <a:endParaRPr lang="fr-FR" sz="1600" kern="1200" dirty="0"/>
        </a:p>
      </dsp:txBody>
      <dsp:txXfrm>
        <a:off x="3653214" y="91868"/>
        <a:ext cx="3342362" cy="355893"/>
      </dsp:txXfrm>
    </dsp:sp>
    <dsp:sp modelId="{890289E8-7663-4E68-BE6E-147124409958}">
      <dsp:nvSpPr>
        <dsp:cNvPr id="0" name=""/>
        <dsp:cNvSpPr/>
      </dsp:nvSpPr>
      <dsp:spPr>
        <a:xfrm>
          <a:off x="3653214" y="604841"/>
          <a:ext cx="3342362" cy="2247073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Blocs  de compétences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	-  Les compétences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  - Les indicateurs d’évaluation des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     compétences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  - Les savoirs associés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  - Les indications complémentaires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rgbClr val="002060"/>
              </a:solidFill>
            </a:rPr>
            <a:t>        - Savoirs juridiques et économiques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rgbClr val="002060"/>
            </a:solidFill>
          </a:endParaRPr>
        </a:p>
      </dsp:txBody>
      <dsp:txXfrm>
        <a:off x="3653214" y="604841"/>
        <a:ext cx="3342362" cy="2247073"/>
      </dsp:txXfrm>
    </dsp:sp>
    <dsp:sp modelId="{ED5031BD-2F46-40F4-B029-8BF473137A37}">
      <dsp:nvSpPr>
        <dsp:cNvPr id="0" name=""/>
        <dsp:cNvSpPr/>
      </dsp:nvSpPr>
      <dsp:spPr>
        <a:xfrm>
          <a:off x="7217543" y="92976"/>
          <a:ext cx="3342362" cy="38393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1">
              <a:shade val="50000"/>
              <a:hueOff val="330983"/>
              <a:satOff val="4721"/>
              <a:lumOff val="28863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Référentiel d’évaluation </a:t>
          </a:r>
          <a:endParaRPr lang="fr-FR" sz="1600" kern="1200" dirty="0"/>
        </a:p>
      </dsp:txBody>
      <dsp:txXfrm>
        <a:off x="7217543" y="92976"/>
        <a:ext cx="3342362" cy="383938"/>
      </dsp:txXfrm>
    </dsp:sp>
    <dsp:sp modelId="{DE468A92-2EA8-4511-9750-477BD6F853EB}">
      <dsp:nvSpPr>
        <dsp:cNvPr id="0" name=""/>
        <dsp:cNvSpPr/>
      </dsp:nvSpPr>
      <dsp:spPr>
        <a:xfrm>
          <a:off x="7258587" y="646293"/>
          <a:ext cx="3342362" cy="2205621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rgbClr val="002060"/>
              </a:solidFill>
            </a:rPr>
            <a:t>Unités constitutives du diplôme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rgbClr val="002060"/>
              </a:solidFill>
            </a:rPr>
            <a:t>Règlement d’examen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>
              <a:solidFill>
                <a:srgbClr val="002060"/>
              </a:solidFill>
            </a:rPr>
            <a:t>Définition des épreuves</a:t>
          </a:r>
        </a:p>
      </dsp:txBody>
      <dsp:txXfrm>
        <a:off x="7258587" y="646293"/>
        <a:ext cx="3342362" cy="2205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F68A5-74F5-4818-938B-42553AF9C9C9}">
      <dsp:nvSpPr>
        <dsp:cNvPr id="0" name=""/>
        <dsp:cNvSpPr/>
      </dsp:nvSpPr>
      <dsp:spPr>
        <a:xfrm rot="16200000">
          <a:off x="2043986" y="-1791183"/>
          <a:ext cx="824388" cy="491236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/>
            <a:t>Activités</a:t>
          </a:r>
          <a:endParaRPr lang="fr-FR" sz="1800" b="1" kern="1200" dirty="0"/>
        </a:p>
      </dsp:txBody>
      <dsp:txXfrm rot="5400000">
        <a:off x="-1" y="417682"/>
        <a:ext cx="4912362" cy="494632"/>
      </dsp:txXfrm>
    </dsp:sp>
    <dsp:sp modelId="{D0DE6B20-A5E0-454E-8383-06C8BD44F16C}">
      <dsp:nvSpPr>
        <dsp:cNvPr id="0" name=""/>
        <dsp:cNvSpPr/>
      </dsp:nvSpPr>
      <dsp:spPr>
        <a:xfrm rot="16200000">
          <a:off x="7261000" y="-1784283"/>
          <a:ext cx="810406" cy="491236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/>
            <a:t>Compétences et indicateurs d’évaluation des compétences</a:t>
          </a:r>
          <a:endParaRPr lang="fr-FR" sz="1800" b="1" kern="1200" dirty="0"/>
        </a:p>
      </dsp:txBody>
      <dsp:txXfrm rot="5400000">
        <a:off x="5210022" y="428776"/>
        <a:ext cx="4912362" cy="486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8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8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DFD69-36D8-4951-9B80-36041EC5A688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1216025"/>
            <a:ext cx="5832475" cy="3281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679404"/>
            <a:ext cx="5486400" cy="38286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35579"/>
            <a:ext cx="2971800" cy="4878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35579"/>
            <a:ext cx="2971800" cy="4878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585D8-99D3-407F-8B40-EB3AA1CDA2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70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5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6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8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30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69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83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4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6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7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0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0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01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22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9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6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1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4E2D9A-A547-491C-9697-3C32B0E9FDDF}" type="datetimeFigureOut">
              <a:rPr lang="fr-FR" smtClean="0"/>
              <a:pPr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42E70F-B055-4C70-BA91-5EC9282F3E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0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erpeg.fr/cerpeg/index.php/filieres-tertiaire/metiers-gestion-administration/gestion-administratio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gora.faq@ac-strasbourg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stere.education.fr/" TargetMode="External"/><Relationship Id="rId2" Type="http://schemas.openxmlformats.org/officeDocument/2006/relationships/hyperlink" Target="http://www.cerpeg.fr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stere.education.fr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082D6E-ED29-4996-A8DC-B552D321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771" y="1121228"/>
            <a:ext cx="8854759" cy="4745995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>Nouveau Baccalauréat Professionnel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</a:t>
            </a:r>
            <a:r>
              <a:rPr lang="fr-FR" dirty="0"/>
              <a:t>ssistance à la</a:t>
            </a:r>
            <a:br>
              <a:rPr lang="fr-FR" dirty="0"/>
            </a:br>
            <a:r>
              <a:rPr lang="fr-FR" b="1" dirty="0"/>
              <a:t>G</a:t>
            </a:r>
            <a:r>
              <a:rPr lang="fr-FR" dirty="0"/>
              <a:t>estion des</a:t>
            </a:r>
            <a:br>
              <a:rPr lang="fr-FR" dirty="0"/>
            </a:br>
            <a:r>
              <a:rPr lang="fr-FR" b="1" dirty="0"/>
              <a:t>Or</a:t>
            </a:r>
            <a:r>
              <a:rPr lang="fr-FR" dirty="0"/>
              <a:t>ganisations et de leurs</a:t>
            </a:r>
            <a:br>
              <a:rPr lang="fr-FR" dirty="0"/>
            </a:br>
            <a:r>
              <a:rPr lang="fr-FR" b="1" dirty="0"/>
              <a:t>A</a:t>
            </a:r>
            <a:r>
              <a:rPr lang="fr-FR" dirty="0"/>
              <a:t>ctivités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9F8D556-BBDC-42B4-867C-182B727C7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486" y="4409812"/>
            <a:ext cx="6688502" cy="467721"/>
          </a:xfrm>
        </p:spPr>
        <p:txBody>
          <a:bodyPr/>
          <a:lstStyle/>
          <a:p>
            <a:pPr algn="l"/>
            <a:r>
              <a:rPr lang="fr-FR" dirty="0"/>
              <a:t>Présentation à distance : 23 juin 2020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771749"/>
            <a:ext cx="2262909" cy="11549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5ED7830-F881-4D20-97D6-4A493E316F3F}"/>
              </a:ext>
            </a:extLst>
          </p:cNvPr>
          <p:cNvSpPr txBox="1"/>
          <p:nvPr/>
        </p:nvSpPr>
        <p:spPr>
          <a:xfrm>
            <a:off x="4839854" y="5277270"/>
            <a:ext cx="735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IEN-ET : M</a:t>
            </a:r>
            <a:r>
              <a:rPr lang="fr-FR" baseline="30000" dirty="0"/>
              <a:t>me</a:t>
            </a:r>
            <a:r>
              <a:rPr lang="fr-FR" dirty="0"/>
              <a:t> Jenny-Patricia LEVY</a:t>
            </a:r>
          </a:p>
          <a:p>
            <a:r>
              <a:rPr lang="fr-FR" dirty="0"/>
              <a:t>Groupe de Travail :</a:t>
            </a:r>
          </a:p>
          <a:p>
            <a:r>
              <a:rPr lang="fr-FR" dirty="0"/>
              <a:t>M</a:t>
            </a:r>
            <a:r>
              <a:rPr lang="fr-FR" baseline="30000" dirty="0"/>
              <a:t>me</a:t>
            </a:r>
            <a:r>
              <a:rPr lang="fr-FR" dirty="0"/>
              <a:t> KHEMMOU et M</a:t>
            </a:r>
            <a:r>
              <a:rPr lang="fr-FR" baseline="30000" dirty="0"/>
              <a:t>me</a:t>
            </a:r>
            <a:r>
              <a:rPr lang="fr-FR" dirty="0"/>
              <a:t> ZENAKHI et M. ALIX et M.SENABRE</a:t>
            </a:r>
          </a:p>
        </p:txBody>
      </p:sp>
    </p:spTree>
    <p:extLst>
      <p:ext uri="{BB962C8B-B14F-4D97-AF65-F5344CB8AC3E}">
        <p14:creationId xmlns:p14="http://schemas.microsoft.com/office/powerpoint/2010/main" val="265494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DD8A6E4-9931-4478-8E2F-E302B45F2A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881" y="1175657"/>
            <a:ext cx="9267924" cy="46529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E984E11-E891-4FEE-9BB5-1F4CE26AEBBD}"/>
              </a:ext>
            </a:extLst>
          </p:cNvPr>
          <p:cNvSpPr txBox="1"/>
          <p:nvPr/>
        </p:nvSpPr>
        <p:spPr>
          <a:xfrm>
            <a:off x="2192731" y="5778081"/>
            <a:ext cx="93376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7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72B3F33-09C7-4638-80CE-2A20765EB3D8}"/>
              </a:ext>
            </a:extLst>
          </p:cNvPr>
          <p:cNvSpPr txBox="1"/>
          <p:nvPr/>
        </p:nvSpPr>
        <p:spPr>
          <a:xfrm>
            <a:off x="1560881" y="436993"/>
            <a:ext cx="9267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 dirty="0">
                <a:ln w="3175" cmpd="sng">
                  <a:noFill/>
                </a:ln>
              </a:rPr>
              <a:t>Matrice générique  d’un bloc de compétences </a:t>
            </a:r>
          </a:p>
          <a:p>
            <a:pPr algn="ctr">
              <a:spcBef>
                <a:spcPct val="0"/>
              </a:spcBef>
            </a:pPr>
            <a:endParaRPr lang="fr-FR" b="1" u="sng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7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6313EDA3-CE7E-4BB0-B784-8C037BA0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319" y="0"/>
            <a:ext cx="10018713" cy="400878"/>
          </a:xfrm>
        </p:spPr>
        <p:txBody>
          <a:bodyPr>
            <a:normAutofit/>
          </a:bodyPr>
          <a:lstStyle/>
          <a:p>
            <a:r>
              <a:rPr lang="fr-FR" sz="1800" b="1" dirty="0"/>
              <a:t>Matrice Générique du bloc de compétences 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0F129D-BE3A-491C-9DCB-88B67D42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19" y="417443"/>
            <a:ext cx="10364098" cy="6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5B4C932C-C992-400E-B0BD-870523DC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563" y="0"/>
            <a:ext cx="10018713" cy="427383"/>
          </a:xfrm>
        </p:spPr>
        <p:txBody>
          <a:bodyPr>
            <a:normAutofit/>
          </a:bodyPr>
          <a:lstStyle/>
          <a:p>
            <a:r>
              <a:rPr lang="fr-FR" sz="1800" b="1" dirty="0"/>
              <a:t>Matrice Générique du bloc de compétences 1 - suite</a:t>
            </a: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AF577AF-E0A1-4849-A71A-78C79546C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" t="-1569" r="715" b="3035"/>
          <a:stretch/>
        </p:blipFill>
        <p:spPr>
          <a:xfrm>
            <a:off x="1789043" y="427383"/>
            <a:ext cx="10217426" cy="62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1E047BBD-535F-4B34-BC21-7A5CE1AAC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444247"/>
              </p:ext>
            </p:extLst>
          </p:nvPr>
        </p:nvGraphicFramePr>
        <p:xfrm>
          <a:off x="879987" y="904568"/>
          <a:ext cx="10432026" cy="580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que 4">
            <a:extLst>
              <a:ext uri="{FF2B5EF4-FFF2-40B4-BE49-F238E27FC236}">
                <a16:creationId xmlns:a16="http://schemas.microsoft.com/office/drawing/2014/main" xmlns="" id="{AA8F55DD-C4B7-4D62-A4B7-CE591B4C6A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082887"/>
            <a:ext cx="1653309" cy="843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911C1-8E21-464C-966B-9A6E95D7C185}"/>
              </a:ext>
            </a:extLst>
          </p:cNvPr>
          <p:cNvSpPr/>
          <p:nvPr/>
        </p:nvSpPr>
        <p:spPr>
          <a:xfrm>
            <a:off x="2828059" y="152400"/>
            <a:ext cx="6535881" cy="53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b="1" dirty="0"/>
              <a:t>Activités et compétences du baccalauréat </a:t>
            </a:r>
            <a:r>
              <a:rPr lang="fr-FR" sz="2000" b="1" dirty="0" err="1"/>
              <a:t>AGOrA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07511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xmlns="" id="{A1C95413-84F0-45E6-8446-15756A528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759332"/>
              </p:ext>
            </p:extLst>
          </p:nvPr>
        </p:nvGraphicFramePr>
        <p:xfrm>
          <a:off x="1368399" y="293329"/>
          <a:ext cx="10823601" cy="270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DF76DDF2-2EE5-4443-B6DB-CE73959B1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660050"/>
              </p:ext>
            </p:extLst>
          </p:nvPr>
        </p:nvGraphicFramePr>
        <p:xfrm>
          <a:off x="1208049" y="2997200"/>
          <a:ext cx="10823600" cy="279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20FF103F-19E4-4C07-9845-1A2DBF8A1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082887"/>
            <a:ext cx="1653309" cy="8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B3B23E8-3134-45C6-B178-4C716E2F12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332" y="777194"/>
            <a:ext cx="7046699" cy="44390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582BF4B-8CE3-4760-8FDF-5C91A8716A63}"/>
              </a:ext>
            </a:extLst>
          </p:cNvPr>
          <p:cNvSpPr txBox="1"/>
          <p:nvPr/>
        </p:nvSpPr>
        <p:spPr>
          <a:xfrm>
            <a:off x="1510163" y="3383420"/>
            <a:ext cx="3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Épreuve rattachée au pôle 2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443439A-D17B-4A99-93E1-D046AF2F07A0}"/>
              </a:ext>
            </a:extLst>
          </p:cNvPr>
          <p:cNvSpPr txBox="1"/>
          <p:nvPr/>
        </p:nvSpPr>
        <p:spPr>
          <a:xfrm>
            <a:off x="1510163" y="4398369"/>
            <a:ext cx="3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Épreuve rattachée au pôle 1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F85ED68-C58D-4B2B-B5C6-E1880FFD13F8}"/>
              </a:ext>
            </a:extLst>
          </p:cNvPr>
          <p:cNvSpPr txBox="1"/>
          <p:nvPr/>
        </p:nvSpPr>
        <p:spPr>
          <a:xfrm>
            <a:off x="1510163" y="4767701"/>
            <a:ext cx="3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Épreuve rattachée au pôle 3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4AFB984-351E-4178-985D-9760ED4D5496}"/>
              </a:ext>
            </a:extLst>
          </p:cNvPr>
          <p:cNvSpPr txBox="1"/>
          <p:nvPr/>
        </p:nvSpPr>
        <p:spPr>
          <a:xfrm>
            <a:off x="2522789" y="5477165"/>
            <a:ext cx="3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Sous-Épreuve E31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6E85690-C4EC-4F0A-A89E-DA127FA29E42}"/>
              </a:ext>
            </a:extLst>
          </p:cNvPr>
          <p:cNvSpPr txBox="1"/>
          <p:nvPr/>
        </p:nvSpPr>
        <p:spPr>
          <a:xfrm>
            <a:off x="2522789" y="5763038"/>
            <a:ext cx="4698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Dossier professionnel construit par l’apprenant, prenant appui sur des réalisations en formation mais aussi en PFMP relevant du pôle 1.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24DFEF9-69EE-4401-AD8C-68B37E1488B7}"/>
              </a:ext>
            </a:extLst>
          </p:cNvPr>
          <p:cNvSpPr txBox="1"/>
          <p:nvPr/>
        </p:nvSpPr>
        <p:spPr>
          <a:xfrm>
            <a:off x="7329600" y="5477165"/>
            <a:ext cx="330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Sous-Épreuve E32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B68F2E5-B9D2-4EAB-B8D0-ACC04A7B6A6B}"/>
              </a:ext>
            </a:extLst>
          </p:cNvPr>
          <p:cNvSpPr txBox="1"/>
          <p:nvPr/>
        </p:nvSpPr>
        <p:spPr>
          <a:xfrm>
            <a:off x="7329600" y="5765008"/>
            <a:ext cx="535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Dossier professionnel construit par l’apprenant, prenant appui sur des réalisations en formation </a:t>
            </a:r>
          </a:p>
          <a:p>
            <a:r>
              <a:rPr lang="fr-FR" dirty="0"/>
              <a:t>mais aussi en PFMP relevant du Pôle 3.				</a:t>
            </a:r>
          </a:p>
        </p:txBody>
      </p:sp>
      <p:pic>
        <p:nvPicPr>
          <p:cNvPr id="11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6A9385-BEB3-4C16-BE10-D1207C1B9DD3}"/>
              </a:ext>
            </a:extLst>
          </p:cNvPr>
          <p:cNvSpPr/>
          <p:nvPr/>
        </p:nvSpPr>
        <p:spPr>
          <a:xfrm>
            <a:off x="2760120" y="131577"/>
            <a:ext cx="760614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/>
              <a:t>Définition des épreuves d’examen du baccalauréat </a:t>
            </a:r>
            <a:r>
              <a:rPr lang="fr-FR" b="1" dirty="0" err="1"/>
              <a:t>AGOrA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9698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34">
            <a:extLst>
              <a:ext uri="{FF2B5EF4-FFF2-40B4-BE49-F238E27FC236}">
                <a16:creationId xmlns:a16="http://schemas.microsoft.com/office/drawing/2014/main" xmlns="" id="{2B62B9B4-F8C4-420D-BB3F-E540E04A64CB}"/>
              </a:ext>
            </a:extLst>
          </p:cNvPr>
          <p:cNvSpPr/>
          <p:nvPr/>
        </p:nvSpPr>
        <p:spPr>
          <a:xfrm>
            <a:off x="3058227" y="1230086"/>
            <a:ext cx="7664202" cy="536377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7556052-E4B2-486F-B14B-7BE045039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17235" r="19254" b="14490"/>
          <a:stretch/>
        </p:blipFill>
        <p:spPr>
          <a:xfrm>
            <a:off x="3854336" y="1482710"/>
            <a:ext cx="5761912" cy="48585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2FDEF61-C2D4-4CAD-9BB8-B6731353FA99}"/>
              </a:ext>
            </a:extLst>
          </p:cNvPr>
          <p:cNvSpPr txBox="1"/>
          <p:nvPr/>
        </p:nvSpPr>
        <p:spPr>
          <a:xfrm>
            <a:off x="1078513" y="3211287"/>
            <a:ext cx="2252515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Activités simulées </a:t>
            </a:r>
            <a:b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ou réelles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Compétences 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Savoirs associés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F29E07C-DAC2-4EEA-B0A4-64F500F2EBA4}"/>
              </a:ext>
            </a:extLst>
          </p:cNvPr>
          <p:cNvSpPr txBox="1"/>
          <p:nvPr/>
        </p:nvSpPr>
        <p:spPr>
          <a:xfrm>
            <a:off x="3983842" y="6137133"/>
            <a:ext cx="581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Socle commun 3C   : de C</a:t>
            </a:r>
            <a:r>
              <a:rPr lang="fr-FR" sz="1200" b="1" dirty="0"/>
              <a:t>onnaissances, de Compétences et de Culture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C767FF3-41F6-4993-892E-9B8A0B8D4FE4}"/>
              </a:ext>
            </a:extLst>
          </p:cNvPr>
          <p:cNvSpPr txBox="1"/>
          <p:nvPr/>
        </p:nvSpPr>
        <p:spPr>
          <a:xfrm>
            <a:off x="9713794" y="4474029"/>
            <a:ext cx="125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Seconde </a:t>
            </a:r>
          </a:p>
          <a:p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Bac Pro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416639A1-2D73-48CB-952C-77D97CB58761}"/>
              </a:ext>
            </a:extLst>
          </p:cNvPr>
          <p:cNvCxnSpPr>
            <a:cxnSpLocks/>
          </p:cNvCxnSpPr>
          <p:nvPr/>
        </p:nvCxnSpPr>
        <p:spPr>
          <a:xfrm flipH="1" flipV="1">
            <a:off x="9601201" y="4158343"/>
            <a:ext cx="15047" cy="99470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5991F6E-B91C-47F0-87EE-29E020156708}"/>
              </a:ext>
            </a:extLst>
          </p:cNvPr>
          <p:cNvSpPr txBox="1"/>
          <p:nvPr/>
        </p:nvSpPr>
        <p:spPr>
          <a:xfrm>
            <a:off x="9622970" y="3211287"/>
            <a:ext cx="105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Première </a:t>
            </a:r>
          </a:p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Bac Pro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E5CDC6C0-239C-47B4-8C01-B26C19F1389E}"/>
              </a:ext>
            </a:extLst>
          </p:cNvPr>
          <p:cNvCxnSpPr/>
          <p:nvPr/>
        </p:nvCxnSpPr>
        <p:spPr>
          <a:xfrm flipH="1" flipV="1">
            <a:off x="9568543" y="2939143"/>
            <a:ext cx="25648" cy="86521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3A848FB-C242-481B-A44B-263465F88671}"/>
              </a:ext>
            </a:extLst>
          </p:cNvPr>
          <p:cNvSpPr txBox="1"/>
          <p:nvPr/>
        </p:nvSpPr>
        <p:spPr>
          <a:xfrm>
            <a:off x="9697098" y="1795818"/>
            <a:ext cx="9709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Terminale</a:t>
            </a:r>
          </a:p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Bac Pro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CC923490-28DE-4629-B2C4-A53E4F68DC81}"/>
              </a:ext>
            </a:extLst>
          </p:cNvPr>
          <p:cNvCxnSpPr>
            <a:cxnSpLocks/>
          </p:cNvCxnSpPr>
          <p:nvPr/>
        </p:nvCxnSpPr>
        <p:spPr>
          <a:xfrm flipH="1" flipV="1">
            <a:off x="9577718" y="1447029"/>
            <a:ext cx="12596" cy="118731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Graphique 19">
            <a:extLst>
              <a:ext uri="{FF2B5EF4-FFF2-40B4-BE49-F238E27FC236}">
                <a16:creationId xmlns:a16="http://schemas.microsoft.com/office/drawing/2014/main" xmlns="" id="{2EE25B13-424F-46E1-AEB6-91DECFC42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960317"/>
            <a:ext cx="1893455" cy="9664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DA452F-90E6-46BA-A0D7-9F71D08B1105}"/>
              </a:ext>
            </a:extLst>
          </p:cNvPr>
          <p:cNvSpPr/>
          <p:nvPr/>
        </p:nvSpPr>
        <p:spPr>
          <a:xfrm>
            <a:off x="1893455" y="210202"/>
            <a:ext cx="9391072" cy="601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b="1" dirty="0"/>
              <a:t>Construction de la professionnalisation de l’élève du baccalauréat </a:t>
            </a:r>
            <a:r>
              <a:rPr lang="fr-FR" sz="2000" b="1" dirty="0" err="1"/>
              <a:t>AGOrA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0359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F7BC45BF-AEF5-44B5-A179-A17E09E41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432192"/>
              </p:ext>
            </p:extLst>
          </p:nvPr>
        </p:nvGraphicFramePr>
        <p:xfrm>
          <a:off x="1556657" y="664028"/>
          <a:ext cx="10189028" cy="619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2ECF8A-DB34-492E-BB64-52E039DC9B3C}"/>
              </a:ext>
            </a:extLst>
          </p:cNvPr>
          <p:cNvSpPr/>
          <p:nvPr/>
        </p:nvSpPr>
        <p:spPr>
          <a:xfrm>
            <a:off x="1839985" y="1566300"/>
            <a:ext cx="8696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La</a:t>
            </a:r>
            <a:r>
              <a:rPr lang="fr-FR" dirty="0"/>
              <a:t> durée des PFMP est de </a:t>
            </a:r>
            <a:r>
              <a:rPr lang="fr-FR" b="1" dirty="0"/>
              <a:t>22 semaines </a:t>
            </a:r>
            <a:r>
              <a:rPr lang="fr-FR" dirty="0"/>
              <a:t>sur le cycle de 3 ans.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A362F9-5830-40E6-9D6F-C0EFD624777E}"/>
              </a:ext>
            </a:extLst>
          </p:cNvPr>
          <p:cNvSpPr/>
          <p:nvPr/>
        </p:nvSpPr>
        <p:spPr>
          <a:xfrm>
            <a:off x="1839985" y="709648"/>
            <a:ext cx="986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Les périodes de formation en milieu professionnel doivent permettre d’acquérir ou d’approfondir des compétences professionnelles en situation réelle de travail et d’améliorer la connaissance du milieu professionnel et de l’emploi.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A2C831-4DE6-4B0B-8D0B-3E6061400712}"/>
              </a:ext>
            </a:extLst>
          </p:cNvPr>
          <p:cNvSpPr/>
          <p:nvPr/>
        </p:nvSpPr>
        <p:spPr>
          <a:xfrm>
            <a:off x="1839985" y="1951652"/>
            <a:ext cx="956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secteurs d’activités dans lesquels l’apprenant peut inscrire ses PFMP sont larges et permettent :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6782F27B-3306-4128-B62F-B36845ED368B}"/>
              </a:ext>
            </a:extLst>
          </p:cNvPr>
          <p:cNvSpPr/>
          <p:nvPr/>
        </p:nvSpPr>
        <p:spPr>
          <a:xfrm>
            <a:off x="968386" y="3620121"/>
            <a:ext cx="3760150" cy="1720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 rencontrer des situations professionnelles réelles, nécessitant une adaptation à l’imprévu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28D0833E-10AD-41EF-8DF9-AA8D142283E0}"/>
              </a:ext>
            </a:extLst>
          </p:cNvPr>
          <p:cNvSpPr/>
          <p:nvPr/>
        </p:nvSpPr>
        <p:spPr>
          <a:xfrm>
            <a:off x="4562764" y="2337004"/>
            <a:ext cx="3860245" cy="172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 traverser les trois pôles par la diversité des lieux d’accueil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17FF4475-49A8-4941-90F5-9DD641A2D9D8}"/>
              </a:ext>
            </a:extLst>
          </p:cNvPr>
          <p:cNvSpPr/>
          <p:nvPr/>
        </p:nvSpPr>
        <p:spPr>
          <a:xfrm>
            <a:off x="8539249" y="3101323"/>
            <a:ext cx="3478138" cy="143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 travailler les compétences rédactionnelles indispensable à son insertion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7DD4F575-D2D9-4F23-9690-3A5B72134C47}"/>
              </a:ext>
            </a:extLst>
          </p:cNvPr>
          <p:cNvSpPr/>
          <p:nvPr/>
        </p:nvSpPr>
        <p:spPr>
          <a:xfrm>
            <a:off x="4717783" y="4634382"/>
            <a:ext cx="4183610" cy="1857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 s’immerger dans des contextes variés et plus ou moins complexes en gestion, transport ou logistique.</a:t>
            </a:r>
          </a:p>
        </p:txBody>
      </p:sp>
      <p:pic>
        <p:nvPicPr>
          <p:cNvPr id="12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B5E2C8-CF54-4E40-B4E0-ED836D0BEB20}"/>
              </a:ext>
            </a:extLst>
          </p:cNvPr>
          <p:cNvSpPr/>
          <p:nvPr/>
        </p:nvSpPr>
        <p:spPr>
          <a:xfrm>
            <a:off x="1839985" y="1865"/>
            <a:ext cx="9611591" cy="497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b="1" dirty="0"/>
              <a:t>Les périodes de formation en milieu professionnel du baccalauréat </a:t>
            </a:r>
            <a:r>
              <a:rPr lang="fr-FR" sz="2000" b="1" dirty="0" err="1"/>
              <a:t>AGOrA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5005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21BBFF1E-639B-4541-A658-ECDDAFD5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48" y="228601"/>
            <a:ext cx="10018713" cy="727364"/>
          </a:xfrm>
        </p:spPr>
        <p:txBody>
          <a:bodyPr>
            <a:normAutofit/>
          </a:bodyPr>
          <a:lstStyle/>
          <a:p>
            <a:r>
              <a:rPr lang="fr-FR" sz="2800" b="1" dirty="0"/>
              <a:t>4. Présentation du PADLET développé par le  CERPEG</a:t>
            </a:r>
          </a:p>
        </p:txBody>
      </p:sp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xmlns="" id="{ADF5FA87-6404-445B-9427-3A2DE961C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7" t="18012" r="3858" b="25691"/>
          <a:stretch/>
        </p:blipFill>
        <p:spPr>
          <a:xfrm>
            <a:off x="1681018" y="1498600"/>
            <a:ext cx="9894744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88908-60F2-4E97-B5A5-17159F41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F7FB7EE1-12D3-4516-98D1-735CDB5D5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9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655B003-1428-4B41-B301-FEFF12147C27}"/>
              </a:ext>
            </a:extLst>
          </p:cNvPr>
          <p:cNvSpPr txBox="1"/>
          <p:nvPr/>
        </p:nvSpPr>
        <p:spPr>
          <a:xfrm>
            <a:off x="1616278" y="352338"/>
            <a:ext cx="1040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/>
              <a:t>5. Une foire aux questions pour répondre à vos interrogations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19A4B9-D5BB-4A95-8A99-C827FB88FD39}"/>
              </a:ext>
            </a:extLst>
          </p:cNvPr>
          <p:cNvSpPr txBox="1"/>
          <p:nvPr/>
        </p:nvSpPr>
        <p:spPr>
          <a:xfrm>
            <a:off x="1549167" y="1535185"/>
            <a:ext cx="93453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L’équipe de formateurs met en place une FAQ via une adresse email :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agora.faq@ac-strasbourg.fr</a:t>
            </a:r>
            <a:r>
              <a:rPr lang="fr-FR" dirty="0"/>
              <a:t> </a:t>
            </a:r>
          </a:p>
          <a:p>
            <a:endParaRPr lang="fr-FR" dirty="0"/>
          </a:p>
          <a:p>
            <a:pPr algn="just"/>
            <a:r>
              <a:rPr lang="fr-FR" dirty="0"/>
              <a:t>Cette adresse mail permettra de recueillir toutes vos interrogations sur la mise en place du baccalauréat professionnel </a:t>
            </a:r>
            <a:r>
              <a:rPr lang="fr-FR" dirty="0" err="1"/>
              <a:t>AGOrA</a:t>
            </a:r>
            <a:r>
              <a:rPr lang="fr-FR" dirty="0"/>
              <a:t> et son articulation avec la famille des métiers GATL.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Pour des raisons d’organisation, merci de bien vouloir nous adresser vos questions et suggestions avant le 26 juin 2020.</a:t>
            </a:r>
          </a:p>
          <a:p>
            <a:endParaRPr lang="fr-FR" dirty="0"/>
          </a:p>
          <a:p>
            <a:pPr algn="just"/>
            <a:r>
              <a:rPr lang="fr-FR" dirty="0"/>
              <a:t>Un recensement sera effectué et nous produirons un document unique pour y répondre.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5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FCC731-EE87-473D-B510-4A173D9E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69" y="5711"/>
            <a:ext cx="10018713" cy="576261"/>
          </a:xfrm>
        </p:spPr>
        <p:txBody>
          <a:bodyPr>
            <a:normAutofit/>
          </a:bodyPr>
          <a:lstStyle/>
          <a:p>
            <a:r>
              <a:rPr lang="fr-FR" sz="2800" b="1" dirty="0"/>
              <a:t>6.Ressources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971E4B0-FE35-49AC-B19D-AF8E849B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525" y="1067274"/>
            <a:ext cx="6237970" cy="397669"/>
          </a:xfrm>
        </p:spPr>
        <p:txBody>
          <a:bodyPr/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Via: </a:t>
            </a:r>
            <a:r>
              <a:rPr lang="fr-FR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http://www.cerpeg</a:t>
            </a:r>
            <a:r>
              <a:rPr lang="fr-FR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.fr</a:t>
            </a:r>
            <a:r>
              <a:rPr lang="fr-FR" b="1" dirty="0">
                <a:solidFill>
                  <a:schemeClr val="tx1"/>
                </a:solidFill>
              </a:rPr>
              <a:t> puis </a:t>
            </a:r>
            <a:r>
              <a:rPr lang="fr-FR" b="1" dirty="0" err="1">
                <a:solidFill>
                  <a:srgbClr val="0070C0"/>
                </a:solidFill>
              </a:rPr>
              <a:t>m@gistère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BAFF1D8B-958C-473E-9E59-38053DA2D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3177" y="1492585"/>
            <a:ext cx="6096000" cy="397669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</a:rPr>
              <a:t>Via le site académique </a:t>
            </a:r>
            <a:r>
              <a:rPr lang="fr-FR" sz="1800" dirty="0">
                <a:solidFill>
                  <a:schemeClr val="tx1"/>
                </a:solidFill>
              </a:rPr>
              <a:t>:  </a:t>
            </a:r>
            <a:r>
              <a:rPr lang="fr-FR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https://magistere.education.fr/</a:t>
            </a:r>
            <a:endParaRPr lang="fr-FR" sz="1800" b="1" dirty="0">
              <a:solidFill>
                <a:srgbClr val="0070C0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E5DA51-7779-4982-AEEE-5856D0828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842" y="1514474"/>
            <a:ext cx="165100" cy="49625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935AEB80-E940-492B-9FE9-1BE0F14E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7331" y="2128659"/>
            <a:ext cx="10291232" cy="47035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b="1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600" b="1" dirty="0"/>
              <a:t>ACCOMPAGNEMENT DES ELEVES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6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        </a:t>
            </a:r>
            <a:r>
              <a:rPr lang="fr-FR" dirty="0"/>
              <a:t> </a:t>
            </a:r>
            <a:r>
              <a:rPr lang="fr-FR" sz="1600" dirty="0"/>
              <a:t>- </a:t>
            </a:r>
            <a:r>
              <a:rPr lang="fr-FR" sz="2200" dirty="0"/>
              <a:t>« </a:t>
            </a:r>
            <a:r>
              <a:rPr lang="fr-FR" sz="2200" u="sng" dirty="0"/>
              <a:t>Découverte de l’entretien d’explicitation </a:t>
            </a:r>
            <a:r>
              <a:rPr lang="fr-FR" sz="2200" dirty="0"/>
              <a:t>» Il s’agit de découvrir la technique du questionnement qui permet à l’élève de passer du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                                                                                          « pourquoi ?  » au « comment ? 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                                                                                          Formation de la DGESCO d’une durée d’ 1 heure avec une vidéo, fiche outils et 3 tests.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- « </a:t>
            </a:r>
            <a:r>
              <a:rPr lang="fr-FR" sz="2200" u="sng" dirty="0"/>
              <a:t>Organiser un débat pour construire des compétences </a:t>
            </a:r>
            <a:r>
              <a:rPr lang="fr-FR" sz="2200" dirty="0"/>
              <a:t>» Il s’agit de comprendre l’intérêt d’un débat et être capable de l’organiser et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                                                                                          de le mener. Formation de l’Académie de la Martinique. Durée : 2 heures.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- « </a:t>
            </a:r>
            <a:r>
              <a:rPr lang="fr-FR" sz="2200" u="sng" dirty="0"/>
              <a:t>Transformer la voie professionnelles </a:t>
            </a:r>
            <a:r>
              <a:rPr lang="fr-FR" sz="2200" dirty="0"/>
              <a:t>». Il  s’agit de formations composées de différents modules (la famille de métiers, la </a:t>
            </a:r>
            <a:r>
              <a:rPr lang="fr-FR" sz="2200" dirty="0" err="1"/>
              <a:t>co</a:t>
            </a:r>
            <a:r>
              <a:rPr lang="fr-FR" sz="2200" dirty="0"/>
              <a:t>-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                                                                                           intervention, renforcer les usages du numérique, la réalisation du chef d’œuvre …)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                                                                                           Aucune durée de formation indiquée ; modules ouverts progressivement.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- « </a:t>
            </a:r>
            <a:r>
              <a:rPr lang="fr-FR" sz="2200" u="sng" dirty="0"/>
              <a:t>Développer ses compétences numériques avec </a:t>
            </a:r>
            <a:r>
              <a:rPr lang="fr-FR" sz="2200" u="sng" dirty="0" err="1"/>
              <a:t>Pix</a:t>
            </a:r>
            <a:r>
              <a:rPr lang="fr-FR" sz="2200" u="sng" dirty="0"/>
              <a:t> </a:t>
            </a:r>
            <a:r>
              <a:rPr lang="fr-FR" sz="2200" dirty="0"/>
              <a:t>». Il s’agit d’une auto-formation avec des ressources permettant de connaitre la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                                                                                            plateforme </a:t>
            </a:r>
            <a:r>
              <a:rPr lang="fr-FR" sz="2200" dirty="0" err="1"/>
              <a:t>Pix</a:t>
            </a:r>
            <a:r>
              <a:rPr lang="fr-FR" sz="2200" dirty="0"/>
              <a:t> d’évaluation en ligne et de certification des compétences numériques.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                                                                                                   Formation de l’Académie de Besançon. Durée : 3 heures.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2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2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                             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        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D8CDED-8118-4CF3-B0A8-3AF4593156A9}"/>
              </a:ext>
            </a:extLst>
          </p:cNvPr>
          <p:cNvSpPr/>
          <p:nvPr/>
        </p:nvSpPr>
        <p:spPr>
          <a:xfrm flipV="1">
            <a:off x="10103014" y="534509"/>
            <a:ext cx="350240" cy="53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20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D359EA-3CF1-4609-95F0-69E6578A7B42}"/>
              </a:ext>
            </a:extLst>
          </p:cNvPr>
          <p:cNvSpPr/>
          <p:nvPr/>
        </p:nvSpPr>
        <p:spPr>
          <a:xfrm>
            <a:off x="1775790" y="781878"/>
            <a:ext cx="9780241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fr-FR" sz="1600" b="1" dirty="0"/>
              <a:t>APPLICATIONS METIERS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400" b="1" dirty="0"/>
          </a:p>
          <a:p>
            <a:r>
              <a:rPr lang="fr-FR" sz="1400" b="1" dirty="0"/>
              <a:t>         </a:t>
            </a:r>
            <a:r>
              <a:rPr lang="fr-FR" sz="1400" dirty="0"/>
              <a:t>- « </a:t>
            </a:r>
            <a:r>
              <a:rPr lang="fr-FR" sz="1400" u="sng" dirty="0"/>
              <a:t>Principes d’acquisition des compétences dans les formations professionnelles </a:t>
            </a:r>
            <a:r>
              <a:rPr lang="fr-FR" sz="1400" dirty="0"/>
              <a:t>» Il s’agit comprendre le concept de</a:t>
            </a:r>
          </a:p>
          <a:p>
            <a:r>
              <a:rPr lang="fr-FR" sz="1400" dirty="0"/>
              <a:t>                                                                                                                      compétences et concevoir des situations d’apprentissage. </a:t>
            </a:r>
          </a:p>
          <a:p>
            <a:r>
              <a:rPr lang="fr-FR" sz="1400" dirty="0"/>
              <a:t>                                                                                                                      Formation DGSECO ; durée 30 minutes.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endParaRPr lang="fr-FR" sz="1400" dirty="0"/>
          </a:p>
          <a:p>
            <a:endParaRPr lang="fr-FR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b="1" dirty="0"/>
              <a:t>UTILISATION DU NUMERIQUE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400" b="1" dirty="0"/>
          </a:p>
          <a:p>
            <a:r>
              <a:rPr lang="fr-FR" sz="1400" b="1" dirty="0"/>
              <a:t>         </a:t>
            </a:r>
            <a:r>
              <a:rPr lang="fr-FR" sz="1400" dirty="0"/>
              <a:t>- «</a:t>
            </a:r>
            <a:r>
              <a:rPr lang="fr-FR" sz="1400" u="sng" dirty="0"/>
              <a:t>Conduire mes pratiques pédagogiques dans le cadre de la protection des données </a:t>
            </a:r>
            <a:r>
              <a:rPr lang="fr-FR" sz="1400" dirty="0"/>
              <a:t>» Il s’agit de différents modules qui</a:t>
            </a:r>
          </a:p>
          <a:p>
            <a:r>
              <a:rPr lang="fr-FR" sz="1400" dirty="0"/>
              <a:t>                                                                                                                      traitent les bonnes pratiques de l’hygiène numérique, de la violation et</a:t>
            </a:r>
          </a:p>
          <a:p>
            <a:r>
              <a:rPr lang="fr-FR" sz="1400" dirty="0"/>
              <a:t>                                                                                                                      protection des données, des acteurs de la protection des données, du droit</a:t>
            </a:r>
          </a:p>
          <a:p>
            <a:r>
              <a:rPr lang="fr-FR" sz="1400" dirty="0"/>
              <a:t>                                                                                                                      de chacun sur ses propres données personnelles.</a:t>
            </a:r>
          </a:p>
          <a:p>
            <a:r>
              <a:rPr lang="fr-FR" sz="1400" dirty="0"/>
              <a:t>                                                                                                                      Formation proposée par l’Académie d’Amiens ; durée 6H</a:t>
            </a:r>
          </a:p>
          <a:p>
            <a:endParaRPr lang="fr-FR" sz="1400" dirty="0"/>
          </a:p>
          <a:p>
            <a:r>
              <a:rPr lang="fr-FR" sz="1400" dirty="0"/>
              <a:t> </a:t>
            </a:r>
          </a:p>
          <a:p>
            <a:r>
              <a:rPr lang="fr-FR" sz="1400" dirty="0"/>
              <a:t>         - « </a:t>
            </a:r>
            <a:r>
              <a:rPr lang="fr-FR" sz="1400" u="sng" dirty="0"/>
              <a:t>Apprendre à collaborer et collaborer pour apprendre </a:t>
            </a:r>
            <a:r>
              <a:rPr lang="fr-FR" sz="1400" dirty="0"/>
              <a:t>» Il s’agit de 3 modules d’une durée totale de 6 heures abordant les</a:t>
            </a:r>
          </a:p>
          <a:p>
            <a:r>
              <a:rPr lang="fr-FR" sz="1400" dirty="0"/>
              <a:t>                                                                                                                      besoins élèves, le déroulement des activités en amont, l’organisation du</a:t>
            </a:r>
          </a:p>
          <a:p>
            <a:r>
              <a:rPr lang="fr-FR" sz="1400" dirty="0"/>
              <a:t>                                                                                                                      travail des élèves,  suivi de l’enseignant et son rôle dans l’apprentissage,</a:t>
            </a:r>
          </a:p>
          <a:p>
            <a:r>
              <a:rPr lang="fr-FR" sz="1400" dirty="0"/>
              <a:t>                                                                                                                      l’évaluation.                                                  </a:t>
            </a:r>
          </a:p>
          <a:p>
            <a:r>
              <a:rPr lang="fr-FR" sz="1400" dirty="0"/>
              <a:t>                                                                                                                      Auto-formation proposée par l’Académie de Dijon ; durée 6 H.</a:t>
            </a:r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9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41AD9C-1B18-4223-B55F-2DF1193A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2832103"/>
            <a:ext cx="10018713" cy="862444"/>
          </a:xfrm>
        </p:spPr>
        <p:txBody>
          <a:bodyPr>
            <a:normAutofit/>
          </a:bodyPr>
          <a:lstStyle/>
          <a:p>
            <a:r>
              <a:rPr lang="fr-FR" sz="2800" b="1" dirty="0"/>
              <a:t>7. Temps d’échange</a:t>
            </a:r>
          </a:p>
        </p:txBody>
      </p:sp>
      <p:pic>
        <p:nvPicPr>
          <p:cNvPr id="4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019800"/>
            <a:ext cx="164225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6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88908-60F2-4E97-B5A5-17159F41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38" y="140855"/>
            <a:ext cx="10018713" cy="1752599"/>
          </a:xfrm>
        </p:spPr>
        <p:txBody>
          <a:bodyPr/>
          <a:lstStyle/>
          <a:p>
            <a:r>
              <a:rPr lang="fr-FR" b="1" dirty="0"/>
              <a:t>Merci pour votre présence et participation !</a:t>
            </a:r>
            <a:br>
              <a:rPr lang="fr-FR" b="1" dirty="0"/>
            </a:br>
            <a:r>
              <a:rPr lang="fr-FR" b="1" dirty="0"/>
              <a:t>Bonne fin d’année scolaire …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F7FB7EE1-12D3-4516-98D1-735CDB5D5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10" r="1212"/>
          <a:stretch/>
        </p:blipFill>
        <p:spPr>
          <a:xfrm>
            <a:off x="0" y="1893454"/>
            <a:ext cx="12044218" cy="49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398B1C-A5A2-413B-BA9E-0F32829A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8" y="172832"/>
            <a:ext cx="10018713" cy="962025"/>
          </a:xfrm>
        </p:spPr>
        <p:txBody>
          <a:bodyPr/>
          <a:lstStyle/>
          <a:p>
            <a:r>
              <a:rPr lang="fr-FR" dirty="0"/>
              <a:t>Calendrier prévisionnel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58BE8A2-249C-420E-9ABB-D1F1F16A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840509"/>
            <a:ext cx="10412128" cy="5329381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23/06/2020 	Présentation générale BAC PRO </a:t>
            </a:r>
            <a:r>
              <a:rPr lang="fr-FR" dirty="0" err="1"/>
              <a:t>AGOrA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26/06/2020 	Date limite d’envoi des questions sur la FAQ </a:t>
            </a:r>
          </a:p>
          <a:p>
            <a:pPr marL="1524000" indent="0" defTabSz="425450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     agora.faq@ac-strasbourg.fr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Mi-juillet 	Publication des réponses à la FAQ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2020/2021 </a:t>
            </a:r>
          </a:p>
          <a:p>
            <a:pPr lvl="4"/>
            <a:r>
              <a:rPr lang="fr-FR" sz="1900" dirty="0"/>
              <a:t>Publication du nouveau Vademecum famille des métiers GATL</a:t>
            </a:r>
          </a:p>
          <a:p>
            <a:pPr lvl="4"/>
            <a:r>
              <a:rPr lang="fr-FR" sz="1900" dirty="0"/>
              <a:t>Formation « environnement numérique/digitalisation »</a:t>
            </a:r>
          </a:p>
          <a:p>
            <a:pPr lvl="4"/>
            <a:r>
              <a:rPr lang="fr-FR" sz="1900" dirty="0"/>
              <a:t>Formation « environnement comptable » </a:t>
            </a:r>
          </a:p>
          <a:p>
            <a:pPr lvl="4"/>
            <a:r>
              <a:rPr lang="fr-FR" sz="1900" dirty="0"/>
              <a:t>Formation « modalités des épreuves certificatives » </a:t>
            </a:r>
          </a:p>
          <a:p>
            <a:pPr lvl="4"/>
            <a:r>
              <a:rPr lang="fr-FR" sz="1900" dirty="0"/>
              <a:t>Formation « coloration du diplôme »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xmlns="" id="{F2E0FBAB-16F5-4C98-A323-5B73B4D86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771749"/>
            <a:ext cx="2262909" cy="11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8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EA52821-07ED-4BEC-8B82-AC75EDEB3A8F}"/>
              </a:ext>
            </a:extLst>
          </p:cNvPr>
          <p:cNvSpPr txBox="1"/>
          <p:nvPr/>
        </p:nvSpPr>
        <p:spPr>
          <a:xfrm>
            <a:off x="2250767" y="0"/>
            <a:ext cx="7856795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fr-FR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/>
              <a:t>CADRE RÈGLEMENTAIRE DU BACCALAUREAT </a:t>
            </a:r>
            <a:r>
              <a:rPr lang="fr-FR" dirty="0" err="1"/>
              <a:t>AGOrA</a:t>
            </a:r>
            <a:endParaRPr lang="fr-F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/>
              <a:t>RÉFORME ISSUE D’UNE CONCERTATION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dirty="0"/>
              <a:t>SPÉCIFICITÉS DU BACCALAURÉAT </a:t>
            </a:r>
            <a:r>
              <a:rPr lang="fr-FR" dirty="0" err="1"/>
              <a:t>AGOrA</a:t>
            </a:r>
            <a:endParaRPr lang="fr-FR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Définition des métiers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n w="3175" cmpd="sng">
                  <a:noFill/>
                </a:ln>
              </a:rPr>
              <a:t>Référentiels vers la matrice générique bloc de compétences</a:t>
            </a:r>
            <a:endParaRPr lang="fr-FR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Activités et compétences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Définition des épreuves d’examen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Construction de la professionnalité de l’élève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PFMP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PRÉSENTATION DU PADLET DÉVELOPPÉ PAR LE CERPEG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FAQ POUR RÉPONDRE À VOS INTERROGATIONS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RESSOURCES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TEMPS D’ ÉCHANGE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754B7E8-0BF4-48B9-8594-F9D7E728C899}"/>
              </a:ext>
            </a:extLst>
          </p:cNvPr>
          <p:cNvSpPr txBox="1"/>
          <p:nvPr/>
        </p:nvSpPr>
        <p:spPr>
          <a:xfrm>
            <a:off x="4621876" y="0"/>
            <a:ext cx="31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SOMMAIRE</a:t>
            </a:r>
            <a:endParaRPr lang="fr-FR" sz="1400" b="1" dirty="0"/>
          </a:p>
        </p:txBody>
      </p:sp>
      <p:pic>
        <p:nvPicPr>
          <p:cNvPr id="6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1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44877C-4C07-42F0-B65F-4C6151BF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00361"/>
            <a:ext cx="10018713" cy="1097345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/>
              <a:t>1. Cadre règlementaire du Baccalauréat </a:t>
            </a:r>
            <a:r>
              <a:rPr lang="fr-FR" sz="2800" b="1" dirty="0" err="1"/>
              <a:t>AGOrA</a:t>
            </a:r>
            <a:endParaRPr lang="fr-FR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1967B77-BB4B-4FD9-AFC4-3C015FB15C2E}"/>
              </a:ext>
            </a:extLst>
          </p:cNvPr>
          <p:cNvSpPr txBox="1"/>
          <p:nvPr/>
        </p:nvSpPr>
        <p:spPr>
          <a:xfrm>
            <a:off x="1484310" y="1523560"/>
            <a:ext cx="1047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création du Baccalauréat professionnel </a:t>
            </a:r>
            <a:r>
              <a:rPr lang="fr-FR" dirty="0" err="1"/>
              <a:t>AGOrA</a:t>
            </a:r>
            <a:r>
              <a:rPr lang="fr-FR" dirty="0"/>
              <a:t> s’inscrit dans la logique de  la réforme de la voie professionnelle. De nombreux diplômes ont été créés notamment les Baccalauréats Professionnels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37E5AC-AAFB-4188-B84D-95607899D922}"/>
              </a:ext>
            </a:extLst>
          </p:cNvPr>
          <p:cNvSpPr txBox="1"/>
          <p:nvPr/>
        </p:nvSpPr>
        <p:spPr>
          <a:xfrm>
            <a:off x="1484310" y="1106268"/>
            <a:ext cx="1047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Arrêté du 18 février 2020 paru le 3 mars 2020 JORF n°053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16125F4-7768-47A3-9871-78FF7A979652}"/>
              </a:ext>
            </a:extLst>
          </p:cNvPr>
          <p:cNvSpPr txBox="1"/>
          <p:nvPr/>
        </p:nvSpPr>
        <p:spPr>
          <a:xfrm>
            <a:off x="1565573" y="5469001"/>
            <a:ext cx="1047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session d’examen baccalauréat professionnel </a:t>
            </a:r>
            <a:r>
              <a:rPr lang="fr-FR" b="1" dirty="0" err="1"/>
              <a:t>AGOrA</a:t>
            </a:r>
            <a:r>
              <a:rPr lang="fr-FR" b="1" dirty="0"/>
              <a:t> - </a:t>
            </a:r>
            <a:r>
              <a:rPr lang="fr-FR" sz="2400" b="1" dirty="0"/>
              <a:t>2023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655B569-0BAC-463B-B424-012FFAFABE23}"/>
              </a:ext>
            </a:extLst>
          </p:cNvPr>
          <p:cNvSpPr txBox="1"/>
          <p:nvPr/>
        </p:nvSpPr>
        <p:spPr>
          <a:xfrm>
            <a:off x="2422931" y="5982564"/>
            <a:ext cx="85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Dernière session d’examen baccalauréat professionnel Gestion-Administration </a:t>
            </a:r>
            <a:r>
              <a:rPr lang="fr-FR" sz="2400" b="1" dirty="0"/>
              <a:t>2022</a:t>
            </a:r>
            <a:endParaRPr lang="fr-FR" b="1" dirty="0"/>
          </a:p>
        </p:txBody>
      </p:sp>
      <p:graphicFrame>
        <p:nvGraphicFramePr>
          <p:cNvPr id="10" name="Espace réservé du contenu 5">
            <a:extLst>
              <a:ext uri="{FF2B5EF4-FFF2-40B4-BE49-F238E27FC236}">
                <a16:creationId xmlns:a16="http://schemas.microsoft.com/office/drawing/2014/main" xmlns="" id="{715B88F8-E9C8-405A-B036-E688C96DC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7564"/>
              </p:ext>
            </p:extLst>
          </p:nvPr>
        </p:nvGraphicFramePr>
        <p:xfrm>
          <a:off x="1325675" y="2217851"/>
          <a:ext cx="10282746" cy="343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62A3300-F71C-4432-8771-3B9D2360A29B}"/>
              </a:ext>
            </a:extLst>
          </p:cNvPr>
          <p:cNvSpPr txBox="1"/>
          <p:nvPr/>
        </p:nvSpPr>
        <p:spPr>
          <a:xfrm>
            <a:off x="1879600" y="279400"/>
            <a:ext cx="981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2. Réforme issue d’une concertation </a:t>
            </a:r>
          </a:p>
        </p:txBody>
      </p:sp>
      <p:graphicFrame>
        <p:nvGraphicFramePr>
          <p:cNvPr id="7" name="Espace réservé du contenu 5">
            <a:extLst>
              <a:ext uri="{FF2B5EF4-FFF2-40B4-BE49-F238E27FC236}">
                <a16:creationId xmlns:a16="http://schemas.microsoft.com/office/drawing/2014/main" xmlns="" id="{C558F8EE-20D1-4958-9815-4AD2025F4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436842"/>
              </p:ext>
            </p:extLst>
          </p:nvPr>
        </p:nvGraphicFramePr>
        <p:xfrm>
          <a:off x="1449660" y="1237785"/>
          <a:ext cx="10526750" cy="454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7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1FDDA7-F3F8-4A2A-8509-C5507CA1B785}"/>
              </a:ext>
            </a:extLst>
          </p:cNvPr>
          <p:cNvSpPr/>
          <p:nvPr/>
        </p:nvSpPr>
        <p:spPr>
          <a:xfrm>
            <a:off x="2309091" y="775854"/>
            <a:ext cx="8442036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 startAt="3"/>
            </a:pPr>
            <a:r>
              <a:rPr lang="fr-FR" sz="2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Spécificités du Baccalauréat</a:t>
            </a:r>
          </a:p>
          <a:p>
            <a:pPr algn="ctr">
              <a:lnSpc>
                <a:spcPct val="150000"/>
              </a:lnSpc>
            </a:pPr>
            <a:endParaRPr lang="fr-FR" sz="28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1700213">
              <a:lnSpc>
                <a:spcPct val="150000"/>
              </a:lnSpc>
            </a:pPr>
            <a:r>
              <a:rPr lang="fr-FR" sz="4000" b="1" dirty="0"/>
              <a:t>A</a:t>
            </a:r>
            <a:r>
              <a:rPr lang="fr-FR" sz="4000" dirty="0"/>
              <a:t>ssistance à la</a:t>
            </a:r>
            <a:br>
              <a:rPr lang="fr-FR" sz="4000" dirty="0"/>
            </a:br>
            <a:r>
              <a:rPr lang="fr-FR" sz="4000" b="1" dirty="0"/>
              <a:t>G</a:t>
            </a:r>
            <a:r>
              <a:rPr lang="fr-FR" sz="4000" dirty="0"/>
              <a:t>estion des</a:t>
            </a:r>
            <a:br>
              <a:rPr lang="fr-FR" sz="4000" dirty="0"/>
            </a:br>
            <a:r>
              <a:rPr lang="fr-FR" sz="4000" b="1" dirty="0"/>
              <a:t>Or</a:t>
            </a:r>
            <a:r>
              <a:rPr lang="fr-FR" sz="4000" dirty="0"/>
              <a:t>ganisations et de leurs</a:t>
            </a:r>
            <a:br>
              <a:rPr lang="fr-FR" sz="4000" dirty="0"/>
            </a:br>
            <a:r>
              <a:rPr lang="fr-FR" sz="4000" b="1" dirty="0"/>
              <a:t>A</a:t>
            </a:r>
            <a:r>
              <a:rPr lang="fr-FR" sz="4000" dirty="0"/>
              <a:t>ctivités</a:t>
            </a:r>
            <a:endParaRPr lang="fr-FR" sz="4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3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927258608"/>
              </p:ext>
            </p:extLst>
          </p:nvPr>
        </p:nvGraphicFramePr>
        <p:xfrm>
          <a:off x="1317172" y="0"/>
          <a:ext cx="10570028" cy="638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que 2">
            <a:extLst>
              <a:ext uri="{FF2B5EF4-FFF2-40B4-BE49-F238E27FC236}">
                <a16:creationId xmlns:a16="http://schemas.microsoft.com/office/drawing/2014/main" xmlns="" id="{28397E99-28F5-4FBB-91FF-D2E060A84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" y="6068744"/>
            <a:ext cx="1681017" cy="857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A172F3-BF33-4341-A719-D0D8F667E6F3}"/>
              </a:ext>
            </a:extLst>
          </p:cNvPr>
          <p:cNvSpPr/>
          <p:nvPr/>
        </p:nvSpPr>
        <p:spPr>
          <a:xfrm>
            <a:off x="2722419" y="291440"/>
            <a:ext cx="7055426" cy="353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/>
              <a:t>Définition des Métiers du baccalauréat </a:t>
            </a:r>
            <a:r>
              <a:rPr lang="fr-FR" sz="2000" dirty="0" err="1"/>
              <a:t>AGOrA</a:t>
            </a:r>
            <a:endParaRPr lang="fr-F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53064779-FC1B-44A5-9404-B7724A46E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792098"/>
              </p:ext>
            </p:extLst>
          </p:nvPr>
        </p:nvGraphicFramePr>
        <p:xfrm>
          <a:off x="1327302" y="932684"/>
          <a:ext cx="10712297" cy="285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que 4">
            <a:extLst>
              <a:ext uri="{FF2B5EF4-FFF2-40B4-BE49-F238E27FC236}">
                <a16:creationId xmlns:a16="http://schemas.microsoft.com/office/drawing/2014/main" xmlns="" id="{829A80C2-11A5-4774-B45C-8EB26F5379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058936"/>
            <a:ext cx="1565573" cy="799064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/>
        </p:nvGraphicFramePr>
        <p:xfrm>
          <a:off x="1550020" y="3784600"/>
          <a:ext cx="10203365" cy="113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Chevron 11"/>
          <p:cNvSpPr/>
          <p:nvPr/>
        </p:nvSpPr>
        <p:spPr>
          <a:xfrm rot="5400000">
            <a:off x="6016085" y="507382"/>
            <a:ext cx="1282392" cy="1016991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60127" y="5586761"/>
            <a:ext cx="467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MATRICE GENERIQUE  BLOC DE COMPETENCES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633BBE-6324-4411-BE00-6F28706CA2C1}"/>
              </a:ext>
            </a:extLst>
          </p:cNvPr>
          <p:cNvSpPr/>
          <p:nvPr/>
        </p:nvSpPr>
        <p:spPr>
          <a:xfrm>
            <a:off x="1572324" y="395864"/>
            <a:ext cx="103148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Référentiels baccalauréat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AGOrA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vers la matrice générique d’un bloc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4123317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2812</TotalTime>
  <Words>854</Words>
  <Application>Microsoft Office PowerPoint</Application>
  <PresentationFormat>Personnalisé</PresentationFormat>
  <Paragraphs>199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Parallaxe</vt:lpstr>
      <vt:lpstr>     Nouveau Baccalauréat Professionnel Assistance à la Gestion des Organisations et de leurs Activités  </vt:lpstr>
      <vt:lpstr>Présentation PowerPoint</vt:lpstr>
      <vt:lpstr>Calendrier prévisionnel</vt:lpstr>
      <vt:lpstr>Présentation PowerPoint</vt:lpstr>
      <vt:lpstr>1. Cadre règlementaire du Baccalauréat AGOrA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Matrice Générique du bloc de compétences 1</vt:lpstr>
      <vt:lpstr>Matrice Générique du bloc de compétences 1 - suite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Présentation du PADLET développé par le  CERPEG</vt:lpstr>
      <vt:lpstr>Présentation PowerPoint</vt:lpstr>
      <vt:lpstr>6.Ressources</vt:lpstr>
      <vt:lpstr>Présentation PowerPoint</vt:lpstr>
      <vt:lpstr>7. Temps d’échange</vt:lpstr>
      <vt:lpstr>Merci pour votre présence et participation ! Bonne fin d’année scolaire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nouveau baccalauréat professionnel AGORA  Assistante à la Gestion des ORganisations et leurs Activités.</dc:title>
  <dc:creator>JEREMY SENABRE</dc:creator>
  <cp:lastModifiedBy>Formateur E.T.</cp:lastModifiedBy>
  <cp:revision>222</cp:revision>
  <cp:lastPrinted>2020-06-23T13:28:12Z</cp:lastPrinted>
  <dcterms:created xsi:type="dcterms:W3CDTF">2020-04-26T03:55:32Z</dcterms:created>
  <dcterms:modified xsi:type="dcterms:W3CDTF">2020-07-09T15:02:48Z</dcterms:modified>
</cp:coreProperties>
</file>