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615" autoAdjust="0"/>
    <p:restoredTop sz="86460" autoAdjust="0"/>
  </p:normalViewPr>
  <p:slideViewPr>
    <p:cSldViewPr>
      <p:cViewPr>
        <p:scale>
          <a:sx n="70" d="100"/>
          <a:sy n="70" d="100"/>
        </p:scale>
        <p:origin x="-122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C0B4CD5-8419-493A-9BEB-C0118082BEB3}" type="datetimeFigureOut">
              <a:rPr lang="fr-FR" smtClean="0"/>
              <a:pPr/>
              <a:t>26/05/2015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055593-9D71-4271-AAE7-F8EC9F21CB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26" name="AutoShape 2" descr="data:image/jpeg;base64,/9j/4AAQSkZJRgABAQAAAQABAAD/2wCEAAkGBxQTEhUUExQWFhUXGCIaGRgYGB8eGxwcIBweGxwdGxwbHiggHRsmGxweIjEhJykrLi8uHB8zODMsNygtLysBCgoKDg0OGxAQGywmICQyLCwsLywsLy8sLCwsNCwsLDQsNC8sLCwsLCwsLCwsLCwsLCwsLCwsLCwsLCwsLCwsLP/AABEIALYBFQMBIgACEQEDEQH/xAAcAAACAgMBAQAAAAAAAAAAAAAEBQMGAAIHAQj/xAA9EAACAQIEBQIEBAQFBAIDAAABAhEDIQAEEjEFIkFRYRNxBjKBkUKhsfAUI1LBB3LR4fEVM2KCQ5IksrP/xAAaAQADAQEBAQAAAAAAAAAAAAABAgMEAAUG/8QALhEAAgICAgEDAgUEAwEAAAAAAAECEQMhEjFBBFFhIjITcYGRwQUUsfBi0eFC/9oADAMBAAIRAxEAPwCGl/D1NSuNVVwJVhK8pDiJuTbuMAfEfBCMstHLoxUOzKpUqQCzEfN5Ye8Y9rcLrF9XpDWRPKwV+wKyQxEDcYNq8V9OlSVQXZQwZKrtO4InSwJO8Tt+uCEZLd/oPF7bK98FvXyyZliSrJB0uDpEhgeU9Dae8DC/L52qtRZYVABIiJ6Dp4nF8z+fy1ejXdU/hyUWKnzDWJgMAYKzA1AA3MxGOdU6r1GLOq0zp3URuw37/lhr5W6KrXQ94JWBAXlXUxAEQZmSd/rhjkqGWau9CsEVnQ6ar/1ACBqPKBHT273pegaj1INmXp2BFz+W3U4vfDPR4hlWoU1WnmKJ1IhLaQbSUJ5jTdfmU3Vr7YjOHF8jIo7sW/FXw9oYVKcupFo6jYgNEGw6YlrZ01KJoAnVQdKlPu6QQ69wVLK87xqHQDAfEcxmf4QZN6RIpsYY7lZixvOkljr8CxBMwZHMChVQ1kLooGl0/wC4e4bcQNoIk7XFxZJuG9jOVIf8L4s16AIspIJgKSJ3YmJtc2G+GmWd6afzqRLNzEkSoIuLiV5QoMwdpG2IMlkMqxcenVAKhlqqVCsrggxMkt8wMixHXrcMglGqNNCowenbUykypBADEETMyGX++M/9z+FLlQ2LuykZirWRZo6k9WowiowNMEgk6CsX3t2nxLrOLUpekFOpWgEHTq+W5mdVz7GRh3T4Y9NESjpIp8x0glSfGqSeXrzGb4q+ayD0PXr1S+jTyUqi82suLmAVYXO327Wx545H/BVf8hjXzC1EsGVwQQrElTMGCuoFWB62JH2xC9Gm8Ppdaic5RR88xDKCdUym0NH2OEOU4yjHQ0Pq5bfhUy06ouIMbDbxix8V4klCAZ9FDpI3kgWJBHWelrDbFJ4YqFIaopBObWnVUNJuOYhoOkxILLI/ZxVPiHOrqWkFcASxdlUEkQOQqoncz9MWE5b111LKowDIVEDqNJ0m41bienfYfivB6OkBhYUjyc41EDTq1KdMlQNxNzcjbFjjxlWyEXvZT2rSnqLUtO5sZjtMdYt/wUmYNlKEQJkj73uNvffCfP0aT5ct6hpg1mgsCQYWwMbCR7D88F1uHMuaqNJKhCV5pAbQIlO9zFu2NnFLZbigP4gpo4LKIJIJtuP3OEPDaQDOl9UFteoBVG0mRfp98PK2cLU6fqU5LMVbdCLhZgeD7YSZzJ6KjhZIQxcWjeQeotiqeqEnGySrSTUFC+oABBptP0236E37Y3NFGkCk2oEhQDF94O+q0mwHTEPDsvqJ0Mw2OmwBJmQDO4keIPtO+bquzK6lQBJSAAZJEiABIBt7A47zRmapjalQYlQoekzEASE5mBIi5BMew1XxZc0tRFJYj1QSuoGC4B0glSCdU26AAbm0VajxR3CjNA+mrE9JPXY7gG3/ALeMPMpm1NEm76SeWZKjcg99t1je/WJyTYEwfO8Xc6bEtMESLgLcibE+++JqKGoRDiOsnT0m5aP3OIWcO4JtqIkkC22xafEg+LnB1WoaaKSwuoMRtB02O3X2wFS1Rd5G63pEMGmpZZJVp0sQZ6hpBiZtIA2tvgHJcQ0lmQiCWUDRI0kE2mTYjpFxcYW1M6hIC7TB6j2M9ASf+N96eZVWW7aWkHlk6Z5gB0bdt7R7Y58hastnBK4zFF0VYqgakbSLkAiLyBqvax1AdCRhaMiK1dERmUOvMWgBou+kR8sgCPB7YbcC4aqgvTdl9Q2I5WtsrDTEqZO5jbrhhxT0aFMVIVmIb6Sw9Ro6DUbgf1ebSWRt0joy4iXh1qqpBWGAC9SpIgd9tpPQ4a8W0qeV5qNPeEU2AB2LFd79wNzNfymZ1V0UCJNx2Had79RJxs7hyy3MtMggQZMbzPMY732xVxaFluVh1KB8rldAJkSOknSIuI6Rf74k/wCoJUihVYBXblJJ5G2V1vCi10BgjaDAxX87X5StSwjUVYXBsDBEn6i1xYxeHOUgArMTCrIk6m82EC5HfqcLFLs5oJr06quwcnUDpIZWYgje9reeu+Mwbl8k9a1WjXZ1A5hT0kqwlQQTeBsR0t0xmGat9o5yS7K3lPihilNGpKxp6uYi5VvlAMWggxe9hjShVqV3ClJ1EQwF07mw2v8Ame+DeMUMvVSnSBpDMIIDUaoKVx+FdQB0Vf8AMBJt1GCfh3JmpSU0KyI+oq9Ko0OI7MxNiIEAKdxeIw8mlG+h6XgO4hQfLU2ovT5JAWpMCqYDErIjfULnYYkoZWgVBqKlKQZOosYDfiUAgXvIPfC2vwPNVvSLVEMciq1VdYkluaOWCtxckWGFtTNNRrFKhAKGH0sCCJAPykqWsI7bEdoTjzVKW/gbm2qG+aylGSFXS2orZtYImxWTERzWvzYY/DGSp06rKgFWqWDKARqW0mzEEEWNpIjoJwPxVqb5enUARReQY1ltWldJAkrbfYcxwpyHEvxUwVcMGUzBU3AgWNz57fTkuUaJt0dD+Is7QpmKy7qXlCC6iSGeVIOkSLjbfvFa41wxDSDUqj6alNWSSAJIDTIXeLR2nzgbifGGKJXprGYEh6bIrKpcqCwVhdGUPyg2JPSI2zuWU06FREMafTKTK021MRb/ANmUNGyxvYrwlCOmLLoj4dmlostB67VGCl1hdOlgNuxRgLgkkFZ74ccNrPQSma1RAY066XNTMEDTKkqGkgEGLE6RF8JeIZz1BTWrTCaahVGEgyeSIPQz+WPPhUvRZtR1hlL1gwGnTTB0Ai/N6jiCIIg9jL8XkjsDd6Zac98WVaQK+oDcGbA72W1yO5gnp0nBZ+IQ2T1Zr+bUqqzBEPMNPKGTqOhne/vijcc4smaUmikNoLhQORtLDWLmQ6zItEDzeVhrFOoghkpekxaNT6G0sRcW1TMC5B9sJH00I9odTa7ZFkhT9bV/MKaSWpG5m5Pe8RC95m8gt6qZjMisrKxpOpddViWCiPljSCzC3k7xZVwPhtf1yUUlBN5AAa0EhiDN52jfyMXD4fzILVKasCVbnFjpIJtIsd/IxrtS0ilqhjwrJ5n06NFSgKKNbXAsCTHL1axHY4d1ctoSSRq623P3/cY2y4gTjasyAnVDggddiB0/fTFseKMLfkRibiHBMrmU0VqQiZhJWW21SpF4tfCLiPwipqvVp1nGpdOhoIHKFBWIIsvnfFw0UT+Jl9/z2GIzw0sOVgf+Y/MQfrh3BM7kzk3EOD5mlRC6lrMrkm+o6Y5Z1Qbf6YUc1U1kK6NILH7Asep2j7++Op56gA0PSUkG9jq+4YY53x+kfVryAV9IsLdV0yCf7e2JZMcY7Q0JtiXhdKD/ANxQTe45o8dBFvt4wRTqAlipLuIiFMtuQNUWNu0fnhbTphyhsuoNMmwvBud8F0yolPUG+m0bz1tay7ibHEpLdizSIU0C8QR0JkyYsdovPT3w5y/F7aToU/8AjAgxHeJjxiKvl2HMBT0+8aQTJ3+YA2scCLTVTzr9VJINzBBER4GFeya9y15QZYrNR5cgyxIXY9gDBBFzexFhEhTxGo5Uln5QeRmkHTMgN0m4ONvQypuxZdKcyneVG4kz4K2JtHWElPOlZKMT0k8tu/tAiNrjBSKfka0aa6hKzH9Mx+X64f5bJ1hKwpcAPpka4OkC3U3/ANRgHhdcVKml6i01jUSzC5HRbxqM7n74v3w9Qy9NVBaWUQzX1CG/DPMATe308zyyrtBbroSUsnX0AvppoQb1KmkCe6g6gTciLkAnzgzhmVD0zQ/icuz6ppAEzqIOtSHRRodbe8TON+N1fVp+nUZ10OQ15BVkMAXvBRSD3g7Yp3D8izODTewIIMHUsGxYAyI3sTGOUFTfQt2WBOD1qeaovpPpAkyIIB0tbUtiOoM398AcKXQqioTIHzbTaSrdrmx/2gzhvEWNaUbRWBh+bkqjZl3hSSTeAD4M4B4jlalJ4ioADZu6m4t32BHcHtilviJWyTiOYA5iw9QAwF3VZsCTcmJO9pg9MT/D9H+L1a6XIqyagkC0zaGDHrYA2O9hhTSy7VHc1XCLB1tudNoAEwTNgPGLRw3P/wAnLnLUX00cyV0JqZipQGW0i5Kl56T9MLtIokm6C6WcokaKvpulO1L1CyFV7DSTIsN7gz3jGYW1/hqqK9ZdKQG5TrWSpnSWAaQYixAx7iDxy9/2O60c8o5AtV9GoCpMkNaNiQSSwGnrIN+l8G0M4ctmXChnEAMOsgzqiSNW9/OHfBFr5miagqK6o0VFIhriRBEWa94gX8ketVQujorBmqaBVJCnTbeVKsRsCDsPMY1OVuh9VTDM9xynpoiiW50VQxEaV1aYJ6trWAJgRIwqymWpuRIIdtlbY223mI6e/wBCKWWelTINNHCORYgtoPOjKe4cN0/FtiDhufKg1UJmkeUMdRZrga5O/W0bDYHCxgorRNLQx4s9OjpolRUqUluotpB5iAIPWSe3KN1JK8ZP1J1EKrERABM3hTJhhFo//XEKF2Pz69XNqIAKkteC3mfsfEOOGhRNNizmZLzBvaLRy7j6YKVCs1p1StSmFYiZtphjEAwGNyCJESJHb5mGUpigazDSVBQaJOkq/MJibaQzDlBkDYTIVTiNRKhKgBJEtpkgT11TCwItthn8QJ6uQpVEgM/pNW0jf+WwVgOhJIH0PjAkBIkzvBKdSWRnZLGkwO7aQ4VxFu0Wki2Jq/DEUoACtFpLyttbH5ixM+mNTC4jnYyZst+GeN+gjVKgLiRTZNixMNqE2DrDQepPnFhz3GMqFANTVTZFaFEtoNwWvChgOp3Eb4nPmujmJcpw2k1WiVpgI7MDa5BVlLAdrAfYdMR1OFNXcVE1oLrpj8AsARa3kmJk9Thzww0qrfxWWpjWZ0FhEhC0MBsCzEgEj72lJU4nmauo+mqod1ItMQZ7noTv3npJzaW2DoA4hxFSlRHXmgqy7FysjmMTJvsI/XDv/DanSGoKroLO3XZfpA2BH2x5V4dl8wyhqpFU05MCF5RdipmPviT/AA+q01qMdYKlSoudLXvOw9vfD45KWvHY8JPo6IcuGTlqEAmBKmbb/piNuGWMOhPS8YmyNQMytJmCJk7fuPthrHkY345uUU2F7EDZKqNgp+x/XGpFVY/lm20X/Wca5zM1v4wIINEmCDp6r2N9/wBcNvSHb7GP0w/IMo0VPPqdRJUie4OKFxukfXrgGzUjbqG0Wt2PfHW+NL/Ib6RJn8Q745PxlV/jGFtfotbrBQR4gR+eEyu4hx9lPzCnTSLA6ucdjMj+0/fG2fzPcIw2HfTFgCbx/wAYIooGp05YBQWubyOUQD+c+MLcwqoVgagVnVsfH/GIrY01ZLlM4tg+uwiQelrQeliPrgxMw9MamBsRcm0doGx8zhXRaCrsLGWgWFrf2nHtbiVR55m5rSd4t1weNslQVxRb6wCAe7Em5JMk736ycACoVNrg9O2PXzTkhWMif0/tjKyBbyb7R9v39MMlWmOT5GoNasxG/NIMAbdPBt5xda1HSadIsCDuCZEarFukzH6dMVjg2WJUlqYZTIDBoOroDqOmd9l98XA5plqElOUlmuRpOwgGSWEmDuLfdJ9iSex4KgrUFRQC6EFdJHMtydJgywBMd9pnFNpEpVUIRTBJEkaWH9UkCJAHQHfDPNPQlSmZ/h6pkLqE0gdQMa1upGkwSIuDbAvxDka3/fKDXpBrKIKttFamwBD0id/6CegNljvT7OigjICgbs+shgp0rzsCZuQ0qTG9xh1lqAqESzDSsh1IBVJIiDusjr/5RtpNf4dmFYARy7GAQY23636gjphzmMsKGl6ZPIdI0m5MEMxB2BN/eMLbsWRLmOC04511GQxpUz852BZrhVIGyjubTYXN5hzl8zSoqqIq03RaIKzz6HDMCS5hgTqnbBGYztGjVNM1NWzqpmzbggwQrbHttuLA9GSolRpYsKTq7KOYyCwlQDFTUqk2g7jqMDt2FS49h3whlfXoioTDhRTYf5C2k38GP/XGYU/D3FzSRtCtzN20m20h2Eb9AOuMwu1p/wCSkc0GrdlWp/DNP+FzAy7lqoenUQTFRdAcMrrsfmMMNyVB0yJr7531yKdQmyyrgE3sxIWf6QevfvGLBwDKKjpUYuzK6hCH0aZ3IIAZpG62IEzhrn8i9Gu2hRDsZUqRRqajPITIWpBgoSJJJW/Li6e9i8hCjzlRQ1U6oJFNaiNBU/8Axhk+YHWAvsffEOco0qFM0mIqtTHMgP4yQG1sLKw+UKpJhYJUnCqnlyM5TDZf0pqA6ObSIaTE3iBtP+mJMhkKlSk7gFkZoqNYQehgmdIY3PmbYZo5IZcIrNmHUATpQnSBpVAG7CwA3m43m+/tXiYp1Cpk/wAuSV2EhTKzB2gwdx74D4VmmXL5lVA+RUEby78xnsUm21j5xlHh7IdTLpEm8TC7aovb+074TpsDGq5nUCmoC5Zb7xLQQCSQyk9J8YsWTr0ggliadddBBsdAAHKI+ZSQb7wLb4o+SyLhxpBkAAEc3+WIO+w/TFianroJ/LcBKdSAKbEajUAALTyldHnqLTgTFYZVSm1b+HmFUwCTEkMRqBN+ZjaekY14l8KuaKemVAJVKjuRFOkj1GdizbgswF/6esmIKPDPXzFSpUZHomoaTU501GDHl09xJUSDaDaZxYnTNNSFMUUquCRzCcuhVoXTJh21d5ggWM4V2ncX+Zy0CNwhPRBpZmaMgchZEYKIChmQ+qsTCLuTJJsQsz2Uamh0M1TSRKgaQ0kTpEkao69enXDTidWpUBSuA1XkYFhpCMLGBcBSsWHduoklZWhSpgqHqBQTpLwxETykRzKLRJ2xnlJPsEvgBp0RVV3pgFypWT0BIUjTNhAmf9TgLh3D3y1MBkapzaSBzAkmAAPcgW64k43la9KgGRqcBSpiQxLESQfAFwTeZwV8CZioXKFm9OzgdQQwkT0BJvGEgtVeh1vRfeBZL0ajKzqVA5ensInoDB9sPBfoML6QDVQApIN5m1jf9Pzw10oD5x6eP7TkhNn6RGYVlUfhLe0xv4j7HzhnVYEWUzgTibLqFypK7+1/74OGWHke2KWKnbe//BZxKiWpMoBmJ+xn+2OT/ENPTnlBDavTNxEQVYEd+mOx1FEGAdjvjlXH2Bz9GKdmWNc3FntEXH++EyfYyuPsoyJSCU0LEaHJUkQGmLdfOBKlFWKRIEb37dj0jBtdKbUlaGH8/RFpB0g7ztv/AKYgqIaRQzIOoEHrBIt7HEBpp1ojpcO1NAYKSLCR3A2kE2k2BxHxHK+mApgN0gzIEfTDChkDVFI02X1L2VlDsdVoG+0dMSVM5UovorUQn/i6R9p3Hm+KQTYig35K9TQ1HOo6TE7bxgpFV7G9t1ubdh432wZnKCqQ1NCARqH/AIjsJvHUf7YVtlpcFWkMJspEdwQJP/OC+wPssNakkAVEbTuG0gQYjdREm1iD/cS1M383qg8hC2hTBAIADRA0gQPbCbP1ByaLrGshTYkTeO4mPoceZbNrr9RiRBED/wAp3+gAt4HaMI1oFDvPZynVUmnT0+mfmUapmJXR8skiTDCIm83K+HfiJ1YKrKYEsjAKp6XW41RbcTMTfC41tbeo5HJ8sgBPMC3SNgeuxM4NfPh62kU1ZYEX5rxJ1b6fGx8YXkujuyzZPh1DWzIqrIl6TFjp2JIM3TcbSAYnqS1yAZWqK2kfKu92gkCQew3IESJvGIOH52rTgKoqU5nSYBg7lW6GB+XbBvxBUDZVTTWUDFpkTBAHy7Ag6QfcR1wikmxH8lbzeTovWA1iGuQqAsYN9iCdtrzbB+VyqtmabZfNQQ4Dq49NysibmVdoMmWnxfEGYdyY03UgkNBERaI8DuPpgHOVUog1CbgjdflvP2+nWN8c5PwMvkcPmCggaMuxdtYqqSGIOnUgAlQSCe1xGMwR8UcUejWCgI6ldY10w8amYwJ2ERbGYaOSl9o0406KnVouoU8wKw2m+kmbAgESpIFvHvgnh+cLIa96FcmKhpfI5kHnQ7sbDrMm18JfiXM6AgJBrajqOonQIHLBsdzfx1xJ8MZhmqikQGDAiykOCFJTSRboNwZ27YP/AM2Kk0rLxkczSzaFxTQsrWZZHMLcyki/SQQQPFsU/K50IKqKlIM5WKdQHQI/CdrHaSVj64c169HWUStonrDBQYBksBA5iJO24xvmPhM1jUclUDENqmQS1nUC2ldWxE/2wqSo7mysZOmyM+uktJQWeopkhKawFVQSSSXYhbm5G4wVlcoz0mqGaanVJY80GfNzNxHYA4tFHhdGiq0iCsRKggmblSTE8uoxseZjiTM8PmmAraaaQwaNPKTLRYiYJmb2+3OexORVckXDLSpI8yo0mzqDuCSbzIEjoYsb4tPEMrVzC5Z1Oon5l2Ykc6GxALbz5BviHJ8FpGqrio2tDa21iNwdr/fD6rkgKhcSFuQoW0kjf6rP7OFnkXg5yBXylIFaqA6gxLg6TzaZtbuRvNvbDnO50UsutJRzEQWNpJudjJbUu48YVNSKghiwWAy6RB2IMTb5rz4nzgjJV00UyynSrAcxmeUiGIi4P0NjuMLN0cgDNVFWrBgPtAJYmLsDqtH1m03xU/iDPVQ6srDQwkbAqQDIv0J7frfFk4vw56WqpRWRz6aamWEzpJ3D3G19/c4reTekOeooCNdkcWDqxFtO17GY2i98clHvsMVstHw0grZTUaZLBW+QbsDOo3JgmNtrgWtiD4b4oHzBLCWLLLBgQAytBJWJNjva3nEvC/iJaykUhekOaQYQfKQNI6GCD1Abtjfg+WSlVJKFDpH8wMSWa5lrGSBfV11GwxjeT7k1T9v9rwU0uy7nOVAV0KCukEFRMybidv8AnDqZ7fTCHI5pNCNUgwZRhEnax6dInz74apVBje4m33x6uGSeNHU6vwB8cLHSF8gzYXAg2vtJ8xGDqblRcmQLncbXI8YUcUz78r0T/SFOnXfedMW339tsEHiBFGap5yOZTAI33ANrfrhoSTUpWJexmpneccx40v8A+VR0kaJAgjmmWuD07YuWd4gzSo5QbefvilfEFM+tRcOQARK/1c39sHJuDK4/uKbmcwDl2JpLyZkCFJEHSRq3N/GI89lQwWbEM9+gkzcdbHxfEmdar6WZ1m4roFsLpzDtex38YAziloCgtqaLf5dRPiBJnxiDW9FZ3Wh3wKnTpVhUDBoNwGPLAI1JMk7gfffF9yGSqVaZYouYy9QSq1ElbAxFjF7T3wv/AMKvheg6Pma1MVubSi1IKiILNpIILaj+LbTbHXslUU010qFERAEARawG2KRxN7sXFPjGvc+Zfi+iBmqnoAmjRRUaGJWVEsEJJ5VLERtY9MJ8m4JLISoHQDfuDF7+Md9/xB+CaOYo169JNNcAswB5asC8j+sqNxuQJxxHL5VGQoqmJkNO9iYE3+l8dN8eyM3vYDn6VMIDpqKbjuLk2uR+WF60mPeRPftibieYYsEaITaNxO+3tgVqxtH78/bDq6CugnKU9bqD36z++h+2LVlsgFGtN9EaR8pPSJPkW7j6YV/DKc4d9LAyCp3gqV2O4u2xkEThlmP+2QjEhmkC215XsSCCdPg98RyN3QVd2OOB5z1aSjlIVTJA0wQYNjtb7/lgqpndA0tBWooVhMdZ5YAAgDfrcdZxXqOYqEkyYXex2gj5bTYHp384KpNrqgFX1BCb3kXMiYab9cRbUSdG9Lld6dSGIvN5gGxtYtzb9gPEA8YIKoEI1QAEkyewMwJkWH5Yb5tCzyw5NCuXi4PynbyJvAtgKhlXqFQugOBIcEyAQJ6RqIGCp8ZP4O+Sx8bbSaOtJY5emSdrgFSLjuD98ZgnjeWbMqppyTSqVKRAIEaSpHbv+WMxeEU4pmmWO2c24VnUvTqRDwSxIMlSSBqNwCCQSCD9sdDpcHpU8yua5ySJio+oAXOrULmwAEk7+MUZ+HBGJRLEwxEAD2v42jriwUppjVPKUSmEO1+b7228jEJ/U7TMsprwFvw1211VUAtAaxGsRrmdoK7eZEgjDXhSF6TrX5+sEwNNvmHW4EHAHDM76Z0ASoaSm2nckKTsZne0WPjx8o4dT6hUhWSQJBBIKm/hlI/yx1wqcrFTHWWCs6gFCGMHWpnUN1kA9J+2BeJaVPpkSl+XSIaRJ2iDPXwbHfE2UYEllChQdrqS0mTBPmx9sDVqPq1PnJAFqZXdTuARfVq/1wJXoq4qtGmTY06SAKJIkA3tsJjYwP2MM3rLcHdogAGYk/bafYzgbKcOqpXV2SV2Y2gK2/fSI/TE3FMqKWZYgTSvBA7IgVd/wiL+xwYp9sgyHhymqzmZIKqJPja/bVGN8/kmUFQbnba9+vcQScRfDsemGNubUDG5br7gQP2MEcTqt0NyIBHzAdSD2vFu+Hm07Aa5cgEJUhkC3gmQSLgcpO07xgTi/wAPUqyqJqKoVgJhhc9dKAhRG+407GwJD5SosMLHYC5m87byffrjMlnnouQDzHl0sPqrTPX97YytuDvoeMmIPh7gJy7a6caiSGIYlTBMEAgGL/uTh1lqJh4LHU0wfliWuADudW/Yd4xK2ZcFl5CRJATeTczHWelsbUV1RDGbQJ3+bvvthZPlN2Ona2MM7RqtR1KwBmYBIgwBeBqn2HXDvhuaJUDcqoEiW2AmDu1/rhHl1tBu2nYdLnv7/XGmerFSjLFiIFx+ItBFhvAnzikMjhFcfHyFy0Ma3EWWqwlY2AiDe5PcEf3wLUzIIuoF95J695xpnMwF0kwisTLET1BYmIIsIH6iMC5jPoVttq2k9pGm5nbvi+OVY5N+diuSDWktuB4mO9/aMVz4soKKlFz8wNpaPxKTabn/AFw6r1QFV/wkx7WuLe2A+IrTdkDrqMEiBLKZUiIsNu/QYosumhoTSdibMfD5NOsmuNVX1CzMbcxOiRJVYO24vbAOS4YNDMkMLggkSDpC72se9vm6xGH3FaWtXVR/3FNNmAhrzckdukn8rYG4bTAmmwOkdDswBkEyLi4+oPXGeWR9jPJaZff8PMk1LJUQ0knUxm/zOWFxY2ge2LDwhuQ+KlQfZ2GOQ8Hz1WlmHZMuXAbTqXrs1psIDAdBjqPw/XPpgPZiSx8FiWI+kxj0ccrVFVFKKaY0qvc9jGPnbjGUOWzFekdKLSqHSASDpEhbm10j/wC2O6fFXEVy+Wes06VEbdSQo/UY5DxvOfxTtXIBp1lXRYBhGlbgkduttt8LmarYmRKrKTmOEhi7rUGqZAAJAB2ktBtaTeBiLM8JamrM2nSDAIJvY7C8fWMS8Zp1kbm1okkLNhAuBKgA+3jCyvmKjbszSdifvbAVsX9Q2pUKuDTbZAD1uBB33Bw7zzilk8udOozPseaJ2xW9ZAAantaQImb4tnF9K5egCwANOOZTB2ienU4WvcK6Yto5unqDIi03Km0mO0kAHS3XaPOCjnXWWU6lmA4bWCQLLHeTuD0wRlaNEL67mSq6SAP5cEjSStmnYcsC2+GfAc9kwNBqOqdEp0tM9TLXcmAeoPnAXp+Ssk5o3ctppNBLyUNzpuJ3A7sTBH6YecKyT1FRmVtQYfy1WdRPcfhbTN+h364LyGfy4qPALJoBOuWO8fiJ3Bj/AEwRwniVF3YlvTYTNNAwC0wbyQLjTFtrm0xCTwq78nRd0b8N4ZSDVDmvTZiZCXYpMkzpBAJt1m1wNsZgzNNk6LWYJTYckQJI+b5R5G98e47hJ7j0aFKMdPs4xRrG/qFoiBcgz57npi6UczFKkir/ADGQkkm68o5Re0wsmew74q9HKhngloTlMm5ANie0kbidxh7kMoQ2p1MmSb2FgPtAiBiUpJGManLqtN6sEW1MYiRcG495ntj3hlX16Xohg9SmSyRFwPmH0uft3xLlasB1VY1WvcSL2INhNvvhLR4qFqalglD+E3i4JntFv3ZVL2OHOVrAvcX1QL/hmRGqxIGGZrFDyHmM85BAE236G/0Awoyz6CbhgHBC+DMn22/ZwUXnfx+s953OFp9hU+grhnEjVUtISsCVZREN7jod5ItgXi2db0gIAmpYAfKSdJAG0EA2xEtWA1QHYmbwJAJ2PsTjarVNRFBW2sEXvIV497n74rGVg8hwoKiHSwBVJAubDYWEAdMDf9Q0qSFU1FAW82FjETY6i3mwHTG38UyqFAQ3kyo+hvsQTOIMvQWWYwADdj0sLED64TEttWLYyyNSo6iozabiCs79oJ8nt+WD+KcTBVohFFtbxBkGSL9II+owKkpTVUKwx1JJuTbv7j7YRcWyVRmrVOimLgBSbXAjckHfeN8XX0rQfFE1YUteukxbWoY6hBibRItfpiJq+gHSZkjcdOab+8ffxiGvm2IAkWEBQLD273HfvgvIUHqnlWNNzAIt163H+uMXG5WhrrR7majOsgEiRbSSDaSoPtjM0wKhSdIn7C0RF+k3xKx9ElNWloUhZEEQSIH9DAkH+xxW6+fQSGk2j+0+/wDrhZKvzA9DVsjWqNoYBwDyhSCLXMnoPNha+BM7w99IQ1Cj6tVrqewlZ774kocUKsTSXSpEyszE6vxXsx22tgDN8QqF1dWsfmUgCZEEAeI9vGNr4cExR7kn5JJubjedQEGwtHSRcx3tjfM54JUUsWPf8tp2nt7zGFuU4oabGoQjMFAE80npG0CJm+NV4iMxqNVkUxIPc9RbtfeffEE0n8hadEtauI5Xqvq31dAbRv46fliPh1EgNra6rI3+xj2N9rjvgKrOpjMIIG943MAHDSkzEEaTf5ZYDptHQzG5xNpuTbDGhj8NOgp1PWzGhFcyFOgMxJmABqm1lX7Yd5T4kyijkpZp1Ec0kb7EB6gP5DFKyOWHrIWksgABY3E6pvuJgbgYcUwwpSG2tZt4BP8Atj0cU24I24lcbLcFy+doVkp13dCP5lFm5lIhhIbnU2BBkA2uRjj1DLTLiozKNtRMgSY1den5YtPBqDmanViTqBAOxMAzPWMVddaEwYUzPfcGO4Mfn2wMsk0rJ51xor3xHlKqNLs5pOZUkkiY2IncX3wrpupUCYPfFj4/laooKdWqmCNPQqACNJA3uN8V2tlyYggbAyYG+5J6Th4tNIRO0SPn5hQBB3kdZ3H764tPG6yaKNKqJXRsJkxGzAwPqOmAOH8NShURqjBzbTEET1tJ26H++LNxHIJV0MeU6dKkEAGOhNxBMffCSlTO5JKkVBs/6baZIW4iGEqQVG4vvvgngJrVayUsuzVHLWCkyRNzeIWN+nfEAyzZrMLRpU4cn0wu3NuZ7AEkk9gTjsOS+Gxk8vGTcLUgCqwHM7dZbeJ/Dti6k6FcEyPg3+HGbIPq1KKKYkAl2tJEwAtp2k4Pp/4cVKJZ0zFMkqVE0tMTF5BM7bYipfE9eiqLEEfNP4u5BO354t2R4suYG/Lplj28A4HevcaKS2iq5v4JapGqpTgbDSTHffGYuPDkU6oW023mPOMxygkqQ0qk7ZxLieQ9KqxVBzNqiTJUkBjtAIYedhvOG4rDnnSALyOojv1NgL+MR59hLhVB5xPW2nwSDt9zjVn0rebwI9uYzI3sO++PMdszpI8qJoBEb9e/uOh+mNP4BZFXTdrxEAe4+v2ONWr2vpEcwvFx0g9cbZasWYgbsJA3hhcifNx7xgoUMkB5uQVA/Lz2sfpgKrVKnUokDcdftGNsnm1Zd7yZ/Uj/AO04jMqQF2262j9IG+Odro6xpwdaZqsXEBlIIO0sCAftI++CcnklZZ5miAdryY+lsaZRFZdajazDsdJg36NH3kYHo5jSSpgBZv3Y3j7QLf2wE30H8wviCKo35Ra/zN7wOhtbxBJwmVRFma63vvew/tfrjx82Kht05Sen0tcbf84br6dFDVpiWiAXXlsd4mx7X8+MdKkhlHkBZKhVcA1GZADZT8xi9ouBtc+N8NcjxCkjLJ1BgQ5Y8mntEEmItGK6eNV3I11eXfTYKB0ICjT3uN8T03DyCIYbkk/r7CcNyaOSLLxPhdKmnq03W9xJEEG8WG0frisrxtCkDUj/ACgj8QJGqR16ffAmdaoVADctomNwIB2gG8zvgIXM+Zkdxf6dMLknFv6UNGCbLhnePJmqbUtBGlCNYiQ4PQdVteOmKIr/AMxkImF27nY/SZwTTrOqrTosU5p1bsWn8lB/e+NOH1ZkqSZJYErYybx4+2Hyu0m9sWvcjq5pzYLe4BEAmN4/LChs1BYFtzNhZTtcdRff/fDXi2XZU9RCOUMTa4BFyD1/fnFUruJVhJBHNcm+1pM3ifrg4o8lY8Y2rLJxDipDCI0sJ5u5vEddweoxPk6R9YLU0AqxEgCAbzJUwR98B5fMUfT1F2QKIBAEg3ELI+k2N98Zw/MnSxJMNBnpHe9usfXBSsDVl84bkgbJUR6iKWIHY7R3EavN/bC3ieZXXoY06bAXIBJ7XlcVfIVHLJWBJKNqA08syNMA3YFrSYmPMm35/LrmQrE01rsAxBNgTuszvF/M4tFJ68iyjRpTyqhkBrFmI1GAQB2Em/XthzlaQR1QkkFlnaxAHjrP5HFfzFRkmhUiSx0tO/KNQAi6kmfB+uGuU083phXK1QbR5a323xSdqWzVgb40b8LphV03lWYG3ZT5xSstWalUdiq1CDoIN7Cx0jztOLoSdVWEHz1dgemrsOuKjUScyVmDqmWIgkDoALg73P3m08q0H1CtIE41nkBC2UOCDpsvgG0ah1wpyORGrSCpmy7x/wA+fOLPWy7EaPTbXUUwbFSQbMNR29zcM3bCjg/CHWqnqOqQ4sFJYkGwiCDPicTUklozLSHeR4cKaMxRGc+RtGwkfNHnbYWxPlaTO2imuoyBpi5J/vFrdsT1+FZvMVhQo0akld2QrTF/mLMI3EiL7WOOp/CPwdTyYBZjVrxeobAA7hB2tuZP6YXFjnLZ3FtkPwx8H08s/wDEOs5hl0nqqDciep2BbwMF8Wyjq+tF1qw50Agg9xFvph1mqVQKSj3g/N+W2Kdmc5mhMtUiPnW9u9xj0EklRXrRKvBnqt/MUekfxHf2A74Ky1CmKgo0xppqb92I7n+2F/Bcy7tCZi8SVqDftE9++GGW4amXY1XqaWNomRJPm+CkAb5mg0g0yBa949seYheu1iBqB6rcYzAbVhtHJ8pkAiUw0qzorSRKsCBFyfm7juB0M4hymWaowYWT5pcBd/lBAJv52j8rP/DsaSOhJSmAANmj8U/nbxhPxHNJTXVDMOgNgRE9LgTF/Ax5NtdkHsr1eg+slm1ATdf80mOtyIgHvviPNZqAq/LJiJi/ke074YvVVkDRO9jbzE3tPXx74S1kVmNghBtJkyNpE7Sv2nxh097Ao2OsvmQaUtAdm0k7yARe0XsJ898FAArC7k7+PHn+2AKVMwkbC5nuxLG3ucGGmQJAJjc9O33nr5+/SBRPkM4aZOnqL6tjO4Pi3e0YjD8oknu0Tubj9cRKwmDA/d4jxOGprU0AYEyR8xHynppHfye3THK6ClZo2XpU25ZcxzXsD02Fz17DzjzNZIwdMgG8naek9d46dsH5VYEtdib2M6ugM/TBlWixjSOtwR1m/k74i5b0aFjdFLzVEK38wREANtvPT+8DEdCuFYhTtY+QO0bxOHHHuHvUYJ6TMCDsSRJjcyR9PH1wqq/CtQMGLKoKy07gwCRaZv1jGrHCMkm2c8L6Q6y2RWuPlBBJg6ZUxvv9vfAvEOF0VFTmVHVdRXvtBA7za3fCfL8UzGXcH1JCmdIPKYt+Y/t2GCPiDO08w+tA6z8ytEeCCDN+ojt9N69Jy1XZn5OL7AKlXUynkge8z45cMuG8BzOY56C2Fp1AL53IM36YV0kAx0v/AA4dv4UwP/mYePlp7/TBf9PxxjYVkTdUVTM/4c5quAC9NStm5pPaPlMA9Re4BxUs58N/wdZqbEl0b/xI7zBW4IPX8jj6HXL6ZIJJPc2/IWxxn/ES3EK//p//ACTFMXp4SfHwPKbjEqWYy1NrmmszPUfkIGBv4s0hAUEX+aTbse4nBxM4ifK6t9sVl6SCVCRyj6nSpunqUihMBiCObRuAJ6CSCP2Z+MVguXp6SI1HrNyL37yBfCmhl7doi2GlNA9Aq42Nrxtvbrv+eITwKK130C2wDJOwDX3i0mR2k/2w4+Fk1VWWo7AI1gNgRsbj+kj88DZukoq6QIEAx+/bHnBa85moLW5Wg9djPnrjPlVY4/ubfSpKewrj+TPoO6tUZmfmhjHNMkiYid7dsKuHUgNGtDamzFpAAUGFkXgSew+ZrYsHxFVT0gpOkPUm20KQwJ8WBwizTcvJeQOa29jFjH4bSPvjFk3of1KTdIm4HxIGaSrDh2iCYQxPKCTymNrbk9cW7K16NMUmQlqqQwfSF8wRJ9rWIPfFT4Rw0039SqCrk6pWLqywvnYyJOHoamwLEGJAiwi3geLHpOD6lbX4a9k38mC9sunDf8QgiTmkKgHSzi8G3MZAlDO4mNjti35DiFCsoejURwwJBVrx1+x+2OQ1uHU6lFqjrNtMix1WgdouTPjCPLcLcJGtlIM8pIE97eMaFlnFfUjZhSyL5O5/xdRSBUWFiJmbzYnwcTNUFPcWM7DlUATc98c9+Hfi/TT9HN6nUD52IMxspsD9TM98Xfg3EaFdYpuHEA6ZkgHoev0ONEJqXQJ45RexDxXL5V5IVwxJOpSP0nCev8MVGXW6Mf6Src0e2L5V4RRP4BgCpwvQ0o7qO2okfY4Lflknfko1OnUWy1ysdNvv5xmLnxPhK1GDNS1mNw0fe4xmFtg2Uj/qR/h4Ugk2IF5BNiB/fbfEGR0QFeNXygm9+gk98AVf5aMaYbSbm8kdyRe0Y1oZ9Dy+ppCgD5ZBgmPyx5iWiDJhQVvULosNAFr2t189frhV/wBHopV5nZdVwYAOkbAkbwZF5NsMDmwdJIvtI8RuNvqMKMyCz001Re7E2AiSZnY7D3M4MUPFBYKCCp3mN+gF7+ZH08Ymp8RMDXIRlhxtYkktHe4IntheysjEOAdtIB2UAwN7++Jq2bBVVYiAegE7fKZjrP3wZdWjl2TPS0uJuAsfnpke8xgj+INRUSmCSzHlidgIDdgb9YscLK9RqkkQNKKBbtMfkF+2GoU0lCKIZxztHQ/hHgdT9MPFdWOlscUs/wAmkQWAPWfECBf398TmxUr1mJMDuPpv7YVU1CgGeUC8CT1ttF74I9WwkQB3t+f26YhKEb+kpKbaostGqDAgTEE7/nhN8TZX1KcKwkGZM+wJjbqJ8icecPzcltgJERe0dfsfacEV6gcNpJBAkED6gCYk+J6juMJjvHkuui6tqjnDUYJBMx1B/d8bIuJM/mHZoLyAbcseDaSAbYgRu5P7+mPqYSk1bR504q6snVcdJ/w0oE5ZuYj+eTaL8qdxtjmqjz+uOl/4chv4awGn1WJ72C7CPGOyyfE7HFWWbPBtMo03/Df3B39sck+PEBztYmZ5Oh6Ukx1mnUCqdI3bYDqbmyjf3xyj40qhs7XN/mAuCNlCnfyPqMRxt8h5LRW1UdjjeopCgwLz+WJSuCaWXLoVAkgzHuOn/wBfzxTJJRVtiRVk3w/wh8ytTSygqAYNpmY79R+eJPRKEqd1BWxtq1ETI9/yGBMumlWNNyIUdSrGbkW9oP0xYOHNSp6TUp6hFoE3EkEyY2IkeNseX6jLLHOTe46peet+TXBRlGK6fv4FYphgCQe1gS11B+1icDZEimajKSQzajaDe0mZ2jDLK5sCoWAPpySIMQUECJ6iZxI6CNZgc28XkAE2+ntfGWeVv+BlJQ+Rfx+i1VAKasdIaAvVSo3bobRHthLmspVAhRcGyMQWIOwg3MCBPfFsfMADR+JlkADoRIN9rYMy3F6aav5jo8xp0QCPMke+M69RmjKuFr+BJ5G23Qo+GPh/Mek2nSQx1BFdmAMCdQk6X6G3TqIw6qcBrBZ0EOvbt7dcM8nxygo1IjByZYLAVj3N/wAow+4LxH1wWpDWk3G0eQdoPUTON+PNiyOk9kK5O2U3LZ5whGrcXU7A9CB0g/rhb/FVNapVA0tYMqgX6XG4x0bO/C9Is7kfOPwsRpPUiOux9x5wlPBKSvpUgmxjUSQOlum2GUJQbT2n79r8imFSU1RSuLMMtd0ZlO7QTAwdw5GB9Sg7IxG6kg/Xvh9x/KB00d8a8J4dpAEQB0wvFHr1ffQZlvjKvT0jMJrUWLCZ9yP9MWHhvxtlKxKq/ON1O/8AvhBmMqI2xz/4i4Q9KqK1KQRsR06Yf8SUeyUvTxkrid4o5pHEqQQcZjhND4szCfPT1mANSsVmO4E3xmKfjRMrwZF4JM1Un+ZcQRvsZI3P7nA+kFtSx5EgR/fx9cR8Q416v8umoCmJ32sb9AZxPl8m7oDSp1GAaGsSTEHpaBOPN1GO2YlBt0lsHp1zabQI8G8z73xPUeYVlOhv6utytjG52n8sH8KTQxp1kZQ4tIKsCD52nb2IxcKuWoO1Mn5VRrDbmMQTvv0HXGLL62OGai/38HoYfQSyxcl37FAZBTgDnUgwX+dNIa29hDdLG0bYX5ysnIAGDhiWabER298WLjGRC1ToBC7gMDJjfptOFuRyempJF7ySJttt7Y2QzRlG/gxzjKE3GXZHkajCWAi4AJ76QbDqL/phm1WSrXJIktN569fP0wTk6NMrPe0E7RAn/XG/8OHYqSQBNgOY+AYj9jFOacrGXXRHTp6jPU3Pk7bfnifbkkAjuOm/tialSVCVUCQPxEz3kbAYhzlPV3FptN/bHRlFy7BxaIRX0K09VJjrYNv3m9sKzxQshUztEj8rfYewwZxUhtJLdIsN52m+FVWl2+t8elghjq5AlKXSB3csZO+MkY0SJMn/AEHvgilTV1OjVAEk6T+XX9emNUvUwiIsE5EaN+++HPC+P16CFKdRVEzsCfzkD/bCqnki4ZIbsOUiZ3vGCkywnS3KQJIHX2Yi/bGfJ6qMjRDBKBJmOOZl7GtUjsp0j7LAwE7bliT3Jkn/AFJw/wAlwlIkgH3a3nHufy+WpoWqKABewvPjz9cT/uq6QXhvsrtaoqwCRJ2HU+wFzgWnUqy+lXIYAgREkG2/ucW6vUGjUhFQAbwBAJiBq9xaxsffHjVVKkCkI3lidx7bAX98Z5epc1Vf6jlBIWZVGkl0tMkTtPzTAt/zjH4npVlIB/p5YBmN2JtYzt16RjatxjTq+UsbwYHSDy/38YGzNYkk7OEBjTEyY9rSLgXjbGWVy2ycnZC3EKMhNd5m0xJ0g7b7HbvOI6mdYtoBI25psVMkn/NqtB7YCpKmosrc08xO5J6Cdum2+IszmWSNQhvfYbsCN/Y22w3H2ELHUqu9hBE9ReDHUGdxbBmU4dl69PUtdlqCxDlSojoCdM+8/TrhHwAy0kw0nlmSRPQmRPX6YsGYy429NZI5QrRMWMqZAWImwW474bHLh0rGipVoWZnJmhVBR1rBDPIQJgg6SOh95xYuEUqGXUNTrVEYGYYXk3volYv9sVxgEIRVHL8wNwevWZI6+2GObrUqqAAfzY5QoA02vJ6yw7iJHvg/3EmnKqfzv/Ard6ZY8/8AENUUiKVQHSR6jRzBZg2KxEncbRhPk+IKvMrsASNfVge5mxHbv9sIuC0QP5UNLCDLEDVtAIOm9txH64mr50oGqKecLBDQQ15IZdyLn8tsJOf4s66a8/8AWwpyhTT2W+vVcjUSrAGJXY+fbBmTzKkTOKJR+Ia1tACgremIKz4mCoNsMuB1cxJesEVTsF6e/fGiM03aPWxZFkhZciQcA57LAjGiZrGz5gHDt2UpoTZjhqk/KMZhi7jHuJ0g2cSpAlSFOnQjOx7ncRa1rb9++OpfB/xMSiIEg8qxNvedyfJxmMx5/wDUscZ4JN+OjP8A06TWbj4fYz49xHUyoUWbENuReLGLXwnapUgL6rWXV7WkwbGbHGYzHl4IR4QVd/qa8jfLJWq1r9DSjmKlSokuzSupNbaio9z4/PG3pwzpMHQXJF9u0+QbHv0xmMx6V7o8eSu2yX01XlBJIkkwBcxNwT0OCslpLPYyAWN4mPbGYzDL7Tor60gzKOKiNII0Sd/viejw4BZYBp2Pae1rfTzj3GYl5a/I00mD8WyilYUCYG+xE9becV/MJSpmHVmOqCAYXYHa/fcR7YzGY24nUf2OcVaFGZytND61PV6ayBTNvJNj4+trjBVAvUEAgAdTc7+wxmMxaST7H66LFk8oaayxDFhYhYgG1pJg4Hq8PndrqJBAAi0zYb4zGYKROyfLUXWzMGgQDF77YmXIqzywBj+3bfGYzAi3ckFrSJKvD6ZRiAVaZJU6Sfcjc3wtzT+iVDcysQAR80wTcnccpxmMw1bEaKXVks8gEOS4B3gsRBMd+nnAmT4oKVIEJLMTeYtY3jfePp1xmMwiSZkq0GO5qItTkQEnUETmJ8sTcTcdukYHz1kUqSQ0nmAmxK73nr+UzjzGYWL7A/p6N8hnTGq/ZYMaR4JmbW+m+HGURX1MRZ6YkT1Jkx2vfGYzCzVNCt0R8Gpo4zNNQwqUJeSeUi0jqQfPk4l+H8k2ZRnQgBjpGq33AmLHpOMxmGzPirXwFxRJUyahDp1CVHXqGm3gssx5wHmkhS+/+/8AxjMZic0BE2hUCkg88dZ6kdhG3nFt4SCUF7YzGYpi7NnpfuaNc02k2wrznGNHQ48xmKtnojLhtQumonfYY8xmMxOzj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 descr="E:\Disque amovible (F)\Les incroyables comestibles\ic.altkirch.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17857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0" y="13939"/>
            <a:ext cx="9132440" cy="684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51520" y="5733256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Les troisièmes SEGPA à l’initiative </a:t>
            </a:r>
          </a:p>
          <a:p>
            <a:pPr algn="ctr"/>
            <a:r>
              <a:rPr lang="fr-FR" sz="2400" dirty="0" smtClean="0"/>
              <a:t>des Incroyables Comestibles dans la ville d’Altkirch</a:t>
            </a:r>
            <a:endParaRPr lang="fr-FR" sz="2400" dirty="0"/>
          </a:p>
        </p:txBody>
      </p:sp>
    </p:spTree>
  </p:cSld>
  <p:clrMapOvr>
    <a:masterClrMapping/>
  </p:clrMapOvr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incredible-edible.info/wp-content/uploads/2013/02/c408_incredible_edible_todmorden_information_incroyables_comestibles_w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8905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873" y="980728"/>
            <a:ext cx="9337873" cy="46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51520" y="573325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C’est un mouvement citoyen qui vise l’autosuffisance alimentaire locale…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180528" y="5301208"/>
            <a:ext cx="9324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plantant des fruits et des légumes  bio partout dans l’espace public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libre accès et gratuitement 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5445224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C’est un mouvement mondial avec plus 400  initiatives à travers le monde.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isque amovible (F)\Les incroyables comestibles\photos\incroyablescomestibles\DSCN1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048"/>
          </a:xfrm>
          <a:prstGeom prst="rect">
            <a:avLst/>
          </a:prstGeom>
          <a:noFill/>
        </p:spPr>
      </p:pic>
      <p:pic>
        <p:nvPicPr>
          <p:cNvPr id="1029" name="Picture 5" descr="E:\Disque amovible (F)\Les incroyables comestibles\photos\incroyablescomestibles\DSCN1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" y="0"/>
            <a:ext cx="9142603" cy="6858000"/>
          </a:xfrm>
          <a:prstGeom prst="rect">
            <a:avLst/>
          </a:prstGeom>
          <a:noFill/>
        </p:spPr>
      </p:pic>
      <p:pic>
        <p:nvPicPr>
          <p:cNvPr id="1028" name="Picture 4" descr="E:\Disque amovible (F)\Les incroyables comestibles\photos\incroyablescomestibles\DSCN1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04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55172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Cette année, nous sommes allés dans 2 classes de CE2 pour transmettre nos savoirs. Nous avons fait des manipulations sur les graines!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56612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regardé ce qu’il y a dans une graine!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5805264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réalisé des expériences pour connaître les conditions de germination.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xit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ob_5a4dea_1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1" name="Picture 3" descr="E:\Disque amovible (F)\Les incroyables comestibles\photos\ob_85ed15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9525"/>
            <a:ext cx="11430000" cy="6877050"/>
          </a:xfrm>
          <a:prstGeom prst="rect">
            <a:avLst/>
          </a:prstGeom>
          <a:noFill/>
        </p:spPr>
      </p:pic>
      <p:pic>
        <p:nvPicPr>
          <p:cNvPr id="7172" name="Picture 4" descr="E:\Disque amovible (F)\Les incroyables comestibles\photos\ob_17510f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4824" y="620688"/>
            <a:ext cx="15725689" cy="5661248"/>
          </a:xfrm>
          <a:prstGeom prst="rect">
            <a:avLst/>
          </a:prstGeom>
          <a:noFill/>
        </p:spPr>
      </p:pic>
      <p:pic>
        <p:nvPicPr>
          <p:cNvPr id="7173" name="Picture 5" descr="E:\Disque amovible (F)\Les incroyables comestibles\photos\ob_5a4de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-360040"/>
            <a:ext cx="7704856" cy="7704856"/>
          </a:xfrm>
          <a:prstGeom prst="rect">
            <a:avLst/>
          </a:prstGeom>
          <a:noFill/>
        </p:spPr>
      </p:pic>
      <p:pic>
        <p:nvPicPr>
          <p:cNvPr id="7175" name="Picture 7" descr="E:\Disque amovible (F)\Les incroyables comestibles\photos\incroyablescomestibles\WP_20150420_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40" y="-129129"/>
            <a:ext cx="11659120" cy="698712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806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195736" y="587727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les avons invités au  collège 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587727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leur avons fait la visite du collège 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576" y="5805264"/>
            <a:ext cx="83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leur avons présenté le mouvement des Incroyables Comestibles.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5805264"/>
            <a:ext cx="83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organisé une dégustation de fruits et légumes bio de saison !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520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Ils ont planté des salades dans notre jardin car ils n’ont pas de place dans leur école.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00"/>
                            </p:stCondLst>
                            <p:childTnLst>
                              <p:par>
                                <p:cTn id="39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0"/>
                            </p:stCondLst>
                            <p:childTnLst>
                              <p:par>
                                <p:cTn id="4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0"/>
                            </p:stCondLst>
                            <p:childTnLst>
                              <p:par>
                                <p:cTn id="51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" presetID="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0"/>
                            </p:stCondLst>
                            <p:childTnLst>
                              <p:par>
                                <p:cTn id="72" presetID="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Disque amovible (F)\Les incroyables comestibles\photos\photos.maternelle\maternelle.5èmes\DSC_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93433" cy="6858000"/>
          </a:xfrm>
          <a:prstGeom prst="rect">
            <a:avLst/>
          </a:prstGeom>
          <a:noFill/>
        </p:spPr>
      </p:pic>
      <p:pic>
        <p:nvPicPr>
          <p:cNvPr id="6146" name="Picture 2" descr="E:\Disque amovible (F)\Les incroyables comestibles\photos\photos.maternelle\maternelle.5èmes\DSC_0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7" y="0"/>
            <a:ext cx="10293433" cy="6858000"/>
          </a:xfrm>
          <a:prstGeom prst="rect">
            <a:avLst/>
          </a:prstGeom>
          <a:noFill/>
        </p:spPr>
      </p:pic>
      <p:pic>
        <p:nvPicPr>
          <p:cNvPr id="6145" name="Picture 1" descr="E:\Disque amovible (F)\Les incroyables comestibles\photos\photos.maternelle\maternelle.5èmes\DSC_0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7" y="0"/>
            <a:ext cx="10293433" cy="6858000"/>
          </a:xfrm>
          <a:prstGeom prst="rect">
            <a:avLst/>
          </a:prstGeom>
          <a:noFill/>
        </p:spPr>
      </p:pic>
      <p:pic>
        <p:nvPicPr>
          <p:cNvPr id="6149" name="Picture 5" descr="E:\Disque amovible (F)\Les incroyables comestibles\photos\photos.maternelle\maternelle.5èmes\DSC_0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84584" y="0"/>
            <a:ext cx="10441160" cy="6956423"/>
          </a:xfrm>
          <a:prstGeom prst="rect">
            <a:avLst/>
          </a:prstGeom>
          <a:noFill/>
        </p:spPr>
      </p:pic>
      <p:pic>
        <p:nvPicPr>
          <p:cNvPr id="6148" name="Picture 4" descr="E:\Disque amovible (F)\Les incroyables comestibles\photos\photos.maternelle\maternelle.5èmes\DSC_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56592" y="0"/>
            <a:ext cx="10585176" cy="7052374"/>
          </a:xfrm>
          <a:prstGeom prst="rect">
            <a:avLst/>
          </a:prstGeom>
          <a:noFill/>
        </p:spPr>
      </p:pic>
      <p:pic>
        <p:nvPicPr>
          <p:cNvPr id="6150" name="Picture 6" descr="E:\Disque amovible (F)\Les incroyables comestibles\photos\photos.maternelle\maternelle.5èmes\DSC_03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56592" y="0"/>
            <a:ext cx="10585176" cy="705237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-468560" y="2852936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5èmes SEGPA prennent la relève ! 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594928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 les 3èmes, nous sommes allés à la rencontre d’écoliers  d’Altkirch !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animé des ateliers sur la graine dans toutes les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écoles de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maternelle.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1520" y="5805264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L’observation d’objets parmi lesquels se trouvent des graines.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47664" y="58772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Après il faut faire le tri: &lt;&lt;Graines, pas graines&gt;&gt;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9632" y="609329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vérifier, on met tout dans des jardinières et de la terre.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19672" y="609329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 côté les &lt;&lt;graines&gt;&gt; et de l’autre les &lt;&lt;pas graines&gt;&gt;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252536" y="6021288"/>
            <a:ext cx="993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met des petits drapeaux pour savoir ce que l’on a planté, on arrose et on attend.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0"/>
                            </p:stCondLst>
                            <p:childTnLst>
                              <p:par>
                                <p:cTn id="57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5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9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500"/>
                            </p:stCondLst>
                            <p:childTnLst>
                              <p:par>
                                <p:cTn id="81" presetID="2" presetClass="exit" presetSubtype="4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isque amovible (F)\Les incroyables comestibles\photos\incroyablescomestibles\WP_20150416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4177" y="0"/>
            <a:ext cx="12208747" cy="6858000"/>
          </a:xfrm>
          <a:prstGeom prst="rect">
            <a:avLst/>
          </a:prstGeom>
          <a:noFill/>
        </p:spPr>
      </p:pic>
      <p:pic>
        <p:nvPicPr>
          <p:cNvPr id="1027" name="Picture 3" descr="E:\Disque amovible (F)\Les incroyables comestibles\photos\incroyablescomestibles\WP_20150416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664" y="0"/>
            <a:ext cx="12208747" cy="6858000"/>
          </a:xfrm>
          <a:prstGeom prst="rect">
            <a:avLst/>
          </a:prstGeom>
          <a:noFill/>
        </p:spPr>
      </p:pic>
      <p:pic>
        <p:nvPicPr>
          <p:cNvPr id="1028" name="Picture 4" descr="E:\Disque amovible (F)\Les incroyables comestibles\photos\incroyablescomestibles\WP_20150416_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648" y="0"/>
            <a:ext cx="12208748" cy="6858000"/>
          </a:xfrm>
          <a:prstGeom prst="rect">
            <a:avLst/>
          </a:prstGeom>
          <a:noFill/>
        </p:spPr>
      </p:pic>
      <p:pic>
        <p:nvPicPr>
          <p:cNvPr id="1029" name="Picture 5" descr="E:\Disque amovible (F)\Les incroyables comestibles\photos\incroyablescomestibles\WP_20150416_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0"/>
            <a:ext cx="5455021" cy="9711136"/>
          </a:xfrm>
          <a:prstGeom prst="rect">
            <a:avLst/>
          </a:prstGeom>
          <a:noFill/>
        </p:spPr>
      </p:pic>
      <p:pic>
        <p:nvPicPr>
          <p:cNvPr id="1030" name="Picture 6" descr="E:\Disque amovible (F)\Les incroyables comestibles\photos\photos.françois\photos.maternelle\plantation\Altkirch-20140520-0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00608" y="0"/>
            <a:ext cx="11769824" cy="882736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763688" y="58052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semaines après on est revenu voir les résultats.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568" y="5733256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 travaillé la reconnaissance des fruits et légumes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commençant par une histoire.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7624" y="6165304"/>
            <a:ext cx="795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Ensuite, nous avons animé un jeu d’identification de fruits et de légumes.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84" y="5949280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est passé parmi les petits pour leur faire déguster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fruits et des légumes bio de saison.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5616" y="58052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élèves ont ensuite planter des salades 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leurs bacs au milieu de la cour.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xit" presetSubtype="4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0"/>
                            </p:stCondLst>
                            <p:childTnLst>
                              <p:par>
                                <p:cTn id="74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22087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0159" y="0"/>
            <a:ext cx="122087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E:\Disque amovible (F)\Les incroyables comestibles\photos\bacs.centre.ville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-1251520"/>
            <a:ext cx="11449271" cy="858695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-248602"/>
            <a:ext cx="5024983" cy="710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195736" y="558924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Nous avons aussi fabriqué des bacs avec 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 Zimmermann, une artiste locale…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55776" y="573325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utilisant du matériel de récupération.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1720" y="587727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les mettre au centre ville comme l’ont fait les 3èmes l’année dernière.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95736" y="494116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 d’autres citoyens d’Altkirch se sont engagés dans les Incroyables Comestibles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2" presetClass="exit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build="allAtOnce"/>
      <p:bldP spid="9" grpId="0"/>
      <p:bldP spid="9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850</TotalTime>
  <Words>383</Words>
  <Application>Microsoft Office PowerPoint</Application>
  <PresentationFormat>Affichage à l'écran (4:3)</PresentationFormat>
  <Paragraphs>35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Apex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Elisabeth Iltis</dc:creator>
  <cp:lastModifiedBy>Elisabeth Iltis</cp:lastModifiedBy>
  <cp:revision>32</cp:revision>
  <dcterms:created xsi:type="dcterms:W3CDTF">2014-11-06T21:16:46Z</dcterms:created>
  <dcterms:modified xsi:type="dcterms:W3CDTF">2015-05-26T21:06:13Z</dcterms:modified>
</cp:coreProperties>
</file>