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04" y="-7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9C99C-360A-4414-A9AD-0415C683FA30}" type="datetimeFigureOut">
              <a:rPr lang="fr-FR" smtClean="0"/>
              <a:pPr/>
              <a:t>27/06/16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8424D-50E5-4546-819F-95E24A1679D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9C99C-360A-4414-A9AD-0415C683FA30}" type="datetimeFigureOut">
              <a:rPr lang="fr-FR" smtClean="0"/>
              <a:pPr/>
              <a:t>27/06/16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8424D-50E5-4546-819F-95E24A1679D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9C99C-360A-4414-A9AD-0415C683FA30}" type="datetimeFigureOut">
              <a:rPr lang="fr-FR" smtClean="0"/>
              <a:pPr/>
              <a:t>27/06/16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8424D-50E5-4546-819F-95E24A1679D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9C99C-360A-4414-A9AD-0415C683FA30}" type="datetimeFigureOut">
              <a:rPr lang="fr-FR" smtClean="0"/>
              <a:pPr/>
              <a:t>27/06/16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8424D-50E5-4546-819F-95E24A1679D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9C99C-360A-4414-A9AD-0415C683FA30}" type="datetimeFigureOut">
              <a:rPr lang="fr-FR" smtClean="0"/>
              <a:pPr/>
              <a:t>27/06/16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8424D-50E5-4546-819F-95E24A1679D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9C99C-360A-4414-A9AD-0415C683FA30}" type="datetimeFigureOut">
              <a:rPr lang="fr-FR" smtClean="0"/>
              <a:pPr/>
              <a:t>27/06/16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8424D-50E5-4546-819F-95E24A1679D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9C99C-360A-4414-A9AD-0415C683FA30}" type="datetimeFigureOut">
              <a:rPr lang="fr-FR" smtClean="0"/>
              <a:pPr/>
              <a:t>27/06/16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8424D-50E5-4546-819F-95E24A1679D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9C99C-360A-4414-A9AD-0415C683FA30}" type="datetimeFigureOut">
              <a:rPr lang="fr-FR" smtClean="0"/>
              <a:pPr/>
              <a:t>27/06/16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8424D-50E5-4546-819F-95E24A1679D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9C99C-360A-4414-A9AD-0415C683FA30}" type="datetimeFigureOut">
              <a:rPr lang="fr-FR" smtClean="0"/>
              <a:pPr/>
              <a:t>27/06/16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8424D-50E5-4546-819F-95E24A1679D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9C99C-360A-4414-A9AD-0415C683FA30}" type="datetimeFigureOut">
              <a:rPr lang="fr-FR" smtClean="0"/>
              <a:pPr/>
              <a:t>27/06/16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8424D-50E5-4546-819F-95E24A1679D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9C99C-360A-4414-A9AD-0415C683FA30}" type="datetimeFigureOut">
              <a:rPr lang="fr-FR" smtClean="0"/>
              <a:pPr/>
              <a:t>27/06/16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8424D-50E5-4546-819F-95E24A1679D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49C99C-360A-4414-A9AD-0415C683FA30}" type="datetimeFigureOut">
              <a:rPr lang="fr-FR" smtClean="0"/>
              <a:pPr/>
              <a:t>27/06/16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88424D-50E5-4546-819F-95E24A1679DF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tiff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332656"/>
            <a:ext cx="3333750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1872" y="236984"/>
            <a:ext cx="3048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 5" descr="ricochets 1.t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7544" y="3429000"/>
            <a:ext cx="8302810" cy="25202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507605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/>
          </a:p>
          <a:p>
            <a:r>
              <a:rPr lang="fr-FR" dirty="0"/>
              <a:t> </a:t>
            </a:r>
            <a:r>
              <a:rPr lang="fr-FR" dirty="0" smtClean="0"/>
              <a:t>couplet 1</a:t>
            </a:r>
          </a:p>
          <a:p>
            <a:r>
              <a:rPr lang="fr-FR" dirty="0" smtClean="0"/>
              <a:t>accompagnement </a:t>
            </a:r>
            <a:r>
              <a:rPr lang="fr-FR" b="1" dirty="0" smtClean="0"/>
              <a:t>Ré – Sib – Do – La</a:t>
            </a:r>
            <a:r>
              <a:rPr lang="fr-FR" dirty="0" smtClean="0"/>
              <a:t> </a:t>
            </a:r>
            <a:endParaRPr lang="fr-FR" dirty="0"/>
          </a:p>
          <a:p>
            <a:r>
              <a:rPr lang="fr-FR" dirty="0" smtClean="0"/>
              <a:t>J'aurais </a:t>
            </a:r>
            <a:r>
              <a:rPr lang="fr-FR" dirty="0"/>
              <a:t>pu être un môme, </a:t>
            </a:r>
            <a:endParaRPr lang="fr-FR" dirty="0" smtClean="0"/>
          </a:p>
          <a:p>
            <a:r>
              <a:rPr lang="fr-FR" dirty="0" smtClean="0"/>
              <a:t>Un </a:t>
            </a:r>
            <a:r>
              <a:rPr lang="fr-FR" dirty="0"/>
              <a:t>bout de chou qui sourit, </a:t>
            </a:r>
            <a:endParaRPr lang="fr-FR" dirty="0" smtClean="0"/>
          </a:p>
          <a:p>
            <a:r>
              <a:rPr lang="fr-FR" dirty="0" smtClean="0"/>
              <a:t>Et </a:t>
            </a:r>
            <a:r>
              <a:rPr lang="fr-FR" dirty="0"/>
              <a:t>se foutre d'être mouillé, </a:t>
            </a:r>
            <a:endParaRPr lang="fr-FR" dirty="0" smtClean="0"/>
          </a:p>
          <a:p>
            <a:r>
              <a:rPr lang="fr-FR" dirty="0" smtClean="0"/>
              <a:t>Comme </a:t>
            </a:r>
            <a:r>
              <a:rPr lang="fr-FR" dirty="0"/>
              <a:t>de la dernière pluie. </a:t>
            </a:r>
            <a:endParaRPr lang="fr-FR" dirty="0" smtClean="0"/>
          </a:p>
          <a:p>
            <a:r>
              <a:rPr lang="fr-FR" dirty="0" smtClean="0"/>
              <a:t>Mais </a:t>
            </a:r>
            <a:r>
              <a:rPr lang="fr-FR" dirty="0"/>
              <a:t>ici il n'y a pas d'eau, </a:t>
            </a:r>
            <a:endParaRPr lang="fr-FR" dirty="0" smtClean="0"/>
          </a:p>
          <a:p>
            <a:r>
              <a:rPr lang="fr-FR" dirty="0" smtClean="0"/>
              <a:t>Qu'un </a:t>
            </a:r>
            <a:r>
              <a:rPr lang="fr-FR" dirty="0"/>
              <a:t>silence ordinaire, </a:t>
            </a:r>
            <a:endParaRPr lang="fr-FR" dirty="0" smtClean="0"/>
          </a:p>
          <a:p>
            <a:r>
              <a:rPr lang="fr-FR" dirty="0" smtClean="0"/>
              <a:t>Qui </a:t>
            </a:r>
            <a:r>
              <a:rPr lang="fr-FR" dirty="0"/>
              <a:t>ne cesse de peser </a:t>
            </a:r>
            <a:endParaRPr lang="fr-FR" dirty="0" smtClean="0"/>
          </a:p>
          <a:p>
            <a:r>
              <a:rPr lang="fr-FR" dirty="0" smtClean="0"/>
              <a:t>Sur </a:t>
            </a:r>
            <a:r>
              <a:rPr lang="fr-FR" dirty="0"/>
              <a:t>l'eau comme un enfer 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3208908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Pont </a:t>
            </a:r>
          </a:p>
          <a:p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Moi </a:t>
            </a:r>
            <a:r>
              <a:rPr lang="fr-FR" b="1" dirty="0">
                <a:solidFill>
                  <a:schemeClr val="accent1">
                    <a:lumMod val="50000"/>
                  </a:schemeClr>
                </a:solidFill>
              </a:rPr>
              <a:t>ce que je voulais c'est jouer </a:t>
            </a:r>
            <a:endParaRPr lang="fr-FR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Mais </a:t>
            </a:r>
            <a:r>
              <a:rPr lang="fr-FR" b="1" dirty="0">
                <a:solidFill>
                  <a:schemeClr val="accent1">
                    <a:lumMod val="50000"/>
                  </a:schemeClr>
                </a:solidFill>
              </a:rPr>
              <a:t>pas avec ma vie </a:t>
            </a:r>
            <a:endParaRPr lang="fr-FR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Et </a:t>
            </a:r>
            <a:r>
              <a:rPr lang="fr-FR" b="1" dirty="0">
                <a:solidFill>
                  <a:schemeClr val="accent1">
                    <a:lumMod val="50000"/>
                  </a:schemeClr>
                </a:solidFill>
              </a:rPr>
              <a:t>je vous regarde verser </a:t>
            </a:r>
            <a:endParaRPr lang="fr-FR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Des </a:t>
            </a:r>
            <a:r>
              <a:rPr lang="fr-FR" b="1" dirty="0">
                <a:solidFill>
                  <a:schemeClr val="accent1">
                    <a:lumMod val="50000"/>
                  </a:schemeClr>
                </a:solidFill>
              </a:rPr>
              <a:t>larmes qu'on a plus ici </a:t>
            </a:r>
            <a:endParaRPr lang="fr-FR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fr-FR" b="1" i="1" dirty="0" smtClean="0">
                <a:solidFill>
                  <a:schemeClr val="accent1">
                    <a:lumMod val="50000"/>
                  </a:schemeClr>
                </a:solidFill>
              </a:rPr>
              <a:t>Moi </a:t>
            </a:r>
            <a:r>
              <a:rPr lang="fr-FR" b="1" i="1" dirty="0">
                <a:solidFill>
                  <a:schemeClr val="accent1">
                    <a:lumMod val="50000"/>
                  </a:schemeClr>
                </a:solidFill>
              </a:rPr>
              <a:t>ce </a:t>
            </a:r>
            <a:r>
              <a:rPr lang="fr-FR" b="1" dirty="0">
                <a:solidFill>
                  <a:schemeClr val="accent1">
                    <a:lumMod val="50000"/>
                  </a:schemeClr>
                </a:solidFill>
              </a:rPr>
              <a:t>que je voudrais c'est danser </a:t>
            </a:r>
            <a:endParaRPr lang="fr-FR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Pour </a:t>
            </a:r>
            <a:r>
              <a:rPr lang="fr-FR" b="1" dirty="0">
                <a:solidFill>
                  <a:schemeClr val="accent1">
                    <a:lumMod val="50000"/>
                  </a:schemeClr>
                </a:solidFill>
              </a:rPr>
              <a:t>faire tomber la pluie </a:t>
            </a:r>
            <a:endParaRPr lang="fr-FR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Et </a:t>
            </a:r>
            <a:r>
              <a:rPr lang="fr-FR" b="1" dirty="0">
                <a:solidFill>
                  <a:schemeClr val="accent1">
                    <a:lumMod val="50000"/>
                  </a:schemeClr>
                </a:solidFill>
              </a:rPr>
              <a:t>je vous regarde creuser </a:t>
            </a:r>
            <a:endParaRPr lang="fr-FR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fr-FR" b="1" dirty="0" smtClean="0">
                <a:solidFill>
                  <a:schemeClr val="accent1">
                    <a:lumMod val="50000"/>
                  </a:schemeClr>
                </a:solidFill>
              </a:rPr>
              <a:t>La </a:t>
            </a:r>
            <a:r>
              <a:rPr lang="fr-FR" b="1" dirty="0">
                <a:solidFill>
                  <a:schemeClr val="accent1">
                    <a:lumMod val="50000"/>
                  </a:schemeClr>
                </a:solidFill>
              </a:rPr>
              <a:t>terre mais pas des puits </a:t>
            </a:r>
          </a:p>
        </p:txBody>
      </p:sp>
      <p:sp>
        <p:nvSpPr>
          <p:cNvPr id="4" name="Rectangle 3"/>
          <p:cNvSpPr/>
          <p:nvPr/>
        </p:nvSpPr>
        <p:spPr>
          <a:xfrm>
            <a:off x="4644008" y="332656"/>
            <a:ext cx="449999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/>
              <a:t>Refrain à deux voix</a:t>
            </a:r>
          </a:p>
          <a:p>
            <a:r>
              <a:rPr lang="fr-FR" smtClean="0"/>
              <a:t>accompagnement </a:t>
            </a:r>
          </a:p>
          <a:p>
            <a:r>
              <a:rPr lang="fr-FR" b="1" smtClean="0"/>
              <a:t>Ré </a:t>
            </a:r>
            <a:r>
              <a:rPr lang="fr-FR" b="1" dirty="0" smtClean="0"/>
              <a:t>– Fa – Do – Sol – Sol – Ré – Ré</a:t>
            </a:r>
            <a:endParaRPr lang="fr-FR" b="1" dirty="0"/>
          </a:p>
          <a:p>
            <a:r>
              <a:rPr lang="fr-FR" dirty="0"/>
              <a:t>Je n’veux pas l'aumône, </a:t>
            </a:r>
            <a:endParaRPr lang="fr-FR" dirty="0" smtClean="0"/>
          </a:p>
          <a:p>
            <a:r>
              <a:rPr lang="fr-FR" dirty="0" smtClean="0"/>
              <a:t>Je </a:t>
            </a:r>
            <a:r>
              <a:rPr lang="fr-FR" dirty="0"/>
              <a:t>n’ veux pas déranger, </a:t>
            </a:r>
            <a:endParaRPr lang="fr-FR" dirty="0" smtClean="0"/>
          </a:p>
          <a:p>
            <a:r>
              <a:rPr lang="fr-FR" dirty="0" smtClean="0"/>
              <a:t>Mais </a:t>
            </a:r>
            <a:r>
              <a:rPr lang="fr-FR" dirty="0"/>
              <a:t>juste un peu d'eau, </a:t>
            </a:r>
            <a:endParaRPr lang="fr-FR" dirty="0" smtClean="0"/>
          </a:p>
          <a:p>
            <a:r>
              <a:rPr lang="fr-FR" dirty="0" smtClean="0"/>
              <a:t>Faire </a:t>
            </a:r>
            <a:r>
              <a:rPr lang="fr-FR" dirty="0"/>
              <a:t>des ricochets, Faire des ricochets. </a:t>
            </a:r>
            <a:endParaRPr lang="fr-FR" dirty="0" smtClean="0"/>
          </a:p>
          <a:p>
            <a:r>
              <a:rPr lang="fr-FR" i="1" dirty="0" smtClean="0"/>
              <a:t>Je </a:t>
            </a:r>
            <a:r>
              <a:rPr lang="fr-FR" i="1" dirty="0"/>
              <a:t>n’veux pas l'aumône </a:t>
            </a:r>
          </a:p>
          <a:p>
            <a:r>
              <a:rPr lang="fr-FR" i="1" dirty="0"/>
              <a:t>je n’veux pas déranger, </a:t>
            </a:r>
            <a:endParaRPr lang="fr-FR" i="1" dirty="0" smtClean="0"/>
          </a:p>
          <a:p>
            <a:r>
              <a:rPr lang="fr-FR" i="1" dirty="0" smtClean="0"/>
              <a:t>Mais </a:t>
            </a:r>
            <a:r>
              <a:rPr lang="fr-FR" i="1" dirty="0"/>
              <a:t>juste un peu d'eau </a:t>
            </a:r>
          </a:p>
          <a:p>
            <a:r>
              <a:rPr lang="fr-FR" i="1" dirty="0"/>
              <a:t>pour faire des ricochets</a:t>
            </a:r>
            <a:r>
              <a:rPr lang="fr-FR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3528392" y="3363957"/>
            <a:ext cx="57241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Couplet 2 </a:t>
            </a:r>
          </a:p>
          <a:p>
            <a:r>
              <a:rPr lang="fr-FR" dirty="0" smtClean="0"/>
              <a:t>accompagnement </a:t>
            </a:r>
            <a:r>
              <a:rPr lang="fr-FR" b="1" dirty="0" smtClean="0"/>
              <a:t>Ré – Sib – Do – La</a:t>
            </a:r>
            <a:r>
              <a:rPr lang="fr-FR" dirty="0" smtClean="0"/>
              <a:t> </a:t>
            </a:r>
            <a:endParaRPr lang="fr-FR" dirty="0"/>
          </a:p>
          <a:p>
            <a:r>
              <a:rPr lang="fr-FR" dirty="0"/>
              <a:t> J'aurais pu être un môme, (Au destin magnifique) </a:t>
            </a:r>
            <a:endParaRPr lang="fr-FR" dirty="0" smtClean="0"/>
          </a:p>
          <a:p>
            <a:r>
              <a:rPr lang="fr-FR" dirty="0" smtClean="0"/>
              <a:t>Comme </a:t>
            </a:r>
            <a:r>
              <a:rPr lang="fr-FR" dirty="0"/>
              <a:t>un autre qui grandit, (Au Loin des </a:t>
            </a:r>
            <a:r>
              <a:rPr lang="fr-FR" dirty="0" smtClean="0"/>
              <a:t>dunes d'Afrique</a:t>
            </a:r>
            <a:r>
              <a:rPr lang="fr-FR" dirty="0"/>
              <a:t>) </a:t>
            </a:r>
            <a:endParaRPr lang="fr-FR" dirty="0" smtClean="0"/>
          </a:p>
          <a:p>
            <a:r>
              <a:rPr lang="fr-FR" dirty="0" smtClean="0"/>
              <a:t>Sans </a:t>
            </a:r>
            <a:r>
              <a:rPr lang="fr-FR" dirty="0"/>
              <a:t>avoir </a:t>
            </a:r>
            <a:r>
              <a:rPr lang="fr-FR" dirty="0" smtClean="0"/>
              <a:t>à </a:t>
            </a:r>
            <a:r>
              <a:rPr lang="fr-FR" dirty="0"/>
              <a:t>scruter (Sans avoir a subir) </a:t>
            </a:r>
            <a:endParaRPr lang="fr-FR" dirty="0" smtClean="0"/>
          </a:p>
          <a:p>
            <a:r>
              <a:rPr lang="fr-FR" dirty="0" smtClean="0"/>
              <a:t>Un </a:t>
            </a:r>
            <a:r>
              <a:rPr lang="fr-FR" dirty="0"/>
              <a:t>ciel qui vous oublie (Un ciel sans avenir) </a:t>
            </a:r>
            <a:endParaRPr lang="fr-FR" dirty="0" smtClean="0"/>
          </a:p>
          <a:p>
            <a:r>
              <a:rPr lang="fr-FR" dirty="0" smtClean="0"/>
              <a:t>J</a:t>
            </a:r>
            <a:r>
              <a:rPr lang="fr-FR" dirty="0"/>
              <a:t>' demande pas un ruisseau </a:t>
            </a:r>
            <a:endParaRPr lang="fr-FR" dirty="0" smtClean="0"/>
          </a:p>
          <a:p>
            <a:r>
              <a:rPr lang="fr-FR" dirty="0" smtClean="0"/>
              <a:t>Encore </a:t>
            </a:r>
            <a:r>
              <a:rPr lang="fr-FR" dirty="0"/>
              <a:t>moins une rivière </a:t>
            </a:r>
            <a:endParaRPr lang="fr-FR" dirty="0" smtClean="0"/>
          </a:p>
          <a:p>
            <a:r>
              <a:rPr lang="fr-FR" dirty="0" smtClean="0"/>
              <a:t>Je </a:t>
            </a:r>
            <a:r>
              <a:rPr lang="fr-FR" dirty="0"/>
              <a:t>me sens mal, Jeter, </a:t>
            </a:r>
            <a:endParaRPr lang="fr-FR" dirty="0" smtClean="0"/>
          </a:p>
          <a:p>
            <a:r>
              <a:rPr lang="fr-FR" dirty="0" smtClean="0"/>
              <a:t>des </a:t>
            </a:r>
            <a:r>
              <a:rPr lang="fr-FR" dirty="0"/>
              <a:t>bouteilles à la mer </a:t>
            </a:r>
            <a:endParaRPr lang="fr-FR" dirty="0" smtClean="0"/>
          </a:p>
          <a:p>
            <a:endParaRPr lang="fr-FR" dirty="0" smtClean="0"/>
          </a:p>
          <a:p>
            <a:r>
              <a:rPr lang="fr-FR" b="1" i="1" dirty="0" smtClean="0">
                <a:solidFill>
                  <a:schemeClr val="accent1">
                    <a:lumMod val="50000"/>
                  </a:schemeClr>
                </a:solidFill>
              </a:rPr>
              <a:t>Pont</a:t>
            </a:r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</TotalTime>
  <Words>246</Words>
  <Application>Microsoft Macintosh PowerPoint</Application>
  <PresentationFormat>Présentation à l'écran (4:3)</PresentationFormat>
  <Paragraphs>43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vale</dc:creator>
  <cp:lastModifiedBy>VALERIE SONNENDRUCKER</cp:lastModifiedBy>
  <cp:revision>6</cp:revision>
  <dcterms:created xsi:type="dcterms:W3CDTF">2012-08-22T07:25:57Z</dcterms:created>
  <dcterms:modified xsi:type="dcterms:W3CDTF">2016-06-27T15:24:26Z</dcterms:modified>
</cp:coreProperties>
</file>