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680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A7D9C-5171-432B-B9BA-A7C751C585E5}" type="datetimeFigureOut">
              <a:rPr lang="fr-FR" smtClean="0"/>
              <a:pPr/>
              <a:t>19/10/2012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CA85-9979-4B43-8144-AD205AC7BF1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A7D9C-5171-432B-B9BA-A7C751C585E5}" type="datetimeFigureOut">
              <a:rPr lang="fr-FR" smtClean="0"/>
              <a:pPr/>
              <a:t>19/10/2012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CA85-9979-4B43-8144-AD205AC7BF1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A7D9C-5171-432B-B9BA-A7C751C585E5}" type="datetimeFigureOut">
              <a:rPr lang="fr-FR" smtClean="0"/>
              <a:pPr/>
              <a:t>19/10/2012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CA85-9979-4B43-8144-AD205AC7BF1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A7D9C-5171-432B-B9BA-A7C751C585E5}" type="datetimeFigureOut">
              <a:rPr lang="fr-FR" smtClean="0"/>
              <a:pPr/>
              <a:t>19/10/2012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CA85-9979-4B43-8144-AD205AC7BF1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A7D9C-5171-432B-B9BA-A7C751C585E5}" type="datetimeFigureOut">
              <a:rPr lang="fr-FR" smtClean="0"/>
              <a:pPr/>
              <a:t>19/10/2012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CA85-9979-4B43-8144-AD205AC7BF1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A7D9C-5171-432B-B9BA-A7C751C585E5}" type="datetimeFigureOut">
              <a:rPr lang="fr-FR" smtClean="0"/>
              <a:pPr/>
              <a:t>19/10/2012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CA85-9979-4B43-8144-AD205AC7BF1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A7D9C-5171-432B-B9BA-A7C751C585E5}" type="datetimeFigureOut">
              <a:rPr lang="fr-FR" smtClean="0"/>
              <a:pPr/>
              <a:t>19/10/2012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CA85-9979-4B43-8144-AD205AC7BF1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A7D9C-5171-432B-B9BA-A7C751C585E5}" type="datetimeFigureOut">
              <a:rPr lang="fr-FR" smtClean="0"/>
              <a:pPr/>
              <a:t>19/10/2012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CA85-9979-4B43-8144-AD205AC7BF1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A7D9C-5171-432B-B9BA-A7C751C585E5}" type="datetimeFigureOut">
              <a:rPr lang="fr-FR" smtClean="0"/>
              <a:pPr/>
              <a:t>19/10/2012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CA85-9979-4B43-8144-AD205AC7BF1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A7D9C-5171-432B-B9BA-A7C751C585E5}" type="datetimeFigureOut">
              <a:rPr lang="fr-FR" smtClean="0"/>
              <a:pPr/>
              <a:t>19/10/2012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CA85-9979-4B43-8144-AD205AC7BF1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A7D9C-5171-432B-B9BA-A7C751C585E5}" type="datetimeFigureOut">
              <a:rPr lang="fr-FR" smtClean="0"/>
              <a:pPr/>
              <a:t>19/10/2012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CA85-9979-4B43-8144-AD205AC7BF1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A7D9C-5171-432B-B9BA-A7C751C585E5}" type="datetimeFigureOut">
              <a:rPr lang="fr-FR" smtClean="0"/>
              <a:pPr/>
              <a:t>19/10/2012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FCA85-9979-4B43-8144-AD205AC7BF1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hyperlink" Target="//upload.wikimedia.org/wikipedia/commons/f/f0/Claudius_Ptolemy-_The_World.jpg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07504" y="116632"/>
            <a:ext cx="6633864" cy="47667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36000" tIns="36000" rIns="36000" bIns="36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CARTE DU MONDE « EN MANTEAU » D’APRÈS CLAUDE PTOLÉMÉE</a:t>
            </a:r>
            <a:r>
              <a:rPr kumimoji="0" lang="fr-FR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fr-FR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fr-FR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extraite de Nicolaus </a:t>
            </a:r>
            <a:r>
              <a:rPr kumimoji="0" lang="fr-FR" sz="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Germanus</a:t>
            </a:r>
            <a:r>
              <a:rPr kumimoji="0" lang="fr-FR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fr-FR" sz="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Géographie de Ptolémée</a:t>
            </a:r>
            <a:r>
              <a:rPr kumimoji="0" lang="fr-FR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Ulm, 1482, (</a:t>
            </a:r>
            <a:r>
              <a:rPr kumimoji="0" lang="fr-FR" sz="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Bristish</a:t>
            </a:r>
            <a:r>
              <a:rPr kumimoji="0" lang="fr-FR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Library à Londres)</a:t>
            </a:r>
            <a:endParaRPr kumimoji="0" lang="fr-FR" sz="9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632" y="6012160"/>
            <a:ext cx="3902195" cy="2952328"/>
          </a:xfrm>
          <a:prstGeom prst="rect">
            <a:avLst/>
          </a:prstGeom>
          <a:ln w="9525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640" y="3645568"/>
            <a:ext cx="3384376" cy="22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16632" y="3635896"/>
            <a:ext cx="3672408" cy="2232248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5353" y="683568"/>
            <a:ext cx="2086015" cy="2808312"/>
          </a:xfrm>
          <a:prstGeom prst="rect">
            <a:avLst/>
          </a:prstGeom>
          <a:ln w="9525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6" name="Picture 2" descr="Fichier:Claudius Ptolemy- The World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6632" y="683568"/>
            <a:ext cx="4392488" cy="28313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33056" y="3635896"/>
            <a:ext cx="2880320" cy="1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33056" y="4860032"/>
            <a:ext cx="2808312" cy="1000103"/>
          </a:xfrm>
          <a:prstGeom prst="rect">
            <a:avLst/>
          </a:prstGeom>
          <a:ln w="12700"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49080" y="5940152"/>
            <a:ext cx="259228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66319" y="6444208"/>
            <a:ext cx="2575049" cy="1319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77073" y="7812360"/>
            <a:ext cx="266429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5</Words>
  <Application>Microsoft Office PowerPoint</Application>
  <PresentationFormat>Affichage à l'écran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Diapositive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christophe</dc:creator>
  <cp:lastModifiedBy>Julien EBERSOLD</cp:lastModifiedBy>
  <cp:revision>7</cp:revision>
  <dcterms:created xsi:type="dcterms:W3CDTF">2012-09-18T13:33:05Z</dcterms:created>
  <dcterms:modified xsi:type="dcterms:W3CDTF">2012-10-19T13:19:40Z</dcterms:modified>
</cp:coreProperties>
</file>