
<file path=Configurations2/accelerator/current.xml>
</file>

<file path=META-INF/manifest.xml><?xml version="1.0" encoding="utf-8"?>
<manifest:manifest xmlns:manifest="urn:oasis:names:tc:opendocument:xmlns:manifest:1.0" manifest:version="1.2">
  <manifest:file-entry manifest:full-path="/" manifest:version="1.2" manifest:media-type="application/vnd.oasis.opendocument.presentation"/>
  <manifest:file-entry manifest:full-path="Thumbnails/thumbnail.png" manifest:media-type="image/png"/>
  <manifest:file-entry manifest:full-path="meta.xml" manifest:media-type="text/xml"/>
  <manifest:file-entry manifest:full-path="settings.xml" manifest:media-type="text/xml"/>
  <manifest:file-entry manifest:full-path="content.xml" manifest:media-type="text/xml"/>
  <manifest:file-entry manifest:full-path="Pictures/1000000000000088000000887831AF16.jpg" manifest:media-type="image/jpeg"/>
  <manifest:file-entry manifest:full-path="Pictures/10000000000000D1000000D1EDCAD934.jpg" manifest:media-type="image/jpeg"/>
  <manifest:file-entry manifest:full-path="Pictures/1000000000000122000000AE940F1F4F.jpg" manifest:media-type="image/jpeg"/>
  <manifest:file-entry manifest:full-path="Pictures/TablePreview1.svm" manifest:media-type=""/>
  <manifest:file-entry manifest:full-path="Pictures/100000000000015F00000107A5C8B0CC.jpg" manifest:media-type="image/jpeg"/>
  <manifest:file-entry manifest:full-path="Pictures/10000000000001580000009A28A14C50.jpg" manifest:media-type="image/jpeg"/>
  <manifest:file-entry manifest:full-path="Pictures/1000000000000103000000C2DC1EF49D.jpg" manifest:media-type="image/jpeg"/>
  <manifest:file-entry manifest:full-path="Pictures/1000000000000122000000AE9930C493.jpg" manifest:media-type="image/jpeg"/>
  <manifest:file-entry manifest:full-path="Pictures/10000000000000F500000099F00BAAE1.jpg" manifest:media-type="image/jpeg"/>
  <manifest:file-entry manifest:full-path="Pictures/1000000000000132000000A5E7ED2F33.jpg" manifest:media-type="image/jpeg"/>
  <manifest:file-entry manifest:full-path="Pictures/100000000000019F00000103E9BD96C5.jpg" manifest:media-type="image/jpeg"/>
  <manifest:file-entry manifest:full-path="Pictures/10000000000000FA0000008102A53E81.jpg" manifest:media-type="image/jpeg"/>
  <manifest:file-entry manifest:full-path="Pictures/10000000000000CB00000065D0F0F315.jpg" manifest:media-type="image/jpeg"/>
  <manifest:file-entry manifest:full-path="Pictures/1000000000000108000000BF5B8F1507.jpg" manifest:media-type="image/jpeg"/>
  <manifest:file-entry manifest:full-path="Pictures/1000000000000123000000AD1E76C970.jpg" manifest:media-type="image/jpeg"/>
  <manifest:file-entry manifest:full-path="Pictures/10000000000000B6000000B65A45A14A.jpg" manifest:media-type="image/jpeg"/>
  <manifest:file-entry manifest:full-path="Pictures/100000000000016F000000DD6E456360.jpg" manifest:media-type="image/jpeg"/>
  <manifest:file-entry manifest:full-path="Pictures/1000000000000123000000AD0908FF7E.jpg" manifest:media-type="image/jpeg"/>
  <manifest:file-entry manifest:full-path="Pictures/10000000000000FB000000C9EA679CC0.jpg" manifest:media-type="image/jpeg"/>
  <manifest:file-entry manifest:full-path="styles.xml" manifest:media-type="text/xml"/>
  <manifest:file-entry manifest:full-path="Configurations2/accelerator/current.xml" manifest:media-type=""/>
  <manifest:file-entry manifest:full-path="Configurations2/" manifest:media-type="application/vnd.sun.xml.ui.configuration"/>
</manifest:manifest>
</file>

<file path=content.xml><?xml version="1.0" encoding="utf-8"?>
<office:document-content xmlns:office="urn:oasis:names:tc:opendocument:xmlns:office:1.0" xmlns:style="urn:oasis:names:tc:opendocument:xmlns:style:1.0" xmlns:text="urn:oasis:names:tc:opendocument:xmlns:text:1.0" xmlns:table="urn:oasis:names:tc:opendocument:xmlns:table:1.0" xmlns:draw="urn:oasis:names:tc:opendocument:xmlns:drawing:1.0" xmlns:fo="urn:oasis:names:tc:opendocument:xmlns:xsl-fo-compatible:1.0" xmlns:xlink="http://www.w3.org/1999/xlink" xmlns:dc="http://purl.org/dc/elements/1.1/" xmlns:meta="urn:oasis:names:tc:opendocument:xmlns:meta:1.0" xmlns:number="urn:oasis:names:tc:opendocument:xmlns:datastyle:1.0" xmlns:presentation="urn:oasis:names:tc:opendocument:xmlns:presentation:1.0" xmlns:svg="urn:oasis:names:tc:opendocument:xmlns:svg-compatible:1.0" xmlns:chart="urn:oasis:names:tc:opendocument:xmlns:chart:1.0" xmlns:dr3d="urn:oasis:names:tc:opendocument:xmlns:dr3d:1.0" xmlns:math="http://www.w3.org/1998/Math/MathML" xmlns:form="urn:oasis:names:tc:opendocument:xmlns:form:1.0" xmlns:script="urn:oasis:names:tc:opendocument:xmlns:script:1.0" xmlns:ooo="http://openoffice.org/2004/office" xmlns:ooow="http://openoffice.org/2004/writer" xmlns:oooc="http://openoffice.org/2004/calc" xmlns:dom="http://www.w3.org/2001/xml-events" xmlns:xforms="http://www.w3.org/2002/xforms" xmlns:xsd="http://www.w3.org/2001/XMLSchema" xmlns:xsi="http://www.w3.org/2001/XMLSchema-instance" xmlns:smil="urn:oasis:names:tc:opendocument:xmlns:smil-compatible:1.0" xmlns:anim="urn:oasis:names:tc:opendocument:xmlns:animation:1.0" xmlns:rpt="http://openoffice.org/2005/report" xmlns:of="urn:oasis:names:tc:opendocument:xmlns:of:1.2" xmlns:xhtml="http://www.w3.org/1999/xhtml" xmlns:grddl="http://www.w3.org/2003/g/data-view#" xmlns:officeooo="http://openoffice.org/2009/office" xmlns:tableooo="http://openoffice.org/2009/table" xmlns:drawooo="http://openoffice.org/2010/draw" xmlns:calcext="urn:org:documentfoundation:names:experimental:calc:xmlns:calcext:1.0" xmlns:loext="urn:org:documentfoundation:names:experimental:office:xmlns:loext:1.0" xmlns:field="urn:openoffice:names:experimental:ooo-ms-interop:xmlns:field:1.0" xmlns:formx="urn:openoffice:names:experimental:ooxml-odf-interop:xmlns:form:1.0" xmlns:css3t="http://www.w3.org/TR/css3-text/" office:version="1.2">
  <office:scripts/>
  <office:font-face-decls>
    <style:font-face style:name="Calibri1" svg:font-family="Calibri"/>
    <style:font-face style:name="Comic Sans MS1" svg:font-family="'Comic Sans MS'"/>
    <style:font-face style:name="Calibri" svg:font-family="Calibri" style:font-pitch="variable"/>
    <style:font-face style:name="Comic Sans MS" svg:font-family="'Comic Sans MS'" style:font-pitch="variable"/>
    <style:font-face style:name="Liberation Sans1" svg:font-family="'Liberation Sans'" style:font-pitch="variable"/>
    <style:font-face style:name="Liberation Sans" svg:font-family="'Liberation Sans'" style:font-family-generic="roman" style:font-pitch="variable"/>
    <style:font-face style:name="Liberation Serif" svg:font-family="'Liberation Serif'" style:font-family-generic="roman" style:font-pitch="variable"/>
    <style:font-face style:name="DejaVu Sans" svg:font-family="'DejaVu Sans'" style:font-family-generic="system" style:font-pitch="variable"/>
    <style:font-face style:name="Droid Sans Fallback" svg:font-family="'Droid Sans Fallback'" style:font-family-generic="system" style:font-pitch="variable"/>
    <style:font-face style:name="FreeSans" svg:font-family="FreeSans" style:font-family-generic="system" style:font-pitch="variable"/>
  </office:font-face-decls>
  <office:automatic-styles>
    <style:style style:name="dp1" style:family="drawing-page">
      <style:drawing-page-properties presentation:transition-speed="slow" presentation:background-visible="true" presentation:background-objects-visible="true" presentation:display-footer="false" presentation:display-page-number="false" presentation:display-date-time="false" smil:type="fade" smil:subtype="crossfade" smil:fadeColor="#000000"/>
    </style:style>
    <style:style style:name="dp2" style:family="drawing-page">
      <style:drawing-page-properties presentation:display-header="true" presentation:display-footer="true" presentation:display-page-number="false" presentation:display-date-time="true"/>
    </style:style>
    <style:style style:name="gr1" style:family="graphic" style:parent-style-name="standard">
      <style:graphic-properties draw:stroke="none" svg:stroke-width="0cm" draw:fill="none" draw:textarea-vertical-align="middle" draw:auto-grow-height="false" draw:fit-to-size="false" fo:padding-top="0.125cm" fo:padding-bottom="0.125cm" fo:padding-left="0.25cm" fo:padding-right="0.25cm" fo:wrap-option="wrap"/>
    </style:style>
    <style:style style:name="gr2" style:family="graphic">
      <style:graphic-properties style:protect="size"/>
    </style:style>
    <style:style style:name="gr3" style:family="graphic" style:parent-style-name="standard">
      <style:graphic-properties draw:stroke="none" svg:stroke-width="0cm" draw:fill="none" draw:textarea-vertical-align="top" draw:auto-grow-height="false" draw:fit-to-size="false" fo:padding-top="0.125cm" fo:padding-bottom="0.125cm" fo:padding-left="0.25cm" fo:padding-right="0.25cm" fo:wrap-option="wrap"/>
    </style:style>
    <style:style style:name="gr4" style:family="graphic" style:parent-style-name="Objet_20_sans_20_remplissage_20_et_20_sans_20_ligne">
      <style:graphic-properties draw:stroke="none" svg:stroke-width="0cm" draw:fill="none" draw:textarea-vertical-align="top" draw:auto-grow-height="false" fo:padding-top="0.125cm" fo:padding-bottom="0.125cm" fo:padding-left="0.25cm" fo:padding-right="0.25cm" fo:wrap-option="wrap" draw:color-mode="standard" draw:luminance="0%" draw:contrast="0%" draw:gamma="100%" draw:red="0%" draw:green="0%" draw:blue="0%" fo:clip="rect(0cm, 0cm, 0cm, 0cm)" draw:image-opacity="100%" style:mirror="none"/>
    </style:style>
    <style:style style:name="gr5" style:family="graphic" style:parent-style-name="standard">
      <style:graphic-properties draw:stroke="solid" svg:stroke-width="0.071cm" svg:stroke-color="#3a5f8b" draw:stroke-linejoin="round" draw:fill="solid" draw:fill-color="#4f81bd" draw:textarea-vertical-align="middle" draw:auto-grow-height="false" draw:fit-to-size="false" fo:padding-top="0.125cm" fo:padding-bottom="0.125cm" fo:padding-left="0.25cm" fo:padding-right="0.25cm" fo:wrap-option="wrap"/>
    </style:style>
    <style:style style:name="pr1" style:family="presentation" style:parent-style-name="Blank_20_Slide-notes">
      <style:graphic-properties draw:fill-color="#ffffff" fo:min-height="13.365cm"/>
    </style:style>
    <style:style style:name="pr2" style:family="presentation" style:parent-style-name="Standard-notes">
      <style:graphic-properties draw:fill-color="#ffffff" fo:min-height="13.365cm"/>
    </style:style>
    <style:style style:name="pr3" style:family="presentation" style:parent-style-name="Title_20_Slide-notes">
      <style:graphic-properties draw:fill-color="#ffffff" fo:min-height="13.365cm"/>
    </style:style>
    <style:style style:name="pr4" style:family="presentation" style:parent-style-name="Title_20_Only-notes">
      <style:graphic-properties draw:fill-color="#ffffff" fo:min-height="13.365cm"/>
    </style:style>
    <style:style style:name="co1" style:family="table-column">
      <style:table-column-properties style:column-width="11.429cm" style:use-optimal-column-width="false"/>
    </style:style>
    <style:style style:name="ro1" style:family="table-row">
      <style:table-row-properties style:row-height="1.144cm"/>
    </style:style>
    <style:style style:name="ro2" style:family="table-row">
      <style:table-row-properties style:row-height="12.701cm"/>
    </style:style>
    <style:style style:name="ce1" style:family="table-cell">
      <style:graphic-properties style:repeat="repeat" draw:textarea-vertical-align="top" fo:padding-top="0.127cm" fo:padding-bottom="0.127cm" fo:padding-left="0.254cm" fo:padding-right="0.254cm"/>
      <style:paragraph-properties fo:border="none"/>
    </style:style>
    <style:style style:name="P1" style:family="paragraph">
      <style:paragraph-properties fo:margin-top="0cm" fo:margin-bottom="0cm" fo:line-height="100%" fo:text-align="center"/>
    </style:style>
    <style:style style:name="P2" style:family="paragraph">
      <style:paragraph-properties fo:text-align="start" style:font-independent-line-spacing="true"/>
      <style:text-properties fo:font-size="18pt"/>
    </style:style>
    <style:style style:name="P3" style:family="paragraph">
      <style:paragraph-properties fo:margin-top="0cm" fo:margin-bottom="0cm" fo:line-height="100%" fo:text-align="start"/>
    </style:style>
    <style:style style:name="P4" style:family="paragraph">
      <style:paragraph-properties fo:text-align="start"/>
      <style:text-properties fo:font-size="18pt"/>
    </style:style>
    <style:style style:name="T1" style:family="text">
      <style:text-properties fo:font-variant="normal" fo:text-transform="none" fo:color="#000000" style:text-line-through-style="none" style:text-line-through-type="none" style:text-position="0% 100%" style:font-name="Comic Sans MS1" fo:font-size="44pt" fo:letter-spacing="normal" fo:font-style="normal" style:text-underline-style="none" fo:font-weight="normal" style:font-size-asian="44pt" style:font-style-asian="normal" style:font-weight-asian="normal" style:font-size-complex="44pt" style:font-style-complex="normal" style:font-weight-complex="normal"/>
    </style:style>
    <style:style style:name="T2" style:family="text">
      <style:text-properties fo:font-variant="normal" fo:text-transform="none" fo:color="#000000" style:text-line-through-style="none" style:text-line-through-type="none" style:text-position="0% 100%" style:font-name="Calibri1" fo:font-size="44pt" fo:letter-spacing="normal" fo:font-style="normal" style:text-underline-style="none" fo:font-weight="normal" style:font-size-asian="44pt" style:font-style-asian="normal" style:font-weight-asian="normal" style:font-size-complex="44pt" style:font-style-complex="normal" style:font-weight-complex="normal"/>
    </style:style>
    <style:style style:name="T3" style:family="text">
      <style:text-properties fo:font-variant="normal" fo:text-transform="none" fo:color="#000000" style:text-line-through-style="none" style:text-line-through-type="none" style:text-position="0% 100%" style:font-name="Comic Sans MS1" fo:letter-spacing="normal" fo:font-style="italic" style:text-underline-style="none" fo:font-weight="bold" style:font-style-asian="italic" style:font-weight-asian="bold" style:font-style-complex="italic" style:font-weight-complex="bold"/>
    </style:style>
    <style:style style:name="T4" style:family="text">
      <style:text-properties fo:font-variant="normal" fo:text-transform="none" fo:color="#ffffff" style:text-line-through-style="none" style:text-line-through-type="none" style:text-position="0% 100%" style:font-name="Comic Sans MS1" fo:letter-spacing="normal" fo:font-style="normal" style:text-underline-style="none" fo:font-weight="normal" style:font-style-asian="normal" style:font-weight-asian="normal" style:font-style-complex="normal" style:font-weight-complex="normal"/>
    </style:style>
    <style:style style:name="T5" style:family="text">
      <style:text-properties fo:font-variant="normal" fo:text-transform="none" fo:color="#ffffff" style:text-line-through-style="none" style:text-line-through-type="none" style:text-position="0% 100%" style:font-name="Comic Sans MS1" fo:letter-spacing="normal" fo:font-style="normal" style:text-underline-style="none" fo:font-weight="bold" style:font-style-asian="normal" style:font-weight-asian="bold" style:font-style-complex="normal" style:font-weight-complex="bold"/>
    </style:style>
    <style:style style:name="T6" style:family="text">
      <style:text-properties fo:font-variant="normal" fo:text-transform="none" fo:color="#000000" style:text-line-through-style="none" style:text-line-through-type="none" style:text-position="0% 100%" style:font-name="Comic Sans MS1" fo:letter-spacing="normal" fo:font-style="normal" style:text-underline-style="none" fo:font-weight="normal" style:font-style-asian="normal" style:font-weight-asian="normal" style:font-style-complex="normal" style:font-weight-complex="normal"/>
    </style:style>
    <style:style style:name="T7" style:family="text">
      <style:text-properties fo:font-variant="normal" fo:text-transform="none" fo:color="#8b8b8b" style:text-line-through-style="none" style:text-line-through-type="none" style:text-position="0% 100%" style:font-name="Calibri1" fo:font-size="32pt" fo:letter-spacing="normal" fo:font-style="normal" style:text-underline-style="none" fo:font-weight="normal" style:font-size-asian="32pt" style:font-style-asian="normal" style:font-weight-asian="normal" style:font-size-complex="32pt" style:font-style-complex="normal" style:font-weight-complex="normal"/>
    </style:style>
    <style:style style:name="T8" style:family="text">
      <style:text-properties fo:font-variant="normal" fo:text-transform="none" fo:color="#000000" style:text-line-through-style="none" style:text-line-through-type="none" style:text-position="0% 100%" style:font-name="Comic Sans MS1" fo:font-size="32pt" fo:letter-spacing="normal" fo:font-style="normal" style:text-underline-style="none" fo:font-weight="normal" style:font-size-asian="32pt" style:font-style-asian="normal" style:font-weight-asian="normal" style:font-size-complex="32pt" style:font-style-complex="normal" style:font-weight-complex="normal"/>
    </style:style>
    <style:style style:name="T9" style:family="text">
      <style:text-properties fo:font-variant="normal" fo:text-transform="none" fo:color="#000000" style:text-line-through-style="none" style:text-line-through-type="none" style:text-position="0% 100%" style:font-name="Comic Sans MS1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T10" style:family="text">
      <style:text-properties fo:font-variant="normal" fo:text-transform="none" fo:color="#000000" style:text-line-through-style="none" style:text-line-through-type="none" style:text-position="0% 100%" style:font-name="Comic Sans MS1" fo:font-size="19pt" fo:letter-spacing="normal" fo:font-style="normal" style:text-underline-style="none" fo:font-weight="normal" style:font-size-asian="19pt" style:font-style-asian="normal" style:font-weight-asian="normal" style:font-size-complex="19pt" style:font-style-complex="normal" style:font-weight-complex="normal"/>
    </style:style>
    <text:list-style style:name="L1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  <text:list-style style:name="L2">
      <text:list-level-style-bullet text:level="1" text:bullet-char="•">
        <style:list-level-properties text:min-label-width="0.6cm"/>
        <style:text-properties fo:font-family="Arial" style:font-family-generic="swiss" fo:color="#000000" fo:font-size="100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</office:automatic-styles>
  <office:body>
    <office:presentation>
      <draw:page draw:name="page1" draw:style-name="dp1" draw:master-page-name="Blank_20_Slide" presentation:presentation-page-layout-name="AL1T0" xml:id="id1" draw:id="id1">
        <draw:custom-shape draw:name="TextShape 1" draw:style-name="gr1" draw:text-style-name="P2" draw:layer="layout" svg:width="21.588cm" svg:height="4.081cm" svg:x="0cm" svg:y="5.918cm">
          <text:p text:style-name="P1">
            <text:span text:style-name="T1">Casting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anim:par presentation:node-type="timing-root">
          <anim:par smil:begin="id1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1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2" draw:style-name="dp1" draw:master-page-name="Blank_20_Slide" xml:id="id2" draw:id="id2">
        <draw:custom-shape draw:name="TextShape 1" draw:style-name="gr1" draw:text-style-name="P2" draw:layer="layout" svg:width="22.858cm" svg:height="3.173cm" svg:x="0cm" svg:y="0.763cm">
          <text:p text:style-name="P1">
            <text:span text:style-name="T1">Read</text:span>
            <text:span text:style-name="T2"> this ad: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custom-shape draw:name="CustomShape 2" draw:style-name="gr3" draw:text-style-name="P2" draw:layer="layout" svg:width="15.6cm" svg:height="7.87cm" svg:x="1.299cm" svg:y="3.524cm">
          <text:p text:style-name="P3">
            <text:span text:style-name="T3">
              <text:s text:c="30"/>
            </text:span>
            <text:span text:style-name="T3">The times/ ads</text:span>
          </text:p>
          <text:p text:style-name="P3">
            <text:span text:style-name="T3">Wanted :</text:span>
          </text:p>
          <text:p text:style-name="P3">
            <text:span text:style-name="T3">Actors for the next James Bond movie which will be shot in Germany.</text:span>
          </text:p>
          <text:p text:style-name="P3">
            <text:span text:style-name="T3">Job requirements: </text:span>
          </text:p>
          <text:p text:style-name="P3">
            <text:span text:style-name="T3">You must be at least 12 years old</text:span>
          </text:p>
          <text:p text:style-name="P3">
            <text:span text:style-name="T3">You must speak both English and German</text:span>
          </text:p>
          <text:p text:style-name="P3">
            <text:span text:style-name="T3">You must be sporty</text:span>
          </text:p>
          <text:p text:style-name="P3">
            <text:span text:style-name="T3">If you want to apply for the job, send two letters: one in English and one in German. 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Picture 2" draw:style-name="gr4" draw:text-style-name="P4" draw:layer="layout" svg:width="7.697cm" svg:height="4.575cm" svg:x="16.55cm" svg:y="12.725cm">
          <draw:image xlink:href="Pictures/1000000000000123000000AD0908FF7E.jpg" xlink:type="simple" xlink:show="embed" xlink:actuate="onLoad">
            <text:p/>
          </draw:image>
        </draw:frame>
        <draw:frame draw:name="Picture 3" draw:style-name="gr4" draw:text-style-name="P4" draw:layer="layout" svg:width="7.697cm" svg:height="4.575cm" svg:x="8.85cm" svg:y="11.575cm">
          <draw:image xlink:href="Pictures/1000000000000123000000AD1E76C970.jpg" xlink:type="simple" xlink:show="embed" xlink:actuate="onLoad">
            <text:p/>
          </draw:image>
        </draw:frame>
        <draw:frame draw:name="Picture 4" draw:style-name="gr4" draw:text-style-name="P4" draw:layer="layout" svg:width="9.7cm" svg:height="7.285cm" svg:x="0.499cm" svg:y="11.8cm">
          <draw:image xlink:href="Pictures/1000000000000108000000BF5B8F1507.jpg" xlink:type="simple" xlink:show="embed" xlink:actuate="onLoad">
            <text:p/>
          </draw:image>
        </draw:frame>
        <draw:frame draw:name="Picture 5" draw:style-name="gr4" draw:text-style-name="P4" draw:layer="layout" svg:width="5.639cm" svg:height="4.515cm" svg:x="18.901cm" svg:y="0.325cm">
          <draw:image xlink:href="Pictures/10000000000000FB000000C9EA679CC0.jpg" xlink:type="simple" xlink:show="embed" xlink:actuate="onLoad">
            <text:p/>
          </draw:image>
        </draw:frame>
        <draw:frame draw:name="Picture 6" draw:style-name="gr4" draw:text-style-name="P4" draw:layer="layout" svg:width="5.74cm" svg:height="4.597cm" svg:x="19.259cm" svg:y="4.2cm">
          <draw:image xlink:href="Pictures/10000000000000FB000000C9EA679CC0.jpg" xlink:type="simple" xlink:show="embed" xlink:actuate="onLoad">
            <text:p/>
          </draw:image>
        </draw:frame>
        <draw:frame draw:name="Picture 7" draw:style-name="gr4" draw:text-style-name="P4" draw:layer="layout" svg:width="3.446cm" svg:height="1.722cm" svg:x="17.701cm" svg:y="0.859cm">
          <draw:image xlink:href="Pictures/10000000000000CB00000065D0F0F315.jpg" xlink:type="simple" xlink:show="embed" xlink:actuate="onLoad">
            <text:p/>
          </draw:image>
        </draw:frame>
        <draw:frame draw:name="Picture 8" draw:style-name="gr4" draw:text-style-name="P4" draw:layer="layout" svg:width="3.095cm" svg:height="3.095cm" svg:x="21.721cm" svg:y="6.287cm">
          <draw:image xlink:href="Pictures/10000000000000B6000000B65A45A14A.jpg" xlink:type="simple" xlink:show="embed" xlink:actuate="onLoad">
            <text:p/>
          </draw:image>
        </draw:frame>
        <draw:custom-shape draw:name="CustomShape 3" draw:style-name="gr5" draw:text-style-name="P2" draw:layer="layout" svg:width="4.598cm" svg:height="2.54cm" svg:x="20.8cm" svg:y="0.859cm">
          <text:p text:style-name="P1">
            <text:span text:style-name="T4">My name is…</text:span>
          </text:p>
          <draw:enhanced-geometry draw:mirror-horizontal="false" draw:mirror-vertical="false" svg:viewBox="0 0 0 0" draw:text-areas="?f28 ?f30 ?f29 ?f31" draw:type="ooxml-wedgeEllipseCallout" draw:modifiers="-20833 62500" draw:enhanced-path="M ?f3 ?f5 L ?f15 ?f16 Z N" drawooo:enhanced-path="M ?f3 ?f5 L ?f15 ?f16 G ?f11 ?f13 ?f34 ?f35 Z N">
            <draw:equation draw:name="f0" draw:formula="logwidth*$0 /100000"/>
            <draw:equation draw:name="f1" draw:formula="logheight*$1 /100000"/>
            <draw:equation draw:name="f2" draw:formula="logwidth/2"/>
            <draw:equation draw:name="f3" draw:formula="?f2 +?f0 -0"/>
            <draw:equation draw:name="f4" draw:formula="logheight/2"/>
            <draw:equation draw:name="f5" draw:formula="?f4 +?f1 -0"/>
            <draw:equation draw:name="f6" draw:formula="?f0 *logheight/1"/>
            <draw:equation draw:name="f7" draw:formula="?f1 *logwidth/1"/>
            <draw:equation draw:name="f8" draw:formula="(10800000*atan2(?f7 ,?f6 ))/pi"/>
            <draw:equation draw:name="f9" draw:formula="?f8 +660000-0"/>
            <draw:equation draw:name="f10" draw:formula="?f8 +0-660000"/>
            <draw:equation draw:name="f11" draw:formula="logwidth/2"/>
            <draw:equation draw:name="f12" draw:formula="?f11 *cos(pi*(?f9 )/10800000)"/>
            <draw:equation draw:name="f13" draw:formula="logheight/2"/>
            <draw:equation draw:name="f14" draw:formula="?f13 *sin(pi*(?f9 )/10800000)"/>
            <draw:equation draw:name="f15" draw:formula="?f2 +?f12 -0"/>
            <draw:equation draw:name="f16" draw:formula="?f4 +?f14 -0"/>
            <draw:equation draw:name="f17" draw:formula="?f11 *cos(pi*(?f10 )/10800000)"/>
            <draw:equation draw:name="f18" draw:formula="?f13 *sin(pi*(?f10 )/10800000)"/>
            <draw:equation draw:name="f19" draw:formula="?f2 +?f17 -0"/>
            <draw:equation draw:name="f20" draw:formula="?f4 +?f18 -0"/>
            <draw:equation draw:name="f21" draw:formula="(10800000*atan2(?f14 ,?f12 ))/pi"/>
            <draw:equation draw:name="f22" draw:formula="(10800000*atan2(?f18 ,?f17 ))/pi"/>
            <draw:equation draw:name="f23" draw:formula="?f22 +0-?f21 "/>
            <draw:equation draw:name="f24" draw:formula="?f23 +21600000-0"/>
            <draw:equation draw:name="f25" draw:formula="if(?f23 ,?f23 ,?f24 )"/>
            <draw:equation draw:name="f26" draw:formula="?f11 *cos(pi*(2700000)/10800000)"/>
            <draw:equation draw:name="f27" draw:formula="?f13 *sin(pi*(2700000)/10800000)"/>
            <draw:equation draw:name="f28" draw:formula="?f2 +0-?f26 "/>
            <draw:equation draw:name="f29" draw:formula="?f2 +?f26 -0"/>
            <draw:equation draw:name="f30" draw:formula="?f4 +0-?f27 "/>
            <draw:equation draw:name="f31" draw:formula="?f4 +?f27 -0"/>
            <draw:equation draw:name="f32" draw:formula="logheight"/>
            <draw:equation draw:name="f33" draw:formula="logwidth"/>
            <draw:equation draw:name="f34" draw:formula="(?f21 )/60000.0"/>
            <draw:equation draw:name="f35" draw:formula="(?f25 )/60000.0"/>
            <draw:handle draw:handle-position="?f3 ?f5" draw:handle-range-x-maximum="2147483647" draw:handle-range-x-minimum="-2147483647" draw:handle-range-y-maximum="2147483647" draw:handle-range-y-minimum="-2147483647"/>
          </draw:enhanced-geometry>
        </draw:custom-shape>
        <draw:custom-shape draw:name="CustomShape 4" draw:style-name="gr5" draw:text-style-name="P2" draw:layer="layout" svg:width="3.099cm" svg:height="2.423cm" svg:x="18.9cm" svg:y="5.2cm">
          <text:p text:style-name="P1">
            <text:span text:style-name="T4">Ich bin…</text:span>
          </text:p>
          <draw:enhanced-geometry draw:mirror-horizontal="false" draw:mirror-vertical="false" svg:viewBox="0 0 0 0" draw:text-areas="?f28 ?f30 ?f29 ?f31" draw:type="ooxml-wedgeEllipseCallout" draw:modifiers="-20833 62500" draw:enhanced-path="M ?f3 ?f5 L ?f15 ?f16 Z N" drawooo:enhanced-path="M ?f3 ?f5 L ?f15 ?f16 G ?f11 ?f13 ?f34 ?f35 Z N">
            <draw:equation draw:name="f0" draw:formula="logwidth*$0 /100000"/>
            <draw:equation draw:name="f1" draw:formula="logheight*$1 /100000"/>
            <draw:equation draw:name="f2" draw:formula="logwidth/2"/>
            <draw:equation draw:name="f3" draw:formula="?f2 +?f0 -0"/>
            <draw:equation draw:name="f4" draw:formula="logheight/2"/>
            <draw:equation draw:name="f5" draw:formula="?f4 +?f1 -0"/>
            <draw:equation draw:name="f6" draw:formula="?f0 *logheight/1"/>
            <draw:equation draw:name="f7" draw:formula="?f1 *logwidth/1"/>
            <draw:equation draw:name="f8" draw:formula="(10800000*atan2(?f7 ,?f6 ))/pi"/>
            <draw:equation draw:name="f9" draw:formula="?f8 +660000-0"/>
            <draw:equation draw:name="f10" draw:formula="?f8 +0-660000"/>
            <draw:equation draw:name="f11" draw:formula="logwidth/2"/>
            <draw:equation draw:name="f12" draw:formula="?f11 *cos(pi*(?f9 )/10800000)"/>
            <draw:equation draw:name="f13" draw:formula="logheight/2"/>
            <draw:equation draw:name="f14" draw:formula="?f13 *sin(pi*(?f9 )/10800000)"/>
            <draw:equation draw:name="f15" draw:formula="?f2 +?f12 -0"/>
            <draw:equation draw:name="f16" draw:formula="?f4 +?f14 -0"/>
            <draw:equation draw:name="f17" draw:formula="?f11 *cos(pi*(?f10 )/10800000)"/>
            <draw:equation draw:name="f18" draw:formula="?f13 *sin(pi*(?f10 )/10800000)"/>
            <draw:equation draw:name="f19" draw:formula="?f2 +?f17 -0"/>
            <draw:equation draw:name="f20" draw:formula="?f4 +?f18 -0"/>
            <draw:equation draw:name="f21" draw:formula="(10800000*atan2(?f14 ,?f12 ))/pi"/>
            <draw:equation draw:name="f22" draw:formula="(10800000*atan2(?f18 ,?f17 ))/pi"/>
            <draw:equation draw:name="f23" draw:formula="?f22 +0-?f21 "/>
            <draw:equation draw:name="f24" draw:formula="?f23 +21600000-0"/>
            <draw:equation draw:name="f25" draw:formula="if(?f23 ,?f23 ,?f24 )"/>
            <draw:equation draw:name="f26" draw:formula="?f11 *cos(pi*(2700000)/10800000)"/>
            <draw:equation draw:name="f27" draw:formula="?f13 *sin(pi*(2700000)/10800000)"/>
            <draw:equation draw:name="f28" draw:formula="?f2 +0-?f26 "/>
            <draw:equation draw:name="f29" draw:formula="?f2 +?f26 -0"/>
            <draw:equation draw:name="f30" draw:formula="?f4 +0-?f27 "/>
            <draw:equation draw:name="f31" draw:formula="?f4 +?f27 -0"/>
            <draw:equation draw:name="f32" draw:formula="logheight"/>
            <draw:equation draw:name="f33" draw:formula="logwidth"/>
            <draw:equation draw:name="f34" draw:formula="(?f21 )/60000.0"/>
            <draw:equation draw:name="f35" draw:formula="(?f25 )/60000.0"/>
            <draw:handle draw:handle-position="?f3 ?f5" draw:handle-range-x-maximum="2147483647" draw:handle-range-x-minimum="-2147483647" draw:handle-range-y-maximum="2147483647" draw:handle-range-y-minimum="-2147483647"/>
          </draw:enhanced-geometry>
        </draw:custom-shape>
        <anim:par presentation:node-type="timing-root">
          <anim:par smil:begin="id2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2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3" draw:style-name="dp1" draw:master-page-name="Standard" xml:id="id3" draw:id="id3">
        <draw:custom-shape draw:name="TextShape 1" draw:style-name="gr1" draw:text-style-name="P2" draw:layer="layout" svg:width="22.858cm" svg:height="3.173cm" svg:x="1.27cm" svg:y="0.763cm">
          <text:p text:style-name="P1">
            <text:span text:style-name="T1">Remember! Erinnere dich!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Picture 2" draw:style-name="gr4" draw:text-style-name="P4" draw:layer="layout" svg:width="4.25cm" svg:height="2.192cm" svg:x="1.172cm" svg:y="4.436cm">
          <draw:image xlink:href="Pictures/10000000000000FA0000008102A53E81.jpg" xlink:type="simple" xlink:show="embed" xlink:actuate="onLoad">
            <text:p/>
          </draw:image>
        </draw:frame>
        <draw:frame draw:name="Picture 4" draw:style-name="gr4" draw:text-style-name="P4" draw:layer="layout" svg:width="4.163cm" svg:height="2.6cm" svg:x="1.575cm" svg:y="8.418cm">
          <draw:image xlink:href="Pictures/10000000000000F500000099F00BAAE1.jpg" xlink:type="simple" xlink:show="embed" xlink:actuate="onLoad">
            <text:p/>
          </draw:image>
        </draw:frame>
        <draw:frame draw:name="Picture 6" draw:style-name="gr4" draw:text-style-name="P4" draw:layer="layout" svg:width="5.33cm" svg:height="3.992cm" svg:x="8.74cm" svg:y="5.533cm">
          <draw:image xlink:href="Pictures/1000000000000103000000C2DC1EF49D.jpg" xlink:type="simple" xlink:show="embed" xlink:actuate="onLoad">
            <text:p/>
          </draw:image>
        </draw:frame>
        <draw:frame draw:name="Picture 8" draw:style-name="gr4" draw:text-style-name="P4" draw:layer="layout" svg:width="5.839cm" svg:height="2.613cm" svg:x="9.439cm" svg:y="12.364cm">
          <draw:image xlink:href="Pictures/10000000000001580000009A28A14C50.jpg" xlink:type="simple" xlink:show="embed" xlink:actuate="onLoad">
            <text:p/>
          </draw:image>
        </draw:frame>
        <draw:frame draw:name="Picture 10" draw:style-name="gr4" draw:text-style-name="P4" draw:layer="layout" svg:width="5.955cm" svg:height="4.466cm" svg:x="1.735cm" svg:y="12.808cm">
          <draw:image xlink:href="Pictures/100000000000015F00000107A5C8B0CC.jpg" xlink:type="simple" xlink:show="embed" xlink:actuate="onLoad">
            <text:p/>
          </draw:image>
        </draw:frame>
        <draw:frame draw:name="Picture 12" draw:style-name="gr4" draw:text-style-name="P4" draw:layer="layout" svg:width="6.223cm" svg:height="3.757cm" svg:x="17.074cm" svg:y="4.96cm">
          <draw:image xlink:href="Pictures/100000000000016F000000DD6E456360.jpg" xlink:type="simple" xlink:show="embed" xlink:actuate="onLoad">
            <text:p/>
          </draw:image>
        </draw:frame>
        <draw:frame draw:name="Picture 16" draw:style-name="gr4" draw:text-style-name="P4" draw:layer="layout" svg:width="7.031cm" svg:height="4.394cm" svg:x="16.67cm" svg:y="11.725cm">
          <draw:image xlink:href="Pictures/100000000000019F00000103E9BD96C5.jpg" xlink:type="simple" xlink:show="embed" xlink:actuate="onLoad">
            <text:p/>
          </draw:image>
        </draw:frame>
        <anim:par presentation:node-type="timing-root">
          <anim:par smil:begin="id3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3" presentation:class="page"/>
          <draw:frame presentation:style-name="pr2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4" draw:style-name="dp1" draw:master-page-name="Standard" xml:id="id4" draw:id="id4">
        <draw:custom-shape draw:name="TextShape 1" draw:style-name="gr1" draw:text-style-name="P2" draw:layer="layout" svg:width="22.858cm" svg:height="3.173cm" svg:x="1.27cm" svg:y="0.763cm">
          <text:p text:style-name="P1">
            <text:span text:style-name="T1">
              <text:s/>
            </text:span>
            <text:span text:style-name="T1">Your letter/ Dein Brief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Table 2" draw:style-name="standard" xml:id="id5" draw:id="id5" draw:layer="layout" svg:width="22.857cm" svg:height="13.844cm" svg:x="1.27cm" svg:y="4.445cm">
          <table:table>
            <table:table-column table:style-name="co1"/>
            <table:table-column table:style-name="co1"/>
            <table:table-row table:style-name="ro1" table:default-cell-style-name="ce1">
              <table:table-cell>
                <text:p text:style-name="P3">
                  <text:span text:style-name="T5">In English</text:span>
                </text:p>
              </table:table-cell>
              <table:table-cell>
                <text:p text:style-name="P3">
                  <text:span text:style-name="T5">Auf Deutsch</text:span>
                </text:p>
              </table:table-cell>
            </table:table-row>
            <table:table-row table:style-name="ro2" table:default-cell-style-name="ce1">
              <table:table-cell>
                <text:p text:style-name="P3">
                  <text:span text:style-name="T6">Introduce yourself: </text:span>
                </text:p>
                <text:p text:style-name="P3">
                  <text:span text:style-name="T6">name, age, address</text:span>
                </text:p>
                <text:p text:style-name="P3">
                  <text:span text:style-name="T6"/>
                </text:p>
                <text:p text:style-name="P3">
                  <text:span text:style-name="T6">Write about what you can/ can’t do</text:span>
                </text:p>
                <text:p text:style-name="P3">
                  <text:span text:style-name="T6"/>
                </text:p>
                <text:p text:style-name="P3">
                  <text:span text:style-name="T6">Show you know about James Bond and Germany</text:span>
                </text:p>
                <text:p text:style-name="P3">
                  <text:span text:style-name="T6"/>
                </text:p>
                <text:p text:style-name="P3">
                  <text:span text:style-name="T6">Form:</text:span>
                </text:p>
                <text:p text:style-name="P3">
                  <text:span text:style-name="T6">Dear Sir…,</text:span>
                </text:p>
                <text:p text:style-name="P3">
                  <text:span text:style-name="T6">…</text:span>
                </text:p>
                <text:p text:style-name="P3">
                  <text:span text:style-name="T6">I’m waiting for your answer.</text:span>
                </text:p>
                <text:p text:style-name="P3">
                  <text:span text:style-name="T6"/>
                </text:p>
              </table:table-cell>
              <table:table-cell>
                <text:p text:style-name="P3">
                  <text:span text:style-name="T6">Stell dich vor:</text:span>
                </text:p>
                <text:p text:style-name="P3">
                  <text:span text:style-name="T6">Name, Alter, Wohnort….</text:span>
                </text:p>
                <text:p text:style-name="P3">
                  <text:span text:style-name="T6"/>
                </text:p>
                <text:p text:style-name="P3">
                  <text:span text:style-name="T6">Was kannst du machen?</text:span>
                </text:p>
                <text:p text:style-name="P3">
                  <text:span text:style-name="T6"/>
                </text:p>
                <text:p text:style-name="P3">
                  <text:span text:style-name="T6">Wer ist James Bond? </text:span>
                </text:p>
                <text:p text:style-name="P3">
                  <text:span text:style-name="T6">Wo sind die Studios Babelsberg?</text:span>
                </text:p>
                <text:p text:style-name="P3">
                  <text:span text:style-name="T6"/>
                </text:p>
                <text:p text:style-name="P3">
                  <text:span text:style-name="T6">Form:</text:span>
                </text:p>
                <text:p text:style-name="P3">
                  <text:span text:style-name="T6">Sehr geehrter Herr ….,</text:span>
                </text:p>
                <text:p text:style-name="P3">
                  <text:span text:style-name="T6">…</text:span>
                </text:p>
                <text:p text:style-name="P3">
                  <text:span text:style-name="T6">Ich warte auf Ihre Antwort.</text:span>
                </text:p>
                <text:p text:style-name="P3">
                  <text:span text:style-name="T6">Viele Grüße,</text:span>
                </text:p>
                <text:p text:style-name="P3">
                  <text:span text:style-name="T6">Ihr …</text:span>
                </text:p>
              </table:table-cell>
            </table:table-row>
          </table:table>
          <draw:image xlink:href="Pictures/TablePreview1.svm" xlink:type="simple" xlink:show="embed" xlink:actuate="onLoad"/>
        </draw:frame>
        <anim:par presentation:node-type="timing-root">
          <anim:par smil:begin="id4.begin">
            <anim:transitionFilter smil:dur="3s" smil:type="fade" smil:subtype="crossfade"/>
          </anim:par>
          <anim:seq smil:dur="indefinite" presentation:node-type="main-sequence">
            <anim:par smil:begin="next" smil:fill="hold">
              <anim:par smil:begin="0s" smil:fill="hold">
                <anim:par smil:begin="0s" smil:fill="hold" presentation:node-type="on-click" presentation:preset-class="entrance" presentation:preset-id="ooo-entrance-turn-and-grow">
                  <anim:set smil:begin="0s" smil:dur="0.001s" smil:fill="hold" smil:targetElement="id5" smil:attributeName="visibility" smil:to="visible"/>
                  <anim:animate smil:dur="1s" smil:fill="hold" smil:targetElement="id5" smil:attributeName="invalid" smil:values="width" smil:keyTimes="0;1"/>
                  <anim:animate smil:dur="1s" smil:fill="hold" smil:targetElement="id5" smil:attributeName="invalid" smil:values="height" smil:keyTimes="0;1"/>
                  <anim:animate smil:dur="1s" smil:fill="hold" smil:targetElement="id5" smil:attributeName="invalid" smil:values="90;0" smil:keyTimes="0;1"/>
                  <anim:transitionFilter smil:dur="1s" smil:targetElement="id5" smil:type="fade" smil:subtype="crossfade"/>
                </anim:par>
              </anim:par>
            </anim:par>
          </anim:seq>
        </anim:par>
        <presentation:notes draw:style-name="dp2">
          <draw:page-thumbnail draw:style-name="gr2" draw:layer="layout" svg:width="14.848cm" svg:height="11.136cm" svg:x="3.075cm" svg:y="2.257cm" draw:page-number="4" presentation:class="page"/>
          <draw:frame presentation:style-name="pr2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5" draw:style-name="dp1" draw:master-page-name="Title_20_Slide" presentation:presentation-page-layout-name="AL2T1" xml:id="id6" draw:id="id6">
        <draw:custom-shape draw:name="TextShape 1" draw:style-name="gr1" draw:text-style-name="P2" draw:layer="layout" svg:width="21.588cm" svg:height="4.081cm" svg:x="1.905cm" svg:y="5.918cm">
          <text:p>
            <text:span text:style-name="T1">Let’s get ready </text:span>
          </text:p>
          <text:p text:style-name="P1">
            <text:span text:style-name="T1">Los!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custom-shape draw:name="TextShape 2" draw:style-name="gr3" draw:text-style-name="P2" draw:layer="layout" svg:width="17.778cm" svg:height="4.866cm" svg:x="3.81cm" svg:y="10.795cm">
          <text:p text:style-name="P1">
            <text:span text:style-name="T7">In the computer room: webquest</text:span>
          </text:p>
          <text:p text:style-name="P1">
            <text:span text:style-name="T7">
              <text:s/>
            </text:span>
            <text:span text:style-name="T7">about James Bond</text:span>
          </text:p>
          <text:p text:style-name="P1">
            <text:span text:style-name="T7">Webquest about Studios Babelsberg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anim:par presentation:node-type="timing-root">
          <anim:par smil:begin="id6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5" presentation:class="page"/>
          <draw:frame presentation:style-name="pr3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6" draw:style-name="dp1" draw:master-page-name="Title_20_Only" presentation:presentation-page-layout-name="AL3T19" xml:id="id7" draw:id="id7">
        <draw:custom-shape draw:name="TextShape 1" draw:style-name="gr1" draw:text-style-name="P2" draw:layer="layout" svg:width="22.858cm" svg:height="3.173cm" svg:x="1.27cm" svg:y="0.763cm">
          <text:p text:style-name="P1">
            <text:span text:style-name="T1">Casting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custom-shape draw:name="TextShape 2" draw:style-name="gr3" draw:text-style-name="P2" draw:layer="layout" svg:width="11.216cm" svg:height="12.57cm" svg:x="0cm" svg:y="4.445cm">
          <text:list text:style-name="L2">
            <text:list-item>
              <text:p text:style-name="P3">
                <text:span text:style-name="T8">You have been selected for the casting</text:span>
              </text:p>
            </text:list-item>
            <text:list-item>
              <text:p text:style-name="P3">
                <text:span text:style-name="T8">
                  There are two members 
                  <text:s/>
                  in the jury: an American one and a German one.
                </text:span>
              </text:p>
            </text:list-item>
            <text:list-item>
              <text:p text:style-name="P3">
                <text:span text:style-name="T8">You will have to answer their questions</text:span>
              </text:p>
            </text:list-item>
            <text:list-item>
              <text:p text:style-name="P3">
                <text:span text:style-name="T8">Let’s get ready: imagine the questions they’re going to ask you ( on you, on James Bond? On Germany?)</text:span>
              </text:p>
            </text:list-item>
          </text:list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Picture 2" draw:style-name="gr4" draw:text-style-name="P4" draw:layer="layout" svg:width="13.533cm" svg:height="8.119cm" svg:x="11.865cm" svg:y="5.525cm">
          <draw:image xlink:href="Pictures/1000000000000122000000AE940F1F4F.jpg" xlink:type="simple" xlink:show="embed" xlink:actuate="onLoad">
            <text:p/>
          </draw:image>
        </draw:frame>
        <draw:frame draw:name="Picture 3" draw:style-name="gr4" draw:text-style-name="P4" draw:layer="layout" svg:width="7.426cm" svg:height="5.564cm" svg:x="19.101cm" svg:y="5.525cm">
          <draw:image xlink:href="Pictures/1000000000000132000000A5E7ED2F33.jpg" xlink:type="simple" xlink:show="embed" xlink:actuate="onLoad">
            <text:p/>
          </draw:image>
        </draw:frame>
        <draw:frame draw:name="Picture 4" draw:style-name="gr4" draw:text-style-name="P4" draw:layer="layout" svg:width="6.331cm" svg:height="3.798cm" svg:x="12.3cm" svg:y="14.73cm">
          <draw:image xlink:href="Pictures/1000000000000122000000AE9930C493.jpg" xlink:type="simple" xlink:show="embed" xlink:actuate="onLoad">
            <text:p/>
          </draw:image>
        </draw:frame>
        <draw:frame draw:name="Picture 5" draw:style-name="gr4" draw:text-style-name="P4" draw:layer="layout" svg:width="3.551cm" svg:height="3.551cm" svg:x="20.415cm" svg:y="1.972cm">
          <draw:image xlink:href="Pictures/10000000000000D1000000D1EDCAD934.jpg" xlink:type="simple" xlink:show="embed" xlink:actuate="onLoad">
            <text:p/>
          </draw:image>
        </draw:frame>
        <draw:frame draw:name="Picture 6" draw:style-name="gr4" draw:text-style-name="P4" draw:layer="layout" svg:width="2.398cm" svg:height="2.398cm" svg:x="11.3cm" svg:y="3.124cm">
          <draw:image xlink:href="Pictures/1000000000000088000000887831AF16.jpg" xlink:type="simple" xlink:show="embed" xlink:actuate="onLoad">
            <text:p/>
          </draw:image>
        </draw:frame>
        <anim:par presentation:node-type="timing-root">
          <anim:par smil:begin="id7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6" presentation:class="page"/>
          <draw:frame presentation:style-name="pr4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7" draw:style-name="dp1" draw:master-page-name="Standard" xml:id="id8" draw:id="id8">
        <draw:custom-shape draw:name="TextShape 1" draw:style-name="gr1" draw:text-style-name="P2" draw:layer="layout" svg:width="22.858cm" svg:height="3.173cm" svg:x="1.27cm" svg:y="0.763cm">
          <text:p>
            <text:span text:style-name="T1">Final task: get hired!</text:span>
          </text:p>
          <text:p text:style-name="P1">
            <text:span text:style-name="T1">Bekomm den Job!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custom-shape draw:name="TextShape 2" draw:style-name="gr3" draw:text-style-name="P2" draw:layer="layout" svg:width="22.858cm" svg:height="12.57cm" svg:x="1.27cm" svg:y="4.445cm">
          <text:list text:style-name="L2">
            <text:list-item>
              <text:p text:style-name="P3">
                <text:span text:style-name="T8">One of you is the candidate and the others are members of the jury.</text:span>
              </text:p>
            </text:list-item>
          </text:list>
          <text:p text:style-name="P3">
            <text:span text:style-name="T8"/>
          </text:p>
          <text:p text:style-name="P3">
            <text:span text:style-name="T8"/>
          </text:p>
          <text:list text:continue-numbering="true" text:style-name="L2">
            <text:list-item>
              <text:p text:style-name="P3">
                <text:span text:style-name="T8">Compétences::</text:span>
              </text:p>
            </text:list-item>
            <text:list-item>
              <text:p text:style-name="P3">
                <text:span text:style-name="T9">Grammaticales: la capacité (I can…/ Ich kann…)</text:span>
              </text:p>
            </text:list-item>
            <text:list-item>
              <text:p text:style-name="P3">
                <text:span text:style-name="T9">Lexicales: sports et loisirs</text:span>
              </text:p>
            </text:list-item>
            <text:list-item>
              <text:p text:style-name="P3">
                <text:span text:style-name="T9">Phonétiques/phonologiques: intonation des questions </text:span>
              </text:p>
            </text:list-item>
            <text:list-item>
              <text:p text:style-name="P3">
                <text:span text:style-name="T10">Culturelles: James Bond, Ian Fleming, les studios Babelsberg</text:span>
              </text:p>
            </text:list-item>
          </text:list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anim:par presentation:node-type="timing-root">
          <anim:par smil:begin="id8.begin">
            <anim:transitionFilter smil:dur="3s" smil:type="fade" smil:subtype="crossfade"/>
          </anim:par>
          <anim:seq presentation:node-type="main-sequence"/>
        </anim:par>
        <presentation:notes draw:style-name="dp2">
          <draw:page-thumbnail draw:style-name="gr2" draw:layer="layout" svg:width="14.848cm" svg:height="11.136cm" svg:x="3.075cm" svg:y="2.257cm" draw:page-number="7" presentation:class="page"/>
          <draw:frame presentation:style-name="pr2" draw:layer="layout" svg:width="16.799cm" svg:height="13.365cm" svg:x="2.1cm" svg:y="14.107cm" presentation:class="notes" presentation:placeholder="true">
            <draw:text-box/>
          </draw:frame>
        </presentation:notes>
      </draw:page>
      <presentation:settings presentation:mouse-visible="false"/>
    </office:presentation>
  </office:body>
</office:document-content>
</file>

<file path=meta.xml><?xml version="1.0" encoding="utf-8"?>
<office:document-meta xmlns:office="urn:oasis:names:tc:opendocument:xmlns:office:1.0" xmlns:xlink="http://www.w3.org/1999/xlink" xmlns:dc="http://purl.org/dc/elements/1.1/" xmlns:meta="urn:oasis:names:tc:opendocument:xmlns:meta:1.0" xmlns:presentation="urn:oasis:names:tc:opendocument:xmlns:presentation:1.0" xmlns:ooo="http://openoffice.org/2004/office" xmlns:smil="urn:oasis:names:tc:opendocument:xmlns:smil-compatible:1.0" xmlns:anim="urn:oasis:names:tc:opendocument:xmlns:animation:1.0" xmlns:grddl="http://www.w3.org/2003/g/data-view#" xmlns:officeooo="http://openoffice.org/2009/office" office:version="1.2">
  <office:meta>
    <meta:generator>LibreOffice/4.2.8.2$Linux_X86_64 LibreOffice_project/420m0$Build-2</meta:generator>
    <dc:date>2015-06-14T16:39:16.268017761</dc:date>
    <meta:editing-duration>P0D</meta:editing-duration>
    <meta:editing-cycles>1</meta:editing-cycles>
    <meta:document-statistic meta:object-count="89"/>
  </office:meta>
</office:document-meta>
</file>

<file path=settings.xml><?xml version="1.0" encoding="utf-8"?>
<office:document-settings xmlns:office="urn:oasis:names:tc:opendocument:xmlns:office:1.0" xmlns:xlink="http://www.w3.org/1999/xlink" xmlns:presentation="urn:oasis:names:tc:opendocument:xmlns:presentation:1.0" xmlns:config="urn:oasis:names:tc:opendocument:xmlns:config:1.0" xmlns:ooo="http://openoffice.org/2004/office" xmlns:smil="urn:oasis:names:tc:opendocument:xmlns:smil-compatible:1.0" xmlns:anim="urn:oasis:names:tc:opendocument:xmlns:animation:1.0" xmlns:officeooo="http://openoffice.org/2009/office" office:version="1.2">
  <office:settings>
    <config:config-item-set config:name="ooo:view-settings">
      <config:config-item config:name="VisibleAreaTop" config:type="int">0</config:config-item>
      <config:config-item config:name="VisibleAreaLeft" config:type="int">0</config:config-item>
      <config:config-item config:name="VisibleAreaWidth" config:type="int">-32767</config:config-item>
      <config:config-item config:name="VisibleAreaHeight" config:type="int">-32767</config:config-item>
    </config:config-item-set>
    <config:config-item-set config:name="ooo:configuration-settings">
      <config:config-item config:name="ApplyUserData" config:type="boolean">true</config:config-item>
      <config:config-item config:name="BitmapTableURL" config:type="string">$(user)/config/standard.sob</config:config-item>
      <config:config-item config:name="CharacterCompressionType" config:type="short">0</config:config-item>
      <config:config-item config:name="ColorTableURL" config:type="string">$(user)/config/standard.soc</config:config-item>
      <config:config-item config:name="DashTableURL" config:type="string">$(user)/config/standard.sod</config:config-item>
      <config:config-item config:name="DefaultTabStop" config:type="int">1250</config:config-item>
      <config:config-item config:name="EmbedFonts" config:type="boolean">false</config:config-item>
      <config:config-item-map-indexed config:name="ForbiddenCharacters">
        <config:config-item-map-entry>
          <config:config-item config:name="Language" config:type="string">fr</config:config-item>
          <config:config-item config:name="Country" config:type="string">FR</config:config-item>
          <config:config-item config:name="Variant" config:type="string"/>
          <config:config-item config:name="BeginLine" config:type="string"/>
          <config:config-item config:name="EndLine" config:type="string"/>
        </config:config-item-map-entry>
      </config:config-item-map-indexed>
      <config:config-item config:name="GradientTableURL" config:type="string">$(user)/config/standard.sog</config:config-item>
      <config:config-item config:name="HandoutsHorizontal" config:type="boolean">true</config:config-item>
      <config:config-item config:name="HatchTableURL" config:type="string">$(user)/config/standard.soh</config:config-item>
      <config:config-item config:name="IsKernAsianPunctuation" config:type="boolean">false</config:config-item>
      <config:config-item config:name="IsPrintBooklet" config:type="boolean">false</config:config-item>
      <config:config-item config:name="IsPrintBookletBack" config:type="boolean">true</config:config-item>
      <config:config-item config:name="IsPrintBookletFront" config:type="boolean">true</config:config-item>
      <config:config-item config:name="IsPrintDate" config:type="boolean">false</config:config-item>
      <config:config-item config:name="IsPrintDrawing" config:type="boolean">true</config:config-item>
      <config:config-item config:name="IsPrintFitPage" config:type="boolean">false</config:config-item>
      <config:config-item config:name="IsPrintHandout" config:type="boolean">false</config:config-item>
      <config:config-item config:name="IsPrintHiddenPages" config:type="boolean">true</config:config-item>
      <config:config-item config:name="IsPrintNotes" config:type="boolean">false</config:config-item>
      <config:config-item config:name="IsPrintOutline" config:type="boolean">false</config:config-item>
      <config:config-item config:name="IsPrintPageName" config:type="boolean">false</config:config-item>
      <config:config-item config:name="IsPrintTilePage" config:type="boolean">false</config:config-item>
      <config:config-item config:name="IsPrintTime" config:type="boolean">false</config:config-item>
      <config:config-item config:name="LineEndTableURL" config:type="string">$(user)/config/standard.soe</config:config-item>
      <config:config-item config:name="LoadReadonly" config:type="boolean">false</config:config-item>
      <config:config-item config:name="PageNumberFormat" config:type="int">4</config:config-item>
      <config:config-item config:name="ParagraphSummation" config:type="boolean">false</config:config-item>
      <config:config-item config:name="PrintQuality" config:type="int">0</config:config-item>
      <config:config-item config:name="PrinterIndependentLayout" config:type="string">low-resolution</config:config-item>
      <config:config-item config:name="PrinterName" config:type="string"/>
      <config:config-item config:name="PrinterSetup" config:type="base64Binary"/>
      <config:config-item config:name="SaveVersionOnClose" config:type="boolean">false</config:config-item>
      <config:config-item config:name="SlidesPerHandout" config:type="short">6</config:config-item>
      <config:config-item config:name="UpdateFromTemplate" config:type="boolean">true</config:config-item>
    </config:config-item-set>
  </office:settings>
</office:document-settings>
</file>

<file path=styles.xml><?xml version="1.0" encoding="utf-8"?>
<office:document-styles xmlns:office="urn:oasis:names:tc:opendocument:xmlns:office:1.0" xmlns:style="urn:oasis:names:tc:opendocument:xmlns:style:1.0" xmlns:text="urn:oasis:names:tc:opendocument:xmlns:text:1.0" xmlns:table="urn:oasis:names:tc:opendocument:xmlns:table:1.0" xmlns:draw="urn:oasis:names:tc:opendocument:xmlns:drawing:1.0" xmlns:fo="urn:oasis:names:tc:opendocument:xmlns:xsl-fo-compatible:1.0" xmlns:xlink="http://www.w3.org/1999/xlink" xmlns:dc="http://purl.org/dc/elements/1.1/" xmlns:meta="urn:oasis:names:tc:opendocument:xmlns:meta:1.0" xmlns:number="urn:oasis:names:tc:opendocument:xmlns:datastyle:1.0" xmlns:presentation="urn:oasis:names:tc:opendocument:xmlns:presentation:1.0" xmlns:svg="urn:oasis:names:tc:opendocument:xmlns:svg-compatible:1.0" xmlns:chart="urn:oasis:names:tc:opendocument:xmlns:chart:1.0" xmlns:dr3d="urn:oasis:names:tc:opendocument:xmlns:dr3d:1.0" xmlns:math="http://www.w3.org/1998/Math/MathML" xmlns:form="urn:oasis:names:tc:opendocument:xmlns:form:1.0" xmlns:script="urn:oasis:names:tc:opendocument:xmlns:script:1.0" xmlns:ooo="http://openoffice.org/2004/office" xmlns:ooow="http://openoffice.org/2004/writer" xmlns:oooc="http://openoffice.org/2004/calc" xmlns:dom="http://www.w3.org/2001/xml-events" xmlns:smil="urn:oasis:names:tc:opendocument:xmlns:smil-compatible:1.0" xmlns:anim="urn:oasis:names:tc:opendocument:xmlns:animation:1.0" xmlns:rpt="http://openoffice.org/2005/report" xmlns:of="urn:oasis:names:tc:opendocument:xmlns:of:1.2" xmlns:xhtml="http://www.w3.org/1999/xhtml" xmlns:grddl="http://www.w3.org/2003/g/data-view#" xmlns:officeooo="http://openoffice.org/2009/office" xmlns:tableooo="http://openoffice.org/2009/table" xmlns:drawooo="http://openoffice.org/2010/draw" xmlns:calcext="urn:org:documentfoundation:names:experimental:calc:xmlns:calcext:1.0" xmlns:loext="urn:org:documentfoundation:names:experimental:office:xmlns:loext:1.0" xmlns:css3t="http://www.w3.org/TR/css3-text/" office:version="1.2">
  <office:font-face-decls>
    <style:font-face style:name="Calibri1" svg:font-family="Calibri"/>
    <style:font-face style:name="Comic Sans MS1" svg:font-family="'Comic Sans MS'"/>
    <style:font-face style:name="Calibri" svg:font-family="Calibri" style:font-pitch="variable"/>
    <style:font-face style:name="Comic Sans MS" svg:font-family="'Comic Sans MS'" style:font-pitch="variable"/>
    <style:font-face style:name="Liberation Sans1" svg:font-family="'Liberation Sans'" style:font-pitch="variable"/>
    <style:font-face style:name="Liberation Sans" svg:font-family="'Liberation Sans'" style:font-family-generic="roman" style:font-pitch="variable"/>
    <style:font-face style:name="Liberation Serif" svg:font-family="'Liberation Serif'" style:font-family-generic="roman" style:font-pitch="variable"/>
    <style:font-face style:name="DejaVu Sans" svg:font-family="'DejaVu Sans'" style:font-family-generic="system" style:font-pitch="variable"/>
    <style:font-face style:name="Droid Sans Fallback" svg:font-family="'Droid Sans Fallback'" style:font-family-generic="system" style:font-pitch="variable"/>
    <style:font-face style:name="FreeSans" svg:font-family="FreeSans" style:font-family-generic="system" style:font-pitch="variable"/>
  </office:font-face-decls>
  <office:styles>
    <draw:marker draw:name="Arrow" svg:viewBox="0 0 20 30" svg:d="M10 0l-10 30h20z"/>
    <style:default-style style:family="graphic">
      <style:graphic-properties svg:stroke-color="#3465a4" draw:fill-color="#729fcf" fo:wrap-option="no-wrap"/>
      <style:paragraph-properties style:text-autospace="ideograph-alpha" style:punctuation-wrap="simple" style:line-break="strict" style:writing-mode="lr-tb" style:font-independent-line-spacing="false">
        <style:tab-stops/>
      </style:paragraph-properties>
      <style:text-properties style:use-window-font-color="true" style:font-name="Liberation Serif" fo:font-size="24pt" fo:language="fr" fo:country="FR" style:font-name-asian="DejaVu Sans" style:font-size-asian="24pt" style:language-asian="zh" style:country-asian="CN" style:font-name-complex="DejaVu Sans" style:font-size-complex="24pt" style:language-complex="hi" style:country-complex="IN"/>
    </style:default-style>
    <style:style style:name="standard" style:family="graphic">
      <style:graphic-properties draw:stroke="solid" svg:stroke-width="0cm" svg:stroke-color="#3465a4" draw:marker-start-width="0.2cm" draw:marker-start-center="false" draw:marker-end-width="0.2cm" draw:marker-end-center="false" draw:fill="solid" draw:fill-color="#729fcf" draw:textarea-horizontal-align="justify" fo:padding-top="0.125cm" fo:padding-bottom="0.125cm" fo:padding-left="0.25cm" fo:padding-right="0.25cm" draw:shadow="hidden" draw:shadow-offset-x="0.2cm" draw:shadow-offset-y="0.2cm" draw:shadow-color="#808080">
        <text:list-style style:name="standard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margin-top="0cm" fo:margin-bottom="0cm" fo:line-height="100%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18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18pt" style:font-style-asian="normal" style:font-weight-asian="normal" style:font-name-complex="FreeSans" style:font-family-complex="FreeSans" style:font-family-generic-complex="system" style:font-pitch-complex="variable" style:font-size-complex="18pt" style:font-style-complex="normal" style:font-weight-complex="normal" style:text-emphasize="none" style:font-relief="none" style:text-overline-style="none" style:text-overline-color="font-color"/>
    </style:style>
    <style:style style:name="objectwitharrow" style:family="graphic" style:parent-style-name="standard">
      <style:graphic-properties draw:stroke="solid" svg:stroke-width="0.15cm" svg:stroke-color="#000000" draw:marker-start="Arrow" draw:marker-start-width="0.7cm" draw:marker-start-center="true" draw:marker-end-width="0.3cm"/>
    </style:style>
    <style:style style:name="objectwithshadow" style:family="graphic" style:parent-style-name="standard">
      <style:graphic-properties draw:shadow="visible" draw:shadow-offset-x="0.2cm" draw:shadow-offset-y="0.2cm" draw:shadow-color="#808080"/>
    </style:style>
    <style:style style:name="objectwithoutfill" style:family="graphic" style:parent-style-name="standard">
      <style:graphic-properties svg:stroke-color="#000000" draw:fill="none"/>
    </style:style>
    <style:style style:name="Objet_20_sans_20_remplissage_20_et_20_sans_20_ligne" style:display-name="Objet sans remplissage et sans ligne" style:family="graphic" style:parent-style-name="standard">
      <style:graphic-properties draw:stroke="none" draw:fill="none"/>
    </style:style>
    <style:style style:name="text" style:family="graphic" style:parent-style-name="standard">
      <style:graphic-properties draw:stroke="none" draw:fill="none"/>
    </style:style>
    <style:style style:name="textbody" style:family="graphic" style:parent-style-name="standard">
      <style:graphic-properties draw:stroke="none" draw:fill="none"/>
      <style:text-properties fo:font-size="16pt"/>
    </style:style>
    <style:style style:name="textbodyjustfied" style:family="graphic" style:parent-style-name="standard">
      <style:graphic-properties draw:stroke="none" draw:fill="none"/>
      <style:paragraph-properties fo:text-align="justify"/>
    </style:style>
    <style:style style:name="textbodyindent" style:family="graphic" style:parent-style-name="standard">
      <style:graphic-properties draw:stroke="none" draw:fill="none"/>
      <style:paragraph-properties fo:margin-left="0cm" fo:margin-right="0cm" fo:text-indent="0.6cm"/>
    </style:style>
    <style:style style:name="title" style:family="graphic" style:parent-style-name="standard">
      <style:graphic-properties draw:stroke="none" draw:fill="none"/>
      <style:text-properties fo:font-size="44pt"/>
    </style:style>
    <style:style style:name="title1" style:family="graphic" style:parent-style-name="standard">
      <style:graphic-properties draw:stroke="none" draw:fill="solid" draw:fill-color="#008080" draw:shadow="visible" draw:shadow-offset-x="0.2cm" draw:shadow-offset-y="0.2cm" draw:shadow-color="#808080"/>
      <style:paragraph-properties fo:text-align="center"/>
      <style:text-properties fo:font-size="24pt"/>
    </style:style>
    <style:style style:name="title2" style:family="graphic" style:parent-style-name="standard">
      <style:graphic-properties svg:stroke-width="0.05cm" draw:fill-color="#ffcc99" draw:shadow="visible" draw:shadow-offset-x="0.2cm" draw:shadow-offset-y="0.2cm" draw:shadow-color="#808080"/>
      <style:paragraph-properties fo:margin-left="0cm" fo:margin-right="0.2cm" fo:margin-top="0.1cm" fo:margin-bottom="0.1cm" fo:text-align="center" fo:text-indent="0cm"/>
      <style:text-properties fo:font-size="36pt"/>
    </style:style>
    <style:style style:name="headline" style:family="graphic" style:parent-style-name="standard">
      <style:graphic-properties draw:stroke="none" draw:fill="none"/>
      <style:paragraph-properties fo:margin-top="0.42cm" fo:margin-bottom="0.21cm"/>
      <style:text-properties fo:font-size="24pt"/>
    </style:style>
    <style:style style:name="headline1" style:family="graphic" style:parent-style-name="standard">
      <style:graphic-properties draw:stroke="none" draw:fill="none"/>
      <style:paragraph-properties fo:margin-top="0.42cm" fo:margin-bottom="0.21cm"/>
      <style:text-properties fo:font-size="18pt" fo:font-weight="bold"/>
    </style:style>
    <style:style style:name="headline2" style:family="graphic" style:parent-style-name="standard">
      <style:graphic-properties draw:stroke="none" draw:fill="none"/>
      <style:paragraph-properties fo:margin-top="0.42cm" fo:margin-bottom="0.21cm"/>
      <style:text-properties fo:font-size="14pt" fo:font-style="italic" fo:font-weight="bold"/>
    </style:style>
    <style:style style:name="measure" style:family="graphic" style:parent-style-name="standard">
      <style:graphic-properties draw:stroke="solid" svg:stroke-color="#000000" draw:marker-start="Arrow" draw:marker-start-width="0.2cm" draw:marker-end="Arrow" draw:marker-end-width="0.2cm" draw:fill="none" draw:show-unit="true"/>
      <style:text-properties fo:font-size="12pt"/>
    </style:style>
    <style:style style:name="Blank_20_Slide-background" style:display-name="Blank Slide-background" style:family="presentation">
      <style:graphic-properties draw:stroke="none" draw:fill="solid" draw:fill-color="#ffffff"/>
      <style:text-properties style:letter-kerning="true"/>
    </style:style>
    <style:style style:name="Blank_20_Slide-backgroundobjects" style:display-name="Blank Slide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Blank_20_Slide-notes" style:display-name="Blank Slide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20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20pt" style:font-style-asian="normal" style:font-weight-asian="normal" style:font-name-complex="FreeSans" style:font-family-complex="FreeSans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Blank_20_Slide-outline1" style:display-name="Blank Slide-outline1" style:family="presentation">
      <style:graphic-properties draw:stroke="none" draw:fill="none" draw:auto-grow-height="false" draw:fit-to-size="shrink-to-fit">
        <text:list-style style:name="Blank_20_Slide-outline1" style:display-name="Blank Slide-outline1">
          <text:list-level-style-bullet text:level="1" text:bullet-char="●">
            <style:list-level-properties text:space-before="0.3cm" text:min-label-width="0.9cm"/>
            <style:text-properties fo:font-family="Star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Star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Star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Star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top="0cm" fo:margin-bottom="0.5cm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32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Blank_20_Slide-outline2" style:display-name="Blank Slide-outline2" style:family="presentation" style:parent-style-name="Blank_20_Slide-outline1">
      <style:paragraph-properties fo:margin-top="0cm" fo:margin-bottom="0.4cm"/>
      <style:text-properties fo:font-variant="normal" fo:text-transform="none" style:text-line-through-style="none" style:text-line-through-type="none" style:text-position="0% 100%" fo:font-size="28pt" fo:letter-spacing="normal" fo:font-style="normal" style:text-underline-style="none" fo:font-weight="normal" style:font-size-asian="28pt" style:font-style-asian="normal" style:font-weight-asian="normal" style:font-size-complex="28pt" style:font-style-complex="normal" style:font-weight-complex="normal"/>
    </style:style>
    <style:style style:name="Blank_20_Slide-outline3" style:display-name="Blank Slide-outline3" style:family="presentation" style:parent-style-name="Blank_20_Slide-outline2">
      <style:paragraph-properties fo:margin-top="0cm" fo:margin-bottom="0.3cm"/>
      <style:text-properties fo:font-variant="normal" fo:text-transform="none" style:text-line-through-style="none" style:text-line-through-type="none" style:text-position="0% 100%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/>
    </style:style>
    <style:style style:name="Blank_20_Slide-outline4" style:display-name="Blank Slide-outline4" style:family="presentation" style:parent-style-name="Blank_20_Slide-outline3">
      <style:paragraph-properties fo:margin-top="0cm" fo:margin-bottom="0.2cm"/>
      <style:text-properties fo:font-variant="normal" fo:text-transform="none" style:text-line-through-style="none" style:text-line-through-type="none" style:text-position="0% 100%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Blank_20_Slide-outline5" style:display-name="Blank Slide-outline5" style:family="presentation" style:parent-style-name="Blank_20_Slide-outline4">
      <style:paragraph-properties fo:margin-top="0cm" fo:margin-bottom="0.1cm"/>
      <style:text-properties fo:font-size="20pt" style:font-size-asian="20pt" style:font-size-complex="20pt"/>
    </style:style>
    <style:style style:name="Blank_20_Slide-outline6" style:display-name="Blank Slide-outline6" style:family="presentation" style:parent-style-name="Blank_20_Slide-outline5">
      <style:paragraph-properties fo:margin-top="0cm" fo:margin-bottom="0.1cm"/>
      <style:text-properties fo:font-size="20pt" style:font-size-asian="20pt" style:font-size-complex="20pt"/>
    </style:style>
    <style:style style:name="Blank_20_Slide-outline7" style:display-name="Blank Slide-outline7" style:family="presentation" style:parent-style-name="Blank_20_Slide-outline6">
      <style:paragraph-properties fo:margin-top="0cm" fo:margin-bottom="0.1cm"/>
      <style:text-properties fo:font-size="20pt" style:font-size-asian="20pt" style:font-size-complex="20pt"/>
    </style:style>
    <style:style style:name="Blank_20_Slide-outline8" style:display-name="Blank Slide-outline8" style:family="presentation" style:parent-style-name="Blank_20_Slide-outline7">
      <style:paragraph-properties fo:margin-top="0cm" fo:margin-bottom="0.1cm"/>
      <style:text-properties fo:font-size="20pt" style:font-size-asian="20pt" style:font-size-complex="20pt"/>
    </style:style>
    <style:style style:name="Blank_20_Slide-outline9" style:display-name="Blank Slide-outline9" style:family="presentation" style:parent-style-name="Blank_20_Slide-outline8">
      <style:paragraph-properties fo:margin-top="0cm" fo:margin-bottom="0.1cm"/>
      <style:text-properties fo:font-size="20pt" style:font-size-asian="20pt" style:font-size-complex="20pt"/>
    </style:style>
    <style:style style:name="Blank_20_Slide-subtitle" style:display-name="Blank Slide-subtitle" style:family="presentation">
      <style:graphic-properties draw:stroke="none" draw:fill="none" draw:textarea-vertical-align="middle">
        <text:list-style style:name="Blank_20_Slide-subtitle" style:display-name="Blank Slide-sub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32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Blank_20_Slide-title" style:display-name="Blank Slide-title" style:family="presentation">
      <style:graphic-properties draw:stroke="none" draw:fill="none" draw:textarea-vertical-align="middle">
        <text:list-style style:name="Blank_20_Slide-title" style:display-name="Blank Slide-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text-align="center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44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44pt" style:font-style-asian="normal" style:font-weight-asian="normal" style:font-name-complex="FreeSans" style:font-family-complex="FreeSans" style:font-family-generic-complex="system" style:font-pitch-complex="variable" style:font-size-complex="44pt" style:font-style-complex="normal" style:font-weight-complex="normal" style:text-emphasize="none" style:font-relief="none" style:text-overline-style="none" style:text-overline-color="font-color"/>
    </style:style>
    <style:style style:name="Standard-background" style:family="presentation">
      <style:graphic-properties draw:stroke="none" draw:fill="solid" draw:fill-color="#ffffff"/>
      <style:text-properties style:letter-kerning="true"/>
    </style:style>
    <style:style style:name="Standard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Standard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20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20pt" style:font-style-asian="normal" style:font-weight-asian="normal" style:font-name-complex="FreeSans" style:font-family-complex="FreeSans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Standard-outline1" style:family="presentation">
      <style:graphic-properties draw:stroke="none" draw:fill="none" draw:auto-grow-height="false" draw:fit-to-size="shrink-to-fit">
        <text:list-style style:name="Standard-outline1">
          <text:list-level-style-bullet text:level="1" text:bullet-char="●">
            <style:list-level-properties text:space-before="0.3cm" text:min-label-width="0.9cm"/>
            <style:text-properties fo:font-family="Star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Star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Star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Star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top="0cm" fo:margin-bottom="0.5cm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32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Standard-outline2" style:family="presentation" style:parent-style-name="Standard-outline1">
      <style:paragraph-properties fo:margin-top="0cm" fo:margin-bottom="0.4cm"/>
      <style:text-properties fo:font-variant="normal" fo:text-transform="none" style:text-line-through-style="none" style:text-line-through-type="none" style:text-position="0% 100%" fo:font-size="28pt" fo:letter-spacing="normal" fo:font-style="normal" style:text-underline-style="none" fo:font-weight="normal" style:font-size-asian="28pt" style:font-style-asian="normal" style:font-weight-asian="normal" style:font-size-complex="28pt" style:font-style-complex="normal" style:font-weight-complex="normal"/>
    </style:style>
    <style:style style:name="Standard-outline3" style:family="presentation" style:parent-style-name="Standard-outline2">
      <style:paragraph-properties fo:margin-top="0cm" fo:margin-bottom="0.3cm"/>
      <style:text-properties fo:font-variant="normal" fo:text-transform="none" style:text-line-through-style="none" style:text-line-through-type="none" style:text-position="0% 100%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/>
    </style:style>
    <style:style style:name="Standard-outline4" style:family="presentation" style:parent-style-name="Standard-outline3">
      <style:paragraph-properties fo:margin-top="0cm" fo:margin-bottom="0.2cm"/>
      <style:text-properties fo:font-variant="normal" fo:text-transform="none" style:text-line-through-style="none" style:text-line-through-type="none" style:text-position="0% 100%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Standard-outline5" style:family="presentation" style:parent-style-name="Standard-outline4">
      <style:paragraph-properties fo:margin-top="0cm" fo:margin-bottom="0.1cm"/>
      <style:text-properties fo:font-size="20pt" style:font-size-asian="20pt" style:font-size-complex="20pt"/>
    </style:style>
    <style:style style:name="Standard-outline6" style:family="presentation" style:parent-style-name="Standard-outline5">
      <style:paragraph-properties fo:margin-top="0cm" fo:margin-bottom="0.1cm"/>
      <style:text-properties fo:font-size="20pt" style:font-size-asian="20pt" style:font-size-complex="20pt"/>
    </style:style>
    <style:style style:name="Standard-outline7" style:family="presentation" style:parent-style-name="Standard-outline6">
      <style:paragraph-properties fo:margin-top="0cm" fo:margin-bottom="0.1cm"/>
      <style:text-properties fo:font-size="20pt" style:font-size-asian="20pt" style:font-size-complex="20pt"/>
    </style:style>
    <style:style style:name="Standard-outline8" style:family="presentation" style:parent-style-name="Standard-outline7">
      <style:paragraph-properties fo:margin-top="0cm" fo:margin-bottom="0.1cm"/>
      <style:text-properties fo:font-size="20pt" style:font-size-asian="20pt" style:font-size-complex="20pt"/>
    </style:style>
    <style:style style:name="Standard-outline9" style:family="presentation" style:parent-style-name="Standard-outline8">
      <style:paragraph-properties fo:margin-top="0cm" fo:margin-bottom="0.1cm"/>
      <style:text-properties fo:font-size="20pt" style:font-size-asian="20pt" style:font-size-complex="20pt"/>
    </style:style>
    <style:style style:name="Standard-subtitle" style:family="presentation">
      <style:graphic-properties draw:stroke="none" draw:fill="none" draw:textarea-vertical-align="middle">
        <text:list-style style:name="Standard-sub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32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Standard-title" style:family="presentation">
      <style:graphic-properties draw:stroke="none" draw:fill="none" draw:textarea-vertical-align="middle">
        <text:list-style style:name="Standard-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text-align="center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44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44pt" style:font-style-asian="normal" style:font-weight-asian="normal" style:font-name-complex="FreeSans" style:font-family-complex="FreeSans" style:font-family-generic-complex="system" style:font-pitch-complex="variable" style:font-size-complex="44pt" style:font-style-complex="normal" style:font-weight-complex="normal" style:text-emphasize="none" style:font-relief="none" style:text-overline-style="none" style:text-overline-color="font-color"/>
    </style:style>
    <style:style style:name="Title_20_Slide-background" style:display-name="Title Slide-background" style:family="presentation">
      <style:graphic-properties draw:stroke="none" draw:fill="solid" draw:fill-color="#ffffff"/>
      <style:text-properties style:letter-kerning="true"/>
    </style:style>
    <style:style style:name="Title_20_Slide-backgroundobjects" style:display-name="Title Slide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Title_20_Slide-notes" style:display-name="Title Slide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20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20pt" style:font-style-asian="normal" style:font-weight-asian="normal" style:font-name-complex="FreeSans" style:font-family-complex="FreeSans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Title_20_Slide-outline1" style:display-name="Title Slide-outline1" style:family="presentation">
      <style:graphic-properties draw:stroke="none" draw:fill="none" draw:auto-grow-height="false" draw:fit-to-size="shrink-to-fit">
        <text:list-style style:name="Title_20_Slide-outline1" style:display-name="Title Slide-outline1">
          <text:list-level-style-bullet text:level="1" text:bullet-char="●">
            <style:list-level-properties text:space-before="0.3cm" text:min-label-width="0.9cm"/>
            <style:text-properties fo:font-family="Star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Star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Star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Star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top="0cm" fo:margin-bottom="0.5cm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32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Title_20_Slide-outline2" style:display-name="Title Slide-outline2" style:family="presentation" style:parent-style-name="Title_20_Slide-outline1">
      <style:paragraph-properties fo:margin-top="0cm" fo:margin-bottom="0.4cm"/>
      <style:text-properties fo:font-variant="normal" fo:text-transform="none" style:text-line-through-style="none" style:text-line-through-type="none" style:text-position="0% 100%" fo:font-size="28pt" fo:letter-spacing="normal" fo:font-style="normal" style:text-underline-style="none" fo:font-weight="normal" style:font-size-asian="28pt" style:font-style-asian="normal" style:font-weight-asian="normal" style:font-size-complex="28pt" style:font-style-complex="normal" style:font-weight-complex="normal"/>
    </style:style>
    <style:style style:name="Title_20_Slide-outline3" style:display-name="Title Slide-outline3" style:family="presentation" style:parent-style-name="Title_20_Slide-outline2">
      <style:paragraph-properties fo:margin-top="0cm" fo:margin-bottom="0.3cm"/>
      <style:text-properties fo:font-variant="normal" fo:text-transform="none" style:text-line-through-style="none" style:text-line-through-type="none" style:text-position="0% 100%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/>
    </style:style>
    <style:style style:name="Title_20_Slide-outline4" style:display-name="Title Slide-outline4" style:family="presentation" style:parent-style-name="Title_20_Slide-outline3">
      <style:paragraph-properties fo:margin-top="0cm" fo:margin-bottom="0.2cm"/>
      <style:text-properties fo:font-variant="normal" fo:text-transform="none" style:text-line-through-style="none" style:text-line-through-type="none" style:text-position="0% 100%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Title_20_Slide-outline5" style:display-name="Title Slide-outline5" style:family="presentation" style:parent-style-name="Title_20_Slide-outline4">
      <style:paragraph-properties fo:margin-top="0cm" fo:margin-bottom="0.1cm"/>
      <style:text-properties fo:font-size="20pt" style:font-size-asian="20pt" style:font-size-complex="20pt"/>
    </style:style>
    <style:style style:name="Title_20_Slide-outline6" style:display-name="Title Slide-outline6" style:family="presentation" style:parent-style-name="Title_20_Slide-outline5">
      <style:paragraph-properties fo:margin-top="0cm" fo:margin-bottom="0.1cm"/>
      <style:text-properties fo:font-size="20pt" style:font-size-asian="20pt" style:font-size-complex="20pt"/>
    </style:style>
    <style:style style:name="Title_20_Slide-outline7" style:display-name="Title Slide-outline7" style:family="presentation" style:parent-style-name="Title_20_Slide-outline6">
      <style:paragraph-properties fo:margin-top="0cm" fo:margin-bottom="0.1cm"/>
      <style:text-properties fo:font-size="20pt" style:font-size-asian="20pt" style:font-size-complex="20pt"/>
    </style:style>
    <style:style style:name="Title_20_Slide-outline8" style:display-name="Title Slide-outline8" style:family="presentation" style:parent-style-name="Title_20_Slide-outline7">
      <style:paragraph-properties fo:margin-top="0cm" fo:margin-bottom="0.1cm"/>
      <style:text-properties fo:font-size="20pt" style:font-size-asian="20pt" style:font-size-complex="20pt"/>
    </style:style>
    <style:style style:name="Title_20_Slide-outline9" style:display-name="Title Slide-outline9" style:family="presentation" style:parent-style-name="Title_20_Slide-outline8">
      <style:paragraph-properties fo:margin-top="0cm" fo:margin-bottom="0.1cm"/>
      <style:text-properties fo:font-size="20pt" style:font-size-asian="20pt" style:font-size-complex="20pt"/>
    </style:style>
    <style:style style:name="Title_20_Slide-subtitle" style:display-name="Title Slide-subtitle" style:family="presentation">
      <style:graphic-properties draw:stroke="none" draw:fill="none" draw:textarea-vertical-align="middle">
        <text:list-style style:name="Title_20_Slide-subtitle" style:display-name="Title Slide-sub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32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Title_20_Slide-title" style:display-name="Title Slide-title" style:family="presentation">
      <style:graphic-properties draw:stroke="none" draw:fill="none" draw:textarea-vertical-align="middle">
        <text:list-style style:name="Title_20_Slide-title" style:display-name="Title Slide-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text-align="center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44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44pt" style:font-style-asian="normal" style:font-weight-asian="normal" style:font-name-complex="FreeSans" style:font-family-complex="FreeSans" style:font-family-generic-complex="system" style:font-pitch-complex="variable" style:font-size-complex="44pt" style:font-style-complex="normal" style:font-weight-complex="normal" style:text-emphasize="none" style:font-relief="none" style:text-overline-style="none" style:text-overline-color="font-color"/>
    </style:style>
    <style:style style:name="Title_20_Only-background" style:display-name="Title Only-background" style:family="presentation">
      <style:graphic-properties draw:stroke="none" draw:fill="solid" draw:fill-color="#ffffff"/>
      <style:text-properties style:letter-kerning="true"/>
    </style:style>
    <style:style style:name="Title_20_Only-backgroundobjects" style:display-name="Title Only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Title_20_Only-notes" style:display-name="Title Only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20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20pt" style:font-style-asian="normal" style:font-weight-asian="normal" style:font-name-complex="FreeSans" style:font-family-complex="FreeSans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Title_20_Only-outline1" style:display-name="Title Only-outline1" style:family="presentation">
      <style:graphic-properties draw:stroke="none" draw:fill="none" draw:auto-grow-height="false" draw:fit-to-size="shrink-to-fit">
        <text:list-style style:name="Title_20_Only-outline1" style:display-name="Title Only-outline1">
          <text:list-level-style-bullet text:level="1" text:bullet-char="●">
            <style:list-level-properties text:space-before="0.3cm" text:min-label-width="0.9cm"/>
            <style:text-properties fo:font-family="Star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Star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Star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Star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top="0cm" fo:margin-bottom="0.5cm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32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Title_20_Only-outline2" style:display-name="Title Only-outline2" style:family="presentation" style:parent-style-name="Title_20_Only-outline1">
      <style:paragraph-properties fo:margin-top="0cm" fo:margin-bottom="0.4cm"/>
      <style:text-properties fo:font-variant="normal" fo:text-transform="none" style:text-line-through-style="none" style:text-line-through-type="none" style:text-position="0% 100%" fo:font-size="28pt" fo:letter-spacing="normal" fo:font-style="normal" style:text-underline-style="none" fo:font-weight="normal" style:font-size-asian="28pt" style:font-style-asian="normal" style:font-weight-asian="normal" style:font-size-complex="28pt" style:font-style-complex="normal" style:font-weight-complex="normal"/>
    </style:style>
    <style:style style:name="Title_20_Only-outline3" style:display-name="Title Only-outline3" style:family="presentation" style:parent-style-name="Title_20_Only-outline2">
      <style:paragraph-properties fo:margin-top="0cm" fo:margin-bottom="0.3cm"/>
      <style:text-properties fo:font-variant="normal" fo:text-transform="none" style:text-line-through-style="none" style:text-line-through-type="none" style:text-position="0% 100%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/>
    </style:style>
    <style:style style:name="Title_20_Only-outline4" style:display-name="Title Only-outline4" style:family="presentation" style:parent-style-name="Title_20_Only-outline3">
      <style:paragraph-properties fo:margin-top="0cm" fo:margin-bottom="0.2cm"/>
      <style:text-properties fo:font-variant="normal" fo:text-transform="none" style:text-line-through-style="none" style:text-line-through-type="none" style:text-position="0% 100%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Title_20_Only-outline5" style:display-name="Title Only-outline5" style:family="presentation" style:parent-style-name="Title_20_Only-outline4">
      <style:paragraph-properties fo:margin-top="0cm" fo:margin-bottom="0.1cm"/>
      <style:text-properties fo:font-size="20pt" style:font-size-asian="20pt" style:font-size-complex="20pt"/>
    </style:style>
    <style:style style:name="Title_20_Only-outline6" style:display-name="Title Only-outline6" style:family="presentation" style:parent-style-name="Title_20_Only-outline5">
      <style:paragraph-properties fo:margin-top="0cm" fo:margin-bottom="0.1cm"/>
      <style:text-properties fo:font-size="20pt" style:font-size-asian="20pt" style:font-size-complex="20pt"/>
    </style:style>
    <style:style style:name="Title_20_Only-outline7" style:display-name="Title Only-outline7" style:family="presentation" style:parent-style-name="Title_20_Only-outline6">
      <style:paragraph-properties fo:margin-top="0cm" fo:margin-bottom="0.1cm"/>
      <style:text-properties fo:font-size="20pt" style:font-size-asian="20pt" style:font-size-complex="20pt"/>
    </style:style>
    <style:style style:name="Title_20_Only-outline8" style:display-name="Title Only-outline8" style:family="presentation" style:parent-style-name="Title_20_Only-outline7">
      <style:paragraph-properties fo:margin-top="0cm" fo:margin-bottom="0.1cm"/>
      <style:text-properties fo:font-size="20pt" style:font-size-asian="20pt" style:font-size-complex="20pt"/>
    </style:style>
    <style:style style:name="Title_20_Only-outline9" style:display-name="Title Only-outline9" style:family="presentation" style:parent-style-name="Title_20_Only-outline8">
      <style:paragraph-properties fo:margin-top="0cm" fo:margin-bottom="0.1cm"/>
      <style:text-properties fo:font-size="20pt" style:font-size-asian="20pt" style:font-size-complex="20pt"/>
    </style:style>
    <style:style style:name="Title_20_Only-subtitle" style:display-name="Title Only-subtitle" style:family="presentation">
      <style:graphic-properties draw:stroke="none" draw:fill="none" draw:textarea-vertical-align="middle">
        <text:list-style style:name="Title_20_Only-subtitle" style:display-name="Title Only-sub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32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Title_20_Only-title" style:display-name="Title Only-title" style:family="presentation">
      <style:graphic-properties draw:stroke="none" draw:fill="none" draw:textarea-vertical-align="middle">
        <text:list-style style:name="Title_20_Only-title" style:display-name="Title Only-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text-align="center"/>
      <style:text-properties fo:font-variant="normal" fo:text-transform="none" style:use-window-font-color="true" style:text-outline="false" style:text-line-through-style="none" style:text-line-through-type="none" style:text-position="0% 100%" style:font-name="Liberation Sans" fo:font-family="'Liberation Sans'" style:font-family-generic="roman" style:font-pitch="variable" fo:font-size="44pt" fo:letter-spacing="normal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44pt" style:font-style-asian="normal" style:font-weight-asian="normal" style:font-name-complex="FreeSans" style:font-family-complex="FreeSans" style:font-family-generic-complex="system" style:font-pitch-complex="variable" style:font-size-complex="44pt" style:font-style-complex="normal" style:font-weight-complex="normal" style:text-emphasize="none" style:font-relief="none" style:text-overline-style="none" style:text-overline-color="font-color"/>
    </style:style>
    <style:presentation-page-layout style:name="AL0T26">
      <presentation:placeholder presentation:object="handout" svg:x="2.058cm" svg:y="1.743cm" svg:width="10.556cm" svg:height="-0.233cm"/>
      <presentation:placeholder presentation:object="handout" svg:x="15.414cm" svg:y="1.743cm" svg:width="10.556cm" svg:height="-0.233cm"/>
      <presentation:placeholder presentation:object="handout" svg:x="2.058cm" svg:y="3.612cm" svg:width="10.556cm" svg:height="-0.233cm"/>
      <presentation:placeholder presentation:object="handout" svg:x="15.414cm" svg:y="3.612cm" svg:width="10.556cm" svg:height="-0.233cm"/>
      <presentation:placeholder presentation:object="handout" svg:x="2.058cm" svg:y="5.481cm" svg:width="10.556cm" svg:height="-0.233cm"/>
      <presentation:placeholder presentation:object="handout" svg:x="15.414cm" svg:y="5.481cm" svg:width="10.556cm" svg:height="-0.233cm"/>
    </style:presentation-page-layout>
    <style:presentation-page-layout style:name="AL1T0">
      <presentation:placeholder presentation:object="title" svg:x="2.058cm" svg:y="1.743cm" svg:width="23.912cm" svg:height="3.507cm"/>
      <presentation:placeholder presentation:object="subtitle" svg:x="2.058cm" svg:y="5.838cm" svg:width="23.912cm" svg:height="13.23cm"/>
    </style:presentation-page-layout>
    <style:presentation-page-layout style:name="AL2T1">
      <presentation:placeholder presentation:object="title" svg:x="2.058cm" svg:y="1.743cm" svg:width="23.912cm" svg:height="3.507cm"/>
      <presentation:placeholder presentation:object="outline" svg:x="2.058cm" svg:y="5.838cm" svg:width="23.912cm" svg:height="13.23cm"/>
    </style:presentation-page-layout>
    <style:presentation-page-layout style:name="AL3T19">
      <presentation:placeholder presentation:object="title" svg:x="2.058cm" svg:y="1.743cm" svg:width="23.912cm" svg:height="3.507cm"/>
    </style:presentation-page-layout>
  </office:styles>
  <office:automatic-styles>
    <style:page-layout style:name="PM0">
      <style:page-layout-properties fo:margin-top="0cm" fo:margin-bottom="0cm" fo:margin-left="0cm" fo:margin-right="0cm" fo:page-width="21cm" fo:page-height="29.7cm" style:print-orientation="portrait"/>
    </style:page-layout>
    <style:page-layout style:name="PM1">
      <style:page-layout-properties fo:margin-top="0cm" fo:margin-bottom="0cm" fo:margin-left="0cm" fo:margin-right="0cm" fo:page-width="25.4cm" fo:page-height="19.05cm" style:print-orientation="landscape"/>
    </style:page-layout>
    <style:style style:name="Mdp1" style:family="drawing-page">
      <style:drawing-page-properties draw:background-size="border" draw:fill="solid" draw:fill-color="#ffffff"/>
    </style:style>
    <style:style style:name="Mdp2" style:family="drawing-page">
      <style:drawing-page-properties presentation:display-header="true" presentation:display-footer="true" presentation:display-page-number="false" presentation:display-date-time="true"/>
    </style:style>
    <style:style style:name="Mgr1" style:family="graphic" style:parent-style-name="standard">
      <style:graphic-properties draw:stroke="none" draw:fill="none" draw:fill-color="#ffffff" draw:auto-grow-height="false" fo:min-height="1.485cm"/>
    </style:style>
    <style:style style:name="Mgr2" style:family="graphic" style:parent-style-name="standard">
      <style:graphic-properties draw:stroke="none" draw:fill="none" draw:fill-color="#ffffff" draw:textarea-vertical-align="bottom" draw:auto-grow-height="false" fo:min-height="1.485cm"/>
    </style:style>
    <style:style style:name="Mpr1" style:family="presentation" style:parent-style-name="Blank_20_Slide-backgroundobjects">
      <style:graphic-properties draw:stroke="none" draw:fill="none" draw:fill-color="#ffffff" draw:auto-grow-height="false" fo:min-height="1.485cm"/>
    </style:style>
    <style:style style:name="Mpr2" style:family="presentation" style:parent-style-name="Blank_20_Slide-backgroundobjects">
      <style:graphic-properties draw:stroke="none" draw:fill="none" draw:fill-color="#ffffff" draw:textarea-vertical-align="bottom" draw:auto-grow-height="false" fo:min-height="1.485cm"/>
    </style:style>
    <style:style style:name="Mpr3" style:family="presentation" style:parent-style-name="Standard-backgroundobjects">
      <style:graphic-properties draw:stroke="none" draw:fill="none" draw:fill-color="#ffffff" draw:auto-grow-height="false" fo:min-height="1.485cm"/>
    </style:style>
    <style:style style:name="Mpr4" style:family="presentation" style:parent-style-name="Standard-backgroundobjects">
      <style:graphic-properties draw:stroke="none" draw:fill="none" draw:fill-color="#ffffff" draw:textarea-vertical-align="bottom" draw:auto-grow-height="false" fo:min-height="1.485cm"/>
    </style:style>
    <style:style style:name="Mpr5" style:family="presentation" style:parent-style-name="Title_20_Slide-backgroundobjects">
      <style:graphic-properties draw:stroke="none" draw:fill="none" draw:fill-color="#ffffff" draw:auto-grow-height="false" fo:min-height="1.485cm"/>
    </style:style>
    <style:style style:name="Mpr6" style:family="presentation" style:parent-style-name="Title_20_Slide-backgroundobjects">
      <style:graphic-properties draw:stroke="none" draw:fill="none" draw:fill-color="#ffffff" draw:textarea-vertical-align="bottom" draw:auto-grow-height="false" fo:min-height="1.485cm"/>
    </style:style>
    <style:style style:name="Mpr7" style:family="presentation" style:parent-style-name="Title_20_Only-backgroundobjects">
      <style:graphic-properties draw:stroke="none" draw:fill="none" draw:fill-color="#ffffff" draw:auto-grow-height="false" fo:min-height="1.485cm"/>
    </style:style>
    <style:style style:name="Mpr8" style:family="presentation" style:parent-style-name="Title_20_Only-backgroundobjects">
      <style:graphic-properties draw:stroke="none" draw:fill="none" draw:fill-color="#ffffff" draw:textarea-vertical-align="bottom" draw:auto-grow-height="false" fo:min-height="1.485cm"/>
    </style:style>
    <style:style style:name="MP1" style:family="paragraph">
      <style:text-properties fo:font-size="14pt" style:font-size-asian="14pt" style:font-size-complex="14pt"/>
    </style:style>
    <style:style style:name="MP2" style:family="paragraph">
      <style:paragraph-properties fo:text-align="end"/>
      <style:text-properties fo:font-size="14pt" style:font-size-asian="14pt" style:font-size-complex="14pt"/>
    </style:style>
    <style:style style:name="MT1" style:family="text">
      <style:text-properties fo:font-size="14pt" style:font-size-asian="14pt" style:font-size-complex="14pt"/>
    </style:style>
    <text:list-style style:name="ML1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  <text:list-style style:name="ML2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</office:automatic-styles>
  <office:master-styles>
    <draw:layer-set>
      <draw:layer draw:name="layout"/>
      <draw:layer draw:name="background"/>
      <draw:layer draw:name="backgroundobjects"/>
      <draw:layer draw:name="controls"/>
      <draw:layer draw:name="measurelines"/>
    </draw:layer-set>
    <style:handout-master presentation:presentation-page-layout-name="AL0T26" style:page-layout-name="PM0" draw:style-name="Mdp2">
      <draw:page-thumbnail draw:layer="backgroundobjects" svg:width="8.999cm" svg:height="6.749cm" svg:x="1cm" svg:y="2.898cm"/>
      <draw:page-thumbnail draw:layer="backgroundobjects" svg:width="8.999cm" svg:height="6.749cm" svg:x="1cm" svg:y="11.474cm"/>
      <draw:page-thumbnail draw:layer="backgroundobjects" svg:width="8.999cm" svg:height="6.749cm" svg:x="1cm" svg:y="20.05cm"/>
      <draw:page-thumbnail draw:layer="backgroundobjects" svg:width="8.999cm" svg:height="6.749cm" svg:x="11cm" svg:y="2.898cm"/>
      <draw:page-thumbnail draw:layer="backgroundobjects" svg:width="8.999cm" svg:height="6.749cm" svg:x="11cm" svg:y="11.474cm"/>
      <draw:page-thumbnail draw:layer="backgroundobjects" svg:width="8.999cm" svg:height="6.749cm" svg:x="11cm" svg:y="20.05cm"/>
      <draw:frame draw:style-name="Mgr1" draw:text-style-name="MP1" draw:layer="backgroundobjects" svg:width="9.113cm" svg:height="1.484cm" svg:x="0cm" svg:y="0cm" presentation:class="header">
        <draw:text-box>
          <text:p text:style-name="MP1">
            <text:span text:style-name="MT1">
              <presentation:header/>
            </text:span>
          </text:p>
        </draw:text-box>
      </draw:frame>
      <draw:frame draw:style-name="Mgr1" draw:text-style-name="MP2" draw:layer="backgroundobjects" svg:width="9.113cm" svg:height="1.484cm" svg:x="11.886cm" svg:y="0cm" presentation:class="date-time">
        <draw:text-box>
          <text:p text:style-name="MP2">
            <text:span text:style-name="MT1">
              <presentation:date-time/>
            </text:span>
          </text:p>
        </draw:text-box>
      </draw:frame>
      <draw:frame draw:style-name="Mgr2" draw:text-style-name="MP1" draw:layer="backgroundobjects" svg:width="9.113cm" svg:height="1.484cm" svg:x="0cm" svg:y="28.215cm" presentation:class="footer">
        <draw:text-box>
          <text:p text:style-name="MP1">
            <text:span text:style-name="MT1">
              <presentation:footer/>
            </text:span>
          </text:p>
        </draw:text-box>
      </draw:frame>
      <draw:frame draw:style-name="Mgr2" draw:text-style-name="MP2" draw:layer="backgroundobjects" svg:width="9.113cm" svg:height="1.484cm" svg:x="11.886cm" svg:y="28.215cm" presentation:class="page-number">
        <draw:text-box>
          <text:p text:style-name="MP2">
            <text:span text:style-name="MT1">
              <text:page-number>&lt;numéro&gt;</text:page-number>
            </text:span>
          </text:p>
        </draw:text-box>
      </draw:frame>
    </style:handout-master>
    <style:master-page style:name="Blank_20_Slide" style:display-name="Blank Slide" style:page-layout-name="PM1" draw:style-name="Mdp1">
      <draw:frame presentation:style-name="Blank_20_Slide-title" draw:layer="backgroundobjects" svg:width="22.859cm" svg:height="3.18cm" svg:x="1.27cm" svg:y="0.76cm" presentation:class="title" presentation:placeholder="true">
        <draw:text-box/>
      </draw:frame>
      <draw:frame presentation:style-name="Blank_20_Slide-outline1" draw:layer="backgroundobjects" svg:width="22.859cm" svg:height="11.048cm" svg:x="1.27cm" svg:y="4.457cm" presentation:class="outline" presentation:placeholder="true">
        <draw:text-box/>
      </draw:frame>
      <presentation:notes style:page-layout-name="PM0">
        <draw:page-thumbnail presentation:style-name="Blank_20_Slide-title" draw:layer="backgroundobjects" svg:width="14.848cm" svg:height="11.136cm" svg:x="3.075cm" svg:y="2.257cm" presentation:class="page"/>
        <draw:frame presentation:style-name="Blank_20_Slide-notes" draw:layer="backgroundobjects" svg:width="16.799cm" svg:height="13.364cm" svg:x="2.1cm" svg:y="14.107cm" presentation:class="notes" presentation:placeholder="true">
          <draw:text-box/>
        </draw:frame>
        <draw:frame presentation:style-name="Mpr1" draw:text-style-name="MP1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1" draw:text-style-name="MP2" draw:layer="backgroundobjects" svg:width="9.113cm" svg:height="1.484cm" svg:x="11.886cm" svg:y="0cm" presentation:class="date-time">
          <draw:text-box>
            <text:p text:style-name="MP2">
              <text:span text:style-name="MT1">
                <presentation:date-time/>
              </text:span>
            </text:p>
          </draw:text-box>
        </draw:frame>
        <draw:frame presentation:style-name="Mpr2" draw:text-style-name="MP1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2" draw:text-style-name="MP2" draw:layer="backgroundobjects" svg:width="9.113cm" svg:height="1.484cm" svg:x="11.886cm" svg:y="28.215cm" presentation:class="page-number">
          <draw:text-box>
            <text:p text:style-name="MP2">
              <text:span text:style-name="MT1">
                <text:page-number>&lt;numéro&gt;</text:page-number>
              </text:span>
            </text:p>
          </draw:text-box>
        </draw:frame>
      </presentation:notes>
    </style:master-page>
    <style:master-page style:name="Standard" style:page-layout-name="PM1" draw:style-name="Mdp1">
      <draw:frame presentation:style-name="Standard-title" draw:layer="backgroundobjects" svg:width="22.859cm" svg:height="3.18cm" svg:x="1.27cm" svg:y="0.76cm" presentation:class="title" presentation:placeholder="true">
        <draw:text-box/>
      </draw:frame>
      <draw:frame presentation:style-name="Standard-outline1" draw:layer="backgroundobjects" svg:width="22.859cm" svg:height="11.048cm" svg:x="1.27cm" svg:y="4.457cm" presentation:class="outline" presentation:placeholder="true">
        <draw:text-box/>
      </draw:frame>
      <presentation:notes style:page-layout-name="PM0">
        <draw:page-thumbnail presentation:style-name="Standard-title" draw:layer="backgroundobjects" svg:width="14.848cm" svg:height="11.136cm" svg:x="3.075cm" svg:y="2.257cm" presentation:class="page"/>
        <draw:frame presentation:style-name="Standard-notes" draw:layer="backgroundobjects" svg:width="16.799cm" svg:height="13.364cm" svg:x="2.1cm" svg:y="14.107cm" presentation:class="notes" presentation:placeholder="true">
          <draw:text-box/>
        </draw:frame>
        <draw:frame presentation:style-name="Mpr3" draw:text-style-name="MP1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3" draw:text-style-name="MP2" draw:layer="backgroundobjects" svg:width="9.113cm" svg:height="1.484cm" svg:x="11.886cm" svg:y="0cm" presentation:class="date-time">
          <draw:text-box>
            <text:p text:style-name="MP2">
              <text:span text:style-name="MT1">
                <presentation:date-time/>
              </text:span>
            </text:p>
          </draw:text-box>
        </draw:frame>
        <draw:frame presentation:style-name="Mpr4" draw:text-style-name="MP1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4" draw:text-style-name="MP2" draw:layer="backgroundobjects" svg:width="9.113cm" svg:height="1.484cm" svg:x="11.886cm" svg:y="28.215cm" presentation:class="page-number">
          <draw:text-box>
            <text:p text:style-name="MP2">
              <text:span text:style-name="MT1">
                <text:page-number>&lt;numéro&gt;</text:page-number>
              </text:span>
            </text:p>
          </draw:text-box>
        </draw:frame>
      </presentation:notes>
    </style:master-page>
    <style:master-page style:name="Title_20_Slide" style:display-name="Title Slide" style:page-layout-name="PM1" draw:style-name="Mdp1">
      <draw:frame draw:name="PlaceHolder 1" presentation:style-name="Title_20_Slide-title" draw:layer="backgroundobjects" svg:width="22.858cm" svg:height="3.174cm" svg:x="1.27cm" svg:y="0.763cm" presentation:class="title" presentation:placeholder="true" presentation:user-transformed="true">
        <draw:text-box/>
      </draw:frame>
      <draw:frame presentation:style-name="Title_20_Slide-outline1" draw:layer="backgroundobjects" svg:width="22.859cm" svg:height="11.048cm" svg:x="1.27cm" svg:y="4.457cm" presentation:class="outline" presentation:placeholder="true">
        <draw:text-box/>
      </draw:frame>
      <presentation:notes style:page-layout-name="PM0">
        <draw:page-thumbnail presentation:style-name="Title_20_Slide-title" draw:layer="backgroundobjects" svg:width="14.848cm" svg:height="11.136cm" svg:x="3.075cm" svg:y="2.257cm" presentation:class="page"/>
        <draw:frame presentation:style-name="Title_20_Slide-notes" draw:layer="backgroundobjects" svg:width="16.799cm" svg:height="13.364cm" svg:x="2.1cm" svg:y="14.107cm" presentation:class="notes" presentation:placeholder="true">
          <draw:text-box/>
        </draw:frame>
        <draw:frame presentation:style-name="Mpr5" draw:text-style-name="MP1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5" draw:text-style-name="MP2" draw:layer="backgroundobjects" svg:width="9.113cm" svg:height="1.484cm" svg:x="11.886cm" svg:y="0cm" presentation:class="date-time">
          <draw:text-box>
            <text:p text:style-name="MP2">
              <text:span text:style-name="MT1">
                <presentation:date-time/>
              </text:span>
            </text:p>
          </draw:text-box>
        </draw:frame>
        <draw:frame presentation:style-name="Mpr6" draw:text-style-name="MP1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6" draw:text-style-name="MP2" draw:layer="backgroundobjects" svg:width="9.113cm" svg:height="1.484cm" svg:x="11.886cm" svg:y="28.215cm" presentation:class="page-number">
          <draw:text-box>
            <text:p text:style-name="MP2">
              <text:span text:style-name="MT1">
                <text:page-number>&lt;numéro&gt;</text:page-number>
              </text:span>
            </text:p>
          </draw:text-box>
        </draw:frame>
      </presentation:notes>
    </style:master-page>
    <style:master-page style:name="Title_20_Only" style:display-name="Title Only" style:page-layout-name="PM1" draw:style-name="Mdp1">
      <draw:frame draw:name="PlaceHolder 1" presentation:style-name="Title_20_Only-title" draw:layer="backgroundobjects" svg:width="22.858cm" svg:height="3.174cm" svg:x="1.27cm" svg:y="0.763cm" presentation:class="title" presentation:placeholder="true" presentation:user-transformed="true">
        <draw:text-box/>
      </draw:frame>
      <draw:frame presentation:style-name="Title_20_Only-outline1" draw:layer="backgroundobjects" svg:width="22.859cm" svg:height="11.048cm" svg:x="1.27cm" svg:y="4.457cm" presentation:class="outline" presentation:placeholder="true">
        <draw:text-box/>
      </draw:frame>
      <presentation:notes style:page-layout-name="PM0">
        <draw:page-thumbnail presentation:style-name="Title_20_Only-title" draw:layer="backgroundobjects" svg:width="14.848cm" svg:height="11.136cm" svg:x="3.075cm" svg:y="2.257cm" presentation:class="page"/>
        <draw:frame presentation:style-name="Title_20_Only-notes" draw:layer="backgroundobjects" svg:width="16.799cm" svg:height="13.364cm" svg:x="2.1cm" svg:y="14.107cm" presentation:class="notes" presentation:placeholder="true">
          <draw:text-box/>
        </draw:frame>
        <draw:frame presentation:style-name="Mpr7" draw:text-style-name="MP1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7" draw:text-style-name="MP2" draw:layer="backgroundobjects" svg:width="9.113cm" svg:height="1.484cm" svg:x="11.886cm" svg:y="0cm" presentation:class="date-time">
          <draw:text-box>
            <text:p text:style-name="MP2">
              <text:span text:style-name="MT1">
                <presentation:date-time/>
              </text:span>
            </text:p>
          </draw:text-box>
        </draw:frame>
        <draw:frame presentation:style-name="Mpr8" draw:text-style-name="MP1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8" draw:text-style-name="MP2" draw:layer="backgroundobjects" svg:width="9.113cm" svg:height="1.484cm" svg:x="11.886cm" svg:y="28.215cm" presentation:class="page-number">
          <draw:text-box>
            <text:p text:style-name="MP2">
              <text:span text:style-name="MT1">
                <text:page-number>&lt;numéro&gt;</text:page-number>
              </text:span>
            </text:p>
          </draw:text-box>
        </draw:frame>
      </presentation:notes>
    </style:master-page>
  </office:master-styles>
</office:document-styles>
</file>