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6" y="-26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08/02/2015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08/02/2015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08/02/2015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08/02/2015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08/02/2015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08/02/2015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08/02/2015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08/02/2015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08/02/2015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08/02/2015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15EDD-9962-4555-A8EF-44628B86F8CE}" type="datetimeFigureOut">
              <a:rPr lang="fr-FR" smtClean="0"/>
              <a:pPr/>
              <a:t>08/02/2015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15EDD-9962-4555-A8EF-44628B86F8CE}" type="datetimeFigureOut">
              <a:rPr lang="fr-FR" smtClean="0"/>
              <a:pPr/>
              <a:t>08/02/2015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DD2D5-066A-46E9-AD9F-F0DD5BABAC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4"/>
          <p:cNvSpPr txBox="1">
            <a:spLocks/>
          </p:cNvSpPr>
          <p:nvPr/>
        </p:nvSpPr>
        <p:spPr>
          <a:xfrm>
            <a:off x="321439" y="274638"/>
            <a:ext cx="8501122" cy="868362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b</a:t>
            </a:r>
            <a:r>
              <a:rPr kumimoji="0" lang="fr-F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aking</a:t>
            </a:r>
            <a:r>
              <a:rPr kumimoji="0" lang="fr-F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kumimoji="0" lang="fr-F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ingredients</a:t>
            </a:r>
            <a:r>
              <a:rPr kumimoji="0" lang="fr-F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  die </a:t>
            </a:r>
            <a:r>
              <a:rPr kumimoji="0" lang="fr-F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Zutaten</a:t>
            </a:r>
            <a:endParaRPr kumimoji="0" lang="fr-FR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71472" y="2428868"/>
            <a:ext cx="1071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flour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 err="1">
                <a:latin typeface="Comic Sans MS" pitchFamily="66" charset="0"/>
              </a:rPr>
              <a:t>d</a:t>
            </a:r>
            <a:r>
              <a:rPr lang="fr-FR" sz="1400" dirty="0" err="1" smtClean="0">
                <a:latin typeface="Comic Sans MS" pitchFamily="66" charset="0"/>
              </a:rPr>
              <a:t>as</a:t>
            </a:r>
            <a:r>
              <a:rPr lang="fr-FR" sz="1400" dirty="0" smtClean="0">
                <a:latin typeface="Comic Sans MS" pitchFamily="66" charset="0"/>
              </a:rPr>
              <a:t> </a:t>
            </a:r>
            <a:r>
              <a:rPr lang="fr-FR" sz="1400" dirty="0" err="1" smtClean="0">
                <a:latin typeface="Comic Sans MS" pitchFamily="66" charset="0"/>
              </a:rPr>
              <a:t>Mehl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786050" y="2428868"/>
            <a:ext cx="18573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(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caster</a:t>
            </a:r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) 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sugar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>
                <a:latin typeface="Comic Sans MS" pitchFamily="66" charset="0"/>
              </a:rPr>
              <a:t>d</a:t>
            </a:r>
            <a:r>
              <a:rPr lang="fr-FR" sz="1400" dirty="0" smtClean="0">
                <a:latin typeface="Comic Sans MS" pitchFamily="66" charset="0"/>
              </a:rPr>
              <a:t>er (</a:t>
            </a:r>
            <a:r>
              <a:rPr lang="fr-FR" sz="1400" dirty="0" err="1" smtClean="0">
                <a:latin typeface="Comic Sans MS" pitchFamily="66" charset="0"/>
              </a:rPr>
              <a:t>Puder</a:t>
            </a:r>
            <a:r>
              <a:rPr lang="fr-FR" sz="1400" dirty="0" smtClean="0">
                <a:latin typeface="Comic Sans MS" pitchFamily="66" charset="0"/>
              </a:rPr>
              <a:t>-) </a:t>
            </a:r>
            <a:r>
              <a:rPr lang="fr-FR" sz="1400" dirty="0" err="1" smtClean="0">
                <a:latin typeface="Comic Sans MS" pitchFamily="66" charset="0"/>
              </a:rPr>
              <a:t>Zucker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143504" y="2428868"/>
            <a:ext cx="1714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0000FF"/>
                </a:solidFill>
                <a:latin typeface="Comic Sans MS" pitchFamily="66" charset="0"/>
              </a:rPr>
              <a:t>b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aking</a:t>
            </a:r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powder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 err="1">
                <a:latin typeface="Comic Sans MS" pitchFamily="66" charset="0"/>
              </a:rPr>
              <a:t>d</a:t>
            </a:r>
            <a:r>
              <a:rPr lang="fr-FR" sz="1400" dirty="0" err="1" smtClean="0">
                <a:latin typeface="Comic Sans MS" pitchFamily="66" charset="0"/>
              </a:rPr>
              <a:t>as</a:t>
            </a:r>
            <a:r>
              <a:rPr lang="fr-FR" sz="1400" dirty="0" smtClean="0">
                <a:latin typeface="Comic Sans MS" pitchFamily="66" charset="0"/>
              </a:rPr>
              <a:t> </a:t>
            </a:r>
            <a:r>
              <a:rPr lang="fr-FR" sz="1400" dirty="0" err="1" smtClean="0">
                <a:latin typeface="Comic Sans MS" pitchFamily="66" charset="0"/>
              </a:rPr>
              <a:t>Backpulver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7000892" y="2428868"/>
            <a:ext cx="17859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0000FF"/>
                </a:solidFill>
                <a:latin typeface="Comic Sans MS" pitchFamily="66" charset="0"/>
              </a:rPr>
              <a:t>v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anilla</a:t>
            </a:r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extract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>
                <a:latin typeface="Comic Sans MS" pitchFamily="66" charset="0"/>
              </a:rPr>
              <a:t>d</a:t>
            </a:r>
            <a:r>
              <a:rPr lang="fr-FR" sz="1400" dirty="0" smtClean="0">
                <a:latin typeface="Comic Sans MS" pitchFamily="66" charset="0"/>
              </a:rPr>
              <a:t>er </a:t>
            </a:r>
            <a:r>
              <a:rPr lang="fr-FR" sz="1400" dirty="0" err="1" smtClean="0">
                <a:latin typeface="Comic Sans MS" pitchFamily="66" charset="0"/>
              </a:rPr>
              <a:t>Vanilleextrakt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28596" y="4143380"/>
            <a:ext cx="15001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0000FF"/>
                </a:solidFill>
                <a:latin typeface="Comic Sans MS" pitchFamily="66" charset="0"/>
              </a:rPr>
              <a:t>v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egetable</a:t>
            </a:r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oil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 err="1">
                <a:latin typeface="Comic Sans MS" pitchFamily="66" charset="0"/>
              </a:rPr>
              <a:t>d</a:t>
            </a:r>
            <a:r>
              <a:rPr lang="fr-FR" sz="1400" dirty="0" err="1" smtClean="0">
                <a:latin typeface="Comic Sans MS" pitchFamily="66" charset="0"/>
              </a:rPr>
              <a:t>as</a:t>
            </a:r>
            <a:r>
              <a:rPr lang="fr-FR" sz="1400" dirty="0" smtClean="0">
                <a:latin typeface="Comic Sans MS" pitchFamily="66" charset="0"/>
              </a:rPr>
              <a:t> </a:t>
            </a:r>
            <a:r>
              <a:rPr lang="fr-FR" sz="1400" dirty="0" err="1" smtClean="0">
                <a:latin typeface="Comic Sans MS" pitchFamily="66" charset="0"/>
              </a:rPr>
              <a:t>Öl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571736" y="4143380"/>
            <a:ext cx="1071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butter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>
                <a:latin typeface="Comic Sans MS" pitchFamily="66" charset="0"/>
              </a:rPr>
              <a:t>d</a:t>
            </a:r>
            <a:r>
              <a:rPr lang="fr-FR" sz="1400" dirty="0" smtClean="0">
                <a:latin typeface="Comic Sans MS" pitchFamily="66" charset="0"/>
              </a:rPr>
              <a:t>ie Butter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214942" y="4143380"/>
            <a:ext cx="1071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eggs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>
                <a:latin typeface="Comic Sans MS" pitchFamily="66" charset="0"/>
              </a:rPr>
              <a:t>d</a:t>
            </a:r>
            <a:r>
              <a:rPr lang="fr-FR" sz="1400" dirty="0" smtClean="0">
                <a:latin typeface="Comic Sans MS" pitchFamily="66" charset="0"/>
              </a:rPr>
              <a:t>ie </a:t>
            </a:r>
            <a:r>
              <a:rPr lang="fr-FR" sz="1400" dirty="0" err="1" smtClean="0">
                <a:latin typeface="Comic Sans MS" pitchFamily="66" charset="0"/>
              </a:rPr>
              <a:t>Eier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7143768" y="4071942"/>
            <a:ext cx="1071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milk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>
                <a:latin typeface="Comic Sans MS" pitchFamily="66" charset="0"/>
              </a:rPr>
              <a:t>d</a:t>
            </a:r>
            <a:r>
              <a:rPr lang="fr-FR" sz="1400" dirty="0" smtClean="0">
                <a:latin typeface="Comic Sans MS" pitchFamily="66" charset="0"/>
              </a:rPr>
              <a:t>ie </a:t>
            </a:r>
            <a:r>
              <a:rPr lang="fr-FR" sz="1400" dirty="0" err="1" smtClean="0">
                <a:latin typeface="Comic Sans MS" pitchFamily="66" charset="0"/>
              </a:rPr>
              <a:t>Milch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214546" y="6000768"/>
            <a:ext cx="1071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cocoa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 smtClean="0">
                <a:latin typeface="Comic Sans MS" pitchFamily="66" charset="0"/>
              </a:rPr>
              <a:t>der </a:t>
            </a:r>
            <a:r>
              <a:rPr lang="fr-FR" sz="1400" dirty="0" err="1" smtClean="0">
                <a:latin typeface="Comic Sans MS" pitchFamily="66" charset="0"/>
              </a:rPr>
              <a:t>Kakao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3571868" y="6000768"/>
            <a:ext cx="15716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0000FF"/>
                </a:solidFill>
                <a:latin typeface="Comic Sans MS" pitchFamily="66" charset="0"/>
              </a:rPr>
              <a:t>b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aking</a:t>
            </a:r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chocolate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>
                <a:latin typeface="Comic Sans MS" pitchFamily="66" charset="0"/>
              </a:rPr>
              <a:t>d</a:t>
            </a:r>
            <a:r>
              <a:rPr lang="fr-FR" sz="1400" dirty="0" smtClean="0">
                <a:latin typeface="Comic Sans MS" pitchFamily="66" charset="0"/>
              </a:rPr>
              <a:t>ie </a:t>
            </a:r>
            <a:r>
              <a:rPr lang="fr-FR" sz="1400" dirty="0" err="1" smtClean="0">
                <a:latin typeface="Comic Sans MS" pitchFamily="66" charset="0"/>
              </a:rPr>
              <a:t>Schokolade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500034" y="6000768"/>
            <a:ext cx="15001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Coconut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 smtClean="0">
                <a:latin typeface="Comic Sans MS" pitchFamily="66" charset="0"/>
              </a:rPr>
              <a:t>die </a:t>
            </a:r>
            <a:r>
              <a:rPr lang="fr-FR" sz="1400" dirty="0" err="1" smtClean="0">
                <a:latin typeface="Comic Sans MS" pitchFamily="66" charset="0"/>
              </a:rPr>
              <a:t>Kokosnuss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7143768" y="6000768"/>
            <a:ext cx="18573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smtClean="0">
                <a:solidFill>
                  <a:srgbClr val="0000FF"/>
                </a:solidFill>
                <a:latin typeface="Comic Sans MS" pitchFamily="66" charset="0"/>
              </a:rPr>
              <a:t>raisins / </a:t>
            </a:r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sultanas</a:t>
            </a:r>
            <a:endParaRPr lang="fr-FR" sz="1400" dirty="0" smtClean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 smtClean="0">
                <a:latin typeface="Comic Sans MS" pitchFamily="66" charset="0"/>
              </a:rPr>
              <a:t>die </a:t>
            </a:r>
            <a:r>
              <a:rPr lang="fr-FR" sz="1400" dirty="0" err="1">
                <a:latin typeface="Comic Sans MS" pitchFamily="66" charset="0"/>
              </a:rPr>
              <a:t>R</a:t>
            </a:r>
            <a:r>
              <a:rPr lang="fr-FR" sz="1400" dirty="0" err="1" smtClean="0">
                <a:latin typeface="Comic Sans MS" pitchFamily="66" charset="0"/>
              </a:rPr>
              <a:t>osinen</a:t>
            </a:r>
            <a:endParaRPr lang="fr-FR" sz="1400" dirty="0">
              <a:latin typeface="Comic Sans MS" pitchFamily="66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5429256" y="6000768"/>
            <a:ext cx="1714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 err="1" smtClean="0">
                <a:solidFill>
                  <a:srgbClr val="0000FF"/>
                </a:solidFill>
                <a:latin typeface="Comic Sans MS" pitchFamily="66" charset="0"/>
              </a:rPr>
              <a:t>oats</a:t>
            </a:r>
            <a:endParaRPr lang="fr-FR" sz="1400" dirty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fr-FR" sz="1400" dirty="0">
                <a:latin typeface="Comic Sans MS" pitchFamily="66" charset="0"/>
              </a:rPr>
              <a:t>d</a:t>
            </a:r>
            <a:r>
              <a:rPr lang="fr-FR" sz="1400" dirty="0" smtClean="0">
                <a:latin typeface="Comic Sans MS" pitchFamily="66" charset="0"/>
              </a:rPr>
              <a:t>ie </a:t>
            </a:r>
            <a:r>
              <a:rPr lang="fr-FR" sz="1400" dirty="0" err="1" smtClean="0">
                <a:latin typeface="Comic Sans MS" pitchFamily="66" charset="0"/>
              </a:rPr>
              <a:t>Haferflocken</a:t>
            </a:r>
            <a:endParaRPr lang="fr-FR" sz="1400" dirty="0">
              <a:latin typeface="Comic Sans MS" pitchFamily="66" charset="0"/>
            </a:endParaRPr>
          </a:p>
        </p:txBody>
      </p:sp>
      <p:pic>
        <p:nvPicPr>
          <p:cNvPr id="11267" name="Picture 3" descr="Whole flour and wheatea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14422"/>
            <a:ext cx="1643086" cy="1155638"/>
          </a:xfrm>
          <a:prstGeom prst="rect">
            <a:avLst/>
          </a:prstGeom>
          <a:noFill/>
        </p:spPr>
      </p:pic>
      <p:pic>
        <p:nvPicPr>
          <p:cNvPr id="11269" name="Picture 5" descr="http://agrodaily.com/wp-content/uploads/2015/01/sugar3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357298"/>
            <a:ext cx="1428750" cy="952500"/>
          </a:xfrm>
          <a:prstGeom prst="rect">
            <a:avLst/>
          </a:prstGeom>
          <a:noFill/>
        </p:spPr>
      </p:pic>
      <p:pic>
        <p:nvPicPr>
          <p:cNvPr id="11271" name="Picture 7" descr="http://cuisine-facile.com/images/produits/levure_chimiqu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1428736"/>
            <a:ext cx="1247763" cy="934820"/>
          </a:xfrm>
          <a:prstGeom prst="rect">
            <a:avLst/>
          </a:prstGeom>
          <a:noFill/>
        </p:spPr>
      </p:pic>
      <p:pic>
        <p:nvPicPr>
          <p:cNvPr id="11273" name="Picture 9" descr="https://www.beanilla.com/wp/wp-content/uploads/2012/05/homemade-vanilla-extract-recipe.jpg.pagespeed.ce.FXYThl0Qc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0958" y="1357298"/>
            <a:ext cx="624203" cy="937242"/>
          </a:xfrm>
          <a:prstGeom prst="rect">
            <a:avLst/>
          </a:prstGeom>
          <a:noFill/>
        </p:spPr>
      </p:pic>
      <p:pic>
        <p:nvPicPr>
          <p:cNvPr id="11275" name="Picture 11" descr="http://www.lifetime-weightloss.com/storage/wl_bmtn_Vegetable_Oi244E6D.jpg?__SQUARESPACE_CACHEVERSION=136113613375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3429000"/>
            <a:ext cx="1383531" cy="742932"/>
          </a:xfrm>
          <a:prstGeom prst="rect">
            <a:avLst/>
          </a:prstGeom>
          <a:noFill/>
        </p:spPr>
      </p:pic>
      <p:pic>
        <p:nvPicPr>
          <p:cNvPr id="11277" name="Picture 13" descr="http://i.ndtvimg.com/mt/cooks/2014-11/butte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3071810"/>
            <a:ext cx="1665285" cy="1108548"/>
          </a:xfrm>
          <a:prstGeom prst="rect">
            <a:avLst/>
          </a:prstGeom>
          <a:noFill/>
        </p:spPr>
      </p:pic>
      <p:pic>
        <p:nvPicPr>
          <p:cNvPr id="11279" name="Picture 15" descr="http://media.jrn.com/images/b99244621z.1_20140414111226_000_gdk5odal.1-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14942" y="3286124"/>
            <a:ext cx="1274692" cy="914114"/>
          </a:xfrm>
          <a:prstGeom prst="rect">
            <a:avLst/>
          </a:prstGeom>
          <a:noFill/>
        </p:spPr>
      </p:pic>
      <p:pic>
        <p:nvPicPr>
          <p:cNvPr id="11281" name="Picture 17" descr="http://www.cdc.gov/foodsafety/images/rawmilk/milk_home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86644" y="3071810"/>
            <a:ext cx="976306" cy="976306"/>
          </a:xfrm>
          <a:prstGeom prst="rect">
            <a:avLst/>
          </a:prstGeom>
          <a:noFill/>
        </p:spPr>
      </p:pic>
      <p:pic>
        <p:nvPicPr>
          <p:cNvPr id="11283" name="Picture 19" descr="http://catalog.wlimg.com/2/25229/other-images/11478-2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00034" y="5000636"/>
            <a:ext cx="1185853" cy="963783"/>
          </a:xfrm>
          <a:prstGeom prst="rect">
            <a:avLst/>
          </a:prstGeom>
          <a:noFill/>
        </p:spPr>
      </p:pic>
      <p:pic>
        <p:nvPicPr>
          <p:cNvPr id="11285" name="Picture 21" descr="http://img2.timeinc.net/health/images/healthy-living/bowl-cocoa-powder-400x40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43108" y="4929198"/>
            <a:ext cx="1095388" cy="1095388"/>
          </a:xfrm>
          <a:prstGeom prst="rect">
            <a:avLst/>
          </a:prstGeom>
          <a:noFill/>
        </p:spPr>
      </p:pic>
      <p:pic>
        <p:nvPicPr>
          <p:cNvPr id="11287" name="Picture 23" descr="http://www.bettycrocker.com/%7E/media/Images/Betty-Crocker/Tips/TipsLibrary/Ingedients/Migration-Ingredients/Cooking-Baking-Chocolate_hero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86182" y="5214950"/>
            <a:ext cx="1101353" cy="619104"/>
          </a:xfrm>
          <a:prstGeom prst="rect">
            <a:avLst/>
          </a:prstGeom>
          <a:noFill/>
        </p:spPr>
      </p:pic>
      <p:pic>
        <p:nvPicPr>
          <p:cNvPr id="11289" name="Picture 25" descr="https://porridgeclub.files.wordpress.com/2011/12/oats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500694" y="5072074"/>
            <a:ext cx="952480" cy="952480"/>
          </a:xfrm>
          <a:prstGeom prst="rect">
            <a:avLst/>
          </a:prstGeom>
          <a:noFill/>
        </p:spPr>
      </p:pic>
      <p:pic>
        <p:nvPicPr>
          <p:cNvPr id="11291" name="Picture 27" descr="https://nuts.com/images/auto/801x534/assets/c5f9733d3470d4b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358082" y="5214950"/>
            <a:ext cx="1184424" cy="7143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55</Words>
  <Application>Microsoft Office PowerPoint</Application>
  <PresentationFormat>Affichage à l'écran (4:3)</PresentationFormat>
  <Paragraphs>27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Company>Region Alsace CG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a.schmitt</dc:creator>
  <cp:lastModifiedBy>vincent</cp:lastModifiedBy>
  <cp:revision>7</cp:revision>
  <dcterms:created xsi:type="dcterms:W3CDTF">2015-02-05T10:39:01Z</dcterms:created>
  <dcterms:modified xsi:type="dcterms:W3CDTF">2015-02-08T11:02:59Z</dcterms:modified>
</cp:coreProperties>
</file>