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36.png" ContentType="image/png"/>
  <Override PartName="/ppt/media/image34.png" ContentType="image/png"/>
  <Override PartName="/ppt/media/image32.png" ContentType="image/png"/>
  <Override PartName="/ppt/media/image30.png" ContentType="image/png"/>
  <Override PartName="/ppt/media/image27.png" ContentType="image/png"/>
  <Override PartName="/ppt/media/image26.png" ContentType="image/png"/>
  <Override PartName="/ppt/media/image38.png" ContentType="image/png"/>
  <Override PartName="/ppt/media/image33.png" ContentType="image/png"/>
  <Override PartName="/ppt/media/image25.png" ContentType="image/png"/>
  <Override PartName="/ppt/media/image28.png" ContentType="image/png"/>
  <Override PartName="/ppt/media/image37.png" ContentType="image/png"/>
  <Override PartName="/ppt/media/image22.png" ContentType="image/png"/>
  <Override PartName="/ppt/media/image31.png" ContentType="image/png"/>
  <Override PartName="/ppt/media/image24.png" ContentType="image/png"/>
  <Override PartName="/ppt/media/image21.png" ContentType="image/png"/>
  <Override PartName="/ppt/media/image20.png" ContentType="image/png"/>
  <Override PartName="/ppt/media/image19.png" ContentType="image/png"/>
  <Override PartName="/ppt/media/image16.png" ContentType="image/png"/>
  <Override PartName="/ppt/media/image17.png" ContentType="image/png"/>
  <Override PartName="/ppt/media/image14.png" ContentType="image/png"/>
  <Override PartName="/ppt/media/image13.png" ContentType="image/png"/>
  <Override PartName="/ppt/media/image23.png" ContentType="image/png"/>
  <Override PartName="/ppt/media/image39.png" ContentType="image/png"/>
  <Override PartName="/ppt/media/image35.png" ContentType="image/png"/>
  <Override PartName="/ppt/media/image12.png" ContentType="image/png"/>
  <Override PartName="/ppt/media/image10.png" ContentType="image/png"/>
  <Override PartName="/ppt/media/image15.png" ContentType="image/png"/>
  <Override PartName="/ppt/media/image9.png" ContentType="image/png"/>
  <Override PartName="/ppt/media/image8.png" ContentType="image/png"/>
  <Override PartName="/ppt/media/image29.png" ContentType="image/png"/>
  <Override PartName="/ppt/media/image5.png" ContentType="image/png"/>
  <Override PartName="/ppt/media/image18.png" ContentType="image/png"/>
  <Override PartName="/ppt/media/image7.png" ContentType="image/png"/>
  <Override PartName="/ppt/media/image4.png" ContentType="image/png"/>
  <Override PartName="/ppt/media/image6.jpeg" ContentType="image/jpeg"/>
  <Override PartName="/ppt/media/image3.png" ContentType="image/png"/>
  <Override PartName="/ppt/media/image2.png" ContentType="image/png"/>
  <Override PartName="/ppt/media/image11.png" ContentType="image/png"/>
  <Override PartName="/ppt/media/image1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1066680" y="4156920"/>
            <a:ext cx="100580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22080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106668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5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631680" y="2102760"/>
            <a:ext cx="4927320" cy="3931560"/>
          </a:xfrm>
          <a:prstGeom prst="rect">
            <a:avLst/>
          </a:prstGeom>
          <a:ln>
            <a:noFill/>
          </a:ln>
        </p:spPr>
      </p:pic>
      <p:pic>
        <p:nvPicPr>
          <p:cNvPr id="46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631680" y="2102760"/>
            <a:ext cx="4927320" cy="3931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subTitle"/>
          </p:nvPr>
        </p:nvSpPr>
        <p:spPr>
          <a:xfrm>
            <a:off x="1066680" y="2103120"/>
            <a:ext cx="10058040" cy="3931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subTitle"/>
          </p:nvPr>
        </p:nvSpPr>
        <p:spPr>
          <a:xfrm>
            <a:off x="1066680" y="642600"/>
            <a:ext cx="10058040" cy="6357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06668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1066680" y="2103120"/>
            <a:ext cx="10058040" cy="3931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622080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1066680" y="4156920"/>
            <a:ext cx="100580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1066680" y="4156920"/>
            <a:ext cx="100580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22080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106668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85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631680" y="2102760"/>
            <a:ext cx="4927320" cy="3931560"/>
          </a:xfrm>
          <a:prstGeom prst="rect">
            <a:avLst/>
          </a:prstGeom>
          <a:ln>
            <a:noFill/>
          </a:ln>
        </p:spPr>
      </p:pic>
      <p:pic>
        <p:nvPicPr>
          <p:cNvPr id="86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631680" y="2102760"/>
            <a:ext cx="4927320" cy="3931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1066680" y="642600"/>
            <a:ext cx="10058040" cy="6357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06668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3931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20800" y="41569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6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06668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20800" y="2103120"/>
            <a:ext cx="49082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1066680" y="4156920"/>
            <a:ext cx="10058040" cy="1875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234720" y="237600"/>
            <a:ext cx="11722320" cy="6382080"/>
          </a:xfrm>
          <a:prstGeom prst="rect">
            <a:avLst/>
          </a:prstGeom>
          <a:solidFill>
            <a:srgbClr val="e3ded1"/>
          </a:solidFill>
          <a:ln w="6480">
            <a:noFill/>
          </a:ln>
        </p:spPr>
      </p:sp>
      <p:sp>
        <p:nvSpPr>
          <p:cNvPr id="1" name="CustomShape 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blipFill>
            <a:blip r:embed="rId2"/>
            <a:tile/>
          </a:blipFill>
          <a:ln w="12600">
            <a:noFill/>
          </a:ln>
        </p:spPr>
      </p:sp>
      <p:sp>
        <p:nvSpPr>
          <p:cNvPr id="2" name="CustomShape 3"/>
          <p:cNvSpPr/>
          <p:nvPr/>
        </p:nvSpPr>
        <p:spPr>
          <a:xfrm>
            <a:off x="1307880" y="1267560"/>
            <a:ext cx="9576000" cy="4307760"/>
          </a:xfrm>
          <a:prstGeom prst="rect">
            <a:avLst/>
          </a:prstGeom>
          <a:solidFill>
            <a:srgbClr val="ffffff"/>
          </a:solidFill>
          <a:ln w="6480">
            <a:noFill/>
          </a:ln>
        </p:spPr>
      </p:sp>
      <p:sp>
        <p:nvSpPr>
          <p:cNvPr id="3" name="CustomShape 4"/>
          <p:cNvSpPr/>
          <p:nvPr/>
        </p:nvSpPr>
        <p:spPr>
          <a:xfrm>
            <a:off x="1447920" y="1411560"/>
            <a:ext cx="9295920" cy="4034520"/>
          </a:xfrm>
          <a:prstGeom prst="rect">
            <a:avLst/>
          </a:prstGeom>
          <a:noFill/>
          <a:ln w="6480">
            <a:solidFill>
              <a:srgbClr val="404040"/>
            </a:solidFill>
            <a:miter/>
          </a:ln>
        </p:spPr>
      </p:sp>
      <p:sp>
        <p:nvSpPr>
          <p:cNvPr id="4" name="CustomShape 5"/>
          <p:cNvSpPr/>
          <p:nvPr/>
        </p:nvSpPr>
        <p:spPr>
          <a:xfrm>
            <a:off x="5135760" y="1267560"/>
            <a:ext cx="1919880" cy="731160"/>
          </a:xfrm>
          <a:prstGeom prst="rect">
            <a:avLst/>
          </a:prstGeom>
          <a:solidFill>
            <a:srgbClr val="e3ded1"/>
          </a:solidFill>
          <a:ln w="12600">
            <a:noFill/>
          </a:ln>
        </p:spPr>
      </p:sp>
      <p:sp>
        <p:nvSpPr>
          <p:cNvPr id="5" name="Line 6"/>
          <p:cNvSpPr/>
          <p:nvPr/>
        </p:nvSpPr>
        <p:spPr>
          <a:xfrm>
            <a:off x="5249880" y="1267560"/>
            <a:ext cx="0" cy="640080"/>
          </a:xfrm>
          <a:prstGeom prst="line">
            <a:avLst/>
          </a:prstGeom>
          <a:ln w="6480">
            <a:solidFill>
              <a:srgbClr val="000000"/>
            </a:solidFill>
            <a:miter/>
          </a:ln>
        </p:spPr>
      </p:sp>
      <p:sp>
        <p:nvSpPr>
          <p:cNvPr id="6" name="Line 7"/>
          <p:cNvSpPr/>
          <p:nvPr/>
        </p:nvSpPr>
        <p:spPr>
          <a:xfrm>
            <a:off x="6941520" y="1267560"/>
            <a:ext cx="0" cy="640080"/>
          </a:xfrm>
          <a:prstGeom prst="line">
            <a:avLst/>
          </a:prstGeom>
          <a:ln w="6480">
            <a:solidFill>
              <a:srgbClr val="000000"/>
            </a:solidFill>
            <a:miter/>
          </a:ln>
        </p:spPr>
      </p:sp>
      <p:sp>
        <p:nvSpPr>
          <p:cNvPr id="7" name="Line 8"/>
          <p:cNvSpPr/>
          <p:nvPr/>
        </p:nvSpPr>
        <p:spPr>
          <a:xfrm>
            <a:off x="5249880" y="1912680"/>
            <a:ext cx="1691640" cy="0"/>
          </a:xfrm>
          <a:prstGeom prst="line">
            <a:avLst/>
          </a:prstGeom>
          <a:ln w="6480">
            <a:solidFill>
              <a:srgbClr val="000000"/>
            </a:solidFill>
            <a:miter/>
          </a:ln>
        </p:spPr>
      </p:sp>
      <p:sp>
        <p:nvSpPr>
          <p:cNvPr id="8" name="PlaceHolder 9"/>
          <p:cNvSpPr>
            <a:spLocks noGrp="1"/>
          </p:cNvSpPr>
          <p:nvPr>
            <p:ph type="title"/>
          </p:nvPr>
        </p:nvSpPr>
        <p:spPr>
          <a:xfrm>
            <a:off x="1561680" y="2091240"/>
            <a:ext cx="9068400" cy="259056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83000"/>
              </a:lnSpc>
            </a:pPr>
            <a:r>
              <a:rPr lang="en-US" sz="7200">
                <a:solidFill>
                  <a:srgbClr val="262626"/>
                </a:solidFill>
                <a:latin typeface="Century Gothic"/>
              </a:rPr>
              <a:t>Cliquez pour éditer le format du texte-titreModifiez le style du titre</a:t>
            </a:r>
            <a:endParaRPr/>
          </a:p>
        </p:txBody>
      </p:sp>
      <p:sp>
        <p:nvSpPr>
          <p:cNvPr id="9" name="PlaceHolder 10"/>
          <p:cNvSpPr>
            <a:spLocks noGrp="1"/>
          </p:cNvSpPr>
          <p:nvPr>
            <p:ph type="dt"/>
          </p:nvPr>
        </p:nvSpPr>
        <p:spPr>
          <a:xfrm>
            <a:off x="5318640" y="1341360"/>
            <a:ext cx="1554120" cy="52668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lang="fr-FR" sz="1300">
                <a:solidFill>
                  <a:srgbClr val="404040"/>
                </a:solidFill>
                <a:latin typeface="Century Gothic"/>
              </a:rPr>
              <a:t>14/06/2015</a:t>
            </a:r>
            <a:endParaRPr/>
          </a:p>
        </p:txBody>
      </p:sp>
      <p:sp>
        <p:nvSpPr>
          <p:cNvPr id="10" name="PlaceHolder 11"/>
          <p:cNvSpPr>
            <a:spLocks noGrp="1"/>
          </p:cNvSpPr>
          <p:nvPr>
            <p:ph type="ftr"/>
          </p:nvPr>
        </p:nvSpPr>
        <p:spPr>
          <a:xfrm>
            <a:off x="1454040" y="5211000"/>
            <a:ext cx="5905080" cy="228240"/>
          </a:xfrm>
          <a:prstGeom prst="rect">
            <a:avLst/>
          </a:prstGeom>
        </p:spPr>
        <p:txBody>
          <a:bodyPr anchor="b"/>
          <a:p>
            <a:endParaRPr/>
          </a:p>
        </p:txBody>
      </p:sp>
      <p:sp>
        <p:nvSpPr>
          <p:cNvPr id="11" name="PlaceHolder 12"/>
          <p:cNvSpPr>
            <a:spLocks noGrp="1"/>
          </p:cNvSpPr>
          <p:nvPr>
            <p:ph type="sldNum"/>
          </p:nvPr>
        </p:nvSpPr>
        <p:spPr>
          <a:xfrm>
            <a:off x="8606880" y="5212080"/>
            <a:ext cx="2111400" cy="2282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fld id="{64E19CB2-F929-4A80-9F8F-984210065DD1}" type="slidenum">
              <a:rPr lang="fr-FR" sz="1000">
                <a:solidFill>
                  <a:srgbClr val="707070"/>
                </a:solidFill>
                <a:latin typeface="Century Gothic"/>
              </a:rPr>
              <a:t>&lt;numéro&gt;</a:t>
            </a:fld>
            <a:endParaRPr/>
          </a:p>
        </p:txBody>
      </p:sp>
      <p:sp>
        <p:nvSpPr>
          <p:cNvPr id="12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>
                <a:latin typeface="Century Gothic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1400">
                <a:latin typeface="Century Gothic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1400">
                <a:latin typeface="Century Gothic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1400">
                <a:latin typeface="Century Gothic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Century Gothic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Century Gothic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Century Gothic"/>
              </a:rPr>
              <a:t>Septième niveau de plan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234720" y="237600"/>
            <a:ext cx="11722320" cy="6382080"/>
          </a:xfrm>
          <a:prstGeom prst="rect">
            <a:avLst/>
          </a:prstGeom>
          <a:solidFill>
            <a:srgbClr val="e3ded1"/>
          </a:solidFill>
          <a:ln w="6480">
            <a:noFill/>
          </a:ln>
        </p:spPr>
      </p:sp>
      <p:sp>
        <p:nvSpPr>
          <p:cNvPr id="48" name="PlaceHolder 2"/>
          <p:cNvSpPr>
            <a:spLocks noGrp="1"/>
          </p:cNvSpPr>
          <p:nvPr>
            <p:ph type="title"/>
          </p:nvPr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en-US" sz="4800">
                <a:solidFill>
                  <a:srgbClr val="262626"/>
                </a:solidFill>
                <a:latin typeface="Century Gothic"/>
              </a:rPr>
              <a:t>Cliquez pour éditer le format du texte-titreModifiez le style du titre</a:t>
            </a:r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en-US">
                <a:solidFill>
                  <a:srgbClr val="000000"/>
                </a:solidFill>
                <a:latin typeface="Century Gothic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>
                <a:solidFill>
                  <a:srgbClr val="000000"/>
                </a:solidFill>
                <a:latin typeface="Century Gothic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>
                <a:solidFill>
                  <a:srgbClr val="000000"/>
                </a:solidFill>
                <a:latin typeface="Century Gothic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solidFill>
                  <a:srgbClr val="000000"/>
                </a:solidFill>
                <a:latin typeface="Century Gothic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>
                <a:solidFill>
                  <a:srgbClr val="000000"/>
                </a:solidFill>
                <a:latin typeface="Century Gothic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>
                <a:solidFill>
                  <a:srgbClr val="000000"/>
                </a:solidFill>
                <a:latin typeface="Century Gothic"/>
              </a:rPr>
              <a:t>Sixième niveau de plan</a:t>
            </a:r>
            <a:endParaRPr/>
          </a:p>
          <a:p>
            <a:pPr>
              <a:lnSpc>
                <a:spcPct val="100000"/>
              </a:lnSpc>
              <a:buFont typeface="Garamond"/>
              <a:buChar char="◦"/>
            </a:pPr>
            <a:r>
              <a:rPr lang="en-US">
                <a:solidFill>
                  <a:srgbClr val="000000"/>
                </a:solidFill>
                <a:latin typeface="Century Gothic"/>
              </a:rPr>
              <a:t>Septième niveau de planModifiez les styles du texte du masque</a:t>
            </a:r>
            <a:endParaRPr/>
          </a:p>
          <a:p>
            <a:pPr lvl="1">
              <a:lnSpc>
                <a:spcPct val="100000"/>
              </a:lnSpc>
              <a:buFont typeface="Garamond"/>
              <a:buChar char="◦"/>
            </a:pPr>
            <a:r>
              <a:rPr lang="en-US" sz="1600">
                <a:solidFill>
                  <a:srgbClr val="000000"/>
                </a:solidFill>
                <a:latin typeface="Century Gothic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Garamond"/>
              <a:buChar char="◦"/>
            </a:pPr>
            <a:r>
              <a:rPr lang="en-US" sz="1400">
                <a:solidFill>
                  <a:srgbClr val="000000"/>
                </a:solidFill>
                <a:latin typeface="Century Gothic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Garamond"/>
              <a:buChar char="◦"/>
            </a:pPr>
            <a:r>
              <a:rPr lang="en-US" sz="1400">
                <a:solidFill>
                  <a:srgbClr val="000000"/>
                </a:solidFill>
                <a:latin typeface="Century Gothic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Garamond"/>
              <a:buChar char="◦"/>
            </a:pPr>
            <a:r>
              <a:rPr lang="en-US" sz="1400">
                <a:solidFill>
                  <a:srgbClr val="000000"/>
                </a:solidFill>
                <a:latin typeface="Century Gothic"/>
              </a:rPr>
              <a:t>Cinquième niveau</a:t>
            </a:r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dt"/>
          </p:nvPr>
        </p:nvSpPr>
        <p:spPr>
          <a:xfrm>
            <a:off x="274320" y="6307560"/>
            <a:ext cx="2742840" cy="2739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lang="fr-FR" sz="1000">
                <a:solidFill>
                  <a:srgbClr val="404040"/>
                </a:solidFill>
                <a:latin typeface="Century Gothic"/>
              </a:rPr>
              <a:t>14/06/2015</a:t>
            </a:r>
            <a:endParaRPr/>
          </a:p>
        </p:txBody>
      </p:sp>
      <p:sp>
        <p:nvSpPr>
          <p:cNvPr id="51" name="PlaceHolder 5"/>
          <p:cNvSpPr>
            <a:spLocks noGrp="1"/>
          </p:cNvSpPr>
          <p:nvPr>
            <p:ph type="ftr"/>
          </p:nvPr>
        </p:nvSpPr>
        <p:spPr>
          <a:xfrm>
            <a:off x="3489840" y="6307560"/>
            <a:ext cx="5211720" cy="273960"/>
          </a:xfrm>
          <a:prstGeom prst="rect">
            <a:avLst/>
          </a:prstGeom>
        </p:spPr>
        <p:txBody>
          <a:bodyPr anchor="b"/>
          <a:p>
            <a:endParaRPr/>
          </a:p>
        </p:txBody>
      </p:sp>
      <p:sp>
        <p:nvSpPr>
          <p:cNvPr id="52" name="PlaceHolder 6"/>
          <p:cNvSpPr>
            <a:spLocks noGrp="1"/>
          </p:cNvSpPr>
          <p:nvPr>
            <p:ph type="sldNum"/>
          </p:nvPr>
        </p:nvSpPr>
        <p:spPr>
          <a:xfrm>
            <a:off x="10469880" y="6307560"/>
            <a:ext cx="1462680" cy="27396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fld id="{983D16EF-F573-464B-B959-064CB0DD8AA8}" type="slidenum">
              <a:rPr lang="fr-FR" sz="1000">
                <a:solidFill>
                  <a:srgbClr val="404040"/>
                </a:solidFill>
                <a:latin typeface="Century Gothic"/>
              </a:rPr>
              <a:t>&lt;numéro&gt;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1561680" y="2091240"/>
            <a:ext cx="9068400" cy="259056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83000"/>
              </a:lnSpc>
            </a:pPr>
            <a:r>
              <a:rPr lang="en-US" sz="7200">
                <a:solidFill>
                  <a:srgbClr val="262626"/>
                </a:solidFill>
                <a:latin typeface="Century Gothic"/>
              </a:rPr>
              <a:t>
</a:t>
            </a:r>
            <a:r>
              <a:rPr b="1" lang="en-US" sz="4800">
                <a:solidFill>
                  <a:srgbClr val="262626"/>
                </a:solidFill>
                <a:latin typeface="Tahoma"/>
                <a:ea typeface="Tahoma"/>
              </a:rPr>
              <a:t>The BROWNIES</a:t>
            </a:r>
            <a:r>
              <a:rPr lang="en-US" sz="6000">
                <a:solidFill>
                  <a:srgbClr val="262626"/>
                </a:solidFill>
                <a:latin typeface="Tahoma"/>
                <a:ea typeface="Tahoma"/>
              </a:rPr>
              <a:t>
</a:t>
            </a:r>
            <a:r>
              <a:rPr lang="en-US" sz="7200">
                <a:solidFill>
                  <a:srgbClr val="262626"/>
                </a:solidFill>
                <a:latin typeface="Century Gothic"/>
                <a:ea typeface="Tahoma"/>
              </a:rPr>
              <a:t>
</a:t>
            </a:r>
            <a:r>
              <a:rPr lang="en-US" sz="7200">
                <a:solidFill>
                  <a:srgbClr val="262626"/>
                </a:solidFill>
                <a:latin typeface="Century Gothic"/>
                <a:ea typeface="Tahoma"/>
              </a:rPr>
              <a:t>
</a:t>
            </a:r>
            <a:endParaRPr/>
          </a:p>
        </p:txBody>
      </p:sp>
      <p:pic>
        <p:nvPicPr>
          <p:cNvPr id="88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546440" y="2773800"/>
            <a:ext cx="3225600" cy="2580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Ingredients:</a:t>
            </a:r>
            <a:r>
              <a:rPr lang="en-US" sz="4800" u="sng">
                <a:solidFill>
                  <a:srgbClr val="262626"/>
                </a:solidFill>
                <a:latin typeface="Tahoma"/>
                <a:ea typeface="Tahoma"/>
              </a:rPr>
              <a:t>
</a:t>
            </a:r>
            <a:endParaRPr/>
          </a:p>
        </p:txBody>
      </p:sp>
      <p:sp>
        <p:nvSpPr>
          <p:cNvPr id="90" name="TextShape 2"/>
          <p:cNvSpPr txBox="1"/>
          <p:nvPr/>
        </p:nvSpPr>
        <p:spPr>
          <a:xfrm>
            <a:off x="1066680" y="1778040"/>
            <a:ext cx="10058040" cy="42566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 sz="3200">
                <a:solidFill>
                  <a:srgbClr val="000000"/>
                </a:solidFill>
                <a:latin typeface="Century Gothic"/>
              </a:rPr>
              <a:t> 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200 g  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150g 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  150g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      70g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    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en-US" sz="3200">
                <a:solidFill>
                  <a:srgbClr val="000000"/>
                </a:solidFill>
                <a:latin typeface="Tahoma"/>
                <a:ea typeface="Tahoma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1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100g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	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en-US" sz="3300">
                <a:solidFill>
                  <a:srgbClr val="000000"/>
                </a:solidFill>
                <a:latin typeface="Tahoma"/>
                <a:ea typeface="Tahoma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91" name="Imag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066680" y="2291040"/>
            <a:ext cx="1394280" cy="1061640"/>
          </a:xfrm>
          <a:prstGeom prst="rect">
            <a:avLst/>
          </a:prstGeom>
          <a:ln>
            <a:noFill/>
          </a:ln>
        </p:spPr>
      </p:pic>
      <p:pic>
        <p:nvPicPr>
          <p:cNvPr id="92" name="Imag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715840" y="2312280"/>
            <a:ext cx="1563480" cy="1040400"/>
          </a:xfrm>
          <a:prstGeom prst="rect">
            <a:avLst/>
          </a:prstGeom>
          <a:ln>
            <a:noFill/>
          </a:ln>
        </p:spPr>
      </p:pic>
      <p:pic>
        <p:nvPicPr>
          <p:cNvPr id="93" name="Image 7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4623840" y="2310480"/>
            <a:ext cx="1945800" cy="1042200"/>
          </a:xfrm>
          <a:prstGeom prst="rect">
            <a:avLst/>
          </a:prstGeom>
          <a:ln>
            <a:noFill/>
          </a:ln>
        </p:spPr>
      </p:pic>
      <p:pic>
        <p:nvPicPr>
          <p:cNvPr id="94" name="Image 8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1764000" y="4614480"/>
            <a:ext cx="1143720" cy="1233720"/>
          </a:xfrm>
          <a:prstGeom prst="rect">
            <a:avLst/>
          </a:prstGeom>
          <a:ln>
            <a:noFill/>
          </a:ln>
        </p:spPr>
      </p:pic>
      <p:pic>
        <p:nvPicPr>
          <p:cNvPr id="95" name="Image 9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914520" y="2310480"/>
            <a:ext cx="1308600" cy="1061640"/>
          </a:xfrm>
          <a:prstGeom prst="rect">
            <a:avLst/>
          </a:prstGeom>
          <a:ln>
            <a:noFill/>
          </a:ln>
        </p:spPr>
      </p:pic>
      <p:pic>
        <p:nvPicPr>
          <p:cNvPr id="96" name="Image 10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4608000" y="4614480"/>
            <a:ext cx="1487520" cy="1020960"/>
          </a:xfrm>
          <a:prstGeom prst="rect">
            <a:avLst/>
          </a:prstGeom>
          <a:ln>
            <a:noFill/>
          </a:ln>
        </p:spPr>
      </p:pic>
      <p:pic>
        <p:nvPicPr>
          <p:cNvPr id="97" name="Image 11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8732520" y="2310480"/>
            <a:ext cx="1595520" cy="106164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1</a:t>
            </a:r>
            <a:endParaRPr/>
          </a:p>
        </p:txBody>
      </p:sp>
      <p:sp>
        <p:nvSpPr>
          <p:cNvPr id="99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00" name="Imag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066680" y="1902240"/>
            <a:ext cx="3107880" cy="1847520"/>
          </a:xfrm>
          <a:prstGeom prst="rect">
            <a:avLst/>
          </a:prstGeom>
          <a:ln>
            <a:noFill/>
          </a:ln>
        </p:spPr>
      </p:pic>
      <p:pic>
        <p:nvPicPr>
          <p:cNvPr id="101" name="Imag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1066680" y="4240080"/>
            <a:ext cx="3582720" cy="1883520"/>
          </a:xfrm>
          <a:prstGeom prst="rect">
            <a:avLst/>
          </a:prstGeom>
          <a:ln>
            <a:noFill/>
          </a:ln>
        </p:spPr>
      </p:pic>
      <p:pic>
        <p:nvPicPr>
          <p:cNvPr id="102" name="Imag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5762520" y="4240080"/>
            <a:ext cx="2514960" cy="1883520"/>
          </a:xfrm>
          <a:prstGeom prst="rect">
            <a:avLst/>
          </a:prstGeom>
          <a:ln>
            <a:noFill/>
          </a:ln>
        </p:spPr>
      </p:pic>
      <p:sp>
        <p:nvSpPr>
          <p:cNvPr id="103" name="CustomShape 3"/>
          <p:cNvSpPr/>
          <p:nvPr/>
        </p:nvSpPr>
        <p:spPr>
          <a:xfrm>
            <a:off x="4788000" y="5041800"/>
            <a:ext cx="863280" cy="3805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2</a:t>
            </a:r>
            <a:endParaRPr/>
          </a:p>
        </p:txBody>
      </p:sp>
      <p:sp>
        <p:nvSpPr>
          <p:cNvPr id="105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06" name="Imag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8554320" y="4434840"/>
            <a:ext cx="2405880" cy="1599840"/>
          </a:xfrm>
          <a:prstGeom prst="rect">
            <a:avLst/>
          </a:prstGeom>
          <a:ln>
            <a:noFill/>
          </a:ln>
        </p:spPr>
      </p:pic>
      <p:pic>
        <p:nvPicPr>
          <p:cNvPr id="107" name="Image 4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95560" y="4434840"/>
            <a:ext cx="2857320" cy="1599840"/>
          </a:xfrm>
          <a:prstGeom prst="rect">
            <a:avLst/>
          </a:prstGeom>
          <a:ln>
            <a:noFill/>
          </a:ln>
        </p:spPr>
      </p:pic>
      <p:pic>
        <p:nvPicPr>
          <p:cNvPr id="108" name="Imag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600120" y="2374920"/>
            <a:ext cx="2761920" cy="1657080"/>
          </a:xfrm>
          <a:prstGeom prst="rect">
            <a:avLst/>
          </a:prstGeom>
          <a:ln>
            <a:noFill/>
          </a:ln>
        </p:spPr>
      </p:pic>
      <p:pic>
        <p:nvPicPr>
          <p:cNvPr id="109" name="Image 7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3670560" y="2374920"/>
            <a:ext cx="1523520" cy="1599840"/>
          </a:xfrm>
          <a:prstGeom prst="rect">
            <a:avLst/>
          </a:prstGeom>
          <a:ln>
            <a:noFill/>
          </a:ln>
        </p:spPr>
      </p:pic>
      <p:sp>
        <p:nvSpPr>
          <p:cNvPr id="110" name="CustomShape 3"/>
          <p:cNvSpPr/>
          <p:nvPr/>
        </p:nvSpPr>
        <p:spPr>
          <a:xfrm>
            <a:off x="3362400" y="3975120"/>
            <a:ext cx="307800" cy="4021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pic>
        <p:nvPicPr>
          <p:cNvPr id="111" name="Image 10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5809680" y="4471200"/>
            <a:ext cx="2076840" cy="1563480"/>
          </a:xfrm>
          <a:prstGeom prst="rect">
            <a:avLst/>
          </a:prstGeom>
          <a:ln>
            <a:noFill/>
          </a:ln>
        </p:spPr>
      </p:pic>
      <p:sp>
        <p:nvSpPr>
          <p:cNvPr id="112" name="CustomShape 4"/>
          <p:cNvSpPr/>
          <p:nvPr/>
        </p:nvSpPr>
        <p:spPr>
          <a:xfrm>
            <a:off x="5151600" y="5118120"/>
            <a:ext cx="667080" cy="3679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pic>
        <p:nvPicPr>
          <p:cNvPr id="113" name="Image 13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7967880" y="5068080"/>
            <a:ext cx="504720" cy="46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702720" y="45684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3</a:t>
            </a:r>
            <a:endParaRPr/>
          </a:p>
        </p:txBody>
      </p:sp>
      <p:sp>
        <p:nvSpPr>
          <p:cNvPr id="115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16" name="Image 4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274800" y="3571200"/>
            <a:ext cx="2997360" cy="2463480"/>
          </a:xfrm>
          <a:prstGeom prst="rect">
            <a:avLst/>
          </a:prstGeom>
          <a:ln>
            <a:noFill/>
          </a:ln>
        </p:spPr>
      </p:pic>
      <p:pic>
        <p:nvPicPr>
          <p:cNvPr id="117" name="Image 3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1960920" y="3571200"/>
            <a:ext cx="2463480" cy="2463480"/>
          </a:xfrm>
          <a:prstGeom prst="rect">
            <a:avLst/>
          </a:prstGeom>
          <a:ln>
            <a:noFill/>
          </a:ln>
        </p:spPr>
      </p:pic>
      <p:pic>
        <p:nvPicPr>
          <p:cNvPr id="118" name="Image 5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676440" y="1782720"/>
            <a:ext cx="1944360" cy="1042200"/>
          </a:xfrm>
          <a:prstGeom prst="rect">
            <a:avLst/>
          </a:prstGeom>
          <a:ln>
            <a:noFill/>
          </a:ln>
        </p:spPr>
      </p:pic>
      <p:pic>
        <p:nvPicPr>
          <p:cNvPr id="119" name="Image 6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3114000" y="1764360"/>
            <a:ext cx="1310400" cy="106056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1795680" y="2923200"/>
            <a:ext cx="329760" cy="4618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sp>
        <p:nvSpPr>
          <p:cNvPr id="121" name="CustomShape 4"/>
          <p:cNvSpPr/>
          <p:nvPr/>
        </p:nvSpPr>
        <p:spPr>
          <a:xfrm>
            <a:off x="3597840" y="2922840"/>
            <a:ext cx="342720" cy="4622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sp>
        <p:nvSpPr>
          <p:cNvPr id="122" name="CustomShape 5"/>
          <p:cNvSpPr/>
          <p:nvPr/>
        </p:nvSpPr>
        <p:spPr>
          <a:xfrm>
            <a:off x="4642200" y="4587120"/>
            <a:ext cx="1453320" cy="43128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4</a:t>
            </a:r>
            <a:endParaRPr/>
          </a:p>
        </p:txBody>
      </p:sp>
      <p:sp>
        <p:nvSpPr>
          <p:cNvPr id="124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25" name="Imag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708360" y="2557440"/>
            <a:ext cx="3696840" cy="2459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5</a:t>
            </a:r>
            <a:endParaRPr/>
          </a:p>
        </p:txBody>
      </p:sp>
      <p:sp>
        <p:nvSpPr>
          <p:cNvPr id="127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Garamond"/>
              <a:buChar char="◦"/>
            </a:pPr>
            <a:r>
              <a:rPr b="1" lang="en-US" sz="2400">
                <a:solidFill>
                  <a:srgbClr val="000000"/>
                </a:solidFill>
                <a:latin typeface="Tahoma"/>
                <a:ea typeface="Tahoma"/>
              </a:rPr>
              <a:t>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28" name="Image 4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029040" y="3987720"/>
            <a:ext cx="2601000" cy="2135880"/>
          </a:xfrm>
          <a:prstGeom prst="rect">
            <a:avLst/>
          </a:prstGeom>
          <a:ln>
            <a:noFill/>
          </a:ln>
        </p:spPr>
      </p:pic>
      <p:pic>
        <p:nvPicPr>
          <p:cNvPr id="129" name="Imag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809160" y="1877760"/>
            <a:ext cx="1851480" cy="1231920"/>
          </a:xfrm>
          <a:prstGeom prst="rect">
            <a:avLst/>
          </a:prstGeom>
          <a:ln>
            <a:noFill/>
          </a:ln>
        </p:spPr>
      </p:pic>
      <p:pic>
        <p:nvPicPr>
          <p:cNvPr id="130" name="Image 8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843840" y="1877760"/>
            <a:ext cx="2277720" cy="1231920"/>
          </a:xfrm>
          <a:prstGeom prst="rect">
            <a:avLst/>
          </a:prstGeom>
          <a:ln>
            <a:noFill/>
          </a:ln>
        </p:spPr>
      </p:pic>
      <p:pic>
        <p:nvPicPr>
          <p:cNvPr id="131" name="Image 9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522360" y="3601800"/>
            <a:ext cx="1961640" cy="148680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2807640" y="3237480"/>
            <a:ext cx="442080" cy="597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sp>
        <p:nvSpPr>
          <p:cNvPr id="133" name="CustomShape 4"/>
          <p:cNvSpPr/>
          <p:nvPr/>
        </p:nvSpPr>
        <p:spPr>
          <a:xfrm>
            <a:off x="4503600" y="3206880"/>
            <a:ext cx="460080" cy="5504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sp>
        <p:nvSpPr>
          <p:cNvPr id="134" name="CustomShape 5"/>
          <p:cNvSpPr/>
          <p:nvPr/>
        </p:nvSpPr>
        <p:spPr>
          <a:xfrm>
            <a:off x="2487240" y="4098960"/>
            <a:ext cx="408240" cy="4154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pic>
        <p:nvPicPr>
          <p:cNvPr id="135" name="Image 13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522360" y="5155920"/>
            <a:ext cx="1961640" cy="1252440"/>
          </a:xfrm>
          <a:prstGeom prst="rect">
            <a:avLst/>
          </a:prstGeom>
          <a:ln>
            <a:noFill/>
          </a:ln>
        </p:spPr>
      </p:pic>
      <p:sp>
        <p:nvSpPr>
          <p:cNvPr id="136" name="CustomShape 6"/>
          <p:cNvSpPr/>
          <p:nvPr/>
        </p:nvSpPr>
        <p:spPr>
          <a:xfrm>
            <a:off x="2484360" y="5638680"/>
            <a:ext cx="411120" cy="396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pic>
        <p:nvPicPr>
          <p:cNvPr id="137" name="Image 15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6805440" y="3641760"/>
            <a:ext cx="3729960" cy="2481840"/>
          </a:xfrm>
          <a:prstGeom prst="rect">
            <a:avLst/>
          </a:prstGeom>
          <a:ln>
            <a:noFill/>
          </a:ln>
        </p:spPr>
      </p:pic>
      <p:sp>
        <p:nvSpPr>
          <p:cNvPr id="138" name="CustomShape 7"/>
          <p:cNvSpPr/>
          <p:nvPr/>
        </p:nvSpPr>
        <p:spPr>
          <a:xfrm>
            <a:off x="5769360" y="4686480"/>
            <a:ext cx="1036080" cy="5583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6</a:t>
            </a:r>
            <a:endParaRPr/>
          </a:p>
        </p:txBody>
      </p:sp>
      <p:sp>
        <p:nvSpPr>
          <p:cNvPr id="140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Garamond"/>
              <a:buChar char="◦"/>
            </a:pPr>
            <a:r>
              <a:rPr lang="en-US">
                <a:solidFill>
                  <a:srgbClr val="000000"/>
                </a:solidFill>
                <a:latin typeface="Century Gothic"/>
              </a:rPr>
              <a:t>. </a:t>
            </a:r>
            <a:endParaRPr/>
          </a:p>
        </p:txBody>
      </p:sp>
      <p:pic>
        <p:nvPicPr>
          <p:cNvPr id="141" name="Imag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415880" y="2505240"/>
            <a:ext cx="2476080" cy="1847520"/>
          </a:xfrm>
          <a:prstGeom prst="rect">
            <a:avLst/>
          </a:prstGeom>
          <a:ln>
            <a:noFill/>
          </a:ln>
        </p:spPr>
      </p:pic>
      <p:pic>
        <p:nvPicPr>
          <p:cNvPr id="142" name="Image 6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4816440" y="2505240"/>
            <a:ext cx="2476080" cy="1847520"/>
          </a:xfrm>
          <a:prstGeom prst="rect">
            <a:avLst/>
          </a:prstGeom>
          <a:ln>
            <a:noFill/>
          </a:ln>
        </p:spPr>
      </p:pic>
      <p:pic>
        <p:nvPicPr>
          <p:cNvPr id="143" name="Image 7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4826160" y="4754880"/>
            <a:ext cx="2466720" cy="1847520"/>
          </a:xfrm>
          <a:prstGeom prst="rect">
            <a:avLst/>
          </a:prstGeom>
          <a:ln>
            <a:noFill/>
          </a:ln>
        </p:spPr>
      </p:pic>
      <p:sp>
        <p:nvSpPr>
          <p:cNvPr id="144" name="CustomShape 3"/>
          <p:cNvSpPr/>
          <p:nvPr/>
        </p:nvSpPr>
        <p:spPr>
          <a:xfrm>
            <a:off x="3892680" y="3409560"/>
            <a:ext cx="923400" cy="3621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pic>
        <p:nvPicPr>
          <p:cNvPr id="145" name="Image 4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8412120" y="2505240"/>
            <a:ext cx="2712960" cy="1808280"/>
          </a:xfrm>
          <a:prstGeom prst="rect">
            <a:avLst/>
          </a:prstGeom>
          <a:ln>
            <a:noFill/>
          </a:ln>
        </p:spPr>
      </p:pic>
      <p:sp>
        <p:nvSpPr>
          <p:cNvPr id="146" name="CustomShape 4"/>
          <p:cNvSpPr/>
          <p:nvPr/>
        </p:nvSpPr>
        <p:spPr>
          <a:xfrm>
            <a:off x="7292880" y="3409560"/>
            <a:ext cx="1118880" cy="36216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sp>
        <p:nvSpPr>
          <p:cNvPr id="147" name="CustomShape 5"/>
          <p:cNvSpPr/>
          <p:nvPr/>
        </p:nvSpPr>
        <p:spPr>
          <a:xfrm>
            <a:off x="5962680" y="4352760"/>
            <a:ext cx="399600" cy="401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a1c8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Shape 1"/>
          <p:cNvSpPr txBox="1"/>
          <p:nvPr/>
        </p:nvSpPr>
        <p:spPr>
          <a:xfrm>
            <a:off x="1066680" y="642600"/>
            <a:ext cx="10058040" cy="137124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en-US" sz="4800" u="sng">
                <a:solidFill>
                  <a:srgbClr val="262626"/>
                </a:solidFill>
                <a:latin typeface="Tahoma"/>
                <a:ea typeface="Tahoma"/>
              </a:rPr>
              <a:t>Step 7</a:t>
            </a:r>
            <a:endParaRPr/>
          </a:p>
        </p:txBody>
      </p:sp>
      <p:sp>
        <p:nvSpPr>
          <p:cNvPr id="149" name="TextShape 2"/>
          <p:cNvSpPr txBox="1"/>
          <p:nvPr/>
        </p:nvSpPr>
        <p:spPr>
          <a:xfrm>
            <a:off x="1066680" y="2103120"/>
            <a:ext cx="10058040" cy="3931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Garamond"/>
              <a:buChar char="◦"/>
            </a:pPr>
            <a:r>
              <a:rPr b="1" lang="en-US" sz="2800">
                <a:solidFill>
                  <a:srgbClr val="000000"/>
                </a:solidFill>
                <a:latin typeface="Tahoma"/>
                <a:ea typeface="Tahoma"/>
              </a:rPr>
              <a:t>30 minutes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Garamond"/>
              <a:buChar char="◦"/>
            </a:pPr>
            <a:r>
              <a:rPr b="1" lang="en-US" sz="2800">
                <a:solidFill>
                  <a:srgbClr val="000000"/>
                </a:solidFill>
                <a:latin typeface="Tahoma"/>
                <a:ea typeface="Tahoma"/>
              </a:rPr>
              <a:t>180°C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50" name="Imag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176720" y="3345120"/>
            <a:ext cx="3152520" cy="1447560"/>
          </a:xfrm>
          <a:prstGeom prst="rect">
            <a:avLst/>
          </a:prstGeom>
          <a:ln>
            <a:noFill/>
          </a:ln>
        </p:spPr>
      </p:pic>
      <p:sp>
        <p:nvSpPr>
          <p:cNvPr id="151" name="CustomShape 3"/>
          <p:cNvSpPr/>
          <p:nvPr/>
        </p:nvSpPr>
        <p:spPr>
          <a:xfrm>
            <a:off x="7562880" y="4066920"/>
            <a:ext cx="1383840" cy="4539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 w="12600">
            <a:solidFill>
              <a:srgbClr val="147fa8"/>
            </a:solidFill>
            <a:round/>
          </a:ln>
        </p:spPr>
      </p:sp>
      <p:pic>
        <p:nvPicPr>
          <p:cNvPr id="152" name="Imag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9232920" y="3344760"/>
            <a:ext cx="2177640" cy="144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