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799197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998451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42724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18357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005641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765722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882368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870352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71286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21686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64626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31F6E-A1BC-4D44-B8E4-8A8B595352A9}" type="datetimeFigureOut">
              <a:rPr lang="fr-FR" smtClean="0"/>
              <a:pPr/>
              <a:t>12/03/2015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F13DF-3972-462B-9F39-E9A4259C9E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0754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11974" y="908720"/>
            <a:ext cx="65200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Der </a:t>
            </a:r>
            <a:r>
              <a:rPr lang="fr-FR" sz="8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Lebkuchen</a:t>
            </a:r>
            <a:endParaRPr lang="fr-FR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2780928"/>
            <a:ext cx="4123116" cy="274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7937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  <a:ln w="571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924697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67569" y="476672"/>
            <a:ext cx="2408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Zutaten</a:t>
            </a:r>
            <a:endParaRPr lang="fr-F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659568"/>
            <a:ext cx="1224135" cy="1224135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2195736" y="213285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350 g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1" y="1705454"/>
            <a:ext cx="1224136" cy="1224136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4427984" y="213285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300 g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7" y="1830888"/>
            <a:ext cx="1640751" cy="1052815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7380312" y="218114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75 g</a:t>
            </a:r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3429000"/>
            <a:ext cx="1526106" cy="1015554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483768" y="378904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150 g</a:t>
            </a:r>
            <a:endParaRPr lang="fr-FR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3238345"/>
            <a:ext cx="1211387" cy="1396863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4716016" y="3645024"/>
            <a:ext cx="648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25 cl</a:t>
            </a:r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7202" y="3363219"/>
            <a:ext cx="874519" cy="1302273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7092280" y="3645024"/>
            <a:ext cx="900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1 </a:t>
            </a:r>
            <a:r>
              <a:rPr lang="fr-FR" dirty="0" err="1" smtClean="0"/>
              <a:t>Pck</a:t>
            </a:r>
            <a:r>
              <a:rPr lang="fr-FR" dirty="0" smtClean="0"/>
              <a:t>. </a:t>
            </a:r>
            <a:endParaRPr lang="fr-FR" dirty="0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835" y="4941167"/>
            <a:ext cx="1287587" cy="1287587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1" y="4941167"/>
            <a:ext cx="1634314" cy="1087562"/>
          </a:xfrm>
          <a:prstGeom prst="rect">
            <a:avLst/>
          </a:prstGeom>
        </p:spPr>
      </p:pic>
      <p:sp>
        <p:nvSpPr>
          <p:cNvPr id="19" name="ZoneTexte 18"/>
          <p:cNvSpPr txBox="1"/>
          <p:nvPr/>
        </p:nvSpPr>
        <p:spPr>
          <a:xfrm>
            <a:off x="4968044" y="5229200"/>
            <a:ext cx="612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1 TL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2483768" y="541386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42534950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772816"/>
            <a:ext cx="1224136" cy="122413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3" y="2025402"/>
            <a:ext cx="971550" cy="97155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5011" y="1381987"/>
            <a:ext cx="1669728" cy="180052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2025402"/>
            <a:ext cx="971550" cy="97155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48602" y="1678807"/>
            <a:ext cx="948308" cy="141215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181" y="4437112"/>
            <a:ext cx="2905125" cy="1571625"/>
          </a:xfrm>
          <a:prstGeom prst="rect">
            <a:avLst/>
          </a:prstGeom>
        </p:spPr>
      </p:pic>
      <p:cxnSp>
        <p:nvCxnSpPr>
          <p:cNvPr id="25" name="Connecteur droit avec flèche 24"/>
          <p:cNvCxnSpPr/>
          <p:nvPr/>
        </p:nvCxnSpPr>
        <p:spPr>
          <a:xfrm>
            <a:off x="1619672" y="3140968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 flipH="1">
            <a:off x="2280146" y="3140968"/>
            <a:ext cx="1787798" cy="11396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 flipH="1">
            <a:off x="2915816" y="3140968"/>
            <a:ext cx="4113634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èche droite 33"/>
          <p:cNvSpPr/>
          <p:nvPr/>
        </p:nvSpPr>
        <p:spPr>
          <a:xfrm>
            <a:off x="4139952" y="4869160"/>
            <a:ext cx="123768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00725" y="3940472"/>
            <a:ext cx="2457450" cy="185737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484567" y="458657"/>
            <a:ext cx="36778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Zubereitung</a:t>
            </a:r>
            <a:endParaRPr lang="fr-F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3629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1477" y="836712"/>
            <a:ext cx="2857500" cy="1600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1151037"/>
            <a:ext cx="971550" cy="97155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398562"/>
            <a:ext cx="1847850" cy="2476500"/>
          </a:xfrm>
          <a:prstGeom prst="rect">
            <a:avLst/>
          </a:prstGeom>
        </p:spPr>
      </p:pic>
      <p:cxnSp>
        <p:nvCxnSpPr>
          <p:cNvPr id="8" name="Connecteur droit avec flèche 7"/>
          <p:cNvCxnSpPr/>
          <p:nvPr/>
        </p:nvCxnSpPr>
        <p:spPr>
          <a:xfrm>
            <a:off x="2296414" y="2564904"/>
            <a:ext cx="0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flipH="1">
            <a:off x="3419872" y="2875062"/>
            <a:ext cx="2880320" cy="14900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731" y="4449553"/>
            <a:ext cx="2657475" cy="1724025"/>
          </a:xfrm>
          <a:prstGeom prst="rect">
            <a:avLst/>
          </a:prstGeom>
        </p:spPr>
      </p:pic>
      <p:sp>
        <p:nvSpPr>
          <p:cNvPr id="18" name="Flèche droite 17"/>
          <p:cNvSpPr/>
          <p:nvPr/>
        </p:nvSpPr>
        <p:spPr>
          <a:xfrm>
            <a:off x="4277384" y="5014202"/>
            <a:ext cx="1115566" cy="5144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1766" y="4085514"/>
            <a:ext cx="24574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84894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6691" y="1093344"/>
            <a:ext cx="2272384" cy="151216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4263358"/>
            <a:ext cx="2657475" cy="1724025"/>
          </a:xfrm>
          <a:prstGeom prst="rect">
            <a:avLst/>
          </a:prstGeom>
        </p:spPr>
      </p:pic>
      <p:cxnSp>
        <p:nvCxnSpPr>
          <p:cNvPr id="5" name="Connecteur droit avec flèche 4"/>
          <p:cNvCxnSpPr/>
          <p:nvPr/>
        </p:nvCxnSpPr>
        <p:spPr>
          <a:xfrm>
            <a:off x="2488827" y="2852936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1363653"/>
            <a:ext cx="971550" cy="97155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6255" y="878803"/>
            <a:ext cx="1872208" cy="1872208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 flipH="1">
            <a:off x="3629076" y="2852936"/>
            <a:ext cx="2959148" cy="14104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lèche droite 9"/>
          <p:cNvSpPr/>
          <p:nvPr/>
        </p:nvSpPr>
        <p:spPr>
          <a:xfrm>
            <a:off x="4211960" y="4653136"/>
            <a:ext cx="129614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5563" y="4048484"/>
            <a:ext cx="24574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99427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840409"/>
            <a:ext cx="2056273" cy="154022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7688" y="4444427"/>
            <a:ext cx="2088232" cy="135473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4097152"/>
            <a:ext cx="2457450" cy="1857375"/>
          </a:xfrm>
          <a:prstGeom prst="rect">
            <a:avLst/>
          </a:prstGeom>
        </p:spPr>
      </p:pic>
      <p:sp>
        <p:nvSpPr>
          <p:cNvPr id="12" name="Flèche droite 11"/>
          <p:cNvSpPr/>
          <p:nvPr/>
        </p:nvSpPr>
        <p:spPr>
          <a:xfrm>
            <a:off x="4427984" y="4773812"/>
            <a:ext cx="79208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692696"/>
            <a:ext cx="1584176" cy="158417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1124744"/>
            <a:ext cx="971550" cy="971550"/>
          </a:xfrm>
          <a:prstGeom prst="rect">
            <a:avLst/>
          </a:prstGeom>
        </p:spPr>
      </p:pic>
      <p:cxnSp>
        <p:nvCxnSpPr>
          <p:cNvPr id="16" name="Connecteur droit avec flèche 15"/>
          <p:cNvCxnSpPr/>
          <p:nvPr/>
        </p:nvCxnSpPr>
        <p:spPr>
          <a:xfrm>
            <a:off x="2143752" y="2636912"/>
            <a:ext cx="123992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>
            <a:stCxn id="13" idx="2"/>
          </p:cNvCxnSpPr>
          <p:nvPr/>
        </p:nvCxnSpPr>
        <p:spPr>
          <a:xfrm flipH="1">
            <a:off x="3707904" y="2276872"/>
            <a:ext cx="3096344" cy="1820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588439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6792" y="2420888"/>
            <a:ext cx="2847975" cy="1600200"/>
          </a:xfrm>
          <a:prstGeom prst="rect">
            <a:avLst/>
          </a:prstGeom>
        </p:spPr>
      </p:pic>
      <p:sp>
        <p:nvSpPr>
          <p:cNvPr id="3" name="Flèche droite 2"/>
          <p:cNvSpPr/>
          <p:nvPr/>
        </p:nvSpPr>
        <p:spPr>
          <a:xfrm>
            <a:off x="4283968" y="2972966"/>
            <a:ext cx="936104" cy="4960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1686" y="2349450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19646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1833350"/>
            <a:ext cx="2076450" cy="22098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5" y="2123863"/>
            <a:ext cx="2809875" cy="1628775"/>
          </a:xfrm>
          <a:prstGeom prst="rect">
            <a:avLst/>
          </a:prstGeom>
        </p:spPr>
      </p:pic>
      <p:sp>
        <p:nvSpPr>
          <p:cNvPr id="8" name="Flèche droite 7"/>
          <p:cNvSpPr/>
          <p:nvPr/>
        </p:nvSpPr>
        <p:spPr>
          <a:xfrm>
            <a:off x="4211960" y="2722226"/>
            <a:ext cx="108012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4103948" y="4221088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/>
              <a:t>1 </a:t>
            </a:r>
            <a:r>
              <a:rPr lang="fr-FR" sz="4800" dirty="0" err="1" smtClean="0"/>
              <a:t>Std</a:t>
            </a:r>
            <a:endParaRPr lang="fr-FR" sz="4800" dirty="0"/>
          </a:p>
        </p:txBody>
      </p:sp>
    </p:spTree>
    <p:extLst>
      <p:ext uri="{BB962C8B-B14F-4D97-AF65-F5344CB8AC3E}">
        <p14:creationId xmlns:p14="http://schemas.microsoft.com/office/powerpoint/2010/main" xmlns="" val="28399119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1484784"/>
            <a:ext cx="5410437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02206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22</Words>
  <Application>Microsoft Office PowerPoint</Application>
  <PresentationFormat>Affichage à l'écran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Marion</dc:creator>
  <cp:lastModifiedBy>vincent</cp:lastModifiedBy>
  <cp:revision>10</cp:revision>
  <dcterms:created xsi:type="dcterms:W3CDTF">2015-03-11T21:10:07Z</dcterms:created>
  <dcterms:modified xsi:type="dcterms:W3CDTF">2015-03-12T05:49:15Z</dcterms:modified>
</cp:coreProperties>
</file>