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0" r:id="rId5"/>
    <p:sldId id="258" r:id="rId6"/>
    <p:sldId id="259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Section par défaut" id="{F60B900C-D1E1-482C-9334-B96CEEB2D07A}">
          <p14:sldIdLst>
            <p14:sldId id="256"/>
          </p14:sldIdLst>
        </p14:section>
        <p14:section name="Section sans titre" id="{3E0A1D98-9EB1-46AD-9C07-E3F360797D23}">
          <p14:sldIdLst>
            <p14:sldId id="257"/>
            <p14:sldId id="268"/>
            <p14:sldId id="260"/>
            <p14:sldId id="258"/>
            <p14:sldId id="259"/>
            <p14:sldId id="261"/>
            <p14:sldId id="262"/>
            <p14:sldId id="263"/>
            <p14:sldId id="265"/>
            <p14:sldId id="264"/>
            <p14:sldId id="266"/>
            <p14:sldId id="267"/>
            <p14:sldId id="269"/>
            <p14:sldId id="270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23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47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49613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27399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309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67845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0140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8010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9092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232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51126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61605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6138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C7762-9765-4228-9618-E95AA14342EC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E22D0-656C-41D6-928B-587EC7C30FE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4044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gif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51136"/>
          </a:xfrm>
        </p:spPr>
        <p:txBody>
          <a:bodyPr/>
          <a:lstStyle/>
          <a:p>
            <a:r>
              <a:rPr lang="fr-FR" dirty="0" smtClean="0"/>
              <a:t>die </a:t>
            </a:r>
            <a:r>
              <a:rPr lang="fr-FR" dirty="0" err="1" smtClean="0"/>
              <a:t>Linzertorte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http://upload.wikimedia.org/wikipedia/commons/f/ff/Linzertor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6085" y="2625699"/>
            <a:ext cx="5412660" cy="360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058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7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6414" t="18971" r="43698" b="20290"/>
          <a:stretch/>
        </p:blipFill>
        <p:spPr>
          <a:xfrm>
            <a:off x="0" y="1782953"/>
            <a:ext cx="4952814" cy="339031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652" t="18794" r="39146" b="23283"/>
          <a:stretch/>
        </p:blipFill>
        <p:spPr>
          <a:xfrm>
            <a:off x="6158561" y="1840091"/>
            <a:ext cx="6033439" cy="3375853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5246594" y="3321955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3099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8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554" t="18794" r="44193" b="21523"/>
          <a:stretch/>
        </p:blipFill>
        <p:spPr>
          <a:xfrm>
            <a:off x="1571223" y="1690688"/>
            <a:ext cx="8178084" cy="515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553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9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09" t="19216" r="35055" b="20701"/>
          <a:stretch/>
        </p:blipFill>
        <p:spPr>
          <a:xfrm>
            <a:off x="2678805" y="4111755"/>
            <a:ext cx="5059586" cy="274624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482" t="18802" r="41422" b="23227"/>
          <a:stretch/>
        </p:blipFill>
        <p:spPr>
          <a:xfrm>
            <a:off x="2546259" y="0"/>
            <a:ext cx="5356283" cy="3112081"/>
          </a:xfrm>
          <a:prstGeom prst="rect">
            <a:avLst/>
          </a:prstGeom>
        </p:spPr>
      </p:pic>
      <p:sp>
        <p:nvSpPr>
          <p:cNvPr id="7" name="Flèche vers le bas 6"/>
          <p:cNvSpPr/>
          <p:nvPr/>
        </p:nvSpPr>
        <p:spPr>
          <a:xfrm>
            <a:off x="4737935" y="3338868"/>
            <a:ext cx="470663" cy="5461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164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4116" y="22"/>
            <a:ext cx="10515600" cy="1325563"/>
          </a:xfrm>
        </p:spPr>
        <p:txBody>
          <a:bodyPr/>
          <a:lstStyle/>
          <a:p>
            <a:r>
              <a:rPr lang="fr-FR" dirty="0" smtClean="0"/>
              <a:t>10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554" t="18970" r="41521" b="23108"/>
          <a:stretch/>
        </p:blipFill>
        <p:spPr>
          <a:xfrm>
            <a:off x="228873" y="1119522"/>
            <a:ext cx="4517594" cy="263059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8460" t="19146" r="35021" b="24462"/>
          <a:stretch/>
        </p:blipFill>
        <p:spPr>
          <a:xfrm>
            <a:off x="6270130" y="1109194"/>
            <a:ext cx="4707951" cy="2640927"/>
          </a:xfrm>
          <a:prstGeom prst="rect">
            <a:avLst/>
          </a:prstGeom>
        </p:spPr>
      </p:pic>
      <p:sp>
        <p:nvSpPr>
          <p:cNvPr id="6" name="Flèche vers le bas 5"/>
          <p:cNvSpPr/>
          <p:nvPr/>
        </p:nvSpPr>
        <p:spPr>
          <a:xfrm rot="2225515">
            <a:off x="7715356" y="3773401"/>
            <a:ext cx="470663" cy="117280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2554" t="19146" r="45183" b="22755"/>
          <a:stretch/>
        </p:blipFill>
        <p:spPr>
          <a:xfrm>
            <a:off x="2965738" y="4250161"/>
            <a:ext cx="4208196" cy="2630123"/>
          </a:xfrm>
          <a:prstGeom prst="rect">
            <a:avLst/>
          </a:prstGeom>
        </p:spPr>
      </p:pic>
      <p:sp>
        <p:nvSpPr>
          <p:cNvPr id="8" name="Flèche droite 7"/>
          <p:cNvSpPr/>
          <p:nvPr/>
        </p:nvSpPr>
        <p:spPr>
          <a:xfrm>
            <a:off x="5046701" y="2279807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2034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6828" t="20611" r="50597" b="17943"/>
          <a:stretch/>
        </p:blipFill>
        <p:spPr>
          <a:xfrm>
            <a:off x="7912406" y="4217139"/>
            <a:ext cx="2116920" cy="22449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2549" t="22311" r="43005" b="27156"/>
          <a:stretch/>
        </p:blipFill>
        <p:spPr>
          <a:xfrm>
            <a:off x="3873239" y="1825624"/>
            <a:ext cx="2731385" cy="225281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l="22549" t="22311" r="43005" b="27156"/>
          <a:stretch/>
        </p:blipFill>
        <p:spPr>
          <a:xfrm>
            <a:off x="3919742" y="4247639"/>
            <a:ext cx="2684882" cy="221445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/>
          <a:srcRect l="7404" t="21433" r="61416" b="27158"/>
          <a:stretch/>
        </p:blipFill>
        <p:spPr>
          <a:xfrm>
            <a:off x="7912406" y="1825624"/>
            <a:ext cx="2133612" cy="1977825"/>
          </a:xfrm>
          <a:prstGeom prst="rect">
            <a:avLst/>
          </a:prstGeom>
        </p:spPr>
      </p:pic>
      <p:sp>
        <p:nvSpPr>
          <p:cNvPr id="9" name="Flèche droite 8"/>
          <p:cNvSpPr/>
          <p:nvPr/>
        </p:nvSpPr>
        <p:spPr>
          <a:xfrm>
            <a:off x="6993504" y="2814536"/>
            <a:ext cx="690143" cy="39233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/>
          <a:srcRect l="25538" t="30846" r="57041" b="37640"/>
          <a:stretch/>
        </p:blipFill>
        <p:spPr>
          <a:xfrm>
            <a:off x="52202" y="2900733"/>
            <a:ext cx="2266683" cy="2305318"/>
          </a:xfrm>
          <a:prstGeom prst="rect">
            <a:avLst/>
          </a:prstGeom>
        </p:spPr>
      </p:pic>
      <p:sp>
        <p:nvSpPr>
          <p:cNvPr id="14" name="Flèche droite 13"/>
          <p:cNvSpPr/>
          <p:nvPr/>
        </p:nvSpPr>
        <p:spPr>
          <a:xfrm rot="19622065">
            <a:off x="2666540" y="3253411"/>
            <a:ext cx="860971" cy="40319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1664432">
            <a:off x="2493822" y="4576559"/>
            <a:ext cx="953203" cy="41938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droite 16"/>
          <p:cNvSpPr/>
          <p:nvPr/>
        </p:nvSpPr>
        <p:spPr>
          <a:xfrm>
            <a:off x="6993503" y="5009881"/>
            <a:ext cx="690143" cy="39233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131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1264" t="19850" r="45975" b="50924"/>
          <a:stretch/>
        </p:blipFill>
        <p:spPr>
          <a:xfrm>
            <a:off x="6606615" y="1833551"/>
            <a:ext cx="5353320" cy="20570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11561" t="20027" r="47064" b="43178"/>
          <a:stretch/>
        </p:blipFill>
        <p:spPr>
          <a:xfrm>
            <a:off x="861226" y="1844913"/>
            <a:ext cx="3926983" cy="1963491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5405857" y="2854157"/>
            <a:ext cx="690143" cy="39233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10944" t="20203" r="47087" b="54385"/>
          <a:stretch/>
        </p:blipFill>
        <p:spPr>
          <a:xfrm>
            <a:off x="2393036" y="4409834"/>
            <a:ext cx="5363641" cy="1825939"/>
          </a:xfrm>
          <a:prstGeom prst="rect">
            <a:avLst/>
          </a:prstGeom>
        </p:spPr>
      </p:pic>
      <p:sp>
        <p:nvSpPr>
          <p:cNvPr id="8" name="Flèche vers le bas 7"/>
          <p:cNvSpPr/>
          <p:nvPr/>
        </p:nvSpPr>
        <p:spPr>
          <a:xfrm rot="2668945">
            <a:off x="8100134" y="4005106"/>
            <a:ext cx="470663" cy="117280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197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13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690" t="19871" r="43167" b="18157"/>
          <a:stretch/>
        </p:blipFill>
        <p:spPr>
          <a:xfrm>
            <a:off x="194258" y="1809993"/>
            <a:ext cx="6093307" cy="392110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11178" t="19935" r="48448" b="18270"/>
          <a:stretch/>
        </p:blipFill>
        <p:spPr>
          <a:xfrm>
            <a:off x="7510021" y="1809993"/>
            <a:ext cx="4556587" cy="3921105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6553721" y="3574375"/>
            <a:ext cx="690143" cy="39233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529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554" t="20027" r="34790" b="18452"/>
          <a:stretch/>
        </p:blipFill>
        <p:spPr>
          <a:xfrm>
            <a:off x="260651" y="1825625"/>
            <a:ext cx="6141466" cy="339031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14036" t="22315" r="46767" b="18002"/>
          <a:stretch/>
        </p:blipFill>
        <p:spPr>
          <a:xfrm>
            <a:off x="7490138" y="1825625"/>
            <a:ext cx="3863662" cy="3307529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>
            <a:off x="6601056" y="3520784"/>
            <a:ext cx="690143" cy="39233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2459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653" t="20203" r="41421" b="18002"/>
          <a:stretch/>
        </p:blipFill>
        <p:spPr>
          <a:xfrm>
            <a:off x="154546" y="1931567"/>
            <a:ext cx="4997003" cy="310433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653" t="19850" r="34888" b="18002"/>
          <a:stretch/>
        </p:blipFill>
        <p:spPr>
          <a:xfrm>
            <a:off x="7656776" y="2215165"/>
            <a:ext cx="4535224" cy="2537138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5835203" y="3091395"/>
            <a:ext cx="1264537" cy="59196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8856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Zutaten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71910" cy="4351338"/>
          </a:xfrm>
        </p:spPr>
        <p:txBody>
          <a:bodyPr numCol="1">
            <a:normAutofit fontScale="77500" lnSpcReduction="20000"/>
          </a:bodyPr>
          <a:lstStyle/>
          <a:p>
            <a:r>
              <a:rPr lang="fr-FR" b="1" dirty="0" err="1" smtClean="0"/>
              <a:t>Für</a:t>
            </a:r>
            <a:r>
              <a:rPr lang="fr-FR" b="1" dirty="0" smtClean="0"/>
              <a:t> den </a:t>
            </a:r>
            <a:r>
              <a:rPr lang="fr-FR" b="1" dirty="0" err="1" smtClean="0"/>
              <a:t>Teig</a:t>
            </a:r>
            <a:r>
              <a:rPr lang="fr-FR" dirty="0" smtClean="0"/>
              <a:t>: </a:t>
            </a:r>
          </a:p>
          <a:p>
            <a:pPr>
              <a:buFontTx/>
              <a:buChar char="-"/>
            </a:pPr>
            <a:r>
              <a:rPr lang="fr-FR" dirty="0" smtClean="0"/>
              <a:t>350 g </a:t>
            </a:r>
          </a:p>
          <a:p>
            <a:pPr marL="0" indent="0">
              <a:buNone/>
            </a:pPr>
            <a:endParaRPr lang="fr-FR" dirty="0"/>
          </a:p>
          <a:p>
            <a:pPr>
              <a:buFontTx/>
              <a:buChar char="-"/>
            </a:pPr>
            <a:r>
              <a:rPr lang="fr-FR" dirty="0" smtClean="0"/>
              <a:t>150 g </a:t>
            </a:r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1 </a:t>
            </a:r>
          </a:p>
          <a:p>
            <a:pPr>
              <a:buFontTx/>
              <a:buChar char="-"/>
            </a:pPr>
            <a:r>
              <a:rPr lang="fr-FR" dirty="0" smtClean="0"/>
              <a:t>250 g</a:t>
            </a:r>
          </a:p>
          <a:p>
            <a:pPr marL="0" indent="0">
              <a:buNone/>
            </a:pPr>
            <a:endParaRPr lang="fr-FR" b="1" dirty="0" smtClean="0"/>
          </a:p>
          <a:p>
            <a:pPr>
              <a:buFontTx/>
              <a:buChar char="-"/>
            </a:pPr>
            <a:r>
              <a:rPr lang="fr-FR" dirty="0"/>
              <a:t>125 </a:t>
            </a:r>
            <a:r>
              <a:rPr lang="fr-FR" dirty="0" smtClean="0"/>
              <a:t>g</a:t>
            </a:r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125 g</a:t>
            </a:r>
            <a:endParaRPr lang="fr-FR" dirty="0"/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5979642" y="1572500"/>
            <a:ext cx="5766515" cy="5047839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Char char="-"/>
            </a:pPr>
            <a:r>
              <a:rPr lang="fr-FR" dirty="0" smtClean="0"/>
              <a:t>1 </a:t>
            </a:r>
            <a:r>
              <a:rPr lang="fr-FR" dirty="0"/>
              <a:t>TL </a:t>
            </a:r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dirty="0"/>
              <a:t>1 TL </a:t>
            </a: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1 </a:t>
            </a:r>
            <a:r>
              <a:rPr lang="fr-FR" dirty="0"/>
              <a:t>TL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b="1" dirty="0" smtClean="0"/>
          </a:p>
          <a:p>
            <a:r>
              <a:rPr lang="fr-FR" b="1" dirty="0" err="1" smtClean="0"/>
              <a:t>Für</a:t>
            </a:r>
            <a:r>
              <a:rPr lang="fr-FR" b="1" dirty="0" smtClean="0"/>
              <a:t> </a:t>
            </a:r>
            <a:r>
              <a:rPr lang="fr-FR" b="1" dirty="0"/>
              <a:t>den </a:t>
            </a:r>
            <a:r>
              <a:rPr lang="fr-FR" b="1" dirty="0" err="1"/>
              <a:t>Belag</a:t>
            </a:r>
            <a:r>
              <a:rPr lang="fr-FR" dirty="0"/>
              <a:t>: 300 </a:t>
            </a:r>
            <a:r>
              <a:rPr lang="fr-FR" dirty="0" smtClean="0"/>
              <a:t>g                    </a:t>
            </a:r>
            <a:r>
              <a:rPr lang="fr-FR" dirty="0" err="1" smtClean="0"/>
              <a:t>oder</a:t>
            </a:r>
            <a:r>
              <a:rPr lang="fr-FR" dirty="0" smtClean="0"/>
              <a:t>            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sz="2600" dirty="0" smtClean="0"/>
              <a:t>                                        </a:t>
            </a:r>
            <a:r>
              <a:rPr lang="fr-FR" sz="2300" dirty="0" smtClean="0"/>
              <a:t>(</a:t>
            </a:r>
            <a:r>
              <a:rPr lang="fr-FR" sz="2300" dirty="0" err="1" smtClean="0"/>
              <a:t>Himbeeren</a:t>
            </a:r>
            <a:r>
              <a:rPr lang="fr-FR" sz="2300" dirty="0" smtClean="0"/>
              <a:t>)         (</a:t>
            </a:r>
            <a:r>
              <a:rPr lang="fr-FR" sz="2300" dirty="0" err="1" smtClean="0"/>
              <a:t>Johannisbeeren</a:t>
            </a:r>
            <a:r>
              <a:rPr lang="fr-FR" sz="2300" dirty="0" smtClean="0"/>
              <a:t>)</a:t>
            </a:r>
            <a:r>
              <a:rPr lang="fr-FR" sz="2600" dirty="0" smtClean="0"/>
              <a:t>             </a:t>
            </a:r>
            <a:endParaRPr lang="fr-FR" sz="2600" dirty="0"/>
          </a:p>
          <a:p>
            <a:r>
              <a:rPr lang="fr-FR" b="1" dirty="0" err="1"/>
              <a:t>Für</a:t>
            </a:r>
            <a:r>
              <a:rPr lang="fr-FR" b="1" dirty="0"/>
              <a:t> die </a:t>
            </a:r>
            <a:r>
              <a:rPr lang="fr-FR" b="1" dirty="0" err="1"/>
              <a:t>Glasur</a:t>
            </a:r>
            <a:r>
              <a:rPr lang="fr-FR" dirty="0" smtClean="0"/>
              <a:t>:</a:t>
            </a:r>
          </a:p>
          <a:p>
            <a:pPr>
              <a:buFontTx/>
              <a:buChar char="-"/>
            </a:pPr>
            <a:r>
              <a:rPr lang="fr-FR" dirty="0" smtClean="0"/>
              <a:t>1</a:t>
            </a:r>
          </a:p>
          <a:p>
            <a:pPr>
              <a:buFontTx/>
              <a:buChar char="-"/>
            </a:pP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1 EL </a:t>
            </a:r>
            <a:endParaRPr lang="fr-FR" dirty="0"/>
          </a:p>
          <a:p>
            <a:endParaRPr lang="fr-FR" dirty="0"/>
          </a:p>
        </p:txBody>
      </p:sp>
      <p:pic>
        <p:nvPicPr>
          <p:cNvPr id="4" name="Picture 3" descr="Whole flour and wheate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7312" y="2184388"/>
            <a:ext cx="801986" cy="564064"/>
          </a:xfrm>
          <a:prstGeom prst="rect">
            <a:avLst/>
          </a:prstGeom>
          <a:noFill/>
        </p:spPr>
      </p:pic>
      <p:pic>
        <p:nvPicPr>
          <p:cNvPr id="5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800" y="2790373"/>
            <a:ext cx="735528" cy="490352"/>
          </a:xfrm>
          <a:prstGeom prst="rect">
            <a:avLst/>
          </a:prstGeom>
          <a:noFill/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7080" y="3505585"/>
            <a:ext cx="660232" cy="467450"/>
          </a:xfrm>
          <a:prstGeom prst="rect">
            <a:avLst/>
          </a:prstGeom>
        </p:spPr>
      </p:pic>
      <p:pic>
        <p:nvPicPr>
          <p:cNvPr id="8" name="Picture 13" descr="http://i.ndtvimg.com/mt/cooks/2014-11/but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0810" y="4046743"/>
            <a:ext cx="818518" cy="544871"/>
          </a:xfrm>
          <a:prstGeom prst="rect">
            <a:avLst/>
          </a:prstGeom>
          <a:noFill/>
        </p:spPr>
      </p:pic>
      <p:pic>
        <p:nvPicPr>
          <p:cNvPr id="9" name="Picture 21" descr="http://img2.timeinc.net/health/images/healthy-living/bowl-cocoa-powder-400x4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6324" y="1565756"/>
            <a:ext cx="675600" cy="675600"/>
          </a:xfrm>
          <a:prstGeom prst="rect">
            <a:avLst/>
          </a:prstGeom>
          <a:noFill/>
        </p:spPr>
      </p:pic>
      <p:pic>
        <p:nvPicPr>
          <p:cNvPr id="11" name="Picture 7" descr="http://cuisine-facile.com/images/produits/levure_chimiqu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1801" y="3031513"/>
            <a:ext cx="1014942" cy="760391"/>
          </a:xfrm>
          <a:prstGeom prst="rect">
            <a:avLst/>
          </a:prstGeom>
          <a:noFill/>
        </p:spPr>
      </p:pic>
      <p:pic>
        <p:nvPicPr>
          <p:cNvPr id="1026" name="Picture 2" descr="http://almendrasbonany.com/wp-content/uploads/2014/04/almendra-triturada-piel-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89" r="19681"/>
          <a:stretch/>
        </p:blipFill>
        <p:spPr bwMode="auto">
          <a:xfrm>
            <a:off x="1957889" y="4783509"/>
            <a:ext cx="771292" cy="86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isspopcake.com/2677-thickbox/poudre-de-noisette-naturelle-100g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25" t="22310" r="11288" b="22479"/>
          <a:stretch/>
        </p:blipFill>
        <p:spPr bwMode="auto">
          <a:xfrm>
            <a:off x="1978659" y="5769809"/>
            <a:ext cx="960639" cy="69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anargan.com/blog/wp-content/uploads/2014/10/canelle-eclaircir-cheveux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555" y="2283320"/>
            <a:ext cx="1028772" cy="68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leparfait.fr/media/cache/recette/uploads/media/5_ConfitureFramboise454x25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7" r="22457"/>
          <a:stretch/>
        </p:blipFill>
        <p:spPr bwMode="auto">
          <a:xfrm>
            <a:off x="8693341" y="3909740"/>
            <a:ext cx="1159099" cy="87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leparfait.fr/media/cache/recette/uploads/media/343_ConfitureGroseille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074"/>
          <a:stretch/>
        </p:blipFill>
        <p:spPr bwMode="auto">
          <a:xfrm>
            <a:off x="10898850" y="3847939"/>
            <a:ext cx="918777" cy="95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paradisi.de/images_artikel/3/3109_0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1" t="15653" r="26857" b="22988"/>
          <a:stretch/>
        </p:blipFill>
        <p:spPr bwMode="auto">
          <a:xfrm>
            <a:off x="7042890" y="5484815"/>
            <a:ext cx="679206" cy="56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elle-et-vire.com/fr/bundles/evib2cdefault/img/bien_comprendre1-1.jpg?v138668845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7568" y="6118968"/>
            <a:ext cx="930507" cy="69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034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Geräte</a:t>
            </a:r>
            <a:r>
              <a:rPr lang="fr-FR" dirty="0" smtClean="0"/>
              <a:t> </a:t>
            </a:r>
            <a:r>
              <a:rPr lang="fr-FR" dirty="0" err="1" smtClean="0"/>
              <a:t>und</a:t>
            </a:r>
            <a:r>
              <a:rPr lang="fr-FR" dirty="0" smtClean="0"/>
              <a:t> </a:t>
            </a:r>
            <a:r>
              <a:rPr lang="fr-FR" dirty="0" err="1" smtClean="0"/>
              <a:t>Ofen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839787" y="1790162"/>
            <a:ext cx="5157787" cy="724437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 err="1" smtClean="0"/>
              <a:t>Backzeit</a:t>
            </a:r>
            <a:r>
              <a:rPr lang="fr-FR" dirty="0" smtClean="0"/>
              <a:t>: 35 Min.</a:t>
            </a:r>
          </a:p>
          <a:p>
            <a:endParaRPr lang="fr-FR" dirty="0" smtClean="0"/>
          </a:p>
          <a:p>
            <a:r>
              <a:rPr lang="fr-FR" dirty="0" smtClean="0"/>
              <a:t>             : 180°C               : 160 </a:t>
            </a:r>
            <a:r>
              <a:rPr lang="fr-FR" dirty="0"/>
              <a:t>°C</a:t>
            </a:r>
          </a:p>
          <a:p>
            <a:endParaRPr lang="fr-FR" dirty="0" smtClean="0"/>
          </a:p>
        </p:txBody>
      </p:sp>
      <p:pic>
        <p:nvPicPr>
          <p:cNvPr id="1026" name="Picture 2" descr="http://ecx.images-amazon.com/images/I/71vL5TR1cQL._SL1500_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80" t="17879" r="9166" b="20701"/>
          <a:stretch/>
        </p:blipFill>
        <p:spPr bwMode="auto">
          <a:xfrm>
            <a:off x="4468969" y="2517255"/>
            <a:ext cx="1499671" cy="113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oyaldoener.ch/uploadimg/de178-alufoli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715" y="2513019"/>
            <a:ext cx="1666186" cy="118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iles.meilleurduchef.com/mdc/photo/produit/mfr/cuillere-bois-25/cuillere-bois-25-1-6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5388" y="3797875"/>
            <a:ext cx="1476093" cy="110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s.gutefrage.net/media/fragen/bilder/wie-heisst-das-ding-am-ruehrgeraet/0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873" y="2513019"/>
            <a:ext cx="1641207" cy="112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2.cdscdn.com/pdt2/6/1/0/1/700x700/auc3611900012610/rw/pinceau-de-cuisine-silicon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715" y="3798962"/>
            <a:ext cx="1227048" cy="12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ecx.images-amazon.com/images/I/61bhPSLdyTL._SL1454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3474" y="3766711"/>
            <a:ext cx="1106555" cy="147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ww.pagro.at/media/catalog/product/cache/1/image/2000x/9df78eab33525d08d6e5fb8d27136e95/P/_/P_701753_Rotho_Caruba_Schuessel_0_45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787" y="5367360"/>
            <a:ext cx="1107270" cy="110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cookideal.com/IMG/arton10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114" y="5436929"/>
            <a:ext cx="1167676" cy="89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artikelbilder.khmorg.de/icon/herde/unter_oberhitze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7899" y="3297817"/>
            <a:ext cx="706094" cy="70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www.dt-technik.de/pics/homeking/hom600_1ss/f1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3695" y="3320360"/>
            <a:ext cx="748138" cy="7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hellopro.fr/images/produit-2/1/6/9/fourchette-rigide-noire-x-50-120196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8453" y="5367360"/>
            <a:ext cx="1543028" cy="115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57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5321" y="187272"/>
            <a:ext cx="10515600" cy="1325563"/>
          </a:xfrm>
        </p:spPr>
        <p:txBody>
          <a:bodyPr/>
          <a:lstStyle/>
          <a:p>
            <a:r>
              <a:rPr lang="fr-FR" b="1" dirty="0" smtClean="0"/>
              <a:t>1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51" t="20202" r="39541" b="20818"/>
          <a:stretch/>
        </p:blipFill>
        <p:spPr>
          <a:xfrm>
            <a:off x="121140" y="1825625"/>
            <a:ext cx="3235943" cy="18594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5359" t="18201" r="46208" b="38313"/>
          <a:stretch/>
        </p:blipFill>
        <p:spPr>
          <a:xfrm>
            <a:off x="4332285" y="1780548"/>
            <a:ext cx="3862111" cy="194957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12056" t="20554" r="45381" b="21876"/>
          <a:stretch/>
        </p:blipFill>
        <p:spPr>
          <a:xfrm>
            <a:off x="9169598" y="1825625"/>
            <a:ext cx="2542255" cy="193329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/>
          <a:srcRect l="5544" t="18618" r="46350" b="22579"/>
          <a:stretch/>
        </p:blipFill>
        <p:spPr>
          <a:xfrm>
            <a:off x="9011117" y="4401647"/>
            <a:ext cx="2876082" cy="197656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6"/>
          <a:srcRect l="5822" t="19322" r="34986" b="22931"/>
          <a:stretch/>
        </p:blipFill>
        <p:spPr>
          <a:xfrm>
            <a:off x="4726546" y="4401647"/>
            <a:ext cx="3603619" cy="197656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7"/>
          <a:srcRect l="11363" t="20379" r="38948" b="37192"/>
          <a:stretch/>
        </p:blipFill>
        <p:spPr>
          <a:xfrm>
            <a:off x="0" y="4401647"/>
            <a:ext cx="4030082" cy="1934759"/>
          </a:xfrm>
          <a:prstGeom prst="rect">
            <a:avLst/>
          </a:prstGeom>
        </p:spPr>
      </p:pic>
      <p:sp>
        <p:nvSpPr>
          <p:cNvPr id="11" name="Flèche droite 10"/>
          <p:cNvSpPr/>
          <p:nvPr/>
        </p:nvSpPr>
        <p:spPr>
          <a:xfrm>
            <a:off x="3541690" y="2511380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droite 11"/>
          <p:cNvSpPr/>
          <p:nvPr/>
        </p:nvSpPr>
        <p:spPr>
          <a:xfrm>
            <a:off x="8366805" y="2511380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vers le bas 12"/>
          <p:cNvSpPr/>
          <p:nvPr/>
        </p:nvSpPr>
        <p:spPr>
          <a:xfrm>
            <a:off x="10205393" y="3807234"/>
            <a:ext cx="470663" cy="5461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gauche 13"/>
          <p:cNvSpPr/>
          <p:nvPr/>
        </p:nvSpPr>
        <p:spPr>
          <a:xfrm>
            <a:off x="8366805" y="5087155"/>
            <a:ext cx="506739" cy="425003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gauche 14"/>
          <p:cNvSpPr/>
          <p:nvPr/>
        </p:nvSpPr>
        <p:spPr>
          <a:xfrm>
            <a:off x="4076907" y="5087154"/>
            <a:ext cx="506739" cy="425003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907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09320"/>
          </a:xfrm>
        </p:spPr>
        <p:txBody>
          <a:bodyPr/>
          <a:lstStyle/>
          <a:p>
            <a:r>
              <a:rPr lang="fr-FR" dirty="0" smtClean="0"/>
              <a:t>			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5400" dirty="0" smtClean="0"/>
              <a:t>2</a:t>
            </a:r>
            <a:endParaRPr lang="fr-FR" sz="5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157" t="18618" r="34493" b="37191"/>
          <a:stretch/>
        </p:blipFill>
        <p:spPr>
          <a:xfrm>
            <a:off x="2976337" y="1116533"/>
            <a:ext cx="6239325" cy="244698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1960" t="17913" r="34888" b="27685"/>
          <a:stretch/>
        </p:blipFill>
        <p:spPr>
          <a:xfrm>
            <a:off x="3634665" y="4479823"/>
            <a:ext cx="4813876" cy="2331486"/>
          </a:xfrm>
          <a:prstGeom prst="rect">
            <a:avLst/>
          </a:prstGeom>
        </p:spPr>
      </p:pic>
      <p:sp>
        <p:nvSpPr>
          <p:cNvPr id="7" name="Flèche vers le bas 6"/>
          <p:cNvSpPr/>
          <p:nvPr/>
        </p:nvSpPr>
        <p:spPr>
          <a:xfrm>
            <a:off x="5733860" y="3804858"/>
            <a:ext cx="470663" cy="5461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681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6810" t="18970" r="45678" b="22579"/>
          <a:stretch/>
        </p:blipFill>
        <p:spPr>
          <a:xfrm>
            <a:off x="838199" y="1825625"/>
            <a:ext cx="5702327" cy="394411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1063" t="32746" r="58843" b="21832"/>
          <a:stretch/>
        </p:blipFill>
        <p:spPr>
          <a:xfrm>
            <a:off x="7882368" y="1825626"/>
            <a:ext cx="3103311" cy="3944110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6876347" y="3591618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630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597" t="18970" r="35185" b="21347"/>
          <a:stretch/>
        </p:blipFill>
        <p:spPr>
          <a:xfrm>
            <a:off x="7950295" y="1825625"/>
            <a:ext cx="4060328" cy="366077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652" t="18794" r="34987" b="21347"/>
          <a:stretch/>
        </p:blipFill>
        <p:spPr>
          <a:xfrm>
            <a:off x="181377" y="1825625"/>
            <a:ext cx="6783200" cy="3660775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7148343" y="3589170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7122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1063" t="18970" r="34987" b="23988"/>
          <a:stretch/>
        </p:blipFill>
        <p:spPr>
          <a:xfrm>
            <a:off x="90152" y="2859110"/>
            <a:ext cx="3959254" cy="288918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5538" t="30846" r="57041" b="37640"/>
          <a:stretch/>
        </p:blipFill>
        <p:spPr>
          <a:xfrm>
            <a:off x="5679581" y="1275009"/>
            <a:ext cx="2266683" cy="230531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25538" t="30846" r="57041" b="37640"/>
          <a:stretch/>
        </p:blipFill>
        <p:spPr>
          <a:xfrm>
            <a:off x="5679581" y="4006582"/>
            <a:ext cx="2266683" cy="2305318"/>
          </a:xfrm>
          <a:prstGeom prst="rect">
            <a:avLst/>
          </a:prstGeom>
        </p:spPr>
      </p:pic>
      <p:sp>
        <p:nvSpPr>
          <p:cNvPr id="7" name="Flèche vers le haut 6"/>
          <p:cNvSpPr/>
          <p:nvPr/>
        </p:nvSpPr>
        <p:spPr>
          <a:xfrm rot="3949017">
            <a:off x="4555137" y="2714042"/>
            <a:ext cx="484632" cy="978408"/>
          </a:xfrm>
          <a:prstGeom prst="upArrow">
            <a:avLst>
              <a:gd name="adj1" fmla="val 55315"/>
              <a:gd name="adj2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haut 8"/>
          <p:cNvSpPr/>
          <p:nvPr/>
        </p:nvSpPr>
        <p:spPr>
          <a:xfrm rot="7415556">
            <a:off x="4690069" y="3814497"/>
            <a:ext cx="484632" cy="978408"/>
          </a:xfrm>
          <a:prstGeom prst="upArrow">
            <a:avLst>
              <a:gd name="adj1" fmla="val 55315"/>
              <a:gd name="adj2" fmla="val 50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0999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6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555" t="18794" r="39738" b="23283"/>
          <a:stretch/>
        </p:blipFill>
        <p:spPr>
          <a:xfrm>
            <a:off x="4765183" y="1825625"/>
            <a:ext cx="6915956" cy="390282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5538" t="30846" r="57041" b="37640"/>
          <a:stretch/>
        </p:blipFill>
        <p:spPr>
          <a:xfrm>
            <a:off x="358460" y="1825625"/>
            <a:ext cx="2266683" cy="2305318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3489100" y="3254319"/>
            <a:ext cx="618186" cy="412124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7579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75</Words>
  <Application>Microsoft Office PowerPoint</Application>
  <PresentationFormat>Personnalisé</PresentationFormat>
  <Paragraphs>48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die Linzertorte</vt:lpstr>
      <vt:lpstr>Zutaten</vt:lpstr>
      <vt:lpstr>Geräte und Ofen</vt:lpstr>
      <vt:lpstr>1</vt:lpstr>
      <vt:lpstr>   </vt:lpstr>
      <vt:lpstr>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13</vt:lpstr>
      <vt:lpstr>14</vt:lpstr>
      <vt:lpstr>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Linzertorte</dc:title>
  <dc:creator>Mélanie</dc:creator>
  <cp:lastModifiedBy>vincent</cp:lastModifiedBy>
  <cp:revision>35</cp:revision>
  <dcterms:created xsi:type="dcterms:W3CDTF">2015-03-07T13:14:08Z</dcterms:created>
  <dcterms:modified xsi:type="dcterms:W3CDTF">2015-04-15T19:12:27Z</dcterms:modified>
</cp:coreProperties>
</file>