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18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15.xml.rels" ContentType="application/vnd.openxmlformats-package.relationships+xml"/>
  <Override PartName="/ppt/slides/_rels/slide11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6.xml.rels" ContentType="application/vnd.openxmlformats-package.relationships+xml"/>
  <Override PartName="/ppt/slides/_rels/slide7.xml.rels" ContentType="application/vnd.openxmlformats-package.relationships+xml"/>
  <Override PartName="/ppt/slides/_rels/slide10.xml.rels" ContentType="application/vnd.openxmlformats-package.relationships+xml"/>
  <Override PartName="/ppt/slides/_rels/slide5.xml.rels" ContentType="application/vnd.openxmlformats-package.relationships+xml"/>
  <Override PartName="/ppt/slides/_rels/slide17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6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1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_rels/slideLayout48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.xml.rels" ContentType="application/vnd.openxmlformats-package.relationships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media/image68.png" ContentType="image/png"/>
  <Override PartName="/ppt/media/image67.png" ContentType="image/png"/>
  <Override PartName="/ppt/media/image66.png" ContentType="image/png"/>
  <Override PartName="/ppt/media/image65.png" ContentType="image/png"/>
  <Override PartName="/ppt/media/image64.png" ContentType="image/png"/>
  <Override PartName="/ppt/media/image63.png" ContentType="image/png"/>
  <Override PartName="/ppt/media/image60.png" ContentType="image/png"/>
  <Override PartName="/ppt/media/image59.png" ContentType="image/png"/>
  <Override PartName="/ppt/media/image58.png" ContentType="image/png"/>
  <Override PartName="/ppt/media/image57.png" ContentType="image/png"/>
  <Override PartName="/ppt/media/image54.png" ContentType="image/png"/>
  <Override PartName="/ppt/media/image61.png" ContentType="image/png"/>
  <Override PartName="/ppt/media/image49.png" ContentType="image/png"/>
  <Override PartName="/ppt/media/image48.png" ContentType="image/png"/>
  <Override PartName="/ppt/media/image43.png" ContentType="image/png"/>
  <Override PartName="/ppt/media/image41.png" ContentType="image/png"/>
  <Override PartName="/ppt/media/image36.png" ContentType="image/png"/>
  <Override PartName="/ppt/media/image32.png" ContentType="image/png"/>
  <Override PartName="/ppt/media/image55.png" ContentType="image/png"/>
  <Override PartName="/ppt/media/image31.png" ContentType="image/png"/>
  <Override PartName="/ppt/media/image37.png" ContentType="image/png"/>
  <Override PartName="/ppt/media/image45.png" ContentType="image/png"/>
  <Override PartName="/ppt/media/image30.png" ContentType="image/png"/>
  <Override PartName="/ppt/media/image44.png" ContentType="image/png"/>
  <Override PartName="/ppt/media/image50.png" ContentType="image/png"/>
  <Override PartName="/ppt/media/image25.jpeg" ContentType="image/jpeg"/>
  <Override PartName="/ppt/media/image53.png" ContentType="image/png"/>
  <Override PartName="/ppt/media/image22.jpeg" ContentType="image/jpeg"/>
  <Override PartName="/ppt/media/image23.jpeg" ContentType="image/jpeg"/>
  <Override PartName="/ppt/media/image21.jpeg" ContentType="image/jpeg"/>
  <Override PartName="/ppt/media/image46.png" ContentType="image/png"/>
  <Override PartName="/ppt/media/image29.jpeg" ContentType="image/jpeg"/>
  <Override PartName="/ppt/media/image20.png" ContentType="image/png"/>
  <Override PartName="/ppt/media/image62.png" ContentType="image/png"/>
  <Override PartName="/ppt/media/image28.jpeg" ContentType="image/jpeg"/>
  <Override PartName="/ppt/media/image24.jpeg" ContentType="image/jpeg"/>
  <Override PartName="/ppt/media/image33.png" ContentType="image/png"/>
  <Override PartName="/ppt/media/image38.png" ContentType="image/png"/>
  <Override PartName="/ppt/media/image19.jpeg" ContentType="image/jpeg"/>
  <Override PartName="/ppt/media/image18.jpeg" ContentType="image/jpeg"/>
  <Override PartName="/ppt/media/image42.png" ContentType="image/png"/>
  <Override PartName="/ppt/media/image17.jpeg" ContentType="image/jpeg"/>
  <Override PartName="/ppt/media/image16.jpeg" ContentType="image/jpeg"/>
  <Override PartName="/ppt/media/image52.png" ContentType="image/png"/>
  <Override PartName="/ppt/media/image27.gif" ContentType="image/gif"/>
  <Override PartName="/ppt/media/image39.png" ContentType="image/png"/>
  <Override PartName="/ppt/media/image35.png" ContentType="image/png"/>
  <Override PartName="/ppt/media/image15.jpeg" ContentType="image/jpeg"/>
  <Override PartName="/ppt/media/image11.jpeg" ContentType="image/jpeg"/>
  <Override PartName="/ppt/media/image8.png" ContentType="image/png"/>
  <Override PartName="/ppt/media/image40.png" ContentType="image/png"/>
  <Override PartName="/ppt/media/image26.jpeg" ContentType="image/jpeg"/>
  <Override PartName="/ppt/media/image34.png" ContentType="image/png"/>
  <Override PartName="/ppt/media/image6.png" ContentType="image/png"/>
  <Override PartName="/ppt/media/image10.jpeg" ContentType="image/jpeg"/>
  <Override PartName="/ppt/media/image5.png" ContentType="image/png"/>
  <Override PartName="/ppt/media/image4.png" ContentType="image/png"/>
  <Override PartName="/ppt/media/image13.jpeg" ContentType="image/jpeg"/>
  <Override PartName="/ppt/media/image7.png" ContentType="image/png"/>
  <Override PartName="/ppt/media/image56.png" ContentType="image/png"/>
  <Override PartName="/ppt/media/image12.jpeg" ContentType="image/jpeg"/>
  <Override PartName="/ppt/media/image51.png" ContentType="image/png"/>
  <Override PartName="/ppt/media/image3.png" ContentType="image/png"/>
  <Override PartName="/ppt/media/image9.jpeg" ContentType="image/jpeg"/>
  <Override PartName="/ppt/media/image47.png" ContentType="image/png"/>
  <Override PartName="/ppt/media/image2.png" ContentType="image/png"/>
  <Override PartName="/ppt/media/image14.jpeg" ContentType="image/jpeg"/>
  <Override PartName="/ppt/media/image1.png" ContentType="image/png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1.xml.rels" ContentType="application/vnd.openxmlformats-package.relationships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  <p:sldMasterId id="2147483674" r:id="rId4"/>
    <p:sldMasterId id="2147483687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7.png"/><Relationship Id="rId3" Type="http://schemas.openxmlformats.org/officeDocument/2006/relationships/image" Target="../media/image8.png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7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  <p:pic>
        <p:nvPicPr>
          <p:cNvPr id="38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6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13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4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13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77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  <p:pic>
        <p:nvPicPr>
          <p:cNvPr id="78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88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13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4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7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4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5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8" name="PlaceHolder 3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119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  <p:pic>
        <p:nvPicPr>
          <p:cNvPr id="120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27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13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2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4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2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6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4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9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51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52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53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54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56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57" name="PlaceHolder 3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158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  <p:pic>
        <p:nvPicPr>
          <p:cNvPr id="159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4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anchor="b"/>
          <a:p>
            <a:pPr algn="ctr">
              <a:lnSpc>
                <a:spcPct val="100000"/>
              </a:lnSpc>
            </a:pPr>
            <a:r>
              <a:rPr lang="fr-FR" sz="6000">
                <a:solidFill>
                  <a:srgbClr val="000000"/>
                </a:solidFill>
                <a:latin typeface="Calibri Light"/>
              </a:rPr>
              <a:t>Cliquez pour éditer le format du texte-titreModifiez le style du titre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fr-FR" sz="1200">
                <a:solidFill>
                  <a:srgbClr val="8b8b8b"/>
                </a:solidFill>
                <a:latin typeface="Calibri"/>
              </a:rPr>
              <a:t>14/06/2015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4F8AEE0C-4356-4C9B-BAAD-BE4B61E488CA}" type="slidenum">
              <a:rPr lang="fr-FR" sz="1200">
                <a:solidFill>
                  <a:srgbClr val="8b8b8b"/>
                </a:solidFill>
                <a:latin typeface="Calibri"/>
              </a:rPr>
              <a:t>&lt;numéro&gt;</a:t>
            </a:fld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fr-FR" sz="2800">
                <a:latin typeface="Calibri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fr-FR" sz="2000">
                <a:latin typeface="Calibri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fr-FR">
                <a:latin typeface="Calibri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fr-FR">
                <a:latin typeface="Calibri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fr-FR" sz="2000">
                <a:latin typeface="Calibri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fr-FR" sz="2000">
                <a:latin typeface="Calibri"/>
              </a:rPr>
              <a:t>Sixième niveau de plan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fr-FR" sz="2000">
                <a:latin typeface="Calibri"/>
              </a:rPr>
              <a:t>Septième niveau de plan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lang="fr-FR" sz="4400">
                <a:solidFill>
                  <a:srgbClr val="000000"/>
                </a:solidFill>
                <a:latin typeface="Calibri Light"/>
              </a:rPr>
              <a:t>Cliquez pour éditer le format du texte-titreModifiez le style du titre</a:t>
            </a:r>
            <a:endParaRPr/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81120" cy="43509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Sixième niveau de plan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Septième niveau de planModifiez les styles du texte du masque</a:t>
            </a:r>
            <a:endParaRPr/>
          </a:p>
          <a:p>
            <a:pPr lvl="1">
              <a:lnSpc>
                <a:spcPct val="100000"/>
              </a:lnSpc>
              <a:buFont typeface="Arial"/>
              <a:buChar char="•"/>
            </a:pPr>
            <a:r>
              <a:rPr lang="fr-FR" sz="2400">
                <a:solidFill>
                  <a:srgbClr val="000000"/>
                </a:solidFill>
                <a:latin typeface="Calibri"/>
              </a:rPr>
              <a:t>Deuxième niveau</a:t>
            </a:r>
            <a:endParaRPr/>
          </a:p>
          <a:p>
            <a:pPr lvl="2">
              <a:lnSpc>
                <a:spcPct val="100000"/>
              </a:lnSpc>
              <a:buFont typeface="Arial"/>
              <a:buChar char="•"/>
            </a:pPr>
            <a:r>
              <a:rPr lang="fr-FR" sz="2000">
                <a:solidFill>
                  <a:srgbClr val="000000"/>
                </a:solidFill>
                <a:latin typeface="Calibri"/>
              </a:rPr>
              <a:t>Troisième niveau</a:t>
            </a:r>
            <a:endParaRPr/>
          </a:p>
          <a:p>
            <a:pPr lvl="3">
              <a:lnSpc>
                <a:spcPct val="100000"/>
              </a:lnSpc>
              <a:buFont typeface="Arial"/>
              <a:buChar char="•"/>
            </a:pPr>
            <a:r>
              <a:rPr lang="fr-FR">
                <a:solidFill>
                  <a:srgbClr val="000000"/>
                </a:solidFill>
                <a:latin typeface="Calibri"/>
              </a:rPr>
              <a:t>Quatrième niveau</a:t>
            </a:r>
            <a:endParaRPr/>
          </a:p>
          <a:p>
            <a:pPr lvl="4">
              <a:lnSpc>
                <a:spcPct val="100000"/>
              </a:lnSpc>
              <a:buFont typeface="Arial"/>
              <a:buChar char="•"/>
            </a:pPr>
            <a:r>
              <a:rPr lang="fr-FR">
                <a:solidFill>
                  <a:srgbClr val="000000"/>
                </a:solidFill>
                <a:latin typeface="Calibri"/>
              </a:rPr>
              <a:t>Cinquième niveau</a:t>
            </a:r>
            <a:endParaRPr/>
          </a:p>
        </p:txBody>
      </p:sp>
      <p:sp>
        <p:nvSpPr>
          <p:cNvPr id="41" name="PlaceHolder 3"/>
          <p:cNvSpPr>
            <a:spLocks noGrp="1"/>
          </p:cNvSpPr>
          <p:nvPr>
            <p:ph type="body"/>
          </p:nvPr>
        </p:nvSpPr>
        <p:spPr>
          <a:xfrm>
            <a:off x="6172200" y="1825560"/>
            <a:ext cx="5181120" cy="4350960"/>
          </a:xfrm>
          <a:prstGeom prst="rect">
            <a:avLst/>
          </a:prstGeom>
        </p:spPr>
        <p:txBody>
          <a:bodyPr anchor="ctr"/>
          <a:p>
            <a:pPr>
              <a:buSzPct val="45000"/>
              <a:buFont typeface="StarSymbol"/>
              <a:buChar char=""/>
            </a:pPr>
            <a:r>
              <a:rPr lang="fr-FR" sz="1200">
                <a:solidFill>
                  <a:srgbClr val="8b8b8b"/>
                </a:solidFill>
                <a:latin typeface="Calibri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fr-FR" sz="1200">
                <a:solidFill>
                  <a:srgbClr val="8b8b8b"/>
                </a:solidFill>
                <a:latin typeface="Calibri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fr-FR" sz="1200">
                <a:solidFill>
                  <a:srgbClr val="8b8b8b"/>
                </a:solidFill>
                <a:latin typeface="Calibri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fr-FR" sz="1200">
                <a:solidFill>
                  <a:srgbClr val="8b8b8b"/>
                </a:solidFill>
                <a:latin typeface="Calibri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fr-FR" sz="1200">
                <a:solidFill>
                  <a:srgbClr val="8b8b8b"/>
                </a:solidFill>
                <a:latin typeface="Calibri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fr-FR" sz="1200">
                <a:solidFill>
                  <a:srgbClr val="8b8b8b"/>
                </a:solidFill>
                <a:latin typeface="Calibri"/>
              </a:rPr>
              <a:t>Sixième niveau de plan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1200">
                <a:solidFill>
                  <a:srgbClr val="8b8b8b"/>
                </a:solidFill>
                <a:latin typeface="Calibri"/>
              </a:rPr>
              <a:t>Septième niveau de planModifiez les styles du texte du masque</a:t>
            </a:r>
            <a:endParaRPr/>
          </a:p>
          <a:p>
            <a:pPr lvl="1">
              <a:lnSpc>
                <a:spcPct val="100000"/>
              </a:lnSpc>
              <a:buFont typeface="Arial"/>
              <a:buChar char="•"/>
            </a:pPr>
            <a:r>
              <a:rPr lang="fr-FR" sz="2400">
                <a:solidFill>
                  <a:srgbClr val="000000"/>
                </a:solidFill>
                <a:latin typeface="Calibri"/>
              </a:rPr>
              <a:t>Deuxième niveau</a:t>
            </a:r>
            <a:endParaRPr/>
          </a:p>
          <a:p>
            <a:pPr lvl="2">
              <a:lnSpc>
                <a:spcPct val="100000"/>
              </a:lnSpc>
              <a:buFont typeface="Arial"/>
              <a:buChar char="•"/>
            </a:pPr>
            <a:r>
              <a:rPr lang="fr-FR" sz="2000">
                <a:solidFill>
                  <a:srgbClr val="000000"/>
                </a:solidFill>
                <a:latin typeface="Calibri"/>
              </a:rPr>
              <a:t>Troisième niveau</a:t>
            </a:r>
            <a:endParaRPr/>
          </a:p>
          <a:p>
            <a:pPr lvl="3">
              <a:lnSpc>
                <a:spcPct val="100000"/>
              </a:lnSpc>
              <a:buFont typeface="Arial"/>
              <a:buChar char="•"/>
            </a:pPr>
            <a:r>
              <a:rPr lang="fr-FR">
                <a:solidFill>
                  <a:srgbClr val="000000"/>
                </a:solidFill>
                <a:latin typeface="Calibri"/>
              </a:rPr>
              <a:t>Quatrième niveau</a:t>
            </a:r>
            <a:endParaRPr/>
          </a:p>
          <a:p>
            <a:pPr lvl="4">
              <a:lnSpc>
                <a:spcPct val="100000"/>
              </a:lnSpc>
              <a:buFont typeface="Arial"/>
              <a:buChar char="•"/>
            </a:pPr>
            <a:r>
              <a:rPr lang="fr-FR">
                <a:solidFill>
                  <a:srgbClr val="000000"/>
                </a:solidFill>
                <a:latin typeface="Calibri"/>
              </a:rPr>
              <a:t>Cinquième niveau</a:t>
            </a:r>
            <a:endParaRPr/>
          </a:p>
        </p:txBody>
      </p:sp>
      <p:sp>
        <p:nvSpPr>
          <p:cNvPr id="42" name="PlaceHolder 4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fr-FR" sz="1200">
                <a:solidFill>
                  <a:srgbClr val="8b8b8b"/>
                </a:solidFill>
                <a:latin typeface="Calibri"/>
              </a:rPr>
              <a:t>14/06/2015</a:t>
            </a:r>
            <a:endParaRPr/>
          </a:p>
        </p:txBody>
      </p:sp>
      <p:sp>
        <p:nvSpPr>
          <p:cNvPr id="43" name="PlaceHolder 5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44" name="PlaceHolder 6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D220F67D-66E1-44BF-A7D3-63F7126E14E2}" type="slidenum">
              <a:rPr lang="fr-FR" sz="1200">
                <a:solidFill>
                  <a:srgbClr val="8b8b8b"/>
                </a:solidFill>
                <a:latin typeface="Calibri"/>
              </a:rPr>
              <a:t>&lt;numéro&gt;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839880" y="365040"/>
            <a:ext cx="10515240" cy="132516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lang="fr-FR" sz="4400">
                <a:solidFill>
                  <a:srgbClr val="000000"/>
                </a:solidFill>
                <a:latin typeface="Calibri Light"/>
              </a:rPr>
              <a:t>Cliquez pour éditer le format du texte-titreModifiez le style du titre</a:t>
            </a:r>
            <a:endParaRPr/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839880" y="1681200"/>
            <a:ext cx="5157360" cy="823680"/>
          </a:xfrm>
          <a:prstGeom prst="rect">
            <a:avLst/>
          </a:prstGeom>
        </p:spPr>
        <p:txBody>
          <a:bodyPr anchor="b"/>
          <a:p>
            <a:pPr>
              <a:buSzPct val="45000"/>
              <a:buFont typeface="StarSymbol"/>
              <a:buChar char=""/>
            </a:pPr>
            <a:r>
              <a:rPr b="1" lang="fr-FR" sz="2400">
                <a:solidFill>
                  <a:srgbClr val="000000"/>
                </a:solidFill>
                <a:latin typeface="Calibri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lang="fr-FR" sz="2400">
                <a:solidFill>
                  <a:srgbClr val="000000"/>
                </a:solidFill>
                <a:latin typeface="Calibri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lang="fr-FR" sz="2400">
                <a:solidFill>
                  <a:srgbClr val="000000"/>
                </a:solidFill>
                <a:latin typeface="Calibri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lang="fr-FR" sz="2400">
                <a:solidFill>
                  <a:srgbClr val="000000"/>
                </a:solidFill>
                <a:latin typeface="Calibri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lang="fr-FR" sz="2400">
                <a:solidFill>
                  <a:srgbClr val="000000"/>
                </a:solidFill>
                <a:latin typeface="Calibri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lang="fr-FR" sz="2400">
                <a:solidFill>
                  <a:srgbClr val="000000"/>
                </a:solidFill>
                <a:latin typeface="Calibri"/>
              </a:rPr>
              <a:t>Sixième niveau de plan</a:t>
            </a:r>
            <a:endParaRPr/>
          </a:p>
          <a:p>
            <a:pPr>
              <a:lnSpc>
                <a:spcPct val="100000"/>
              </a:lnSpc>
            </a:pPr>
            <a:r>
              <a:rPr b="1" lang="fr-FR" sz="2400">
                <a:solidFill>
                  <a:srgbClr val="000000"/>
                </a:solidFill>
                <a:latin typeface="Calibri"/>
              </a:rPr>
              <a:t>Septième niveau de planModifiez les styles du texte du masque</a:t>
            </a:r>
            <a:endParaRPr/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839880" y="2505240"/>
            <a:ext cx="5157360" cy="3684240"/>
          </a:xfrm>
          <a:prstGeom prst="rect">
            <a:avLst/>
          </a:prstGeom>
        </p:spPr>
        <p:txBody>
          <a:bodyPr anchor="ctr"/>
          <a:p>
            <a:pPr>
              <a:buSzPct val="45000"/>
              <a:buFont typeface="StarSymbol"/>
              <a:buChar char=""/>
            </a:pPr>
            <a:r>
              <a:rPr lang="fr-FR" sz="1200">
                <a:solidFill>
                  <a:srgbClr val="8b8b8b"/>
                </a:solidFill>
                <a:latin typeface="Calibri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fr-FR" sz="1200">
                <a:solidFill>
                  <a:srgbClr val="8b8b8b"/>
                </a:solidFill>
                <a:latin typeface="Calibri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fr-FR" sz="1200">
                <a:solidFill>
                  <a:srgbClr val="8b8b8b"/>
                </a:solidFill>
                <a:latin typeface="Calibri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fr-FR" sz="1200">
                <a:solidFill>
                  <a:srgbClr val="8b8b8b"/>
                </a:solidFill>
                <a:latin typeface="Calibri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fr-FR" sz="1200">
                <a:solidFill>
                  <a:srgbClr val="8b8b8b"/>
                </a:solidFill>
                <a:latin typeface="Calibri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fr-FR" sz="1200">
                <a:solidFill>
                  <a:srgbClr val="8b8b8b"/>
                </a:solidFill>
                <a:latin typeface="Calibri"/>
              </a:rPr>
              <a:t>Sixième niveau de plan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1200">
                <a:solidFill>
                  <a:srgbClr val="8b8b8b"/>
                </a:solidFill>
                <a:latin typeface="Calibri"/>
              </a:rPr>
              <a:t>Septième niveau de planModifiez les styles du texte du masque</a:t>
            </a:r>
            <a:endParaRPr/>
          </a:p>
          <a:p>
            <a:pPr lvl="1">
              <a:lnSpc>
                <a:spcPct val="100000"/>
              </a:lnSpc>
              <a:buFont typeface="Arial"/>
              <a:buChar char="•"/>
            </a:pPr>
            <a:r>
              <a:rPr lang="fr-FR" sz="2400">
                <a:solidFill>
                  <a:srgbClr val="000000"/>
                </a:solidFill>
                <a:latin typeface="Calibri"/>
              </a:rPr>
              <a:t>Deuxième niveau</a:t>
            </a:r>
            <a:endParaRPr/>
          </a:p>
          <a:p>
            <a:pPr lvl="2">
              <a:lnSpc>
                <a:spcPct val="100000"/>
              </a:lnSpc>
              <a:buFont typeface="Arial"/>
              <a:buChar char="•"/>
            </a:pPr>
            <a:r>
              <a:rPr lang="fr-FR" sz="2000">
                <a:solidFill>
                  <a:srgbClr val="000000"/>
                </a:solidFill>
                <a:latin typeface="Calibri"/>
              </a:rPr>
              <a:t>Troisième niveau</a:t>
            </a:r>
            <a:endParaRPr/>
          </a:p>
          <a:p>
            <a:pPr lvl="3">
              <a:lnSpc>
                <a:spcPct val="100000"/>
              </a:lnSpc>
              <a:buFont typeface="Arial"/>
              <a:buChar char="•"/>
            </a:pPr>
            <a:r>
              <a:rPr lang="fr-FR">
                <a:solidFill>
                  <a:srgbClr val="000000"/>
                </a:solidFill>
                <a:latin typeface="Calibri"/>
              </a:rPr>
              <a:t>Quatrième niveau</a:t>
            </a:r>
            <a:endParaRPr/>
          </a:p>
          <a:p>
            <a:pPr lvl="4">
              <a:lnSpc>
                <a:spcPct val="100000"/>
              </a:lnSpc>
              <a:buFont typeface="Arial"/>
              <a:buChar char="•"/>
            </a:pPr>
            <a:r>
              <a:rPr lang="fr-FR">
                <a:solidFill>
                  <a:srgbClr val="000000"/>
                </a:solidFill>
                <a:latin typeface="Calibri"/>
              </a:rPr>
              <a:t>Cinquième niveau</a:t>
            </a:r>
            <a:endParaRPr/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6172200" y="1681200"/>
            <a:ext cx="5182920" cy="823680"/>
          </a:xfrm>
          <a:prstGeom prst="rect">
            <a:avLst/>
          </a:prstGeom>
        </p:spPr>
        <p:txBody>
          <a:bodyPr anchor="b"/>
          <a:p>
            <a:pPr>
              <a:buSzPct val="45000"/>
              <a:buFont typeface="StarSymbol"/>
              <a:buChar char=""/>
            </a:pPr>
            <a:r>
              <a:rPr b="1" lang="fr-FR" sz="2400">
                <a:solidFill>
                  <a:srgbClr val="8b8b8b"/>
                </a:solidFill>
                <a:latin typeface="Calibri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lang="fr-FR" sz="2400">
                <a:solidFill>
                  <a:srgbClr val="8b8b8b"/>
                </a:solidFill>
                <a:latin typeface="Calibri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lang="fr-FR" sz="2400">
                <a:solidFill>
                  <a:srgbClr val="8b8b8b"/>
                </a:solidFill>
                <a:latin typeface="Calibri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lang="fr-FR" sz="2400">
                <a:solidFill>
                  <a:srgbClr val="8b8b8b"/>
                </a:solidFill>
                <a:latin typeface="Calibri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lang="fr-FR" sz="2400">
                <a:solidFill>
                  <a:srgbClr val="8b8b8b"/>
                </a:solidFill>
                <a:latin typeface="Calibri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lang="fr-FR" sz="2400">
                <a:solidFill>
                  <a:srgbClr val="8b8b8b"/>
                </a:solidFill>
                <a:latin typeface="Calibri"/>
              </a:rPr>
              <a:t>Sixième niveau de plan</a:t>
            </a:r>
            <a:endParaRPr/>
          </a:p>
          <a:p>
            <a:pPr>
              <a:lnSpc>
                <a:spcPct val="100000"/>
              </a:lnSpc>
            </a:pPr>
            <a:r>
              <a:rPr b="1" lang="fr-FR" sz="2400">
                <a:solidFill>
                  <a:srgbClr val="8b8b8b"/>
                </a:solidFill>
                <a:latin typeface="Calibri"/>
              </a:rPr>
              <a:t>Septième niveau de planModifiez les styles du texte du masque</a:t>
            </a:r>
            <a:endParaRPr/>
          </a:p>
        </p:txBody>
      </p:sp>
      <p:sp>
        <p:nvSpPr>
          <p:cNvPr id="83" name="PlaceHolder 5"/>
          <p:cNvSpPr>
            <a:spLocks noGrp="1"/>
          </p:cNvSpPr>
          <p:nvPr>
            <p:ph type="body"/>
          </p:nvPr>
        </p:nvSpPr>
        <p:spPr>
          <a:xfrm>
            <a:off x="6172200" y="2505240"/>
            <a:ext cx="5182920" cy="3684240"/>
          </a:xfrm>
          <a:prstGeom prst="rect">
            <a:avLst/>
          </a:prstGeom>
        </p:spPr>
        <p:txBody>
          <a:bodyPr anchor="ctr"/>
          <a:p>
            <a:pPr>
              <a:buSzPct val="45000"/>
              <a:buFont typeface="StarSymbol"/>
              <a:buChar char=""/>
            </a:pPr>
            <a:r>
              <a:rPr lang="fr-FR" sz="1200">
                <a:solidFill>
                  <a:srgbClr val="8b8b8b"/>
                </a:solidFill>
                <a:latin typeface="Calibri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fr-FR" sz="1200">
                <a:solidFill>
                  <a:srgbClr val="8b8b8b"/>
                </a:solidFill>
                <a:latin typeface="Calibri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fr-FR" sz="1200">
                <a:solidFill>
                  <a:srgbClr val="8b8b8b"/>
                </a:solidFill>
                <a:latin typeface="Calibri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fr-FR" sz="1200">
                <a:solidFill>
                  <a:srgbClr val="8b8b8b"/>
                </a:solidFill>
                <a:latin typeface="Calibri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fr-FR" sz="1200">
                <a:solidFill>
                  <a:srgbClr val="8b8b8b"/>
                </a:solidFill>
                <a:latin typeface="Calibri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fr-FR" sz="1200">
                <a:solidFill>
                  <a:srgbClr val="8b8b8b"/>
                </a:solidFill>
                <a:latin typeface="Calibri"/>
              </a:rPr>
              <a:t>Sixième niveau de plan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1200">
                <a:solidFill>
                  <a:srgbClr val="8b8b8b"/>
                </a:solidFill>
                <a:latin typeface="Calibri"/>
              </a:rPr>
              <a:t>Septième niveau de planModifiez les styles du texte du masque</a:t>
            </a:r>
            <a:endParaRPr/>
          </a:p>
          <a:p>
            <a:pPr lvl="1">
              <a:lnSpc>
                <a:spcPct val="100000"/>
              </a:lnSpc>
              <a:buFont typeface="Arial"/>
              <a:buChar char="•"/>
            </a:pPr>
            <a:r>
              <a:rPr lang="fr-FR" sz="2400">
                <a:solidFill>
                  <a:srgbClr val="000000"/>
                </a:solidFill>
                <a:latin typeface="Calibri"/>
              </a:rPr>
              <a:t>Deuxième niveau</a:t>
            </a:r>
            <a:endParaRPr/>
          </a:p>
          <a:p>
            <a:pPr lvl="2">
              <a:lnSpc>
                <a:spcPct val="100000"/>
              </a:lnSpc>
              <a:buFont typeface="Arial"/>
              <a:buChar char="•"/>
            </a:pPr>
            <a:r>
              <a:rPr lang="fr-FR" sz="2000">
                <a:solidFill>
                  <a:srgbClr val="000000"/>
                </a:solidFill>
                <a:latin typeface="Calibri"/>
              </a:rPr>
              <a:t>Troisième niveau</a:t>
            </a:r>
            <a:endParaRPr/>
          </a:p>
          <a:p>
            <a:pPr lvl="3">
              <a:lnSpc>
                <a:spcPct val="100000"/>
              </a:lnSpc>
              <a:buFont typeface="Arial"/>
              <a:buChar char="•"/>
            </a:pPr>
            <a:r>
              <a:rPr lang="fr-FR">
                <a:solidFill>
                  <a:srgbClr val="000000"/>
                </a:solidFill>
                <a:latin typeface="Calibri"/>
              </a:rPr>
              <a:t>Quatrième niveau</a:t>
            </a:r>
            <a:endParaRPr/>
          </a:p>
          <a:p>
            <a:pPr lvl="4">
              <a:lnSpc>
                <a:spcPct val="100000"/>
              </a:lnSpc>
              <a:buFont typeface="Arial"/>
              <a:buChar char="•"/>
            </a:pPr>
            <a:r>
              <a:rPr lang="fr-FR">
                <a:solidFill>
                  <a:srgbClr val="000000"/>
                </a:solidFill>
                <a:latin typeface="Calibri"/>
              </a:rPr>
              <a:t>Cinquième niveau</a:t>
            </a:r>
            <a:endParaRPr/>
          </a:p>
        </p:txBody>
      </p:sp>
      <p:sp>
        <p:nvSpPr>
          <p:cNvPr id="84" name="PlaceHolder 6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fr-FR" sz="1200">
                <a:solidFill>
                  <a:srgbClr val="8b8b8b"/>
                </a:solidFill>
                <a:latin typeface="Calibri"/>
              </a:rPr>
              <a:t>14/06/2015</a:t>
            </a:r>
            <a:endParaRPr/>
          </a:p>
        </p:txBody>
      </p:sp>
      <p:sp>
        <p:nvSpPr>
          <p:cNvPr id="85" name="PlaceHolder 7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86" name="PlaceHolder 8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6FB8FB59-83B5-4B21-A3D0-7B390933120D}" type="slidenum">
              <a:rPr lang="fr-FR" sz="1200">
                <a:solidFill>
                  <a:srgbClr val="8b8b8b"/>
                </a:solidFill>
                <a:latin typeface="Calibri"/>
              </a:rPr>
              <a:t>&lt;numéro&gt;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lang="fr-FR" sz="4400">
                <a:solidFill>
                  <a:srgbClr val="000000"/>
                </a:solidFill>
                <a:latin typeface="Calibri Light"/>
              </a:rPr>
              <a:t>Cliquez pour éditer le format du texte-titreModifiez le style du titre</a:t>
            </a:r>
            <a:endParaRPr/>
          </a:p>
        </p:txBody>
      </p:sp>
      <p:sp>
        <p:nvSpPr>
          <p:cNvPr id="122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Sixième niveau de plan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Septième niveau de planModifiez les styles du texte du masque</a:t>
            </a:r>
            <a:endParaRPr/>
          </a:p>
          <a:p>
            <a:pPr lvl="1">
              <a:lnSpc>
                <a:spcPct val="100000"/>
              </a:lnSpc>
              <a:buFont typeface="Arial"/>
              <a:buChar char="•"/>
            </a:pPr>
            <a:r>
              <a:rPr lang="fr-FR" sz="2400">
                <a:solidFill>
                  <a:srgbClr val="000000"/>
                </a:solidFill>
                <a:latin typeface="Calibri"/>
              </a:rPr>
              <a:t>Deuxième niveau</a:t>
            </a:r>
            <a:endParaRPr/>
          </a:p>
          <a:p>
            <a:pPr lvl="2">
              <a:lnSpc>
                <a:spcPct val="100000"/>
              </a:lnSpc>
              <a:buFont typeface="Arial"/>
              <a:buChar char="•"/>
            </a:pPr>
            <a:r>
              <a:rPr lang="fr-FR" sz="2000">
                <a:solidFill>
                  <a:srgbClr val="000000"/>
                </a:solidFill>
                <a:latin typeface="Calibri"/>
              </a:rPr>
              <a:t>Troisième niveau</a:t>
            </a:r>
            <a:endParaRPr/>
          </a:p>
          <a:p>
            <a:pPr lvl="3">
              <a:lnSpc>
                <a:spcPct val="100000"/>
              </a:lnSpc>
              <a:buFont typeface="Arial"/>
              <a:buChar char="•"/>
            </a:pPr>
            <a:r>
              <a:rPr lang="fr-FR">
                <a:solidFill>
                  <a:srgbClr val="000000"/>
                </a:solidFill>
                <a:latin typeface="Calibri"/>
              </a:rPr>
              <a:t>Quatrième niveau</a:t>
            </a:r>
            <a:endParaRPr/>
          </a:p>
          <a:p>
            <a:pPr lvl="4">
              <a:lnSpc>
                <a:spcPct val="100000"/>
              </a:lnSpc>
              <a:buFont typeface="Arial"/>
              <a:buChar char="•"/>
            </a:pPr>
            <a:r>
              <a:rPr lang="fr-FR">
                <a:solidFill>
                  <a:srgbClr val="000000"/>
                </a:solidFill>
                <a:latin typeface="Calibri"/>
              </a:rPr>
              <a:t>Cinquième niveau</a:t>
            </a:r>
            <a:endParaRPr/>
          </a:p>
        </p:txBody>
      </p:sp>
      <p:sp>
        <p:nvSpPr>
          <p:cNvPr id="123" name="PlaceHolder 3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fr-FR" sz="1200">
                <a:solidFill>
                  <a:srgbClr val="8b8b8b"/>
                </a:solidFill>
                <a:latin typeface="Calibri"/>
              </a:rPr>
              <a:t>14/06/2015</a:t>
            </a:r>
            <a:endParaRPr/>
          </a:p>
        </p:txBody>
      </p:sp>
      <p:sp>
        <p:nvSpPr>
          <p:cNvPr id="124" name="PlaceHolder 4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125" name="PlaceHolder 5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398C7759-DF2E-4C44-A9F0-5E12BDEEBB87}" type="slidenum">
              <a:rPr lang="fr-FR" sz="1200">
                <a:solidFill>
                  <a:srgbClr val="8b8b8b"/>
                </a:solidFill>
                <a:latin typeface="Calibri"/>
              </a:rPr>
              <a:t>&lt;numéro&gt;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47.png"/><Relationship Id="rId2" Type="http://schemas.openxmlformats.org/officeDocument/2006/relationships/image" Target="../media/image48.png"/><Relationship Id="rId3" Type="http://schemas.openxmlformats.org/officeDocument/2006/relationships/slideLayout" Target="../slideLayouts/slideLayout37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49.png"/><Relationship Id="rId2" Type="http://schemas.openxmlformats.org/officeDocument/2006/relationships/slideLayout" Target="../slideLayouts/slideLayout37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50.png"/><Relationship Id="rId2" Type="http://schemas.openxmlformats.org/officeDocument/2006/relationships/image" Target="../media/image51.png"/><Relationship Id="rId3" Type="http://schemas.openxmlformats.org/officeDocument/2006/relationships/slideLayout" Target="../slideLayouts/slideLayout37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52.png"/><Relationship Id="rId2" Type="http://schemas.openxmlformats.org/officeDocument/2006/relationships/image" Target="../media/image53.png"/><Relationship Id="rId3" Type="http://schemas.openxmlformats.org/officeDocument/2006/relationships/image" Target="../media/image54.png"/><Relationship Id="rId4" Type="http://schemas.openxmlformats.org/officeDocument/2006/relationships/slideLayout" Target="../slideLayouts/slideLayout37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55.png"/><Relationship Id="rId2" Type="http://schemas.openxmlformats.org/officeDocument/2006/relationships/image" Target="../media/image56.png"/><Relationship Id="rId3" Type="http://schemas.openxmlformats.org/officeDocument/2006/relationships/image" Target="../media/image57.png"/><Relationship Id="rId4" Type="http://schemas.openxmlformats.org/officeDocument/2006/relationships/image" Target="../media/image58.png"/><Relationship Id="rId5" Type="http://schemas.openxmlformats.org/officeDocument/2006/relationships/image" Target="../media/image59.png"/><Relationship Id="rId6" Type="http://schemas.openxmlformats.org/officeDocument/2006/relationships/slideLayout" Target="../slideLayouts/slideLayout37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60.png"/><Relationship Id="rId2" Type="http://schemas.openxmlformats.org/officeDocument/2006/relationships/image" Target="../media/image61.png"/><Relationship Id="rId3" Type="http://schemas.openxmlformats.org/officeDocument/2006/relationships/image" Target="../media/image62.png"/><Relationship Id="rId4" Type="http://schemas.openxmlformats.org/officeDocument/2006/relationships/slideLayout" Target="../slideLayouts/slideLayout37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63.png"/><Relationship Id="rId2" Type="http://schemas.openxmlformats.org/officeDocument/2006/relationships/image" Target="../media/image64.png"/><Relationship Id="rId3" Type="http://schemas.openxmlformats.org/officeDocument/2006/relationships/slideLayout" Target="../slideLayouts/slideLayout37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65.png"/><Relationship Id="rId2" Type="http://schemas.openxmlformats.org/officeDocument/2006/relationships/image" Target="../media/image66.png"/><Relationship Id="rId3" Type="http://schemas.openxmlformats.org/officeDocument/2006/relationships/slideLayout" Target="../slideLayouts/slideLayout37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67.png"/><Relationship Id="rId2" Type="http://schemas.openxmlformats.org/officeDocument/2006/relationships/image" Target="../media/image68.png"/><Relationship Id="rId3" Type="http://schemas.openxmlformats.org/officeDocument/2006/relationships/slideLayout" Target="../slideLayouts/slideLayout37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image" Target="../media/image11.jpeg"/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5" Type="http://schemas.openxmlformats.org/officeDocument/2006/relationships/image" Target="../media/image14.jpeg"/><Relationship Id="rId6" Type="http://schemas.openxmlformats.org/officeDocument/2006/relationships/image" Target="../media/image15.jpeg"/><Relationship Id="rId7" Type="http://schemas.openxmlformats.org/officeDocument/2006/relationships/image" Target="../media/image16.jpeg"/><Relationship Id="rId8" Type="http://schemas.openxmlformats.org/officeDocument/2006/relationships/image" Target="../media/image17.jpeg"/><Relationship Id="rId9" Type="http://schemas.openxmlformats.org/officeDocument/2006/relationships/image" Target="../media/image18.jpeg"/><Relationship Id="rId10" Type="http://schemas.openxmlformats.org/officeDocument/2006/relationships/slideLayout" Target="../slideLayouts/slideLayout16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image" Target="../media/image20.png"/><Relationship Id="rId3" Type="http://schemas.openxmlformats.org/officeDocument/2006/relationships/image" Target="../media/image21.jpeg"/><Relationship Id="rId4" Type="http://schemas.openxmlformats.org/officeDocument/2006/relationships/image" Target="../media/image22.jpeg"/><Relationship Id="rId5" Type="http://schemas.openxmlformats.org/officeDocument/2006/relationships/image" Target="../media/image23.jpeg"/><Relationship Id="rId6" Type="http://schemas.openxmlformats.org/officeDocument/2006/relationships/image" Target="../media/image24.jpeg"/><Relationship Id="rId7" Type="http://schemas.openxmlformats.org/officeDocument/2006/relationships/image" Target="../media/image25.jpeg"/><Relationship Id="rId8" Type="http://schemas.openxmlformats.org/officeDocument/2006/relationships/image" Target="../media/image26.jpeg"/><Relationship Id="rId9" Type="http://schemas.openxmlformats.org/officeDocument/2006/relationships/image" Target="../media/image27.gif"/><Relationship Id="rId10" Type="http://schemas.openxmlformats.org/officeDocument/2006/relationships/image" Target="../media/image28.jpeg"/><Relationship Id="rId11" Type="http://schemas.openxmlformats.org/officeDocument/2006/relationships/image" Target="../media/image29.jpeg"/><Relationship Id="rId12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Relationship Id="rId7" Type="http://schemas.openxmlformats.org/officeDocument/2006/relationships/slideLayout" Target="../slideLayouts/slideLayout37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36.png"/><Relationship Id="rId2" Type="http://schemas.openxmlformats.org/officeDocument/2006/relationships/image" Target="../media/image37.png"/><Relationship Id="rId3" Type="http://schemas.openxmlformats.org/officeDocument/2006/relationships/slideLayout" Target="../slideLayouts/slideLayout37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8.png"/><Relationship Id="rId2" Type="http://schemas.openxmlformats.org/officeDocument/2006/relationships/image" Target="../media/image39.png"/><Relationship Id="rId3" Type="http://schemas.openxmlformats.org/officeDocument/2006/relationships/slideLayout" Target="../slideLayouts/slideLayout37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40.png"/><Relationship Id="rId2" Type="http://schemas.openxmlformats.org/officeDocument/2006/relationships/image" Target="../media/image41.png"/><Relationship Id="rId3" Type="http://schemas.openxmlformats.org/officeDocument/2006/relationships/slideLayout" Target="../slideLayouts/slideLayout3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42.png"/><Relationship Id="rId2" Type="http://schemas.openxmlformats.org/officeDocument/2006/relationships/image" Target="../media/image43.png"/><Relationship Id="rId3" Type="http://schemas.openxmlformats.org/officeDocument/2006/relationships/image" Target="../media/image44.png"/><Relationship Id="rId4" Type="http://schemas.openxmlformats.org/officeDocument/2006/relationships/slideLayout" Target="../slideLayouts/slideLayout37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45.png"/><Relationship Id="rId2" Type="http://schemas.openxmlformats.org/officeDocument/2006/relationships/image" Target="../media/image46.png"/><Relationship Id="rId3" Type="http://schemas.openxmlformats.org/officeDocument/2006/relationships/slideLayout" Target="../slideLayouts/slideLayout37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extShape 1"/>
          <p:cNvSpPr txBox="1"/>
          <p:nvPr/>
        </p:nvSpPr>
        <p:spPr>
          <a:xfrm>
            <a:off x="1523880" y="1122480"/>
            <a:ext cx="9143640" cy="950760"/>
          </a:xfrm>
          <a:prstGeom prst="rect">
            <a:avLst/>
          </a:prstGeom>
        </p:spPr>
        <p:txBody>
          <a:bodyPr anchor="b"/>
          <a:p>
            <a:pPr algn="ctr">
              <a:lnSpc>
                <a:spcPct val="100000"/>
              </a:lnSpc>
            </a:pPr>
            <a:r>
              <a:rPr lang="fr-FR" sz="6000">
                <a:solidFill>
                  <a:srgbClr val="000000"/>
                </a:solidFill>
                <a:latin typeface="Calibri Light"/>
              </a:rPr>
              <a:t>die Linzertorte</a:t>
            </a:r>
            <a:endParaRPr/>
          </a:p>
        </p:txBody>
      </p:sp>
      <p:pic>
        <p:nvPicPr>
          <p:cNvPr id="161" name="Picture 2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3606120" y="2625840"/>
            <a:ext cx="5412240" cy="36079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lang="fr-FR" sz="4400">
                <a:solidFill>
                  <a:srgbClr val="000000"/>
                </a:solidFill>
                <a:latin typeface="Calibri Light"/>
              </a:rPr>
              <a:t>7</a:t>
            </a:r>
            <a:endParaRPr/>
          </a:p>
        </p:txBody>
      </p:sp>
      <p:pic>
        <p:nvPicPr>
          <p:cNvPr id="224" name="Image 3" descr=""/>
          <p:cNvPicPr/>
          <p:nvPr/>
        </p:nvPicPr>
        <p:blipFill>
          <a:blip r:embed="rId1"/>
          <a:srcRect l="183235" t="541927" r="1248462" b="579687"/>
          <a:stretch>
            <a:fillRect/>
          </a:stretch>
        </p:blipFill>
        <p:spPr>
          <a:xfrm>
            <a:off x="0" y="1783080"/>
            <a:ext cx="4952520" cy="3390120"/>
          </a:xfrm>
          <a:prstGeom prst="rect">
            <a:avLst/>
          </a:prstGeom>
          <a:ln>
            <a:noFill/>
          </a:ln>
        </p:spPr>
      </p:pic>
      <p:pic>
        <p:nvPicPr>
          <p:cNvPr id="225" name="Image 4" descr=""/>
          <p:cNvPicPr/>
          <p:nvPr/>
        </p:nvPicPr>
        <p:blipFill>
          <a:blip r:embed="rId2"/>
          <a:srcRect l="75768" t="536848" r="1118448" b="665104"/>
          <a:stretch>
            <a:fillRect/>
          </a:stretch>
        </p:blipFill>
        <p:spPr>
          <a:xfrm>
            <a:off x="6158520" y="1839960"/>
            <a:ext cx="6033240" cy="3375360"/>
          </a:xfrm>
          <a:prstGeom prst="rect">
            <a:avLst/>
          </a:prstGeom>
          <a:ln>
            <a:noFill/>
          </a:ln>
        </p:spPr>
      </p:pic>
      <p:sp>
        <p:nvSpPr>
          <p:cNvPr id="226" name="CustomShape 2"/>
          <p:cNvSpPr/>
          <p:nvPr/>
        </p:nvSpPr>
        <p:spPr>
          <a:xfrm>
            <a:off x="5246640" y="3322080"/>
            <a:ext cx="617760" cy="4118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d7d31"/>
          </a:solidFill>
          <a:ln w="12600">
            <a:solidFill>
              <a:srgbClr val="43729d"/>
            </a:solidFill>
            <a:miter/>
          </a:ln>
        </p:spPr>
      </p:sp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lang="fr-FR" sz="4400">
                <a:solidFill>
                  <a:srgbClr val="000000"/>
                </a:solidFill>
                <a:latin typeface="Calibri Light"/>
              </a:rPr>
              <a:t>8</a:t>
            </a:r>
            <a:endParaRPr/>
          </a:p>
        </p:txBody>
      </p:sp>
      <p:pic>
        <p:nvPicPr>
          <p:cNvPr id="228" name="Image 3" descr=""/>
          <p:cNvPicPr/>
          <p:nvPr/>
        </p:nvPicPr>
        <p:blipFill>
          <a:blip r:embed="rId1"/>
          <a:srcRect l="72913" t="536848" r="1262664" b="614843"/>
          <a:stretch>
            <a:fillRect/>
          </a:stretch>
        </p:blipFill>
        <p:spPr>
          <a:xfrm>
            <a:off x="2766240" y="391320"/>
            <a:ext cx="8177760" cy="51526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lang="fr-FR" sz="4400">
                <a:solidFill>
                  <a:srgbClr val="000000"/>
                </a:solidFill>
                <a:latin typeface="Calibri Light"/>
              </a:rPr>
              <a:t>9</a:t>
            </a:r>
            <a:endParaRPr/>
          </a:p>
        </p:txBody>
      </p:sp>
      <p:pic>
        <p:nvPicPr>
          <p:cNvPr id="230" name="Espace réservé du contenu 5" descr=""/>
          <p:cNvPicPr/>
          <p:nvPr/>
        </p:nvPicPr>
        <p:blipFill>
          <a:blip r:embed="rId1"/>
          <a:srcRect l="77379" t="548958" r="1001537" b="591406"/>
          <a:stretch>
            <a:fillRect/>
          </a:stretch>
        </p:blipFill>
        <p:spPr>
          <a:xfrm>
            <a:off x="2592000" y="3590280"/>
            <a:ext cx="5059080" cy="2745720"/>
          </a:xfrm>
          <a:prstGeom prst="rect">
            <a:avLst/>
          </a:prstGeom>
          <a:ln>
            <a:noFill/>
          </a:ln>
        </p:spPr>
      </p:pic>
      <p:pic>
        <p:nvPicPr>
          <p:cNvPr id="231" name="Image 4" descr=""/>
          <p:cNvPicPr/>
          <p:nvPr/>
        </p:nvPicPr>
        <p:blipFill>
          <a:blip r:embed="rId2"/>
          <a:srcRect l="70863" t="537109" r="1183455" b="663541"/>
          <a:stretch>
            <a:fillRect/>
          </a:stretch>
        </p:blipFill>
        <p:spPr>
          <a:xfrm>
            <a:off x="2546280" y="0"/>
            <a:ext cx="5356080" cy="3111840"/>
          </a:xfrm>
          <a:prstGeom prst="rect">
            <a:avLst/>
          </a:prstGeom>
          <a:ln>
            <a:noFill/>
          </a:ln>
        </p:spPr>
      </p:pic>
      <p:sp>
        <p:nvSpPr>
          <p:cNvPr id="232" name="CustomShape 2"/>
          <p:cNvSpPr/>
          <p:nvPr/>
        </p:nvSpPr>
        <p:spPr>
          <a:xfrm>
            <a:off x="4737960" y="3339000"/>
            <a:ext cx="470160" cy="5457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ed7d31"/>
          </a:solidFill>
          <a:ln w="12600">
            <a:solidFill>
              <a:srgbClr val="43729d"/>
            </a:solidFill>
            <a:miter/>
          </a:ln>
        </p:spPr>
      </p:sp>
    </p:spTree>
  </p:cSld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TextShape 1"/>
          <p:cNvSpPr txBox="1"/>
          <p:nvPr/>
        </p:nvSpPr>
        <p:spPr>
          <a:xfrm>
            <a:off x="834120" y="0"/>
            <a:ext cx="10515240" cy="132516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lang="fr-FR" sz="4400">
                <a:solidFill>
                  <a:srgbClr val="000000"/>
                </a:solidFill>
                <a:latin typeface="Calibri Light"/>
              </a:rPr>
              <a:t>10</a:t>
            </a:r>
            <a:endParaRPr/>
          </a:p>
        </p:txBody>
      </p:sp>
      <p:pic>
        <p:nvPicPr>
          <p:cNvPr id="234" name="Image 3" descr=""/>
          <p:cNvPicPr/>
          <p:nvPr/>
        </p:nvPicPr>
        <p:blipFill>
          <a:blip r:embed="rId1"/>
          <a:srcRect l="72913" t="541927" r="1186310" b="660156"/>
          <a:stretch>
            <a:fillRect/>
          </a:stretch>
        </p:blipFill>
        <p:spPr>
          <a:xfrm>
            <a:off x="306720" y="609840"/>
            <a:ext cx="4517280" cy="2630160"/>
          </a:xfrm>
          <a:prstGeom prst="rect">
            <a:avLst/>
          </a:prstGeom>
          <a:ln>
            <a:noFill/>
          </a:ln>
        </p:spPr>
      </p:pic>
      <p:pic>
        <p:nvPicPr>
          <p:cNvPr id="235" name="Image 4" descr=""/>
          <p:cNvPicPr/>
          <p:nvPr/>
        </p:nvPicPr>
        <p:blipFill>
          <a:blip r:embed="rId2"/>
          <a:srcRect l="241654" t="547005" r="1000585" b="698828"/>
          <a:stretch>
            <a:fillRect/>
          </a:stretch>
        </p:blipFill>
        <p:spPr>
          <a:xfrm>
            <a:off x="6380280" y="527400"/>
            <a:ext cx="4707720" cy="2640600"/>
          </a:xfrm>
          <a:prstGeom prst="rect">
            <a:avLst/>
          </a:prstGeom>
          <a:ln>
            <a:noFill/>
          </a:ln>
        </p:spPr>
      </p:pic>
      <p:sp>
        <p:nvSpPr>
          <p:cNvPr id="236" name="CustomShape 2"/>
          <p:cNvSpPr/>
          <p:nvPr/>
        </p:nvSpPr>
        <p:spPr>
          <a:xfrm rot="2225400">
            <a:off x="7715160" y="3773160"/>
            <a:ext cx="470160" cy="117252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ed7d31"/>
          </a:solidFill>
          <a:ln w="12600">
            <a:solidFill>
              <a:srgbClr val="43729d"/>
            </a:solidFill>
            <a:miter/>
          </a:ln>
        </p:spPr>
      </p:sp>
      <p:pic>
        <p:nvPicPr>
          <p:cNvPr id="237" name="Image 6" descr=""/>
          <p:cNvPicPr/>
          <p:nvPr/>
        </p:nvPicPr>
        <p:blipFill>
          <a:blip r:embed="rId3"/>
          <a:srcRect l="72913" t="547005" r="1290922" b="650130"/>
          <a:stretch>
            <a:fillRect/>
          </a:stretch>
        </p:blipFill>
        <p:spPr>
          <a:xfrm>
            <a:off x="3136320" y="3778200"/>
            <a:ext cx="4207680" cy="2629800"/>
          </a:xfrm>
          <a:prstGeom prst="rect">
            <a:avLst/>
          </a:prstGeom>
          <a:ln>
            <a:noFill/>
          </a:ln>
        </p:spPr>
      </p:pic>
      <p:sp>
        <p:nvSpPr>
          <p:cNvPr id="238" name="CustomShape 3"/>
          <p:cNvSpPr/>
          <p:nvPr/>
        </p:nvSpPr>
        <p:spPr>
          <a:xfrm>
            <a:off x="5046840" y="2279880"/>
            <a:ext cx="617760" cy="4118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d7d31"/>
          </a:solidFill>
          <a:ln w="12600">
            <a:solidFill>
              <a:srgbClr val="43729d"/>
            </a:solidFill>
            <a:miter/>
          </a:ln>
        </p:spPr>
      </p:sp>
    </p:spTree>
  </p:cSld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lang="fr-FR" sz="4400">
                <a:solidFill>
                  <a:srgbClr val="000000"/>
                </a:solidFill>
                <a:latin typeface="Calibri Light"/>
              </a:rPr>
              <a:t>14</a:t>
            </a:r>
            <a:endParaRPr/>
          </a:p>
        </p:txBody>
      </p:sp>
      <p:pic>
        <p:nvPicPr>
          <p:cNvPr id="240" name="Image 3" descr=""/>
          <p:cNvPicPr/>
          <p:nvPr/>
        </p:nvPicPr>
        <p:blipFill>
          <a:blip r:embed="rId1"/>
          <a:srcRect l="480746" t="588802" r="1445607" b="512630"/>
          <a:stretch>
            <a:fillRect/>
          </a:stretch>
        </p:blipFill>
        <p:spPr>
          <a:xfrm>
            <a:off x="7912440" y="4217040"/>
            <a:ext cx="2116440" cy="2244600"/>
          </a:xfrm>
          <a:prstGeom prst="rect">
            <a:avLst/>
          </a:prstGeom>
          <a:ln>
            <a:noFill/>
          </a:ln>
        </p:spPr>
      </p:pic>
      <p:pic>
        <p:nvPicPr>
          <p:cNvPr id="241" name="Image 4" descr=""/>
          <p:cNvPicPr/>
          <p:nvPr/>
        </p:nvPicPr>
        <p:blipFill>
          <a:blip r:embed="rId2"/>
          <a:srcRect l="644216" t="637369" r="1228696" b="775781"/>
          <a:stretch>
            <a:fillRect/>
          </a:stretch>
        </p:blipFill>
        <p:spPr>
          <a:xfrm>
            <a:off x="3873240" y="1825560"/>
            <a:ext cx="2730960" cy="2252520"/>
          </a:xfrm>
          <a:prstGeom prst="rect">
            <a:avLst/>
          </a:prstGeom>
          <a:ln>
            <a:noFill/>
          </a:ln>
        </p:spPr>
      </p:pic>
      <p:pic>
        <p:nvPicPr>
          <p:cNvPr id="242" name="Image 6" descr=""/>
          <p:cNvPicPr/>
          <p:nvPr/>
        </p:nvPicPr>
        <p:blipFill>
          <a:blip r:embed="rId3"/>
          <a:srcRect l="644216" t="637369" r="1228696" b="775781"/>
          <a:stretch>
            <a:fillRect/>
          </a:stretch>
        </p:blipFill>
        <p:spPr>
          <a:xfrm>
            <a:off x="3919680" y="4247640"/>
            <a:ext cx="2684520" cy="2214000"/>
          </a:xfrm>
          <a:prstGeom prst="rect">
            <a:avLst/>
          </a:prstGeom>
          <a:ln>
            <a:noFill/>
          </a:ln>
        </p:spPr>
      </p:pic>
      <p:pic>
        <p:nvPicPr>
          <p:cNvPr id="243" name="Image 7" descr=""/>
          <p:cNvPicPr/>
          <p:nvPr/>
        </p:nvPicPr>
        <p:blipFill>
          <a:blip r:embed="rId4"/>
          <a:srcRect l="211493" t="612369" r="-1389434" b="775911"/>
          <a:stretch>
            <a:fillRect/>
          </a:stretch>
        </p:blipFill>
        <p:spPr>
          <a:xfrm>
            <a:off x="7912440" y="1825560"/>
            <a:ext cx="2133360" cy="1977480"/>
          </a:xfrm>
          <a:prstGeom prst="rect">
            <a:avLst/>
          </a:prstGeom>
          <a:ln>
            <a:noFill/>
          </a:ln>
        </p:spPr>
      </p:pic>
      <p:sp>
        <p:nvSpPr>
          <p:cNvPr id="244" name="CustomShape 2"/>
          <p:cNvSpPr/>
          <p:nvPr/>
        </p:nvSpPr>
        <p:spPr>
          <a:xfrm>
            <a:off x="6993360" y="2814480"/>
            <a:ext cx="689760" cy="3920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d7d31"/>
          </a:solidFill>
          <a:ln w="12600">
            <a:solidFill>
              <a:srgbClr val="43729d"/>
            </a:solidFill>
            <a:miter/>
          </a:ln>
        </p:spPr>
      </p:sp>
      <p:pic>
        <p:nvPicPr>
          <p:cNvPr id="245" name="Image 11" descr=""/>
          <p:cNvPicPr/>
          <p:nvPr/>
        </p:nvPicPr>
        <p:blipFill>
          <a:blip r:embed="rId5"/>
          <a:srcRect l="729648" t="881250" r="-1514470" b="1075390"/>
          <a:stretch>
            <a:fillRect/>
          </a:stretch>
        </p:blipFill>
        <p:spPr>
          <a:xfrm>
            <a:off x="52200" y="2900880"/>
            <a:ext cx="2266200" cy="2305080"/>
          </a:xfrm>
          <a:prstGeom prst="rect">
            <a:avLst/>
          </a:prstGeom>
          <a:ln>
            <a:noFill/>
          </a:ln>
        </p:spPr>
      </p:pic>
      <p:sp>
        <p:nvSpPr>
          <p:cNvPr id="246" name="CustomShape 3"/>
          <p:cNvSpPr/>
          <p:nvPr/>
        </p:nvSpPr>
        <p:spPr>
          <a:xfrm rot="19621800">
            <a:off x="2666160" y="3253320"/>
            <a:ext cx="860760" cy="4028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d7d31"/>
          </a:solidFill>
          <a:ln w="12600">
            <a:solidFill>
              <a:srgbClr val="43729d"/>
            </a:solidFill>
            <a:miter/>
          </a:ln>
        </p:spPr>
      </p:sp>
      <p:sp>
        <p:nvSpPr>
          <p:cNvPr id="247" name="CustomShape 4"/>
          <p:cNvSpPr/>
          <p:nvPr/>
        </p:nvSpPr>
        <p:spPr>
          <a:xfrm rot="1664400">
            <a:off x="2493720" y="4576320"/>
            <a:ext cx="952920" cy="4190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d7d31"/>
          </a:solidFill>
          <a:ln w="12600">
            <a:solidFill>
              <a:srgbClr val="43729d"/>
            </a:solidFill>
            <a:miter/>
          </a:ln>
        </p:spPr>
      </p:sp>
      <p:sp>
        <p:nvSpPr>
          <p:cNvPr id="248" name="CustomShape 5"/>
          <p:cNvSpPr/>
          <p:nvPr/>
        </p:nvSpPr>
        <p:spPr>
          <a:xfrm>
            <a:off x="6993360" y="5009760"/>
            <a:ext cx="689760" cy="3920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d7d31"/>
          </a:solidFill>
          <a:ln w="12600">
            <a:solidFill>
              <a:srgbClr val="43729d"/>
            </a:solidFill>
            <a:miter/>
          </a:ln>
        </p:spPr>
      </p:sp>
    </p:spTree>
  </p:cSld>
  <p:timing>
    <p:tnLst>
      <p:par>
        <p:cTn id="27" dur="indefinite" restart="never" nodeType="tmRoot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lang="fr-FR" sz="4400">
                <a:solidFill>
                  <a:srgbClr val="000000"/>
                </a:solidFill>
                <a:latin typeface="Calibri Light"/>
              </a:rPr>
              <a:t>16</a:t>
            </a:r>
            <a:endParaRPr/>
          </a:p>
        </p:txBody>
      </p:sp>
      <p:pic>
        <p:nvPicPr>
          <p:cNvPr id="250" name="Image 3" descr=""/>
          <p:cNvPicPr/>
          <p:nvPr/>
        </p:nvPicPr>
        <p:blipFill>
          <a:blip r:embed="rId1"/>
          <a:srcRect l="321815" t="567057" r="1313543" b="1454947"/>
          <a:stretch>
            <a:fillRect/>
          </a:stretch>
        </p:blipFill>
        <p:spPr>
          <a:xfrm>
            <a:off x="6606720" y="1833480"/>
            <a:ext cx="5352840" cy="2056680"/>
          </a:xfrm>
          <a:prstGeom prst="rect">
            <a:avLst/>
          </a:prstGeom>
          <a:ln>
            <a:noFill/>
          </a:ln>
        </p:spPr>
      </p:pic>
      <p:pic>
        <p:nvPicPr>
          <p:cNvPr id="251" name="Image 4" descr=""/>
          <p:cNvPicPr/>
          <p:nvPr/>
        </p:nvPicPr>
        <p:blipFill>
          <a:blip r:embed="rId2"/>
          <a:srcRect l="330307" t="572135" r="1344655" b="1233593"/>
          <a:stretch>
            <a:fillRect/>
          </a:stretch>
        </p:blipFill>
        <p:spPr>
          <a:xfrm>
            <a:off x="861120" y="1845000"/>
            <a:ext cx="3926520" cy="1963080"/>
          </a:xfrm>
          <a:prstGeom prst="rect">
            <a:avLst/>
          </a:prstGeom>
          <a:ln>
            <a:noFill/>
          </a:ln>
        </p:spPr>
      </p:pic>
      <p:sp>
        <p:nvSpPr>
          <p:cNvPr id="252" name="CustomShape 2"/>
          <p:cNvSpPr/>
          <p:nvPr/>
        </p:nvSpPr>
        <p:spPr>
          <a:xfrm>
            <a:off x="5405760" y="2854080"/>
            <a:ext cx="689760" cy="3920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d7d31"/>
          </a:solidFill>
          <a:ln w="12600">
            <a:solidFill>
              <a:srgbClr val="43729d"/>
            </a:solidFill>
            <a:miter/>
          </a:ln>
        </p:spPr>
      </p:sp>
      <p:pic>
        <p:nvPicPr>
          <p:cNvPr id="253" name="Image 6" descr=""/>
          <p:cNvPicPr/>
          <p:nvPr/>
        </p:nvPicPr>
        <p:blipFill>
          <a:blip r:embed="rId3"/>
          <a:srcRect l="312664" t="577213" r="1345314" b="1553776"/>
          <a:stretch>
            <a:fillRect/>
          </a:stretch>
        </p:blipFill>
        <p:spPr>
          <a:xfrm>
            <a:off x="2392920" y="4410000"/>
            <a:ext cx="5363280" cy="1825560"/>
          </a:xfrm>
          <a:prstGeom prst="rect">
            <a:avLst/>
          </a:prstGeom>
          <a:ln>
            <a:noFill/>
          </a:ln>
        </p:spPr>
      </p:pic>
      <p:sp>
        <p:nvSpPr>
          <p:cNvPr id="254" name="CustomShape 3"/>
          <p:cNvSpPr/>
          <p:nvPr/>
        </p:nvSpPr>
        <p:spPr>
          <a:xfrm rot="2668800">
            <a:off x="8100000" y="4004640"/>
            <a:ext cx="470160" cy="117252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ed7d31"/>
          </a:solidFill>
          <a:ln w="12600">
            <a:solidFill>
              <a:srgbClr val="43729d"/>
            </a:solidFill>
            <a:miter/>
          </a:ln>
        </p:spPr>
      </p:sp>
    </p:spTree>
  </p:cSld>
  <p:timing>
    <p:tnLst>
      <p:par>
        <p:cTn id="29" dur="indefinite" restart="never" nodeType="tmRoot">
          <p:childTnLst>
            <p:seq>
              <p:cTn id="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lang="fr-FR" sz="4400">
                <a:solidFill>
                  <a:srgbClr val="000000"/>
                </a:solidFill>
                <a:latin typeface="Calibri Light"/>
              </a:rPr>
              <a:t>17</a:t>
            </a:r>
            <a:endParaRPr/>
          </a:p>
        </p:txBody>
      </p:sp>
      <p:pic>
        <p:nvPicPr>
          <p:cNvPr id="256" name="Image 3" descr=""/>
          <p:cNvPicPr/>
          <p:nvPr/>
        </p:nvPicPr>
        <p:blipFill>
          <a:blip r:embed="rId1"/>
          <a:srcRect l="76793" t="567708" r="1233308" b="518750"/>
          <a:stretch>
            <a:fillRect/>
          </a:stretch>
        </p:blipFill>
        <p:spPr>
          <a:xfrm>
            <a:off x="194400" y="1810080"/>
            <a:ext cx="6093000" cy="3920760"/>
          </a:xfrm>
          <a:prstGeom prst="rect">
            <a:avLst/>
          </a:prstGeom>
          <a:ln>
            <a:noFill/>
          </a:ln>
        </p:spPr>
      </p:pic>
      <p:pic>
        <p:nvPicPr>
          <p:cNvPr id="257" name="Image 4" descr=""/>
          <p:cNvPicPr/>
          <p:nvPr/>
        </p:nvPicPr>
        <p:blipFill>
          <a:blip r:embed="rId2"/>
          <a:srcRect l="319326" t="569531" r="1384187" b="521875"/>
          <a:stretch>
            <a:fillRect/>
          </a:stretch>
        </p:blipFill>
        <p:spPr>
          <a:xfrm>
            <a:off x="7509960" y="1810080"/>
            <a:ext cx="4556160" cy="3920760"/>
          </a:xfrm>
          <a:prstGeom prst="rect">
            <a:avLst/>
          </a:prstGeom>
          <a:ln>
            <a:noFill/>
          </a:ln>
        </p:spPr>
      </p:pic>
      <p:sp>
        <p:nvSpPr>
          <p:cNvPr id="258" name="CustomShape 2"/>
          <p:cNvSpPr/>
          <p:nvPr/>
        </p:nvSpPr>
        <p:spPr>
          <a:xfrm>
            <a:off x="6553800" y="3574440"/>
            <a:ext cx="689760" cy="3920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d7d31"/>
          </a:solidFill>
          <a:ln w="12600">
            <a:solidFill>
              <a:srgbClr val="43729d"/>
            </a:solidFill>
            <a:miter/>
          </a:ln>
        </p:spPr>
      </p:sp>
    </p:spTree>
  </p:cSld>
  <p:timing>
    <p:tnLst>
      <p:par>
        <p:cTn id="31" dur="indefinite" restart="never" nodeType="tmRoot">
          <p:childTnLst>
            <p:seq>
              <p:cTn id="3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lang="fr-FR" sz="4400">
                <a:solidFill>
                  <a:srgbClr val="000000"/>
                </a:solidFill>
                <a:latin typeface="Calibri Light"/>
              </a:rPr>
              <a:t>18</a:t>
            </a:r>
            <a:endParaRPr/>
          </a:p>
        </p:txBody>
      </p:sp>
      <p:pic>
        <p:nvPicPr>
          <p:cNvPr id="260" name="Image 4" descr=""/>
          <p:cNvPicPr/>
          <p:nvPr/>
        </p:nvPicPr>
        <p:blipFill>
          <a:blip r:embed="rId1"/>
          <a:srcRect l="72913" t="572135" r="993997" b="527083"/>
          <a:stretch>
            <a:fillRect/>
          </a:stretch>
        </p:blipFill>
        <p:spPr>
          <a:xfrm>
            <a:off x="260640" y="1825560"/>
            <a:ext cx="6141240" cy="3390120"/>
          </a:xfrm>
          <a:prstGeom prst="rect">
            <a:avLst/>
          </a:prstGeom>
          <a:ln>
            <a:noFill/>
          </a:ln>
        </p:spPr>
      </p:pic>
      <p:pic>
        <p:nvPicPr>
          <p:cNvPr id="261" name="Image 5" descr=""/>
          <p:cNvPicPr/>
          <p:nvPr/>
        </p:nvPicPr>
        <p:blipFill>
          <a:blip r:embed="rId2"/>
          <a:srcRect l="401024" t="637500" r="1336163" b="514322"/>
          <a:stretch>
            <a:fillRect/>
          </a:stretch>
        </p:blipFill>
        <p:spPr>
          <a:xfrm>
            <a:off x="7490160" y="1825560"/>
            <a:ext cx="3863160" cy="3307320"/>
          </a:xfrm>
          <a:prstGeom prst="rect">
            <a:avLst/>
          </a:prstGeom>
          <a:ln>
            <a:noFill/>
          </a:ln>
        </p:spPr>
      </p:pic>
      <p:sp>
        <p:nvSpPr>
          <p:cNvPr id="262" name="CustomShape 2"/>
          <p:cNvSpPr/>
          <p:nvPr/>
        </p:nvSpPr>
        <p:spPr>
          <a:xfrm>
            <a:off x="6600960" y="3520800"/>
            <a:ext cx="689760" cy="3920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d7d31"/>
          </a:solidFill>
          <a:ln w="12600">
            <a:solidFill>
              <a:srgbClr val="43729d"/>
            </a:solidFill>
            <a:miter/>
          </a:ln>
        </p:spPr>
      </p:sp>
    </p:spTree>
  </p:cSld>
  <p:timing>
    <p:tnLst>
      <p:par>
        <p:cTn id="33" dur="indefinite" restart="never" nodeType="tmRoot">
          <p:childTnLst>
            <p:seq>
              <p:cTn id="3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lang="fr-FR" sz="4400">
                <a:solidFill>
                  <a:srgbClr val="000000"/>
                </a:solidFill>
                <a:latin typeface="Calibri Light"/>
              </a:rPr>
              <a:t>19</a:t>
            </a:r>
            <a:endParaRPr/>
          </a:p>
        </p:txBody>
      </p:sp>
      <p:pic>
        <p:nvPicPr>
          <p:cNvPr id="264" name="Image 3" descr=""/>
          <p:cNvPicPr/>
          <p:nvPr/>
        </p:nvPicPr>
        <p:blipFill>
          <a:blip r:embed="rId1"/>
          <a:srcRect l="75768" t="577213" r="1183455" b="514322"/>
          <a:stretch>
            <a:fillRect/>
          </a:stretch>
        </p:blipFill>
        <p:spPr>
          <a:xfrm>
            <a:off x="154440" y="1931400"/>
            <a:ext cx="4996800" cy="3103920"/>
          </a:xfrm>
          <a:prstGeom prst="rect">
            <a:avLst/>
          </a:prstGeom>
          <a:ln>
            <a:noFill/>
          </a:ln>
        </p:spPr>
      </p:pic>
      <p:pic>
        <p:nvPicPr>
          <p:cNvPr id="265" name="Image 4" descr=""/>
          <p:cNvPicPr/>
          <p:nvPr/>
        </p:nvPicPr>
        <p:blipFill>
          <a:blip r:embed="rId2"/>
          <a:srcRect l="75768" t="567057" r="996778" b="514322"/>
          <a:stretch>
            <a:fillRect/>
          </a:stretch>
        </p:blipFill>
        <p:spPr>
          <a:xfrm>
            <a:off x="7056000" y="2232000"/>
            <a:ext cx="4534920" cy="2536920"/>
          </a:xfrm>
          <a:prstGeom prst="rect">
            <a:avLst/>
          </a:prstGeom>
          <a:ln>
            <a:noFill/>
          </a:ln>
        </p:spPr>
      </p:pic>
      <p:sp>
        <p:nvSpPr>
          <p:cNvPr id="266" name="CustomShape 2"/>
          <p:cNvSpPr/>
          <p:nvPr/>
        </p:nvSpPr>
        <p:spPr>
          <a:xfrm>
            <a:off x="5503680" y="3080520"/>
            <a:ext cx="1264320" cy="59148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d7d31"/>
          </a:solidFill>
          <a:ln w="12600">
            <a:solidFill>
              <a:srgbClr val="43729d"/>
            </a:solidFill>
            <a:miter/>
          </a:ln>
        </p:spPr>
      </p:sp>
    </p:spTree>
  </p:cSld>
  <p:timing>
    <p:tnLst>
      <p:par>
        <p:cTn id="35" dur="indefinite" restart="never" nodeType="tmRoot">
          <p:childTnLst>
            <p:seq>
              <p:cTn id="3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>
                <a:solidFill>
                  <a:srgbClr val="000000"/>
                </a:solidFill>
                <a:latin typeface="Calibri Light"/>
              </a:rPr>
              <a:t>Zutaten</a:t>
            </a:r>
            <a:endParaRPr/>
          </a:p>
        </p:txBody>
      </p:sp>
      <p:sp>
        <p:nvSpPr>
          <p:cNvPr id="163" name="TextShape 2"/>
          <p:cNvSpPr txBox="1"/>
          <p:nvPr/>
        </p:nvSpPr>
        <p:spPr>
          <a:xfrm>
            <a:off x="838080" y="1825560"/>
            <a:ext cx="5171400" cy="4350960"/>
          </a:xfrm>
          <a:prstGeom prst="rect">
            <a:avLst/>
          </a:prstGeom>
        </p:spPr>
        <p:txBody>
          <a:bodyPr/>
          <a:p>
            <a:pPr>
              <a:lnSpc>
                <a:spcPct val="90000"/>
              </a:lnSpc>
              <a:buFont typeface="Arial"/>
              <a:buChar char="•"/>
            </a:pPr>
            <a:r>
              <a:rPr b="1" lang="fr-FR" sz="2800">
                <a:solidFill>
                  <a:srgbClr val="000000"/>
                </a:solidFill>
                <a:latin typeface="Calibri"/>
              </a:rPr>
              <a:t>Für den Teig</a:t>
            </a:r>
            <a:r>
              <a:rPr lang="fr-FR" sz="2800">
                <a:solidFill>
                  <a:srgbClr val="000000"/>
                </a:solidFill>
                <a:latin typeface="Calibri"/>
              </a:rPr>
              <a:t>: </a:t>
            </a:r>
            <a:endParaRPr/>
          </a:p>
          <a:p>
            <a:pPr>
              <a:lnSpc>
                <a:spcPct val="100000"/>
              </a:lnSpc>
              <a:buFont typeface="Arial"/>
              <a:buChar char="-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350 g 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Arial"/>
              <a:buChar char="-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150 g 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Arial"/>
              <a:buChar char="-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1 </a:t>
            </a:r>
            <a:endParaRPr/>
          </a:p>
          <a:p>
            <a:pPr>
              <a:lnSpc>
                <a:spcPct val="100000"/>
              </a:lnSpc>
              <a:buFont typeface="Arial"/>
              <a:buChar char="-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250 g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Arial"/>
              <a:buChar char="-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125 g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Arial"/>
              <a:buChar char="-"/>
            </a:pPr>
            <a:r>
              <a:rPr lang="fr-FR" sz="2800">
                <a:solidFill>
                  <a:srgbClr val="000000"/>
                </a:solidFill>
                <a:latin typeface="Calibri"/>
              </a:rPr>
              <a:t>125 g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64" name="TextShape 3"/>
          <p:cNvSpPr txBox="1"/>
          <p:nvPr/>
        </p:nvSpPr>
        <p:spPr>
          <a:xfrm>
            <a:off x="6164640" y="1572120"/>
            <a:ext cx="5766120" cy="504756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  <a:buFont typeface="Arial"/>
              <a:buChar char="-"/>
            </a:pPr>
            <a:r>
              <a:rPr lang="fr-FR" sz="1200">
                <a:solidFill>
                  <a:srgbClr val="8b8b8b"/>
                </a:solidFill>
                <a:latin typeface="Calibri"/>
              </a:rPr>
              <a:t>1 TL 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Arial"/>
              <a:buChar char="-"/>
            </a:pPr>
            <a:r>
              <a:rPr lang="fr-FR" sz="1200">
                <a:solidFill>
                  <a:srgbClr val="8b8b8b"/>
                </a:solidFill>
                <a:latin typeface="Calibri"/>
              </a:rPr>
              <a:t>1 TL </a:t>
            </a:r>
            <a:endParaRPr/>
          </a:p>
          <a:p>
            <a:pPr>
              <a:lnSpc>
                <a:spcPct val="100000"/>
              </a:lnSpc>
              <a:buFont typeface="Arial"/>
              <a:buChar char="-"/>
            </a:pPr>
            <a:r>
              <a:rPr lang="fr-FR" sz="1200">
                <a:solidFill>
                  <a:srgbClr val="8b8b8b"/>
                </a:solidFill>
                <a:latin typeface="Calibri"/>
              </a:rPr>
              <a:t>1 TL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b="1" lang="fr-FR" sz="1200">
                <a:solidFill>
                  <a:srgbClr val="8b8b8b"/>
                </a:solidFill>
                <a:latin typeface="Calibri"/>
              </a:rPr>
              <a:t>Für den Belag</a:t>
            </a:r>
            <a:r>
              <a:rPr lang="fr-FR" sz="1200">
                <a:solidFill>
                  <a:srgbClr val="8b8b8b"/>
                </a:solidFill>
                <a:latin typeface="Calibri"/>
              </a:rPr>
              <a:t>: 300 g Marmelade (Johannisbeer- oder Himbeer-)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b="1" lang="fr-FR" sz="1200">
                <a:solidFill>
                  <a:srgbClr val="8b8b8b"/>
                </a:solidFill>
                <a:latin typeface="Calibri"/>
              </a:rPr>
              <a:t>Für die Glasur</a:t>
            </a:r>
            <a:r>
              <a:rPr lang="fr-FR" sz="1200">
                <a:solidFill>
                  <a:srgbClr val="8b8b8b"/>
                </a:solidFill>
                <a:latin typeface="Calibri"/>
              </a:rPr>
              <a:t>:</a:t>
            </a:r>
            <a:endParaRPr/>
          </a:p>
          <a:p>
            <a:pPr>
              <a:lnSpc>
                <a:spcPct val="100000"/>
              </a:lnSpc>
            </a:pPr>
            <a:r>
              <a:rPr lang="fr-FR" sz="1200">
                <a:solidFill>
                  <a:srgbClr val="8b8b8b"/>
                </a:solidFill>
                <a:latin typeface="Calibri"/>
              </a:rPr>
              <a:t>- 1 Eigelb</a:t>
            </a:r>
            <a:endParaRPr/>
          </a:p>
          <a:p>
            <a:pPr>
              <a:lnSpc>
                <a:spcPct val="100000"/>
              </a:lnSpc>
            </a:pPr>
            <a:r>
              <a:rPr lang="fr-FR" sz="1200">
                <a:solidFill>
                  <a:srgbClr val="8b8b8b"/>
                </a:solidFill>
                <a:latin typeface="Calibri"/>
              </a:rPr>
              <a:t> </a:t>
            </a:r>
            <a:r>
              <a:rPr lang="fr-FR" sz="1200">
                <a:solidFill>
                  <a:srgbClr val="8b8b8b"/>
                </a:solidFill>
                <a:latin typeface="Calibri"/>
              </a:rPr>
              <a:t>- 1 EL Sahne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165" name="Picture 3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2137320" y="2184480"/>
            <a:ext cx="801720" cy="563760"/>
          </a:xfrm>
          <a:prstGeom prst="rect">
            <a:avLst/>
          </a:prstGeom>
          <a:ln>
            <a:noFill/>
          </a:ln>
        </p:spPr>
      </p:pic>
      <p:pic>
        <p:nvPicPr>
          <p:cNvPr id="166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23640" y="2790360"/>
            <a:ext cx="735120" cy="489960"/>
          </a:xfrm>
          <a:prstGeom prst="rect">
            <a:avLst/>
          </a:prstGeom>
          <a:ln>
            <a:noFill/>
          </a:ln>
        </p:spPr>
      </p:pic>
      <p:pic>
        <p:nvPicPr>
          <p:cNvPr id="167" name="Imag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1477080" y="3505680"/>
            <a:ext cx="659880" cy="466920"/>
          </a:xfrm>
          <a:prstGeom prst="rect">
            <a:avLst/>
          </a:prstGeom>
          <a:ln>
            <a:noFill/>
          </a:ln>
        </p:spPr>
      </p:pic>
      <p:pic>
        <p:nvPicPr>
          <p:cNvPr id="168" name="Picture 13" descr=""/>
          <p:cNvPicPr/>
          <p:nvPr/>
        </p:nvPicPr>
        <p:blipFill>
          <a:blip r:embed="rId4"/>
          <a:stretch>
            <a:fillRect/>
          </a:stretch>
        </p:blipFill>
        <p:spPr>
          <a:xfrm>
            <a:off x="2040840" y="4046760"/>
            <a:ext cx="818280" cy="544680"/>
          </a:xfrm>
          <a:prstGeom prst="rect">
            <a:avLst/>
          </a:prstGeom>
          <a:ln>
            <a:noFill/>
          </a:ln>
        </p:spPr>
      </p:pic>
      <p:pic>
        <p:nvPicPr>
          <p:cNvPr id="169" name="Picture 21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7206480" y="1565640"/>
            <a:ext cx="675360" cy="675360"/>
          </a:xfrm>
          <a:prstGeom prst="rect">
            <a:avLst/>
          </a:prstGeom>
          <a:ln>
            <a:noFill/>
          </a:ln>
        </p:spPr>
      </p:pic>
      <p:pic>
        <p:nvPicPr>
          <p:cNvPr id="170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7231680" y="3031560"/>
            <a:ext cx="1014480" cy="759960"/>
          </a:xfrm>
          <a:prstGeom prst="rect">
            <a:avLst/>
          </a:prstGeom>
          <a:ln>
            <a:noFill/>
          </a:ln>
        </p:spPr>
      </p:pic>
      <p:pic>
        <p:nvPicPr>
          <p:cNvPr id="171" name="Picture 2" descr=""/>
          <p:cNvPicPr/>
          <p:nvPr/>
        </p:nvPicPr>
        <p:blipFill>
          <a:blip r:embed="rId7"/>
          <a:srcRect l="20877" t="0" r="19655" b="0"/>
          <a:stretch>
            <a:fillRect/>
          </a:stretch>
        </p:blipFill>
        <p:spPr>
          <a:xfrm>
            <a:off x="1958040" y="4783680"/>
            <a:ext cx="770760" cy="864720"/>
          </a:xfrm>
          <a:prstGeom prst="rect">
            <a:avLst/>
          </a:prstGeom>
          <a:ln>
            <a:noFill/>
          </a:ln>
        </p:spPr>
      </p:pic>
      <p:pic>
        <p:nvPicPr>
          <p:cNvPr id="172" name="Picture 4" descr=""/>
          <p:cNvPicPr/>
          <p:nvPr/>
        </p:nvPicPr>
        <p:blipFill>
          <a:blip r:embed="rId8"/>
          <a:srcRect l="12621" t="22307" r="11282" b="22478"/>
          <a:stretch>
            <a:fillRect/>
          </a:stretch>
        </p:blipFill>
        <p:spPr>
          <a:xfrm>
            <a:off x="1978560" y="5769720"/>
            <a:ext cx="960120" cy="698040"/>
          </a:xfrm>
          <a:prstGeom prst="rect">
            <a:avLst/>
          </a:prstGeom>
          <a:ln>
            <a:noFill/>
          </a:ln>
        </p:spPr>
      </p:pic>
      <p:pic>
        <p:nvPicPr>
          <p:cNvPr id="173" name="Picture 6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7164720" y="2283480"/>
            <a:ext cx="1028520" cy="6854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TextShape 1"/>
          <p:cNvSpPr txBox="1"/>
          <p:nvPr/>
        </p:nvSpPr>
        <p:spPr>
          <a:xfrm>
            <a:off x="839880" y="365040"/>
            <a:ext cx="10515240" cy="132516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>
                <a:solidFill>
                  <a:srgbClr val="000000"/>
                </a:solidFill>
                <a:latin typeface="Calibri Light"/>
              </a:rPr>
              <a:t>Geräte und Ofen</a:t>
            </a:r>
            <a:endParaRPr/>
          </a:p>
        </p:txBody>
      </p:sp>
      <p:sp>
        <p:nvSpPr>
          <p:cNvPr id="175" name="TextShape 2"/>
          <p:cNvSpPr txBox="1"/>
          <p:nvPr/>
        </p:nvSpPr>
        <p:spPr>
          <a:xfrm>
            <a:off x="839880" y="1790280"/>
            <a:ext cx="5157360" cy="723960"/>
          </a:xfrm>
          <a:prstGeom prst="rect">
            <a:avLst/>
          </a:prstGeom>
        </p:spPr>
        <p:txBody>
          <a:bodyPr anchor="b"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76" name="TextShape 3"/>
          <p:cNvSpPr txBox="1"/>
          <p:nvPr/>
        </p:nvSpPr>
        <p:spPr>
          <a:xfrm>
            <a:off x="6172200" y="2505240"/>
            <a:ext cx="5182920" cy="368424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  <a:buFont typeface="Arial"/>
              <a:buChar char="•"/>
            </a:pPr>
            <a:r>
              <a:rPr lang="fr-FR" sz="1200">
                <a:solidFill>
                  <a:srgbClr val="8b8b8b"/>
                </a:solidFill>
                <a:latin typeface="Calibri"/>
              </a:rPr>
              <a:t>Backzeit: 35 Min.</a:t>
            </a:r>
            <a:endParaRPr/>
          </a:p>
          <a:p>
            <a:pPr algn="r">
              <a:lnSpc>
                <a:spcPct val="100000"/>
              </a:lnSpc>
            </a:pPr>
            <a:endParaRPr/>
          </a:p>
          <a:p>
            <a:pPr algn="r">
              <a:lnSpc>
                <a:spcPct val="100000"/>
              </a:lnSpc>
              <a:buFont typeface="Arial"/>
              <a:buChar char="•"/>
            </a:pPr>
            <a:r>
              <a:rPr lang="fr-FR" sz="1200">
                <a:solidFill>
                  <a:srgbClr val="8b8b8b"/>
                </a:solidFill>
                <a:latin typeface="Calibri"/>
              </a:rPr>
              <a:t>             </a:t>
            </a:r>
            <a:r>
              <a:rPr lang="fr-FR" sz="1200">
                <a:solidFill>
                  <a:srgbClr val="8b8b8b"/>
                </a:solidFill>
                <a:latin typeface="Calibri"/>
              </a:rPr>
              <a:t>: 180°C               : 160 °C</a:t>
            </a:r>
            <a:endParaRPr/>
          </a:p>
          <a:p>
            <a:pPr algn="r">
              <a:lnSpc>
                <a:spcPct val="100000"/>
              </a:lnSpc>
            </a:pPr>
            <a:endParaRPr/>
          </a:p>
        </p:txBody>
      </p:sp>
      <p:pic>
        <p:nvPicPr>
          <p:cNvPr id="177" name="Picture 2" descr=""/>
          <p:cNvPicPr/>
          <p:nvPr/>
        </p:nvPicPr>
        <p:blipFill>
          <a:blip r:embed="rId1"/>
          <a:srcRect l="9578" t="17869" r="9149" b="20698"/>
          <a:stretch>
            <a:fillRect/>
          </a:stretch>
        </p:blipFill>
        <p:spPr>
          <a:xfrm>
            <a:off x="4469040" y="2517120"/>
            <a:ext cx="1499400" cy="1133280"/>
          </a:xfrm>
          <a:prstGeom prst="rect">
            <a:avLst/>
          </a:prstGeom>
          <a:ln>
            <a:noFill/>
          </a:ln>
        </p:spPr>
      </p:pic>
      <p:pic>
        <p:nvPicPr>
          <p:cNvPr id="178" name="Picture 4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413800" y="2513160"/>
            <a:ext cx="1665720" cy="1184040"/>
          </a:xfrm>
          <a:prstGeom prst="rect">
            <a:avLst/>
          </a:prstGeom>
          <a:ln>
            <a:noFill/>
          </a:ln>
        </p:spPr>
      </p:pic>
      <p:pic>
        <p:nvPicPr>
          <p:cNvPr id="179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3815280" y="3798000"/>
            <a:ext cx="1475640" cy="1106640"/>
          </a:xfrm>
          <a:prstGeom prst="rect">
            <a:avLst/>
          </a:prstGeom>
          <a:ln>
            <a:noFill/>
          </a:ln>
        </p:spPr>
      </p:pic>
      <p:pic>
        <p:nvPicPr>
          <p:cNvPr id="180" name="Picture 8" descr=""/>
          <p:cNvPicPr/>
          <p:nvPr/>
        </p:nvPicPr>
        <p:blipFill>
          <a:blip r:embed="rId4"/>
          <a:stretch>
            <a:fillRect/>
          </a:stretch>
        </p:blipFill>
        <p:spPr>
          <a:xfrm>
            <a:off x="786960" y="2513160"/>
            <a:ext cx="1640880" cy="1123560"/>
          </a:xfrm>
          <a:prstGeom prst="rect">
            <a:avLst/>
          </a:prstGeom>
          <a:ln>
            <a:noFill/>
          </a:ln>
        </p:spPr>
      </p:pic>
      <p:pic>
        <p:nvPicPr>
          <p:cNvPr id="181" name="Picture 10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2413800" y="3799080"/>
            <a:ext cx="1226520" cy="1226520"/>
          </a:xfrm>
          <a:prstGeom prst="rect">
            <a:avLst/>
          </a:prstGeom>
          <a:ln>
            <a:noFill/>
          </a:ln>
        </p:spPr>
      </p:pic>
      <p:pic>
        <p:nvPicPr>
          <p:cNvPr id="182" name="Picture 12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1073520" y="3766680"/>
            <a:ext cx="1106280" cy="1470240"/>
          </a:xfrm>
          <a:prstGeom prst="rect">
            <a:avLst/>
          </a:prstGeom>
          <a:ln>
            <a:noFill/>
          </a:ln>
        </p:spPr>
      </p:pic>
      <p:pic>
        <p:nvPicPr>
          <p:cNvPr id="183" name="Picture 14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839880" y="5367240"/>
            <a:ext cx="1107000" cy="1107000"/>
          </a:xfrm>
          <a:prstGeom prst="rect">
            <a:avLst/>
          </a:prstGeom>
          <a:ln>
            <a:noFill/>
          </a:ln>
        </p:spPr>
      </p:pic>
      <p:pic>
        <p:nvPicPr>
          <p:cNvPr id="184" name="Picture 18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2307960" y="5437080"/>
            <a:ext cx="1167480" cy="894960"/>
          </a:xfrm>
          <a:prstGeom prst="rect">
            <a:avLst/>
          </a:prstGeom>
          <a:ln>
            <a:noFill/>
          </a:ln>
        </p:spPr>
      </p:pic>
      <p:pic>
        <p:nvPicPr>
          <p:cNvPr id="185" name="Picture 22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6707880" y="3297960"/>
            <a:ext cx="705600" cy="705600"/>
          </a:xfrm>
          <a:prstGeom prst="rect">
            <a:avLst/>
          </a:prstGeom>
          <a:ln>
            <a:noFill/>
          </a:ln>
        </p:spPr>
      </p:pic>
      <p:pic>
        <p:nvPicPr>
          <p:cNvPr id="186" name="Picture 26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8963640" y="3320280"/>
            <a:ext cx="747720" cy="754200"/>
          </a:xfrm>
          <a:prstGeom prst="rect">
            <a:avLst/>
          </a:prstGeom>
          <a:ln>
            <a:noFill/>
          </a:ln>
        </p:spPr>
      </p:pic>
      <p:pic>
        <p:nvPicPr>
          <p:cNvPr id="187" name="Picture 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3748320" y="5367240"/>
            <a:ext cx="1542600" cy="11570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TextShape 1"/>
          <p:cNvSpPr txBox="1"/>
          <p:nvPr/>
        </p:nvSpPr>
        <p:spPr>
          <a:xfrm>
            <a:off x="825480" y="187200"/>
            <a:ext cx="10515240" cy="132516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b="1" lang="fr-FR" sz="4400">
                <a:solidFill>
                  <a:srgbClr val="000000"/>
                </a:solidFill>
                <a:latin typeface="Calibri Light"/>
              </a:rPr>
              <a:t>1</a:t>
            </a:r>
            <a:endParaRPr/>
          </a:p>
        </p:txBody>
      </p:sp>
      <p:pic>
        <p:nvPicPr>
          <p:cNvPr id="189" name="Image 3" descr=""/>
          <p:cNvPicPr/>
          <p:nvPr/>
        </p:nvPicPr>
        <p:blipFill>
          <a:blip r:embed="rId1"/>
          <a:srcRect l="78550" t="577083" r="1129721" b="594791"/>
          <a:stretch>
            <a:fillRect/>
          </a:stretch>
        </p:blipFill>
        <p:spPr>
          <a:xfrm>
            <a:off x="121320" y="1825560"/>
            <a:ext cx="3235680" cy="1859040"/>
          </a:xfrm>
          <a:prstGeom prst="rect">
            <a:avLst/>
          </a:prstGeom>
          <a:ln>
            <a:noFill/>
          </a:ln>
        </p:spPr>
      </p:pic>
      <p:pic>
        <p:nvPicPr>
          <p:cNvPr id="190" name="Image 4" descr=""/>
          <p:cNvPicPr/>
          <p:nvPr/>
        </p:nvPicPr>
        <p:blipFill>
          <a:blip r:embed="rId2"/>
          <a:srcRect l="153074" t="519921" r="1320204" b="1094661"/>
          <a:stretch>
            <a:fillRect/>
          </a:stretch>
        </p:blipFill>
        <p:spPr>
          <a:xfrm>
            <a:off x="4332240" y="1780560"/>
            <a:ext cx="3861720" cy="1949040"/>
          </a:xfrm>
          <a:prstGeom prst="rect">
            <a:avLst/>
          </a:prstGeom>
          <a:ln>
            <a:noFill/>
          </a:ln>
        </p:spPr>
      </p:pic>
      <p:pic>
        <p:nvPicPr>
          <p:cNvPr id="191" name="Image 6" descr=""/>
          <p:cNvPicPr/>
          <p:nvPr/>
        </p:nvPicPr>
        <p:blipFill>
          <a:blip r:embed="rId3"/>
          <a:srcRect l="344436" t="587239" r="1296559" b="625000"/>
          <a:stretch>
            <a:fillRect/>
          </a:stretch>
        </p:blipFill>
        <p:spPr>
          <a:xfrm>
            <a:off x="9169560" y="1825560"/>
            <a:ext cx="2541960" cy="1932840"/>
          </a:xfrm>
          <a:prstGeom prst="rect">
            <a:avLst/>
          </a:prstGeom>
          <a:ln>
            <a:noFill/>
          </a:ln>
        </p:spPr>
      </p:pic>
      <p:pic>
        <p:nvPicPr>
          <p:cNvPr id="192" name="Image 7" descr=""/>
          <p:cNvPicPr/>
          <p:nvPr/>
        </p:nvPicPr>
        <p:blipFill>
          <a:blip r:embed="rId4"/>
          <a:srcRect l="158345" t="531901" r="1324231" b="645052"/>
          <a:stretch>
            <a:fillRect/>
          </a:stretch>
        </p:blipFill>
        <p:spPr>
          <a:xfrm>
            <a:off x="9011160" y="4401720"/>
            <a:ext cx="2875680" cy="1976040"/>
          </a:xfrm>
          <a:prstGeom prst="rect">
            <a:avLst/>
          </a:prstGeom>
          <a:ln>
            <a:noFill/>
          </a:ln>
        </p:spPr>
      </p:pic>
      <p:pic>
        <p:nvPicPr>
          <p:cNvPr id="193" name="Image 8" descr=""/>
          <p:cNvPicPr/>
          <p:nvPr/>
        </p:nvPicPr>
        <p:blipFill>
          <a:blip r:embed="rId5"/>
          <a:srcRect l="166325" t="551953" r="999560" b="655078"/>
          <a:stretch>
            <a:fillRect/>
          </a:stretch>
        </p:blipFill>
        <p:spPr>
          <a:xfrm>
            <a:off x="4726440" y="4401720"/>
            <a:ext cx="3603240" cy="1976040"/>
          </a:xfrm>
          <a:prstGeom prst="rect">
            <a:avLst/>
          </a:prstGeom>
          <a:ln>
            <a:noFill/>
          </a:ln>
        </p:spPr>
      </p:pic>
      <p:pic>
        <p:nvPicPr>
          <p:cNvPr id="194" name="Image 9" descr=""/>
          <p:cNvPicPr/>
          <p:nvPr/>
        </p:nvPicPr>
        <p:blipFill>
          <a:blip r:embed="rId6"/>
          <a:srcRect l="324597" t="582161" r="1112811" b="1062630"/>
          <a:stretch>
            <a:fillRect/>
          </a:stretch>
        </p:blipFill>
        <p:spPr>
          <a:xfrm>
            <a:off x="0" y="4401720"/>
            <a:ext cx="4029840" cy="1934280"/>
          </a:xfrm>
          <a:prstGeom prst="rect">
            <a:avLst/>
          </a:prstGeom>
          <a:ln>
            <a:noFill/>
          </a:ln>
        </p:spPr>
      </p:pic>
      <p:sp>
        <p:nvSpPr>
          <p:cNvPr id="195" name="CustomShape 2"/>
          <p:cNvSpPr/>
          <p:nvPr/>
        </p:nvSpPr>
        <p:spPr>
          <a:xfrm>
            <a:off x="3541680" y="2511360"/>
            <a:ext cx="617760" cy="4118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d7d31"/>
          </a:solidFill>
          <a:ln w="12600">
            <a:solidFill>
              <a:srgbClr val="43729d"/>
            </a:solidFill>
            <a:miter/>
          </a:ln>
        </p:spPr>
      </p:sp>
      <p:sp>
        <p:nvSpPr>
          <p:cNvPr id="196" name="CustomShape 3"/>
          <p:cNvSpPr/>
          <p:nvPr/>
        </p:nvSpPr>
        <p:spPr>
          <a:xfrm>
            <a:off x="8366760" y="2511360"/>
            <a:ext cx="617760" cy="4118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d7d31"/>
          </a:solidFill>
          <a:ln w="12600">
            <a:solidFill>
              <a:srgbClr val="43729d"/>
            </a:solidFill>
            <a:miter/>
          </a:ln>
        </p:spPr>
      </p:sp>
      <p:sp>
        <p:nvSpPr>
          <p:cNvPr id="197" name="CustomShape 4"/>
          <p:cNvSpPr/>
          <p:nvPr/>
        </p:nvSpPr>
        <p:spPr>
          <a:xfrm>
            <a:off x="10205280" y="3807360"/>
            <a:ext cx="470160" cy="5457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ed7d31"/>
          </a:solidFill>
          <a:ln w="12600">
            <a:solidFill>
              <a:srgbClr val="43729d"/>
            </a:solidFill>
            <a:miter/>
          </a:ln>
        </p:spPr>
      </p:sp>
      <p:sp>
        <p:nvSpPr>
          <p:cNvPr id="198" name="CustomShape 5"/>
          <p:cNvSpPr/>
          <p:nvPr/>
        </p:nvSpPr>
        <p:spPr>
          <a:xfrm>
            <a:off x="8366760" y="5087160"/>
            <a:ext cx="506520" cy="4248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ed7d31"/>
          </a:solidFill>
          <a:ln w="12600">
            <a:solidFill>
              <a:srgbClr val="43729d"/>
            </a:solidFill>
            <a:miter/>
          </a:ln>
        </p:spPr>
      </p:sp>
      <p:sp>
        <p:nvSpPr>
          <p:cNvPr id="199" name="CustomShape 6"/>
          <p:cNvSpPr/>
          <p:nvPr/>
        </p:nvSpPr>
        <p:spPr>
          <a:xfrm>
            <a:off x="4077000" y="5087160"/>
            <a:ext cx="506520" cy="4248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ed7d31"/>
          </a:solidFill>
          <a:ln w="12600">
            <a:solidFill>
              <a:srgbClr val="43729d"/>
            </a:solidFill>
            <a:miter/>
          </a:ln>
        </p:spPr>
      </p:sp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TextShape 1"/>
          <p:cNvSpPr txBox="1"/>
          <p:nvPr/>
        </p:nvSpPr>
        <p:spPr>
          <a:xfrm>
            <a:off x="838080" y="0"/>
            <a:ext cx="10515240" cy="90900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lang="fr-FR" sz="4400">
                <a:solidFill>
                  <a:srgbClr val="000000"/>
                </a:solidFill>
                <a:latin typeface="Calibri Light"/>
              </a:rPr>
              <a:t>	</a:t>
            </a:r>
            <a:r>
              <a:rPr lang="fr-FR" sz="4400">
                <a:solidFill>
                  <a:srgbClr val="000000"/>
                </a:solidFill>
                <a:latin typeface="Calibri Light"/>
              </a:rPr>
              <a:t>	</a:t>
            </a:r>
            <a:r>
              <a:rPr lang="fr-FR" sz="4400">
                <a:solidFill>
                  <a:srgbClr val="000000"/>
                </a:solidFill>
                <a:latin typeface="Calibri Light"/>
              </a:rPr>
              <a:t>	</a:t>
            </a:r>
            <a:endParaRPr/>
          </a:p>
        </p:txBody>
      </p:sp>
      <p:sp>
        <p:nvSpPr>
          <p:cNvPr id="201" name="TextShape 2"/>
          <p:cNvSpPr txBox="1"/>
          <p:nvPr/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fr-FR" sz="5400">
                <a:solidFill>
                  <a:srgbClr val="000000"/>
                </a:solidFill>
                <a:latin typeface="Calibri"/>
              </a:rPr>
              <a:t>2</a:t>
            </a:r>
            <a:endParaRPr/>
          </a:p>
        </p:txBody>
      </p:sp>
      <p:pic>
        <p:nvPicPr>
          <p:cNvPr id="202" name="Image 3" descr=""/>
          <p:cNvPicPr/>
          <p:nvPr/>
        </p:nvPicPr>
        <p:blipFill>
          <a:blip r:embed="rId1"/>
          <a:srcRect l="61566" t="531901" r="985505" b="1062500"/>
          <a:stretch>
            <a:fillRect/>
          </a:stretch>
        </p:blipFill>
        <p:spPr>
          <a:xfrm>
            <a:off x="3121200" y="433440"/>
            <a:ext cx="6238800" cy="2446560"/>
          </a:xfrm>
          <a:prstGeom prst="rect">
            <a:avLst/>
          </a:prstGeom>
          <a:ln>
            <a:noFill/>
          </a:ln>
        </p:spPr>
      </p:pic>
      <p:pic>
        <p:nvPicPr>
          <p:cNvPr id="203" name="Image 5" descr=""/>
          <p:cNvPicPr/>
          <p:nvPr/>
        </p:nvPicPr>
        <p:blipFill>
          <a:blip r:embed="rId2"/>
          <a:srcRect l="55929" t="511718" r="996778" b="790885"/>
          <a:stretch>
            <a:fillRect/>
          </a:stretch>
        </p:blipFill>
        <p:spPr>
          <a:xfrm>
            <a:off x="3682440" y="3960000"/>
            <a:ext cx="4813560" cy="2331000"/>
          </a:xfrm>
          <a:prstGeom prst="rect">
            <a:avLst/>
          </a:prstGeom>
          <a:ln>
            <a:noFill/>
          </a:ln>
        </p:spPr>
      </p:pic>
      <p:sp>
        <p:nvSpPr>
          <p:cNvPr id="204" name="CustomShape 3"/>
          <p:cNvSpPr/>
          <p:nvPr/>
        </p:nvSpPr>
        <p:spPr>
          <a:xfrm>
            <a:off x="5760000" y="3259080"/>
            <a:ext cx="470160" cy="5457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ed7d31"/>
          </a:solidFill>
          <a:ln w="12600">
            <a:solidFill>
              <a:srgbClr val="43729d"/>
            </a:solidFill>
            <a:miter/>
          </a:ln>
        </p:spPr>
      </p:sp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lang="fr-FR" sz="4400">
                <a:solidFill>
                  <a:srgbClr val="000000"/>
                </a:solidFill>
                <a:latin typeface="Calibri Light"/>
              </a:rPr>
              <a:t>3</a:t>
            </a:r>
            <a:endParaRPr/>
          </a:p>
        </p:txBody>
      </p:sp>
      <p:pic>
        <p:nvPicPr>
          <p:cNvPr id="206" name="Image 3" descr=""/>
          <p:cNvPicPr/>
          <p:nvPr/>
        </p:nvPicPr>
        <p:blipFill>
          <a:blip r:embed="rId1"/>
          <a:srcRect l="194509" t="541927" r="1305051" b="645052"/>
          <a:stretch>
            <a:fillRect/>
          </a:stretch>
        </p:blipFill>
        <p:spPr>
          <a:xfrm>
            <a:off x="838080" y="1825560"/>
            <a:ext cx="5702040" cy="3943800"/>
          </a:xfrm>
          <a:prstGeom prst="rect">
            <a:avLst/>
          </a:prstGeom>
          <a:ln>
            <a:noFill/>
          </a:ln>
        </p:spPr>
      </p:pic>
      <p:pic>
        <p:nvPicPr>
          <p:cNvPr id="207" name="Image 4" descr=""/>
          <p:cNvPicPr/>
          <p:nvPr/>
        </p:nvPicPr>
        <p:blipFill>
          <a:blip r:embed="rId2"/>
          <a:srcRect l="601756" t="935546" r="-1463006" b="623697"/>
          <a:stretch>
            <a:fillRect/>
          </a:stretch>
        </p:blipFill>
        <p:spPr>
          <a:xfrm>
            <a:off x="7882200" y="1825560"/>
            <a:ext cx="3102840" cy="3943800"/>
          </a:xfrm>
          <a:prstGeom prst="rect">
            <a:avLst/>
          </a:prstGeom>
          <a:ln>
            <a:noFill/>
          </a:ln>
        </p:spPr>
      </p:pic>
      <p:sp>
        <p:nvSpPr>
          <p:cNvPr id="208" name="CustomShape 2"/>
          <p:cNvSpPr/>
          <p:nvPr/>
        </p:nvSpPr>
        <p:spPr>
          <a:xfrm>
            <a:off x="6876360" y="3591720"/>
            <a:ext cx="617760" cy="4118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d7d31"/>
          </a:solidFill>
          <a:ln w="12600">
            <a:solidFill>
              <a:srgbClr val="43729d"/>
            </a:solidFill>
            <a:miter/>
          </a:ln>
        </p:spPr>
      </p:sp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lang="fr-FR" sz="4400">
                <a:solidFill>
                  <a:srgbClr val="000000"/>
                </a:solidFill>
                <a:latin typeface="Calibri Light"/>
              </a:rPr>
              <a:t>4</a:t>
            </a:r>
            <a:endParaRPr/>
          </a:p>
        </p:txBody>
      </p:sp>
      <p:pic>
        <p:nvPicPr>
          <p:cNvPr id="210" name="Image 3" descr=""/>
          <p:cNvPicPr/>
          <p:nvPr/>
        </p:nvPicPr>
        <p:blipFill>
          <a:blip r:embed="rId1"/>
          <a:srcRect l="788433" t="541927" r="1005270" b="609895"/>
          <a:stretch>
            <a:fillRect/>
          </a:stretch>
        </p:blipFill>
        <p:spPr>
          <a:xfrm>
            <a:off x="7950240" y="1825560"/>
            <a:ext cx="4060080" cy="3660480"/>
          </a:xfrm>
          <a:prstGeom prst="rect">
            <a:avLst/>
          </a:prstGeom>
          <a:ln>
            <a:noFill/>
          </a:ln>
        </p:spPr>
      </p:pic>
      <p:pic>
        <p:nvPicPr>
          <p:cNvPr id="211" name="Image 4" descr=""/>
          <p:cNvPicPr/>
          <p:nvPr/>
        </p:nvPicPr>
        <p:blipFill>
          <a:blip r:embed="rId2"/>
          <a:srcRect l="75768" t="536848" r="999633" b="609895"/>
          <a:stretch>
            <a:fillRect/>
          </a:stretch>
        </p:blipFill>
        <p:spPr>
          <a:xfrm>
            <a:off x="181440" y="1825560"/>
            <a:ext cx="6782760" cy="3660480"/>
          </a:xfrm>
          <a:prstGeom prst="rect">
            <a:avLst/>
          </a:prstGeom>
          <a:ln>
            <a:noFill/>
          </a:ln>
        </p:spPr>
      </p:pic>
      <p:sp>
        <p:nvSpPr>
          <p:cNvPr id="212" name="CustomShape 2"/>
          <p:cNvSpPr/>
          <p:nvPr/>
        </p:nvSpPr>
        <p:spPr>
          <a:xfrm>
            <a:off x="7148520" y="3589200"/>
            <a:ext cx="617760" cy="4118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d7d31"/>
          </a:solidFill>
          <a:ln w="12600">
            <a:solidFill>
              <a:srgbClr val="43729d"/>
            </a:solidFill>
            <a:miter/>
          </a:ln>
        </p:spPr>
      </p:sp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lang="fr-FR" sz="4400">
                <a:solidFill>
                  <a:srgbClr val="000000"/>
                </a:solidFill>
                <a:latin typeface="Calibri Light"/>
              </a:rPr>
              <a:t>5</a:t>
            </a:r>
            <a:endParaRPr/>
          </a:p>
        </p:txBody>
      </p:sp>
      <p:pic>
        <p:nvPicPr>
          <p:cNvPr id="214" name="Image 3" descr=""/>
          <p:cNvPicPr/>
          <p:nvPr/>
        </p:nvPicPr>
        <p:blipFill>
          <a:blip r:embed="rId1"/>
          <a:srcRect l="601756" t="541927" r="999633" b="685286"/>
          <a:stretch>
            <a:fillRect/>
          </a:stretch>
        </p:blipFill>
        <p:spPr>
          <a:xfrm>
            <a:off x="90000" y="2859120"/>
            <a:ext cx="3958920" cy="2889000"/>
          </a:xfrm>
          <a:prstGeom prst="rect">
            <a:avLst/>
          </a:prstGeom>
          <a:ln>
            <a:noFill/>
          </a:ln>
        </p:spPr>
      </p:pic>
      <p:pic>
        <p:nvPicPr>
          <p:cNvPr id="215" name="Image 4" descr=""/>
          <p:cNvPicPr/>
          <p:nvPr/>
        </p:nvPicPr>
        <p:blipFill>
          <a:blip r:embed="rId2"/>
          <a:srcRect l="729648" t="881250" r="-1514470" b="1075390"/>
          <a:stretch>
            <a:fillRect/>
          </a:stretch>
        </p:blipFill>
        <p:spPr>
          <a:xfrm>
            <a:off x="5679720" y="1275120"/>
            <a:ext cx="2266200" cy="2305080"/>
          </a:xfrm>
          <a:prstGeom prst="rect">
            <a:avLst/>
          </a:prstGeom>
          <a:ln>
            <a:noFill/>
          </a:ln>
        </p:spPr>
      </p:pic>
      <p:pic>
        <p:nvPicPr>
          <p:cNvPr id="216" name="Image 5" descr=""/>
          <p:cNvPicPr/>
          <p:nvPr/>
        </p:nvPicPr>
        <p:blipFill>
          <a:blip r:embed="rId3"/>
          <a:srcRect l="729648" t="881250" r="-1514470" b="1075390"/>
          <a:stretch>
            <a:fillRect/>
          </a:stretch>
        </p:blipFill>
        <p:spPr>
          <a:xfrm>
            <a:off x="5679720" y="4006440"/>
            <a:ext cx="2266200" cy="2305080"/>
          </a:xfrm>
          <a:prstGeom prst="rect">
            <a:avLst/>
          </a:prstGeom>
          <a:ln>
            <a:noFill/>
          </a:ln>
        </p:spPr>
      </p:pic>
      <p:sp>
        <p:nvSpPr>
          <p:cNvPr id="217" name="CustomShape 2"/>
          <p:cNvSpPr/>
          <p:nvPr/>
        </p:nvSpPr>
        <p:spPr>
          <a:xfrm rot="3949200">
            <a:off x="4555080" y="2713680"/>
            <a:ext cx="484200" cy="978120"/>
          </a:xfrm>
          <a:prstGeom prst="upArrow">
            <a:avLst>
              <a:gd name="adj1" fmla="val 55315"/>
              <a:gd name="adj2" fmla="val 50000"/>
            </a:avLst>
          </a:prstGeom>
          <a:solidFill>
            <a:srgbClr val="ed7d31"/>
          </a:solidFill>
          <a:ln w="12600">
            <a:solidFill>
              <a:srgbClr val="43729d"/>
            </a:solidFill>
            <a:miter/>
          </a:ln>
        </p:spPr>
      </p:sp>
      <p:sp>
        <p:nvSpPr>
          <p:cNvPr id="218" name="CustomShape 3"/>
          <p:cNvSpPr/>
          <p:nvPr/>
        </p:nvSpPr>
        <p:spPr>
          <a:xfrm rot="7415400">
            <a:off x="4690080" y="3814560"/>
            <a:ext cx="484200" cy="978120"/>
          </a:xfrm>
          <a:prstGeom prst="upArrow">
            <a:avLst>
              <a:gd name="adj1" fmla="val 55315"/>
              <a:gd name="adj2" fmla="val 50000"/>
            </a:avLst>
          </a:prstGeom>
          <a:solidFill>
            <a:srgbClr val="ed7d31"/>
          </a:solidFill>
          <a:ln w="12600">
            <a:solidFill>
              <a:srgbClr val="43729d"/>
            </a:solidFill>
            <a:miter/>
          </a:ln>
        </p:spPr>
      </p:sp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lang="fr-FR" sz="4400">
                <a:solidFill>
                  <a:srgbClr val="000000"/>
                </a:solidFill>
                <a:latin typeface="Calibri Light"/>
              </a:rPr>
              <a:t>6</a:t>
            </a:r>
            <a:endParaRPr/>
          </a:p>
        </p:txBody>
      </p:sp>
      <p:pic>
        <p:nvPicPr>
          <p:cNvPr id="220" name="Image 3" descr=""/>
          <p:cNvPicPr/>
          <p:nvPr/>
        </p:nvPicPr>
        <p:blipFill>
          <a:blip r:embed="rId1"/>
          <a:srcRect l="72986" t="536848" r="1135358" b="665104"/>
          <a:stretch>
            <a:fillRect/>
          </a:stretch>
        </p:blipFill>
        <p:spPr>
          <a:xfrm>
            <a:off x="4765320" y="1825560"/>
            <a:ext cx="6915600" cy="3902400"/>
          </a:xfrm>
          <a:prstGeom prst="rect">
            <a:avLst/>
          </a:prstGeom>
          <a:ln>
            <a:noFill/>
          </a:ln>
        </p:spPr>
      </p:pic>
      <p:pic>
        <p:nvPicPr>
          <p:cNvPr id="221" name="Image 4" descr=""/>
          <p:cNvPicPr/>
          <p:nvPr/>
        </p:nvPicPr>
        <p:blipFill>
          <a:blip r:embed="rId2"/>
          <a:srcRect l="729648" t="881250" r="-1514470" b="1075390"/>
          <a:stretch>
            <a:fillRect/>
          </a:stretch>
        </p:blipFill>
        <p:spPr>
          <a:xfrm>
            <a:off x="358560" y="1825560"/>
            <a:ext cx="2266200" cy="2305080"/>
          </a:xfrm>
          <a:prstGeom prst="rect">
            <a:avLst/>
          </a:prstGeom>
          <a:ln>
            <a:noFill/>
          </a:ln>
        </p:spPr>
      </p:pic>
      <p:sp>
        <p:nvSpPr>
          <p:cNvPr id="222" name="CustomShape 2"/>
          <p:cNvSpPr/>
          <p:nvPr/>
        </p:nvSpPr>
        <p:spPr>
          <a:xfrm>
            <a:off x="3489120" y="3254400"/>
            <a:ext cx="617760" cy="4118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d7d31"/>
          </a:solidFill>
          <a:ln w="12600">
            <a:solidFill>
              <a:srgbClr val="43729d"/>
            </a:solidFill>
            <a:miter/>
          </a:ln>
        </p:spPr>
      </p:sp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