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5" r:id="rId2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CE1B415-FBB8-4CB6-BFB5-CAD7478DCA49}" type="datetimeFigureOut">
              <a:rPr lang="fr-FR"/>
              <a:pPr>
                <a:defRPr/>
              </a:pPr>
              <a:t>25/03/2015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EE39FBB-33C2-4313-92B0-C183C97EAD8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1946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E701016-FEFA-459A-9E66-C2E867188E9E}" type="slidenum">
              <a:rPr lang="fr-FR" smtClean="0"/>
              <a:pPr/>
              <a:t>1</a:t>
            </a:fld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47A5D-4792-4605-BC0F-204FC3903F55}" type="datetimeFigureOut">
              <a:rPr lang="fr-FR"/>
              <a:pPr>
                <a:defRPr/>
              </a:pPr>
              <a:t>25/03/2015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C0A95-3C8B-4513-828B-324B8F8EBE1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32CF9-CDFB-46D3-9037-8F74BC809268}" type="datetimeFigureOut">
              <a:rPr lang="fr-FR"/>
              <a:pPr>
                <a:defRPr/>
              </a:pPr>
              <a:t>25/03/2015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64982-7F15-4A46-8FE1-E0EDDEF51D1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8BBBD-079A-4CC9-AA26-1962D8BE67C3}" type="datetimeFigureOut">
              <a:rPr lang="fr-FR"/>
              <a:pPr>
                <a:defRPr/>
              </a:pPr>
              <a:t>25/03/2015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4D806-E97B-4C10-A663-1A7A3540F7A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1BF6E-ADC8-4C25-AD64-E9A0CA3B882D}" type="datetimeFigureOut">
              <a:rPr lang="fr-FR"/>
              <a:pPr>
                <a:defRPr/>
              </a:pPr>
              <a:t>25/03/2015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3AC0B-6950-497A-96E4-B871479A6D8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B431A-0914-4D62-BDDD-D6061C8D58B7}" type="datetimeFigureOut">
              <a:rPr lang="fr-FR"/>
              <a:pPr>
                <a:defRPr/>
              </a:pPr>
              <a:t>25/03/2015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D0964-839A-4AC5-9044-F9EF7458D92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15F23-E514-47A9-8609-94D3093767EC}" type="datetimeFigureOut">
              <a:rPr lang="fr-FR"/>
              <a:pPr>
                <a:defRPr/>
              </a:pPr>
              <a:t>25/03/2015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60A92-9FCC-488D-AE8A-46922FDCFAE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E4CD9-2693-47A1-899C-0C944CA9565B}" type="datetimeFigureOut">
              <a:rPr lang="fr-FR"/>
              <a:pPr>
                <a:defRPr/>
              </a:pPr>
              <a:t>25/03/2015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F114E-88A1-41C6-A0CF-CADBC29775A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0A671-CD5C-47F7-A4C5-48338DA197C9}" type="datetimeFigureOut">
              <a:rPr lang="fr-FR"/>
              <a:pPr>
                <a:defRPr/>
              </a:pPr>
              <a:t>25/03/2015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7A526-9CE9-4732-9D17-E6C26BBD80F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C18F-7AC3-447E-9694-3E0EEFD11DEA}" type="datetimeFigureOut">
              <a:rPr lang="fr-FR"/>
              <a:pPr>
                <a:defRPr/>
              </a:pPr>
              <a:t>25/03/2015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8BA1F-4CE2-436B-9F40-B3E68C5AD77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F184A-EEF8-4291-AFD1-1AE5C19DC3CF}" type="datetimeFigureOut">
              <a:rPr lang="fr-FR"/>
              <a:pPr>
                <a:defRPr/>
              </a:pPr>
              <a:t>25/03/2015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9250B-5805-4842-AB81-2FDE84B584E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65654-DF54-4B88-85C7-69912C210896}" type="datetimeFigureOut">
              <a:rPr lang="fr-FR"/>
              <a:pPr>
                <a:defRPr/>
              </a:pPr>
              <a:t>25/03/2015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E9B32-AD2A-4EB4-B7EB-971412D94DA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205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A2BFFE-0CF2-4B89-AA1A-FC05A62A47C0}" type="datetimeFigureOut">
              <a:rPr lang="fr-FR"/>
              <a:pPr>
                <a:defRPr/>
              </a:pPr>
              <a:t>25/03/2015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1CA0112-F423-49F2-B231-D7C988F51F3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gif"/><Relationship Id="rId1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re 4"/>
          <p:cNvSpPr>
            <a:spLocks noGrp="1"/>
          </p:cNvSpPr>
          <p:nvPr>
            <p:ph type="title"/>
          </p:nvPr>
        </p:nvSpPr>
        <p:spPr>
          <a:xfrm>
            <a:off x="1000100" y="142852"/>
            <a:ext cx="7400948" cy="1000132"/>
          </a:xfrm>
          <a:solidFill>
            <a:srgbClr val="FFC000"/>
          </a:solidFill>
        </p:spPr>
        <p:txBody>
          <a:bodyPr/>
          <a:lstStyle/>
          <a:p>
            <a:pPr eaLnBrk="1" hangingPunct="1"/>
            <a:r>
              <a:rPr lang="fr-FR" sz="3200" dirty="0" err="1" smtClean="0">
                <a:solidFill>
                  <a:srgbClr val="0000FF"/>
                </a:solidFill>
                <a:latin typeface="Comic Sans MS" pitchFamily="66" charset="0"/>
              </a:rPr>
              <a:t>Side</a:t>
            </a:r>
            <a:r>
              <a:rPr lang="fr-FR" sz="32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sz="3200" dirty="0" err="1" smtClean="0">
                <a:solidFill>
                  <a:srgbClr val="0000FF"/>
                </a:solidFill>
                <a:latin typeface="Comic Sans MS" pitchFamily="66" charset="0"/>
              </a:rPr>
              <a:t>dishes</a:t>
            </a:r>
            <a:r>
              <a:rPr lang="fr-FR" sz="3200" dirty="0" smtClean="0">
                <a:solidFill>
                  <a:srgbClr val="0000FF"/>
                </a:solidFill>
                <a:latin typeface="Comic Sans MS" pitchFamily="66" charset="0"/>
              </a:rPr>
              <a:t> and </a:t>
            </a:r>
            <a:r>
              <a:rPr lang="fr-FR" sz="3200" dirty="0" err="1" smtClean="0">
                <a:solidFill>
                  <a:srgbClr val="0000FF"/>
                </a:solidFill>
                <a:latin typeface="Comic Sans MS" pitchFamily="66" charset="0"/>
              </a:rPr>
              <a:t>spices</a:t>
            </a:r>
            <a:r>
              <a:rPr lang="fr-FR" sz="3200" dirty="0" smtClean="0">
                <a:latin typeface="Comic Sans MS" pitchFamily="66" charset="0"/>
              </a:rPr>
              <a:t>   </a:t>
            </a:r>
            <a:br>
              <a:rPr lang="fr-FR" sz="3200" dirty="0" smtClean="0">
                <a:latin typeface="Comic Sans MS" pitchFamily="66" charset="0"/>
              </a:rPr>
            </a:br>
            <a:r>
              <a:rPr lang="fr-FR" sz="3200" dirty="0" smtClean="0">
                <a:latin typeface="Comic Sans MS" pitchFamily="66" charset="0"/>
              </a:rPr>
              <a:t>Die </a:t>
            </a:r>
            <a:r>
              <a:rPr lang="fr-FR" sz="3200" dirty="0" err="1" smtClean="0">
                <a:latin typeface="Comic Sans MS" pitchFamily="66" charset="0"/>
              </a:rPr>
              <a:t>Beilagen</a:t>
            </a:r>
            <a:r>
              <a:rPr lang="fr-FR" sz="3200" dirty="0" smtClean="0">
                <a:latin typeface="Comic Sans MS" pitchFamily="66" charset="0"/>
              </a:rPr>
              <a:t> </a:t>
            </a:r>
            <a:r>
              <a:rPr lang="fr-FR" sz="3200" dirty="0" err="1" smtClean="0">
                <a:latin typeface="Comic Sans MS" pitchFamily="66" charset="0"/>
              </a:rPr>
              <a:t>und</a:t>
            </a:r>
            <a:r>
              <a:rPr lang="fr-FR" sz="3200" dirty="0" smtClean="0">
                <a:latin typeface="Comic Sans MS" pitchFamily="66" charset="0"/>
              </a:rPr>
              <a:t> die </a:t>
            </a:r>
            <a:r>
              <a:rPr lang="fr-FR" sz="3200" dirty="0" err="1" smtClean="0">
                <a:latin typeface="Comic Sans MS" pitchFamily="66" charset="0"/>
              </a:rPr>
              <a:t>Gewürze</a:t>
            </a:r>
            <a:endParaRPr lang="fr-FR" sz="3200" dirty="0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00034" y="2571744"/>
            <a:ext cx="114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 dirty="0" err="1">
                <a:solidFill>
                  <a:srgbClr val="0000FF"/>
                </a:solidFill>
                <a:latin typeface="Comic Sans MS" pitchFamily="66" charset="0"/>
              </a:rPr>
              <a:t>b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read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 err="1">
                <a:latin typeface="Comic Sans MS" pitchFamily="66" charset="0"/>
              </a:rPr>
              <a:t>d</a:t>
            </a:r>
            <a:r>
              <a:rPr lang="fr-FR" sz="1400" dirty="0" err="1" smtClean="0">
                <a:latin typeface="Comic Sans MS" pitchFamily="66" charset="0"/>
              </a:rPr>
              <a:t>as</a:t>
            </a:r>
            <a:r>
              <a:rPr lang="fr-FR" sz="1400" dirty="0" smtClean="0">
                <a:latin typeface="Comic Sans MS" pitchFamily="66" charset="0"/>
              </a:rPr>
              <a:t> </a:t>
            </a:r>
            <a:r>
              <a:rPr lang="fr-FR" sz="1400" dirty="0" err="1" smtClean="0">
                <a:latin typeface="Comic Sans MS" pitchFamily="66" charset="0"/>
              </a:rPr>
              <a:t>Brot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357422" y="2643182"/>
            <a:ext cx="164307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0000FF"/>
                </a:solidFill>
                <a:latin typeface="Comic Sans MS" pitchFamily="66" charset="0"/>
              </a:rPr>
              <a:t>b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oiled</a:t>
            </a:r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  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po</a:t>
            </a:r>
            <a:r>
              <a:rPr lang="fr-FR" sz="1400" b="1" u="sng" dirty="0" err="1" smtClean="0">
                <a:solidFill>
                  <a:srgbClr val="0000FF"/>
                </a:solidFill>
                <a:latin typeface="Comic Sans MS" pitchFamily="66" charset="0"/>
              </a:rPr>
              <a:t>ta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toes</a:t>
            </a:r>
            <a:endParaRPr lang="fr-FR" sz="1400" dirty="0" smtClean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 smtClean="0">
                <a:latin typeface="Comic Sans MS" pitchFamily="66" charset="0"/>
              </a:rPr>
              <a:t> die </a:t>
            </a:r>
            <a:r>
              <a:rPr lang="fr-FR" sz="1400" dirty="0" err="1" smtClean="0">
                <a:latin typeface="Comic Sans MS" pitchFamily="66" charset="0"/>
              </a:rPr>
              <a:t>Kartoffeln</a:t>
            </a:r>
            <a:endParaRPr lang="fr-FR" sz="1400" dirty="0">
              <a:latin typeface="Comic Sans MS" pitchFamily="66" charset="0"/>
            </a:endParaRPr>
          </a:p>
          <a:p>
            <a:endParaRPr lang="fr-FR" sz="1400" dirty="0">
              <a:latin typeface="Comic Sans MS" pitchFamily="66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572000" y="2571745"/>
            <a:ext cx="121444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0000FF"/>
                </a:solidFill>
                <a:latin typeface="Comic Sans MS" pitchFamily="66" charset="0"/>
              </a:rPr>
              <a:t>p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asta</a:t>
            </a:r>
            <a:endParaRPr lang="fr-FR" sz="1400" dirty="0" smtClean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ie </a:t>
            </a:r>
            <a:r>
              <a:rPr lang="fr-FR" sz="1400" dirty="0" err="1" smtClean="0">
                <a:latin typeface="Comic Sans MS" pitchFamily="66" charset="0"/>
              </a:rPr>
              <a:t>Nuddeln</a:t>
            </a:r>
            <a:endParaRPr lang="fr-FR" sz="1400" dirty="0" smtClean="0">
              <a:latin typeface="Comic Sans MS" pitchFamily="66" charset="0"/>
            </a:endParaRPr>
          </a:p>
          <a:p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endParaRPr lang="fr-FR" sz="1400" dirty="0">
              <a:latin typeface="Comic Sans MS" pitchFamily="66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28596" y="4357694"/>
            <a:ext cx="12858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srgbClr val="0000FF"/>
                </a:solidFill>
                <a:latin typeface="Comic Sans MS" pitchFamily="66" charset="0"/>
              </a:rPr>
              <a:t>c</a:t>
            </a:r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hips</a:t>
            </a: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ie Pommes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6786578" y="2643182"/>
            <a:ext cx="107159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rice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 smtClean="0">
                <a:latin typeface="Comic Sans MS" pitchFamily="66" charset="0"/>
              </a:rPr>
              <a:t>der Reis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2571736" y="4357694"/>
            <a:ext cx="13573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0000FF"/>
                </a:solidFill>
                <a:latin typeface="Comic Sans MS" pitchFamily="66" charset="0"/>
              </a:rPr>
              <a:t>s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emo</a:t>
            </a:r>
            <a:r>
              <a:rPr lang="fr-FR" sz="1400" b="1" u="sng" dirty="0" err="1" smtClean="0">
                <a:solidFill>
                  <a:srgbClr val="0000FF"/>
                </a:solidFill>
                <a:latin typeface="Comic Sans MS" pitchFamily="66" charset="0"/>
              </a:rPr>
              <a:t>li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na</a:t>
            </a:r>
            <a:endParaRPr lang="fr-FR" sz="1400" dirty="0" smtClean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 smtClean="0">
                <a:latin typeface="Comic Sans MS" pitchFamily="66" charset="0"/>
              </a:rPr>
              <a:t>der</a:t>
            </a:r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  </a:t>
            </a:r>
            <a:r>
              <a:rPr lang="fr-FR" sz="1400" dirty="0" err="1" smtClean="0">
                <a:latin typeface="Comic Sans MS" pitchFamily="66" charset="0"/>
              </a:rPr>
              <a:t>Gries</a:t>
            </a:r>
            <a:endParaRPr lang="fr-FR" sz="1400" dirty="0">
              <a:latin typeface="Comic Sans MS" pitchFamily="66" charset="0"/>
            </a:endParaRPr>
          </a:p>
        </p:txBody>
      </p:sp>
      <p:pic>
        <p:nvPicPr>
          <p:cNvPr id="21" name="Image 20" descr="https://encrypted-tbn2.gstatic.com/images?q=tbn:ANd9GcQdVBIY69k97-kNwrhXcEle_owGSxVBSHGwKOnMpGIJkVLeSO9l"/>
          <p:cNvPicPr/>
          <p:nvPr/>
        </p:nvPicPr>
        <p:blipFill>
          <a:blip r:embed="rId3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57158" y="1357298"/>
            <a:ext cx="1662115" cy="1071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Image 21" descr="https://encrypted-tbn0.gstatic.com/images?q=tbn:ANd9GcSYbrT2lmzVSuFi1UlbY0yslHnaRGtfLEyMNR3hmdGZzk4TPBJU"/>
          <p:cNvPicPr/>
          <p:nvPr/>
        </p:nvPicPr>
        <p:blipFill>
          <a:blip r:embed="rId4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357422" y="1357298"/>
            <a:ext cx="1714512" cy="1143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 22" descr="https://encrypted-tbn1.gstatic.com/images?q=tbn:ANd9GcRkrnroqfS4-hJw_RaFcs-hUwhKJo4byPLxBJaac3MU44g4NFSn"/>
          <p:cNvPicPr/>
          <p:nvPr/>
        </p:nvPicPr>
        <p:blipFill>
          <a:blip r:embed="rId5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500562" y="1357298"/>
            <a:ext cx="1714512" cy="1143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age 23" descr="Le riz"/>
          <p:cNvPicPr/>
          <p:nvPr/>
        </p:nvPicPr>
        <p:blipFill>
          <a:blip r:embed="rId6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643702" y="1357298"/>
            <a:ext cx="1690687" cy="1143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Image 24" descr="https://encrypted-tbn3.gstatic.com/images?q=tbn:ANd9GcQCcX16R2Hsqy3J-mByogmxDH-cNqVaBWjeYAsggghuR59NWjyLsw"/>
          <p:cNvPicPr/>
          <p:nvPr/>
        </p:nvPicPr>
        <p:blipFill>
          <a:blip r:embed="rId7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85720" y="3214686"/>
            <a:ext cx="1571636" cy="1000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 25" descr="https://encrypted-tbn1.gstatic.com/images?q=tbn:ANd9GcS0WfY83YHx5BiG0BYkz2SyNSq2C9T-JtgOFJmI1InGbiDEGYsovw"/>
          <p:cNvPicPr/>
          <p:nvPr/>
        </p:nvPicPr>
        <p:blipFill>
          <a:blip r:embed="rId8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428860" y="3214686"/>
            <a:ext cx="1643074" cy="1004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Image 26" descr="Recette Purée de pomme de terre à la Tome - Recette [facile]"/>
          <p:cNvPicPr/>
          <p:nvPr/>
        </p:nvPicPr>
        <p:blipFill>
          <a:blip r:embed="rId9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14686"/>
            <a:ext cx="1714512" cy="1000132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ZoneTexte 27"/>
          <p:cNvSpPr txBox="1"/>
          <p:nvPr/>
        </p:nvSpPr>
        <p:spPr>
          <a:xfrm>
            <a:off x="4500562" y="4357694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err="1">
                <a:solidFill>
                  <a:srgbClr val="0000FF"/>
                </a:solidFill>
                <a:latin typeface="Comic Sans MS" pitchFamily="66" charset="0"/>
              </a:rPr>
              <a:t>m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ashed</a:t>
            </a:r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potatoes</a:t>
            </a:r>
            <a:endParaRPr lang="fr-FR" sz="1400" dirty="0" smtClean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 err="1">
                <a:latin typeface="Comic Sans MS" pitchFamily="66" charset="0"/>
              </a:rPr>
              <a:t>d</a:t>
            </a:r>
            <a:r>
              <a:rPr lang="fr-FR" sz="1400" dirty="0" err="1" smtClean="0">
                <a:latin typeface="Comic Sans MS" pitchFamily="66" charset="0"/>
              </a:rPr>
              <a:t>as</a:t>
            </a:r>
            <a:r>
              <a:rPr lang="fr-FR" sz="1400" dirty="0" smtClean="0">
                <a:latin typeface="Comic Sans MS" pitchFamily="66" charset="0"/>
              </a:rPr>
              <a:t> </a:t>
            </a:r>
            <a:r>
              <a:rPr lang="fr-FR" sz="1400" dirty="0" err="1" smtClean="0">
                <a:latin typeface="Comic Sans MS" pitchFamily="66" charset="0"/>
              </a:rPr>
              <a:t>Kartoffelpüree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5140" name="AutoShape 20" descr="data:image/jpeg;base64,/9j/4AAQSkZJRgABAQAAAQABAAD/2wCEAAkGBxQTEhUUExQVFhUWGBcaFxcYGBgXFxgYFxcWFxwYFxccHSggGBolHBgXITEhJSkrLi4uGB8zODMsNygtLisBCgoKDg0OGhAQGywkHyQsLCwsLCwsLCwsLCwsLCwsLCwsLCwsLCwsLCwsLCwsLCwsLCwsLCwsLCwsLCwsLCwsLP/AABEIAMQBAQMBIgACEQEDEQH/xAAbAAACAwEBAQAAAAAAAAAAAAACBAEDBQAGB//EADkQAAEDAgMECAUDAwUBAAAAAAEAAhEDITFBUQQSYXEFIoGRobHR8BMyUsHhBkLxFGJyI4KSotKy/8QAGQEAAwEBAQAAAAAAAAAAAAAAAAECAwQF/8QAIxEBAQACAgMBAAIDAQAAAAAAAAECEQMxEiFBUQQTInGBYf/aAAwDAQACEQMRAD8A3xUtP8D1UAE8tfQfZL0wXXPdz1tbzTVE5593d6ryu3p9LqFPC2OWM8z9slq0tgc4Wm2MYcv4VXRezmo+Bl8x0nIcT+NZ9bQpAAAYBdfHw7ntyZ8136eSqbI4YgkDBot4KBSM3x0yHqV6+rs4diJSFfoz6e4pZfx/xWPP+sAtvGeuQ5+iB1YAGDbN2pHmtDaNhIxBA0yOazq1F1yfC/dxWGWNjbHKUu6oXWEx4ni45DxR0WaEHUj7I/6fN1hjGMzqcyjc7lGnLXQKeldh/wAe13pqUIvwGuZ9FY2TlAy5fZERkIJ0ybGaQVzbQaZlS7lfIepUMZJmf932bpzRza3Vbm709U4KgG5Au7PQe+9Q6mcQetbrZC+QUEwPpZ4lA58tvZviUyDUcXEhpx+ZxHf/ABgpogZHm77zmubSLsbDJuBPPQcEw60A45AI/wDTt+AgAWw1OJUtpF+Ihunqjay8n3yXCtOAT/2la4gWCGWtyucs1VUqgGAJd5cSujdvi4++wJku34u48gPdyq3159/fVKvcZJJk9wA4IGkngB4+izuVvpcx+maJJMNwzPvNNk7lgN5x9yVnf14HVZBjGBgl2dNsBwcTnYjzWmGOV6iM8pO62G046zzJ8uSjfL8MPD8pTZdp+NgDA/baT2aLQFSLBpHA2VXHKdxPlL1XU6YHvNGApY2B1rHPtVG1Vt0ZA5DXmcglvUGt1ZUdHuyQqVd4wL6nRDL6mFm93gnKFJrQALqd3JevEp/SjU9xXLRj3JUo8R5PIstYY+AnU5lN7GJcGtJJ18LLMa6bkWF4+x5mB2r1H6R2OJquxJsr4sN1HLnqPR9GbGKbAO081oBVUlZK75HFRBTCEFTKCcWpavsLXZRyTUqUrjKcumBtXQ5yv4FZb9kLTcSZzsBxjNezhV1qDXCCJWGf8fG9NsefKPHODjnutzOZ5DJc0AC43QTYZnmtvbei46zbx3hZLqLgdTqchwC5suO4unHkmSp8Wkcmj7qs/wB9zk0YD3qrWnHd7XFADNmdp9FC1FSZvd2mQRBkH6nHAZD0HFWUmYhva4+7o6dOJA7TmeJKJBaCT8rTLszkPzwQt3WyBdxx17Va6TZtuPouaxtMXxPeT91SU7lpMDXloqfizZtgc/Rc8l3zWGnr6Kt7xHAeP4RQgQ0ff3iVS+tGcpSvtRJtfyS9fbgwXufvp35KN7Xo26rm4ychl+UltfSESMXaftHA6ngFnf1xJdqLEjI/S3l9ylSSTujUA8JXZw8E7rk5ua9QW2dIGYJk6DAdgsEmdqeT7lHs230fi1W0zvuoP3XS3qkguEjVstPcsug3aG0Hsq1Zqv3gKrRdrXRhYXsewldeo5tnBt9QHE2W90P+tqtMhtWKjNHX7jiF5EfEZQLW/wCrVayGl+BdvCSZN+pvRJxhdR3iG74AfA3gMA7OEB9s6P2intFM1NnMkC9Nx6zeWoStPYp6zzJXzb9P9IVaFQVKciD2EacV9d2aszaKQrMtNnt+l3oubl4Zfcb8fLZ6pQUwpaIVj+RVJHd4flczoRv8/Bcg+M36vfeoU7PTxWy0S+oym3Fxk+9AD4lfRqLQwNaMAAF4LoZ+659Rt3GzT24xxuV7PYi6Bv4xjxXXwySOXlttarKquZVSlNyMFbsjjXoi9LLmPvdANb6kPVIKJAXh6neS8ogUyXJLa9hBuLFMNej3lNxl7VLY85tOyZEJR9GMcBkM+eq9ZUYHYhIbRsH092a58+FthzPPtp/ud1QMBpz1KK7uDctSnK+zX6www/hJbU2oTAgN1z/C5ssbi6McpkF1cAw25Hc3mgcwNu4y7X0CAnchrAC7wHEqlwM3JLjkMuPAJbVodd8wPDXmkdpY55gmG5gYnhwCeqCdBmYwssbbtpLuqwQ3M68G+qdEL7dtwb1WCSO4flYm01C0ue65aCQP7j1W2yuU/Wc2mIiXaDX3mk2s32VC7EOZ/wDbRHinhjulnlqLNkobrWtxjE6k3JTNRjKbH1HmGsY95gSTugugDMmIRUGWlNubqvTxedWDsL6dZgrUxAqy49UBxcCWnejE2N7pt2zNcAHSCLSNOSjaNtjaWbO2i7d+EXGqBDGuG91YiIgATOLhZSNtYapoBw+K1geW57tjjhMOBjGClQVq7C1uLxHIz3d2az6Wx1XbQXlzfgbjQ1mcgAE8yQ4zP7oTTOkWV31qdOZoODXWs4y5pLTOEtOMYhNUKrTvNa5pNM7rwDO64ZHQ2PcUXo52sa2F679AbdFU0T8tQG39wuPCV5GVpfp+tu7RSIye3zWcVX0LbBBPu49ys6u+fTJaXS4/1HDkfNZbhiclxcvrKx18XubV31C5VfHbx99ilY+v1voh0XsRDW5YE83YeF16TZ/eaqNMNIGhM8zlyAhvYmqbV6eM08y3a6mrSLqpjrq1pVkKVxCF6kFAGDCPeVcqHIC4PRylgpLkAwEQVDHq0FAWLgoBUgpkF9MOxCRr7B9K0EDiouMqplY87tGxFuAi97LPrPayTET7jjyXsHEHFef/AFNSFP4bg2znQeHELDPh9bjfDl+V53anF13S1umZ4H0WbtFUxDYA1096LX2iiSZM8Bn35JDaxDcPfBcunTti1Whs+Z92R9GsDmbQBjuB4/2lrvJpVW1Xme7/ANFT+mukmt2ptwQ7qnSdO0Eha4doz6P9HiQnCyfeiU2dvw3uYbbriOybHuWhTK9DHp5+RSqyAkBsjA81Axu+RBfA3o0nSwV9Do+u2rXfUq77KhaabIP+nGQyFiBbHE3Ruagy5YBMWm/M8ViVxs+xh1Q9T4zxvGS4l3WMxkBLj2rfe3gsjb9uoOrN2Z7Q6pu77Q5oc0EAnE4OgE/e8KacN5rS/Tmz7+0Uh/c3zWU0r1v6Poinv7Q79o3WT+57rADskngkp6bpVwL3umwIH/1+Fmb29iIHv3pzVlCtvNJNzvH0VLto4HyXnc2UuTt4pZij4I0XKn+r4HxXLHyjbxrSYME5SIS4HcrAbXXsPKNgLgq2o0BYCiahapQBFQ3FSxCCgCXQuIUFAcjZVQgoRigG6dQFWJOVbTqIC8BQ5qljkQKZKgy6x+nHfELR+0ff+D3rZ2gZDE25T+Fj16BOU58tPBRl0qdsivStMWWH0pWDRezvtw0XqnUTfq2AMTmTh9z2LFq7GyTPWc02ccuAjCFy5cd+OnHln14ipRqvdaWA2GRIOQ56qn+m3bNG6WutwIK9ltmyki9gSInIg3P8rD2nopwGBBsedrzy1SmNi7lKaqVfjU21mxvNEPGdsvRWbJtIOfNYmz7c7ZqhcLg2e36uzVaNfZviD42yEGfmpEgEa7k2PJdXHn6cvJhdj/UPRrdqo/Cc97Gkh3Ui5EwCDiL98HJLfqAbQ5g/pnsbU3mkufeWgEEfKRJO6TbIqKHSoncfLHDFrrEdhTfxQVt6rL3Gf0pQqPr0qlOqabKby51MAltRpjqm97DdvhJOKCqzrAwNJi8HIHGOC0N33l3pWtttJthL3D9rL97sGpep2f8ApfsWyzJcQ1ou5xwA1K0mbYam6GAim3q0mnEl2NRw+o+AAGqw959SPiw1kjcpNuJynN7uJ7F7DofY/hD4lSziIDcdwaf5HNcvLyzWp06OPjsu72uouIbugGwwkDtJ5pZ9Z5+VsnXIcgm61XWwOQxPCyqmcbNGQsvPy93t3T1CO47Ud7Vyd3mfS3uXKPGfq938M7F0yx0A25rVbDsF8i6P6dEw7EZ5fhem6L6fLTYyNJ8ivUx5f152XF+PcGyspOWbsXSTKgsb6Zp4PC2llY2WGQpaVW1yjfuEyXB0LkJK4FAECiaVAFlCAMoV28pKAgFEChJQNQDDXJumLSkaafDgAgAcI5nyS9VnrzTTjN0MI0GftRIbcSc/QeA7Fl1thbUkF26TiAJByxyXonMS1alopuJysodGCCP2iB3D1lZ+0dFS5wiQcyTM+i9WKMCFRU2dPxglsfMT0KX1Hh+7MndvOYyjCCla/Q1Wk4upEtjtB9V9A2nZLxFvHt0RP6PuDkB5iD4LKcWumt5d9vAt6TLhu7Vs4qAZwHedx3qz+h2A33alOdHVB4L2x6EZFmx396qHQbXCYa05WxviUf5wf4V4Tadk2NvysqVCPqL3eCs2Lo6q+1OkKbdXW7m4r2L9lbTe8PG60CWuFwTp5JeoTN7DxK58879b4Yz4V6N6NbSMj/UqZvdg2dBlyHenKtaTDbuFi44DgPQLg60fKNPUoH8LAfZY5Zba44uY0DC5zP24clXUdJjHUZdpz5K1xnAQO2w7UAEYLGtIrl+o/wCP5XI5b7P5XJe1enypwgfS3XMpZnSTqZlphvHPkFbWcSfqdpkOapbsl94nedrkP8Qu2enLXpOif1AHET1H5AkL2XR/T7v3CYz9V8nqU93i73inejekqlI9dxLMxnHA+vgqxy10nLHfb7XsvSbHZ30T7Hg4L5f0P00yr8rof9B6p7Mj2L1GxdMkGHH17VtOT9YZcf49WXLlnUekGuzCcZWBWssrOyw0wqYVYqWUgpkIhcSuCiEBKjdRgKS1AcHAKrZapfUOgt2/jDsKS6Y2wUqbnn9ontwaO1xCb6HYWsE4xJ5n7pfQ1iECF9WByUtsB39qoChAwSeS7eMiM81eAkSCED2K1QUwTdTugdTVz1zTZBgpMtCs+ErGNRkJBidJ7ATO7EzIJGcfwsA0S2C7rOcLcOQyXuHiQsXpKg74fVIgGTGOK5ubj+uji5PjAqDh75qoXMkcsgBwTL2/RwlxnHTihqNtqdTkuO4uuVQ/U93vFQQJkzwb9yNUHW/bHFx8gM/K6inR1zg43PM+llmtdv8A9pXKjqas71KndPUfOWbIAL2GmZ5oHsJs0enZ6+aeFAm7zPDJG4E/KO1dW2Omc+gG8XeqWr0vq7lpuZBht3a6flV/0gB6xkp7LTCrUCbnDJvqtPYOlK7Ik7zcg65A4HFMO2fMqqpQJwsPE81W06bXR/6jaTDre8ivT7F0tJBa7DLLuXzh9GLRJ0+7tArdlfVYZDuzJOXXRWbfW9l6XH7h3a8lrbPtbXCxXy3Yun2iBU6p1xHboF6ChtocLEEagyFpjy2dssuKfHuWPkKxpXlKG3vGDu/BaWzdLyQCInNbTklZXjsbYK6tWhs55c0lT25uRCo2itvWyz5KrU6DtNAVXMDvlDhUdxDZ3Qe1ajK4OB7Vm7Q+AYxMd2AVbKokHQTHA680pdDW/bY+JvOa3/cezDx8imnvWHsbnS5wOMAdnsntTrtoi3BVKR1tUb0JhpWPsrzfvWlScmRlQ5BK4lAU1VzQiKJoQa1qkoQplBJS1emIIixN+1MhA5Kw5Xluk9m3HXPVPygaaLPqEm5Agf8AHmdSt7pugPmjhI8j2rGcQAQYkEcRHAfuII5Lz+THWVju48t4yqazJOJ4Rif8eHFC+hOJFssuEnNWUxfOc5x/3HLkiF7N78uwZ+7rG47a7UbnLuKlNfC4n/r6KEeA8ngTQzdbgh2hpwBgZ+gTD6ZxPWd4KG0YuTfXTkMlQKtoHAdXU5/hDUAB3W3d5c1oFnVt2k+Xml93dtrlrzVbLRc0Zue/3mq3Mn5e/T8p34RMF3cMAgrWx7AjZaJf0waJi+eutyq6pm1ODa5yHA8U2dmLzfCffJO09iA7MsvyU9jTFo9Hzc3Opz5BaWwbOZdu9WBM6mYiM082kBdV1asCM9LeOie9Fra2htr2kAiZMaHmtLZ9vY4C4EkgTaSNNVjU9o3mvAaSTAkfKQSJAkSeabds7d0NcQ57YaMYI4csAnKmxvUbpym4nHDErGpvLXEkxBcCMiRqO0YaFa2zYAm+9BytZb4RjnR0NoLnGbZbuvHxV1dt7ZwrKVCCNbdyafTBvmttbYbKbPthZILbZK+k4uknOw5InUJE+CYoUsETGi2DoiCE3RreCA4IWhWk6xytVFAq8oAYXBEoKAJDvLpQQgxioq6j0LlndJOO6HAmGu6ww3uTlOV1NnjN3SOlarXUyJFokTnyzWFUaeLZGP7jN+qMlz6INyQN0wLyGnGR9RnNWAx3CTmfS64M8vK7duGPjNK4tEdn/o/Zc58G5k+HIDNFJPL3iVG7jH/Ix/19Vm0dvO+l65TI+t//ACK5Gi28k914bc56DtUhgON47gu2hwbAAucGjH8c0PwDHWPYMO05oU6tUloDY03tePE+CqZSDROepuSrWtvCM7NvYnsyS2eirJdO6LanNQzYzMk3zJ8gMgtIUgLqkukzjGGg/PuyKINlAWthBE42MhdtGbnX7r9iCpWhtzH3OgSxc50b02mGjETqU7l6LxXVXTvblw3PN2VpSzdizf2NH31TNGmG89An3bMGm5k6AzKW9jops9NwMgA9UgA4Xi/OyYr0mNcIkmxAzGcuP7VcWO/xHDHsV9KmBZokRJ1niedlUKqjQO8HP+YE4XEOtb6jBNldRY7e6p6rSYBwEQb5zMWw8lcxogE2dF+cSYCsoDrVJFg2/wDlNs+BV42yoym4uobR13NMyLmxtvXiexaDKswPPBY2yVS18ukgwAZMgQBf8pvZXgAjjEZxw4Lr48/KOTkw1WrTcDwKao+CQpXcTlED3qmKL4iVqyNPejpOSdWoJGimnVTDVpq0FJ0XJppQBkKF0qDigJAVdQojmldtqFrZkDickrdHC9eqACZ5efl5LI2iqXmBg4Ax9Vp9hWdIbR1A2CDoOsbA4d+Oiz6TpuHbpGBm1jGObgbbq4+XPd06+LDU2FpvbEWmLA6NH3Utp3vc+8T9ke7A6xO9/cOvjkM5kYYICCYA7pHO5z5Ln1pvtDn/ALceH7QScNT/ACrQwuHWOgAxspHVgnH3YKt9Qnh24RqR5BAF/St0Hcz0XKjdH9v/ABb/AOlyWh/1hUqbW3xJzzPeoEkQMzOoBwniVezZyTcwNPUpoNa0IUUobLH31lGRfh77lNWtAvbgPugIJE/LxIv2DWPYQFe0O1/4jEcSckvTozcmB4dmqZcwSA2Trz1KNuzQd59zlPop+n8LNibYxHH8K8UgMYHmmWszgKDA9Tj3IG1VNpIhvVbrm7l6q+nAw7SbmeJUNl2vLPt05I6LYNx3ZJwljBI4eN/eCspO3XAwCBiOEYd8IQffooqE5DDvPBo+5VbTpawEuBNiDY6TZG0gdYzNwdMQZ7e9DXcATFwMDl3qDTibmbGCLAxftGH3TIQZ8Rgc0w47xDf3DdMYd1kGzs3XFjmxItc2Mz3Y2PBcGQQ6N4iSAdY7kG33rBwlxcOrj1Sc3tW/HlIy5MbW3sIJEHM45FNbSd0YSfOOKW6Iq7zdSOq7mOCGrtMP3SYF+QkwIniF17cmhNdcDwU1HxBFpKqrsIO9xFxgq9rcZblEX94pk3dmqSAZTtNZGwP7itNroTJbKBr9UHxYxSm0bWJ3c4mNY8rwlaejxqpHpOuCw9aDBymeG7nyVVV5gYQMb4iRgdcVh7ZUc5ziHEAEbkWJJaZgZQ2ROax5eTxjbj491RWrB5B3SXmJvab9wwtwU7rc4thaw/xAxPFLbON6QLcBee3Py5psWM4k4AXAAyGvkvPlt913WSehsuTmSDc3JA09xzVjTkMu6dDqg3iJOow78T9gha4u5eB96eapKS2978feXBc43uDGQjh793XNe04XOXvJDVOEmNBxHK5SN2/xHefVcqt7j4Bco3T1GfU2iDAu7hkhZTdnY9/sogd2d2B5/wAoC/S2pnPifsE7TkCymGmTd3G8epXAk3Nhrme1S1mg3nccB6D3dXtpAXJk65Dg0Je6fqApiB1R32jiQrANbnX0VhHZ780W5rYearSdq2Nme7vUkAY/lV1HnBth7wR0hmUtjTqYJnIATGuVzqpLwDAufAInknlwQzFsPeQTAw4AXxy1PJSTqOwXPaclFGmBJ1zJv+EQdoIGpVJFuEiMtPXVS6Bc2GQz7FO+T8vecOwZoGOvI6x19EULKdezi4boEQZykmTpaAra9I3ygdUkY2kyDwgqtl5tPl/C4xIOYwOQMeKcpWG9j2sGnvQBJO8JgwLcxMAhUHbSSQWlwkzBGGRM4G5sFEAYm57PDJQ2rJFsjM/KDGev5Wn9uSP68QbHtYdFNxNy7ck4lpJA1BgEpunW3gWxg0XHKMdMFnVKYJBF3D5TmDOQyEq/47w1xaRBxbbqkNOYGG9FoWmHP+s8+H8avQla0YjI6jgc81pGt3LB6MrtZTBM3Ef3SBhAwufFDs+21HFrGwHP34JwnIC0TEnTEStv7cYy/qrf2muN3dDrnDAm17A4lZO1bU1wbDjcwQ3KcyeYNsyFlgvY6o7eI+rOLwN1uV7IGNLmyAbzA0veT28lzZ/yd9R0YcGu6aqbcQ/hDQW4k9hBuL6YhL1GgnrAzkMTF7YYeGKJtSGtGLmtAkASYxM581SRGB6x9z78VzZ53Kt8cZOjTbDK8G3u/kjNQNBOeWd+aWBvYXzvb3w8kTW2Jm+uR1A0v/KcosF8Iky42xj3h5omvkwe7ghFGDeQNM+cZKupUuQBM9oPPNx4IC41hFsDaePCMexc4g7syCcRnytlwCilTM9mJsOQA8gjAgme7gPqOQ4eaCR8Dh/1/Kld8X/DuK5MmJWefAnyHcp2emHbpOfhyGS5cs40pzdAaQP55qaa5cr+pE6w3sz4Y4KraHH4ZdmuXIpRTt9Yg2gSe7kr6AgBQuUztV6dtLt0SMQrCyG72JAzUrlUTQsbI3jcjuV+6CAdVy5VCqQ0ECcsslfSYCL+7EqFyc7Kq31CCYyJj32oSIh2fljgMFy5SaSJMcCffBdTs0kZxbIRppiuXIMe6JA5zqbC3JV0gImMyBwysuXIyKdONQuEEkw2OYJOPcFQ4dXsZHCBl3rlyVvq05+BF33J628w4GRDXX4zmjc8jqD5Rl3KVyzytaTtzBAOeOP3VbDE8WyTnfyULkoKva25GQcBGWWOvLDguqvMO4EgD3iuXLREV1Xkuc0kw2DzkjEpuiwCOR8PJSuT+j4jaHkFsZjH00wTAYA2y5cifSqZXLlyW6en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142" name="AutoShape 22" descr="data:image/jpeg;base64,/9j/4AAQSkZJRgABAQAAAQABAAD/2wCEAAkGBxQTEhUUExQVFhUWGBcaFxcYGBgXFxgYFxcWFxwYFxccHSggGBolHBgXITEhJSkrLi4uGB8zODMsNygtLisBCgoKDg0OGhAQGywkHyQsLCwsLCwsLCwsLCwsLCwsLCwsLCwsLCwsLCwsLCwsLCwsLCwsLCwsLCwsLCwsLCwsLP/AABEIAMQBAQMBIgACEQEDEQH/xAAbAAACAwEBAQAAAAAAAAAAAAACBAEDBQAGB//EADkQAAEDAgMECAUDAwUBAAAAAAEAAhEDITFBUQQSYXEFIoGRobHR8BMyUsHhBkLxFGJyI4KSotKy/8QAGQEAAwEBAQAAAAAAAAAAAAAAAAECAwQF/8QAIxEBAQACAgMBAAIDAQAAAAAAAAECEQMxEiFBUQQTInGBYf/aAAwDAQACEQMRAD8A3xUtP8D1UAE8tfQfZL0wXXPdz1tbzTVE5593d6ryu3p9LqFPC2OWM8z9slq0tgc4Wm2MYcv4VXRezmo+Bl8x0nIcT+NZ9bQpAAAYBdfHw7ntyZ8136eSqbI4YgkDBot4KBSM3x0yHqV6+rs4diJSFfoz6e4pZfx/xWPP+sAtvGeuQ5+iB1YAGDbN2pHmtDaNhIxBA0yOazq1F1yfC/dxWGWNjbHKUu6oXWEx4ni45DxR0WaEHUj7I/6fN1hjGMzqcyjc7lGnLXQKeldh/wAe13pqUIvwGuZ9FY2TlAy5fZERkIJ0ybGaQVzbQaZlS7lfIepUMZJmf932bpzRza3Vbm709U4KgG5Au7PQe+9Q6mcQetbrZC+QUEwPpZ4lA58tvZviUyDUcXEhpx+ZxHf/ABgpogZHm77zmubSLsbDJuBPPQcEw60A45AI/wDTt+AgAWw1OJUtpF+Ihunqjay8n3yXCtOAT/2la4gWCGWtyucs1VUqgGAJd5cSujdvi4++wJku34u48gPdyq3159/fVKvcZJJk9wA4IGkngB4+izuVvpcx+maJJMNwzPvNNk7lgN5x9yVnf14HVZBjGBgl2dNsBwcTnYjzWmGOV6iM8pO62G046zzJ8uSjfL8MPD8pTZdp+NgDA/baT2aLQFSLBpHA2VXHKdxPlL1XU6YHvNGApY2B1rHPtVG1Vt0ZA5DXmcglvUGt1ZUdHuyQqVd4wL6nRDL6mFm93gnKFJrQALqd3JevEp/SjU9xXLRj3JUo8R5PIstYY+AnU5lN7GJcGtJJ18LLMa6bkWF4+x5mB2r1H6R2OJquxJsr4sN1HLnqPR9GbGKbAO081oBVUlZK75HFRBTCEFTKCcWpavsLXZRyTUqUrjKcumBtXQ5yv4FZb9kLTcSZzsBxjNezhV1qDXCCJWGf8fG9NsefKPHODjnutzOZ5DJc0AC43QTYZnmtvbei46zbx3hZLqLgdTqchwC5suO4unHkmSp8Wkcmj7qs/wB9zk0YD3qrWnHd7XFADNmdp9FC1FSZvd2mQRBkH6nHAZD0HFWUmYhva4+7o6dOJA7TmeJKJBaCT8rTLszkPzwQt3WyBdxx17Va6TZtuPouaxtMXxPeT91SU7lpMDXloqfizZtgc/Rc8l3zWGnr6Kt7xHAeP4RQgQ0ff3iVS+tGcpSvtRJtfyS9fbgwXufvp35KN7Xo26rm4ychl+UltfSESMXaftHA6ngFnf1xJdqLEjI/S3l9ylSSTujUA8JXZw8E7rk5ua9QW2dIGYJk6DAdgsEmdqeT7lHs230fi1W0zvuoP3XS3qkguEjVstPcsug3aG0Hsq1Zqv3gKrRdrXRhYXsewldeo5tnBt9QHE2W90P+tqtMhtWKjNHX7jiF5EfEZQLW/wCrVayGl+BdvCSZN+pvRJxhdR3iG74AfA3gMA7OEB9s6P2intFM1NnMkC9Nx6zeWoStPYp6zzJXzb9P9IVaFQVKciD2EacV9d2aszaKQrMtNnt+l3oubl4Zfcb8fLZ6pQUwpaIVj+RVJHd4flczoRv8/Bcg+M36vfeoU7PTxWy0S+oym3Fxk+9AD4lfRqLQwNaMAAF4LoZ+659Rt3GzT24xxuV7PYi6Bv4xjxXXwySOXlttarKquZVSlNyMFbsjjXoi9LLmPvdANb6kPVIKJAXh6neS8ogUyXJLa9hBuLFMNej3lNxl7VLY85tOyZEJR9GMcBkM+eq9ZUYHYhIbRsH092a58+FthzPPtp/ud1QMBpz1KK7uDctSnK+zX6www/hJbU2oTAgN1z/C5ssbi6McpkF1cAw25Hc3mgcwNu4y7X0CAnchrAC7wHEqlwM3JLjkMuPAJbVodd8wPDXmkdpY55gmG5gYnhwCeqCdBmYwssbbtpLuqwQ3M68G+qdEL7dtwb1WCSO4flYm01C0ue65aCQP7j1W2yuU/Wc2mIiXaDX3mk2s32VC7EOZ/wDbRHinhjulnlqLNkobrWtxjE6k3JTNRjKbH1HmGsY95gSTugugDMmIRUGWlNubqvTxedWDsL6dZgrUxAqy49UBxcCWnejE2N7pt2zNcAHSCLSNOSjaNtjaWbO2i7d+EXGqBDGuG91YiIgATOLhZSNtYapoBw+K1geW57tjjhMOBjGClQVq7C1uLxHIz3d2az6Wx1XbQXlzfgbjQ1mcgAE8yQ4zP7oTTOkWV31qdOZoODXWs4y5pLTOEtOMYhNUKrTvNa5pNM7rwDO64ZHQ2PcUXo52sa2F679AbdFU0T8tQG39wuPCV5GVpfp+tu7RSIye3zWcVX0LbBBPu49ys6u+fTJaXS4/1HDkfNZbhiclxcvrKx18XubV31C5VfHbx99ilY+v1voh0XsRDW5YE83YeF16TZ/eaqNMNIGhM8zlyAhvYmqbV6eM08y3a6mrSLqpjrq1pVkKVxCF6kFAGDCPeVcqHIC4PRylgpLkAwEQVDHq0FAWLgoBUgpkF9MOxCRr7B9K0EDiouMqplY87tGxFuAi97LPrPayTET7jjyXsHEHFef/AFNSFP4bg2znQeHELDPh9bjfDl+V53anF13S1umZ4H0WbtFUxDYA1096LX2iiSZM8Bn35JDaxDcPfBcunTti1Whs+Z92R9GsDmbQBjuB4/2lrvJpVW1Xme7/ANFT+mukmt2ptwQ7qnSdO0Eha4doz6P9HiQnCyfeiU2dvw3uYbbriOybHuWhTK9DHp5+RSqyAkBsjA81Axu+RBfA3o0nSwV9Do+u2rXfUq77KhaabIP+nGQyFiBbHE3Ruagy5YBMWm/M8ViVxs+xh1Q9T4zxvGS4l3WMxkBLj2rfe3gsjb9uoOrN2Z7Q6pu77Q5oc0EAnE4OgE/e8KacN5rS/Tmz7+0Uh/c3zWU0r1v6Poinv7Q79o3WT+57rADskngkp6bpVwL3umwIH/1+Fmb29iIHv3pzVlCtvNJNzvH0VLto4HyXnc2UuTt4pZij4I0XKn+r4HxXLHyjbxrSYME5SIS4HcrAbXXsPKNgLgq2o0BYCiahapQBFQ3FSxCCgCXQuIUFAcjZVQgoRigG6dQFWJOVbTqIC8BQ5qljkQKZKgy6x+nHfELR+0ff+D3rZ2gZDE25T+Fj16BOU58tPBRl0qdsivStMWWH0pWDRezvtw0XqnUTfq2AMTmTh9z2LFq7GyTPWc02ccuAjCFy5cd+OnHln14ipRqvdaWA2GRIOQ56qn+m3bNG6WutwIK9ltmyki9gSInIg3P8rD2nopwGBBsedrzy1SmNi7lKaqVfjU21mxvNEPGdsvRWbJtIOfNYmz7c7ZqhcLg2e36uzVaNfZviD42yEGfmpEgEa7k2PJdXHn6cvJhdj/UPRrdqo/Cc97Gkh3Ui5EwCDiL98HJLfqAbQ5g/pnsbU3mkufeWgEEfKRJO6TbIqKHSoncfLHDFrrEdhTfxQVt6rL3Gf0pQqPr0qlOqabKby51MAltRpjqm97DdvhJOKCqzrAwNJi8HIHGOC0N33l3pWtttJthL3D9rL97sGpep2f8ApfsWyzJcQ1ou5xwA1K0mbYam6GAim3q0mnEl2NRw+o+AAGqw959SPiw1kjcpNuJynN7uJ7F7DofY/hD4lSziIDcdwaf5HNcvLyzWp06OPjsu72uouIbugGwwkDtJ5pZ9Z5+VsnXIcgm61XWwOQxPCyqmcbNGQsvPy93t3T1CO47Ud7Vyd3mfS3uXKPGfq938M7F0yx0A25rVbDsF8i6P6dEw7EZ5fhem6L6fLTYyNJ8ivUx5f152XF+PcGyspOWbsXSTKgsb6Zp4PC2llY2WGQpaVW1yjfuEyXB0LkJK4FAECiaVAFlCAMoV28pKAgFEChJQNQDDXJumLSkaafDgAgAcI5nyS9VnrzTTjN0MI0GftRIbcSc/QeA7Fl1thbUkF26TiAJByxyXonMS1alopuJysodGCCP2iB3D1lZ+0dFS5wiQcyTM+i9WKMCFRU2dPxglsfMT0KX1Hh+7MndvOYyjCCla/Q1Wk4upEtjtB9V9A2nZLxFvHt0RP6PuDkB5iD4LKcWumt5d9vAt6TLhu7Vs4qAZwHedx3qz+h2A33alOdHVB4L2x6EZFmx396qHQbXCYa05WxviUf5wf4V4Tadk2NvysqVCPqL3eCs2Lo6q+1OkKbdXW7m4r2L9lbTe8PG60CWuFwTp5JeoTN7DxK58879b4Yz4V6N6NbSMj/UqZvdg2dBlyHenKtaTDbuFi44DgPQLg60fKNPUoH8LAfZY5Zba44uY0DC5zP24clXUdJjHUZdpz5K1xnAQO2w7UAEYLGtIrl+o/wCP5XI5b7P5XJe1enypwgfS3XMpZnSTqZlphvHPkFbWcSfqdpkOapbsl94nedrkP8Qu2enLXpOif1AHET1H5AkL2XR/T7v3CYz9V8nqU93i73inejekqlI9dxLMxnHA+vgqxy10nLHfb7XsvSbHZ30T7Hg4L5f0P00yr8rof9B6p7Mj2L1GxdMkGHH17VtOT9YZcf49WXLlnUekGuzCcZWBWssrOyw0wqYVYqWUgpkIhcSuCiEBKjdRgKS1AcHAKrZapfUOgt2/jDsKS6Y2wUqbnn9ontwaO1xCb6HYWsE4xJ5n7pfQ1iECF9WByUtsB39qoChAwSeS7eMiM81eAkSCED2K1QUwTdTugdTVz1zTZBgpMtCs+ErGNRkJBidJ7ATO7EzIJGcfwsA0S2C7rOcLcOQyXuHiQsXpKg74fVIgGTGOK5ubj+uji5PjAqDh75qoXMkcsgBwTL2/RwlxnHTihqNtqdTkuO4uuVQ/U93vFQQJkzwb9yNUHW/bHFx8gM/K6inR1zg43PM+llmtdv8A9pXKjqas71KndPUfOWbIAL2GmZ5oHsJs0enZ6+aeFAm7zPDJG4E/KO1dW2Omc+gG8XeqWr0vq7lpuZBht3a6flV/0gB6xkp7LTCrUCbnDJvqtPYOlK7Ik7zcg65A4HFMO2fMqqpQJwsPE81W06bXR/6jaTDre8ivT7F0tJBa7DLLuXzh9GLRJ0+7tArdlfVYZDuzJOXXRWbfW9l6XH7h3a8lrbPtbXCxXy3Yun2iBU6p1xHboF6ChtocLEEagyFpjy2dssuKfHuWPkKxpXlKG3vGDu/BaWzdLyQCInNbTklZXjsbYK6tWhs55c0lT25uRCo2itvWyz5KrU6DtNAVXMDvlDhUdxDZ3Qe1ajK4OB7Vm7Q+AYxMd2AVbKokHQTHA680pdDW/bY+JvOa3/cezDx8imnvWHsbnS5wOMAdnsntTrtoi3BVKR1tUb0JhpWPsrzfvWlScmRlQ5BK4lAU1VzQiKJoQa1qkoQplBJS1emIIixN+1MhA5Kw5Xluk9m3HXPVPygaaLPqEm5Agf8AHmdSt7pugPmjhI8j2rGcQAQYkEcRHAfuII5Lz+THWVju48t4yqazJOJ4Rif8eHFC+hOJFssuEnNWUxfOc5x/3HLkiF7N78uwZ+7rG47a7UbnLuKlNfC4n/r6KEeA8ngTQzdbgh2hpwBgZ+gTD6ZxPWd4KG0YuTfXTkMlQKtoHAdXU5/hDUAB3W3d5c1oFnVt2k+Xml93dtrlrzVbLRc0Zue/3mq3Mn5e/T8p34RMF3cMAgrWx7AjZaJf0waJi+eutyq6pm1ODa5yHA8U2dmLzfCffJO09iA7MsvyU9jTFo9Hzc3Opz5BaWwbOZdu9WBM6mYiM082kBdV1asCM9LeOie9Fra2htr2kAiZMaHmtLZ9vY4C4EkgTaSNNVjU9o3mvAaSTAkfKQSJAkSeabds7d0NcQ57YaMYI4csAnKmxvUbpym4nHDErGpvLXEkxBcCMiRqO0YaFa2zYAm+9BytZb4RjnR0NoLnGbZbuvHxV1dt7ZwrKVCCNbdyafTBvmttbYbKbPthZILbZK+k4uknOw5InUJE+CYoUsETGi2DoiCE3RreCA4IWhWk6xytVFAq8oAYXBEoKAJDvLpQQgxioq6j0LlndJOO6HAmGu6ww3uTlOV1NnjN3SOlarXUyJFokTnyzWFUaeLZGP7jN+qMlz6INyQN0wLyGnGR9RnNWAx3CTmfS64M8vK7duGPjNK4tEdn/o/Zc58G5k+HIDNFJPL3iVG7jH/Ix/19Vm0dvO+l65TI+t//ACK5Gi28k914bc56DtUhgON47gu2hwbAAucGjH8c0PwDHWPYMO05oU6tUloDY03tePE+CqZSDROepuSrWtvCM7NvYnsyS2eirJdO6LanNQzYzMk3zJ8gMgtIUgLqkukzjGGg/PuyKINlAWthBE42MhdtGbnX7r9iCpWhtzH3OgSxc50b02mGjETqU7l6LxXVXTvblw3PN2VpSzdizf2NH31TNGmG89An3bMGm5k6AzKW9jops9NwMgA9UgA4Xi/OyYr0mNcIkmxAzGcuP7VcWO/xHDHsV9KmBZokRJ1niedlUKqjQO8HP+YE4XEOtb6jBNldRY7e6p6rSYBwEQb5zMWw8lcxogE2dF+cSYCsoDrVJFg2/wDlNs+BV42yoym4uobR13NMyLmxtvXiexaDKswPPBY2yVS18ukgwAZMgQBf8pvZXgAjjEZxw4Lr48/KOTkw1WrTcDwKao+CQpXcTlED3qmKL4iVqyNPejpOSdWoJGimnVTDVpq0FJ0XJppQBkKF0qDigJAVdQojmldtqFrZkDickrdHC9eqACZ5efl5LI2iqXmBg4Ax9Vp9hWdIbR1A2CDoOsbA4d+Oiz6TpuHbpGBm1jGObgbbq4+XPd06+LDU2FpvbEWmLA6NH3Utp3vc+8T9ke7A6xO9/cOvjkM5kYYICCYA7pHO5z5Ln1pvtDn/ALceH7QScNT/ACrQwuHWOgAxspHVgnH3YKt9Qnh24RqR5BAF/St0Hcz0XKjdH9v/ABb/AOlyWh/1hUqbW3xJzzPeoEkQMzOoBwniVezZyTcwNPUpoNa0IUUobLH31lGRfh77lNWtAvbgPugIJE/LxIv2DWPYQFe0O1/4jEcSckvTozcmB4dmqZcwSA2Trz1KNuzQd59zlPop+n8LNibYxHH8K8UgMYHmmWszgKDA9Tj3IG1VNpIhvVbrm7l6q+nAw7SbmeJUNl2vLPt05I6LYNx3ZJwljBI4eN/eCspO3XAwCBiOEYd8IQffooqE5DDvPBo+5VbTpawEuBNiDY6TZG0gdYzNwdMQZ7e9DXcATFwMDl3qDTibmbGCLAxftGH3TIQZ8Rgc0w47xDf3DdMYd1kGzs3XFjmxItc2Mz3Y2PBcGQQ6N4iSAdY7kG33rBwlxcOrj1Sc3tW/HlIy5MbW3sIJEHM45FNbSd0YSfOOKW6Iq7zdSOq7mOCGrtMP3SYF+QkwIniF17cmhNdcDwU1HxBFpKqrsIO9xFxgq9rcZblEX94pk3dmqSAZTtNZGwP7itNroTJbKBr9UHxYxSm0bWJ3c4mNY8rwlaejxqpHpOuCw9aDBymeG7nyVVV5gYQMb4iRgdcVh7ZUc5ziHEAEbkWJJaZgZQ2ROax5eTxjbj491RWrB5B3SXmJvab9wwtwU7rc4thaw/xAxPFLbON6QLcBee3Py5psWM4k4AXAAyGvkvPlt913WSehsuTmSDc3JA09xzVjTkMu6dDqg3iJOow78T9gha4u5eB96eapKS2978feXBc43uDGQjh793XNe04XOXvJDVOEmNBxHK5SN2/xHefVcqt7j4Bco3T1GfU2iDAu7hkhZTdnY9/sogd2d2B5/wAoC/S2pnPifsE7TkCymGmTd3G8epXAk3Nhrme1S1mg3nccB6D3dXtpAXJk65Dg0Je6fqApiB1R32jiQrANbnX0VhHZ780W5rYearSdq2Nme7vUkAY/lV1HnBth7wR0hmUtjTqYJnIATGuVzqpLwDAufAInknlwQzFsPeQTAw4AXxy1PJSTqOwXPaclFGmBJ1zJv+EQdoIGpVJFuEiMtPXVS6Bc2GQz7FO+T8vecOwZoGOvI6x19EULKdezi4boEQZykmTpaAra9I3ygdUkY2kyDwgqtl5tPl/C4xIOYwOQMeKcpWG9j2sGnvQBJO8JgwLcxMAhUHbSSQWlwkzBGGRM4G5sFEAYm57PDJQ2rJFsjM/KDGev5Wn9uSP68QbHtYdFNxNy7ck4lpJA1BgEpunW3gWxg0XHKMdMFnVKYJBF3D5TmDOQyEq/47w1xaRBxbbqkNOYGG9FoWmHP+s8+H8avQla0YjI6jgc81pGt3LB6MrtZTBM3Ef3SBhAwufFDs+21HFrGwHP34JwnIC0TEnTEStv7cYy/qrf2muN3dDrnDAm17A4lZO1bU1wbDjcwQ3KcyeYNsyFlgvY6o7eI+rOLwN1uV7IGNLmyAbzA0veT28lzZ/yd9R0YcGu6aqbcQ/hDQW4k9hBuL6YhL1GgnrAzkMTF7YYeGKJtSGtGLmtAkASYxM581SRGB6x9z78VzZ53Kt8cZOjTbDK8G3u/kjNQNBOeWd+aWBvYXzvb3w8kTW2Jm+uR1A0v/KcosF8Iky42xj3h5omvkwe7ghFGDeQNM+cZKupUuQBM9oPPNx4IC41hFsDaePCMexc4g7syCcRnytlwCilTM9mJsOQA8gjAgme7gPqOQ4eaCR8Dh/1/Kld8X/DuK5MmJWefAnyHcp2emHbpOfhyGS5cs40pzdAaQP55qaa5cr+pE6w3sz4Y4KraHH4ZdmuXIpRTt9Yg2gSe7kr6AgBQuUztV6dtLt0SMQrCyG72JAzUrlUTQsbI3jcjuV+6CAdVy5VCqQ0ECcsslfSYCL+7EqFyc7Kq31CCYyJj32oSIh2fljgMFy5SaSJMcCffBdTs0kZxbIRppiuXIMe6JA5zqbC3JV0gImMyBwysuXIyKdONQuEEkw2OYJOPcFQ4dXsZHCBl3rlyVvq05+BF33J628w4GRDXX4zmjc8jqD5Rl3KVyzytaTtzBAOeOP3VbDE8WyTnfyULkoKva25GQcBGWWOvLDguqvMO4EgD3iuXLREV1Xkuc0kw2DzkjEpuiwCOR8PJSuT+j4jaHkFsZjH00wTAYA2y5cifSqZXLlyW6en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144" name="Picture 24" descr="http://www.journaldebrazza.com/images/articles/5/131713613984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5140" y="3214686"/>
            <a:ext cx="1357322" cy="988703"/>
          </a:xfrm>
          <a:prstGeom prst="rect">
            <a:avLst/>
          </a:prstGeom>
          <a:noFill/>
        </p:spPr>
      </p:pic>
      <p:sp>
        <p:nvSpPr>
          <p:cNvPr id="30" name="ZoneTexte 29"/>
          <p:cNvSpPr txBox="1"/>
          <p:nvPr/>
        </p:nvSpPr>
        <p:spPr>
          <a:xfrm>
            <a:off x="6715140" y="4429132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salt</a:t>
            </a:r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</a:p>
          <a:p>
            <a:r>
              <a:rPr lang="fr-FR" sz="1400" dirty="0" smtClean="0">
                <a:latin typeface="Comic Sans MS" pitchFamily="66" charset="0"/>
              </a:rPr>
              <a:t>der  </a:t>
            </a:r>
            <a:r>
              <a:rPr lang="fr-FR" sz="1400" dirty="0" err="1" smtClean="0">
                <a:latin typeface="Comic Sans MS" pitchFamily="66" charset="0"/>
              </a:rPr>
              <a:t>Pfeffer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5146" name="AutoShape 26" descr="data:image/jpeg;base64,/9j/4AAQSkZJRgABAQAAAQABAAD/2wCEAAkGBhQSERUSExQUFBQUFBcaGBgYFxQUFxUXGBgXFRYVFRQXHCYeFxojGhQVHy8gIycpLC0sFR4xNTAqNSYrLCkBCQoKDgwOGg8PGikkHxwpKSkpKSwpLCkpKSwpKSkpLCkpKSwsKSkpLCksLCksLCwsKSwsKSkpLCwpKSksLCwpKf/AABEIALcBEwMBIgACEQEDEQH/xAAcAAABBQEBAQAAAAAAAAAAAAAAAwQFBgcCAQj/xAA/EAACAQIEBAUBBQYEBQUAAAABAhEAAwQSITEFBkFRBxMiYXGBMkKRobEUUsHR4fAjM2LxFnKCksIVQ2Oi0v/EABkBAAMBAQEAAAAAAAAAAAAAAAABAgQDBf/EACIRAQEAAgICAwADAQAAAAAAAAABAhESIQMxE0FRBCJxof/aAAwDAQACEQMRAD8A3GiiigCiiigCiiigCiiigCiiigCiiigCiiigCiiigCiiigCiiigCiivCaA9opA41B94V6MWp6ijZ6paiuVcHY11QQooooApDF4tbalmMAUszQJqv44G62v2RsO/vSqsZuo/EcTu32OUFU/WuE4SW1ZjUouFOw0Fd+RWbLG27rZjlJNYmA4OOjGkruCuJqDIqVy0eZU8IfOoccTYaEUVKm2h1gUVPG/p8p+J+iiitzzxRRRQBRRRQBRRRQBRRRQBRRRQBRRRQBRTTGcUtWv8AMdV9idfw3qMPOeHmAxM9Y0qblJ7XMMsvUT1eE1XU5yssxUNEbkiBr+tO7WL8zUMGH99qOcP4sp7iUa+B1pC5iz90T8mKa+WvYH6V3NK5CYmt7iF+T6CF6RBn30pM4/N6W17z0p+o+lJ38Krbj67H8RUXf66zj+Gi4a22wj4JH5bV6uCK/ZMj8D/Wub+GZNV9Q/MfTrXuGxgNT/qv8dJioMbfrT6xjD80hctq41+h6j60zctbMHY7Gq3pOpU8mIBrsuKirGIBpyr1cy25XDRa+0iKQFkCvc9eTTtEgiuWFe15UW7XCTLTa7TxjTa8tc7Fymheik23ornt2WuiiitrzxRRRQBRRRQBRRRQBRRRQBRRXhNAcX7wRSzEBQJJOgAqj8a52Z5Wz6V/e+8fcfuj86bc28wm8/lIf8JTv++w6/Haq8R0/uPeaz5576jZ4vDJ3k9uOzkliST1pS0kAGozFcbRBC+ox9B8d6r3EOb7g2Kj4UfxrO1bki3WEzFiNiwHzGh/jUoL7rGUkTWX4fnjEW+qMBsCo0+qwasXCfE6y7AX1No7Zh60+vUfnVa2nnGlYHmIghGHy38+9WKxdVgCDM9aomHyuodGDKwkEEEEexFSHD+Itab/AE9R/fWrxtntyzxl9LjRSGGxQdQV2/velZrqz+nVMcZgZ9S6HqO/9aeUTQJdIrC4ojepDRhB2prj7Mesbfe9vem+HxUECan0v29uA22j+yO9PcNiZrnE2s6afaGo/l9aisJiYIovRzuJ5zXSmkEeRQGircziuSteZ65Z6KHRpveah7lNb12pqpDd7utFIMdaK56dl0ooorWwCiiigCiiigCiiigCiiigCq/zlxQ2rGVTDXTlHsv3j+Gn/VVgrN+eMWbmKyDa2oH1PqP6j8KjyXUdvDjyzQqREnpVY4rxbMSqmROp/eP8uwqZ425S3E6vp8Dr/fvVQxjhZrFa9Cm2OxsCoO5ezHXalMfitdNaYKxOkGWMD+UfWqxx25ZV27kmBJJMADUknsKvHLHIdrVsVLuozG2DCWx/8rjc+0gD3rnlflB7RGJukArMAx6DEySQRnjoAYmrNc4fh7wi9cxOVjoVOIAkD9w28p69OlbMPHqbrLl5Jeo7w3MuGsLkTy0CnRbSsR8khQJP1qw4TG28Rb8y2ZGvcEHsQdQaonFfDi4LZvYK9+02xMrp5ixuIGhPtAPtURyzzQ+Guy85Do6+3cDuP5iuec/V4X8axwniRtsAdjvVut3wRIqmOgfK6kEESCOoMEEfSpPg2OM5Cfj+IqMdx0zkvax568LUkjV1mq3EpEiDsaruMU23K9tvip3PUVzFam2HHQwanL0rDqnWDxU1E8YHlXs33XEj56j8f1rjhOJ1inHMlrNhw43Rh+B0P8KiXeLprjkkOG4mRTq835VV+D8QlgOlWPzZHyKvC7iM8dV0lzSvGuUnaOlesatDliaTuCBXZpDEPpSqoatvRSLXdaK5O+l9ooorW84UUUUAUUUUAUUUUAUUUUAVlHFsWvn3HYxNxv16VqxrFsNhIuFnOZsx31jXpXHzemv+L7qB5l4kz3MtsaKo1O2uu31FVrE2DuzE/kKtHFx/ivHf+AqBx1usdvbXfSCvWxVu8NeX7TLcx14ny8OIAIMeYddIEkhYj3YUlydwG1i7z2ruYrln0tlOh7waveD8MrFpGS3exChjIBcMEaQQ6rAXNoNSCa3eDC65MPmz74pfhnDhaY374UvACKYYWlmVVdNX7mNSJ+JZeMq7BShImQTHTUGPp3qq2PDe8pZ04heZnJJNxFfU7EwdSP6VCnwUxWc3GxzXHmQwa5bYfUhvyitPf4zdL7j+WLd11vWSLd1HDiB6HcfZ8xRv11GutUXn/lxMRZbG2UyXbTFcTb6gjdo7jeeoPtVi4Tw/imFUqfJxERkdrmVj3VwBDHs2nv3prjcVxAXfN/8AT8we2Ld1EdWV0ktnBnRhmYf9VRnjLF4WyoDw245nRsMx1t6p/wAhOo+h/WrYxKOCOhn+f5Vl3DcPdwOPtvct3LSF49YynI/p26xI/wC2tRxNwVl1ftslWexiJUEdqVz1CcFxYK5Z2P8AtUk92nLtFmqVe9FcYoZrTg/un8qSL9qXt9u9NPpUOHXoIPvVixXrw91f9DR9BI/Sqp5kMw/1kfnVmwL5kaeqN+lcsJq6d8+5tW+D3NVq52bkgexqh8MvwRVywkhAe81WE1anyfRxaevS1IIY+ajuLcVNrcEfpXT6c5N1IYjFgCoy/j6gb/GS1IHHTua5XJoxwkTDYrWioM8TTvRUOnFtlFFMeMcYt4W0bt1sqL+Z6ADqa2vJPqKh+XeaLONQvZJOUwQdCO0iq3xnxUt4fEmybLsiNDXARv8A6V6iq40tr5RSeHvh1V11DAEfB1pSpMUUUUAUUUGgELl0k5V3/SswPDV8518ySrNIAGmp960kk5bkb/nt/vWccSw+R7+TdmzabwQD/wDquPlnTT/Hvdiv8Q4SrO4FyddgBp861BY3hEgm24eNx1qcax/joV+8Nfgb/wAKjntxijl7mfiNZ+tZGq7I8g3smMHuhH6VsVsMqAhTmLayJIHxWC43HPYxDXLJyFWMEAH50IINXHlbxGvXFW3edSWD5GjLLqGYKxBEyAfqPetv8fyzXFj83jtvJqNq8ZiJb2FOf2gjcEVW+B8ce9hFu5crs0XBqGU/XWDuPY08firC26+W1yNRDqCD/wBZHbvWq1m0mSGyzlM5to6d67F7oBr2qMTiJ/Z1ZsynNrrJG+kgmg8YRUC5oe6xC7yQBJ+BHU9/cUjZv42o0WmggwR+BBqYS95uFsXOroD+Ik1G+InE7WIt3LCvneyWzDX0t2kiNxTnhSkcPwoO4QD8Aaz5+2nx+knhMYQ8FcvpEe/SamFuNvlMfFQLsfMtEb5NPfUVM4bP5oZ3Wf3Z9u1c5HXKnaXNJ60rYfUfNMLNzQ/J/Wlrd4D1dFBJ+mv8KqIVAvN1/wDnb9TVjt4jLZuN2tMfwU1S8LiCzDfUyfrrU3xvGeXgrne5lQe+Yyf/AKg1zl7rtZ1EPwV5ZR3/AErSMDhc4A6Afr/tWd8qWszj8K1bDWcigfjXTxTfbl5stdPEsquwphxNEcEMAad4i9UbdWa06Zsfe1Q4hyuhJKErUY/K7fvE1emwk0DAe1c74pXeeaz7UUcvGir6OHDtRT+GF89WS1xyw13yVu2zcH3AwLab6VCeInA1xeF8prgttmBUkwC2wB7zNY9yJyxi2x9t1LBUvBnuaEADUg6zLDSPerT4x4bFveRkV2shIXICSGP2swHXaDXSY6rLagb37VwTMgIY4lIzDMcuWR6ff1VG8tcPGJxCm4/l2mPrLH7R9ie/emuJe+qrbxTOptrKrcOYhTrGp0mmi8LxT2jibVstZWR6TP1C76Vdgl6fSPEXazg38mM1uyck7Sq+n9BWV8meK727vlYm55wuuNSdbZbQx0K+3SqrwbmLiD4a+lsXblogeYdWyDrknrG4FSHJnAv2zEJbdFW2hD59A5ykQvvNRr6E/X0GDNc3LwXcgfJiq1zHz1YwRW23qciYBACgaeo9Pise8Q+Y7mIxPn284RkQATIBEzAHv1qJFN1PM+G80WPPt+aTGTMC09oqSZtK+W8SMRZyXblsqWWRmXp0Pea13wd5vuYuxct3mLG0wCu2hIIPpJ6kR+Bp3EjXAeLJbHmw1uEa5kUicw1yjOPnttU7zllt5b4tkT6WIj5X/wAqmLPKOFW/54soLpM5oEz3+af8a4YL9h7R3YaHsw1U/jUeSSzUX4suOUrL3xyZZW2Qd9Msn86ruO4gqA5Fylup1P8AWpNg9tihEEGDPQjQimGK4T6ix1nbeB7V513HqXGe1PxlgtMgj9TUbibxW2irmVkfMGHQySCOs7fhV0vYJWzkEgpEgqwmYgD3knSoHi2AIYrpp22qpyw7crxyaHyZzlaxtv1kJjbaarMLeC6lkXQEwDI3B20qw8J53wt23GV7WsMzDOsjpnSY26xXz29oo8qfUsHTcdjVm5a8SL+DY5EsvmMtnQzvI9SkbdN4rZj5f1lz8f42a9zFZINu0ty+2b0i2CfV2JIhR3J0qE4jxA4FHv4rKb15YtWUMlYJK76QvpJYRJEazVXveNeKdYt27Fr3VWY/TOSB+FQA5jz3DdvZ7jk6s0OT9Sdvaq5y/aZhYf8ACOEXcRmW0jDzGJuXbmwnU6jc+w71drWHyWLdkT/hiJPX3qA4FzsXdbNq1GbdmgBVA1IA3MDTWrG7QPgfjUXX064S/bxb3qRgPsCNY+tSC4tFfPlbMT1I07kVGoYilGYkA1nuV20cJo7tYvf5JpDifEMuGun94ZB8tpp9J/CklWobmbG53Wwm1vVj3cj+A/U1eO/dRZPRnw2S2lPeZ3LulhdrYlv+do0+ix/3GleG5bFvzDqx+wO57/A3qW5T5aNw+a8wSSSd2J1JqsMP+lnnrv8AEpybwDIodum3zVjv3+gru4AqhV0ApEJWvHHU0x5Zcrukck10LFKXGyqT2BNYrwHnzFNxKS7MHu5fL3AGaIA6QOtWhtK2KVWxThErsJRsjfyKKdZKKNhQfCPg93D4e9fxKm1mMwwKkIgJLuDt1+gp7jfFLCi8LapcuLpNxQIj94DePmJ6VMc/4G7d4dfSxPmZQQASCwVgzAR1IB06189cKS5ccW0GZ3MCPtEn26/0on9u0+umy84+HC8RyYizcFtmVdSCyukSpy7gwapP/EtzhVxsAnlOtm5qSv8AmEwWB19O8aVt3CsMUsWkO6W0U/IUA/mKwDnfjlu/jLtxrSjKxUEjKxCEoCxOhbc/QDSiZjjtZuIeJ9u5buW8MluyjAgk6ProWWPTOvvVS4MLdpluFrr3FMqyuUYD7uoMkkT7VKcu+Gl/FW1xFl7QsXJyg5sywSCTAgyRNXO94OWmVIuOjKoDEQc8bmD9kn2pXddJqMgx2Ptqzqdi+ZWdmnU5iQQNTJ1mnHAuJD9ptuXYLbZWIWbnpDAaE6Zjt2rY+L+FOHv2bdogr5akKymG11OYn7WuutVPifg29iyTh7rXnDTkYKgKwZCkfenvpTTL2mzzPgOJ3LeGu23RmeLZOX7UExKnSYiKqfO3BbmCxYt4dG8tlU2yCTJ+9J7g098PPDzEjG271+2bVuyS4BIzMw+ysA9zM+1X/wASOAPisGyWf81GDr0zRIZQfcH8qR70V8NONNfwSC9cV76FgwkFwAxC5xvt1p3ztzgvDrK3SnmF2yqJCjaSSddPgday3w15axv7fbvOjWUskls4KhlIK5EURqZnsI1rVuauAWsbYNm6siZBGhRtsymo12f+Msu8xnGl8QqKChUXckxLTlaG1AMR8/NKDGrljefrV+5V5Ls4OzdsqC4vH1loJYREaDQb/jWe82cAfA3erWmJyN/4t/qH571m8ni+23w+aWca4xGNAOhYGJzAGCwEZyJk7kR7fWom7hxcXMpC6mAVA3A9XpGkzOvelcNxMDoDPQ6/7H3qSw7G44KMNBJDZSxbeYYdIAkSdRpUyy9UZYXG7imf+n5xmdMh6ba++Yd/5VD4ng5UmNCSYk7/AE71o1nCqzEXJHq9OURm3NyCwkxpuBuKaXuEqHZtcpIJzCSdIVQo0Qg6k6k7UtWei3v2oAsspEjf8/pTu2pIGhE1dbXBleQJ0OvSIA+nWPoacYXg1u0c0BiDp2B9p3qVSfjrlXhHkoXcQ7Rvuo6D5O5+lTnmzvTI3Z0676609trCyf79quLKBf77UrbPeo177HbSurAYGdz+X1pYzdGV1C/FeIC0k7u32F9/3j7D+lNOAcr3LvrKkyZJJiSdTJqY4Rwe0X8y9Lv+C/EdvarlhnWAFgAdBpWmYbZsvJr0huH8mIGD3iHYbKNEX296ksbzJhMO4tXb9m00CEZlUwdBp0p/nr5r5ve3iOI4l0vZ0a7o5BIA20HVQQQCOgrpMZHDLK5PpH7Wo1HSuxapny7aC4WwA2cC0gzfvQoE1zxrmjDYQqL91UZ/srqzEbFsiyco71aD44YGoHjGEweAtvjXtICgmVUZiToAPckxUzh+NWHs/tC3UNmCfMkBRG8kxERsapniRzhgzw918y1f80qqqrg67hyV2AiiBD8J8aXuXlV7NtbbMBAZi4BMAzsT7VrQrC/DjgmCZzibt7K1mXFolQGCDMWE6vEHT2FXLgnjLZxF5bfksiM2UMWBYSYUlI2PzTyKNEmvKjMdzPh7Nw23chliRkc7gEagRsRRUGzPgvjJfN8LfUOrsoKquXIpYKXWJOkkwSZA6VrlvhltTmCKG6kAAn671SOWvB+xhcQL7Xbl7IwKKwRQCNixXV4OsaCRJmtCy0rZPQ9+2SeI/iJicNjDhrTmyiIv3ULXCwnMuYE5dhIjY1A8lcvWuK4i7+0PdZ1VbgcFRmklXBGUg7qZHfrvWnc6+H9niGVnlLqgAXF3yyTlKnQjU67id6dcocl2cAjJaks5Bd2jM0bDSAAOgFG5odpfhnDEsWltW1CoghQOg/nS2JxCW1zXHVBMSzBRPaTSorI/Gu7dF2xmH+BlOQgwBd+8WnT7OUAHcE+9TO6d6a3lBrlkFZ94M8Ve7hritqiOPLOsQQQyrPQEDb96r5iLhkIFchjqykAJ1kksD+AO9F3LoPU39q7urIpPELoTtGo37Rr31O1MXv57TRmRSralckakH0vr77azRsaO7ajQj8f6125Gmu+1VrH3nUHyyCUVRGYgZB2TYNUCuJeW3WJUaONxqstoVJgysdqm5rmG1/DqJ9Q031Gnz2prxTA271prd1Q1sjWfyIPQjv0rPH/aDMAEquUEHKN/VG8nTTUR+VcX8ZeabLM+QqwkSdQNwgjSNOs7iOi+RXxq/wA18kXsGTctnzbB1DiCyg7B1G41HqGnxUHhsfAIkbg7CdJiDuN/07VbjYBuJccllVNFJKgzoNM0BgSNBO0zTbEcv2bjF2EnYwzZV0OpYkAP2EHWuGeO/TTj5LOqjLfE3jVpEbGH07QaUt8SbMXJBJiSQrfQaR/ftSuI5eDP/hkqrHQHM2ksNCATlGXdvbvTC9w66hAyZhP3CG2npuOvtpXLVjpMsakrePJgEyO3z7fjXt66elNLGGeQCMsxodyam8Jwsg7E/Og/rVY42ncpHvDMMSMzafNPrmJGyiaUt8NYn1HToNgKfWuG+1acfE4ZeSI6zhCxk1DY7nnDWL5sBXuMhIcrlCqR9oSx1I/hvVyWwV6TWJcf5Zv2MTcUW7rB3JRgjtnDEsCGAjNrBHtXfhpwvk2mLnidiTfbJ5du2rmFKglkn052k6kb5YrZuDYxb1pLq6B0DR2HWfYEET7Vi2E8ML5wz4q9mt3EDMtkrLOBB1g6SS2kdPeo7D8SIdQASywN2BCk/Z+IJEU+4if2a9c8UcGzPaS40wVW7km1mIMNMyVB6x0rH+Jch4vDL5txQbegzo6MGDbECZaQJ22p5hPDnG+eLS2wFZtCWQhVMGWEyCAdonQ1oniPy5iLmEw1nCjMlj7S7O2VFS2ykmDs0j/V1p66TL3pOchcbwtvAW7QvqfIt+suckEEliM26gkiR2rG+f8AE28Vjr+Jt3CbRZcrwwMBFB9LQwGYECBUbxGxibLL51t7YH2cy5SY7CY0kfjTZ+IFz9kHUZjBEDXQQI1jbvRq+yut6SVnlzF4jD3HGZ7aAOEb/wB0n0lra6FmVddRMVzwlMiFSgYZVIVvyJ0MSTGsbaUrZ46w9SubcMuWTBO2sCYPWKb4SSCQXJdjOxJk6EqRB1O3al39qmvo2xl7I8r6bRiQJOukZl6kTofzqw8pMt/GYZFTOHvWxAJEQxJJE6DKDP0iom1hkur5V3Uhmi5pmnbWQDHse01pnhh4dHDxjGdbjPbIt5QQERxDEyAS8SPbXvVe0XpGcd8VcZ+03RasYfItxlXPLN6DkkkRuVJ+te1T+M8tYmxfe0zW5Qx/m29oBBhiCNCNDXtLtW31KFqseI/GruFwFy7ZOW5KgGJIBOsTpMA1aKb4zCrcQo6qysIIYAgj3B3rjPYYpyRz5imxlrPce4lxwjqxJBD6SJ2IJB+kVuQFVbhHh3g8Pd823ZGYHTMWcKZkFQxIBHQ1aRVZa+hBFN72CRhlZVZZmCAwnfY05oqDJWbAUQoAHYCAPoKUivaKA4uHv/H46UwxOD8x1fMDbtknKuaS42zFW9QGvpIOsVImvAg7UAyTBDUnXMc2sgjTQR9ai8dy0GIZQGYNOsjTNOWV+7EjWelWHIK8KCZjWg92KvieU7dwQeuuUFlGbqSVidT/AH0YjkoJAtvlRVEiMxJkEn1AjYdO5q6EV5kp8YOVUpOVcwOVw/UZgSVDawIjSDEdfak73K/plivcmFWDGXeJA1iZnXvV2azXJs96OGJ86oJ5RuSDMBJ6t65+0rtuR8xNIf8AC10qQwXU65DkPcQW3gD33NaBewoOpYx1GkHvOkmulAPx7iPw7ij44PkqtYThIQBX1aJ13IGkZgMpb660+t8MUnRdPiCPkf0qaCV4+GUxIBymR7HaR76106iOVqMXhY7V0MAO1SmSvDbquSe1S5z40MDhTdChnLBUBBy5jJlo6AAn30FUfkznbE3cZbtXGF1LxAIyquTQ6rliNtZmtS49y/bxdlrN0SjfiCNmB6EVW+VPC63gr/ni69whSFBVRlzaEyN9JA23NPYT3F8Oww91rQBui05QHUFwpKyOusViFzjgBF5jF9Hn0qFE7mFUAakddor6CbD1U08LMGt3zcjEhs2UuWSRt6TvtsanLs8ctMI/a7zXrly4HNzzGZg7MrKxPUxOYGI0rdPDfmdsdh280DzbRAJkEspEqxjroQTVa8TeTrgdcVh1Zy0LcVASxP3LhA+1+6fpXng9wnELib111Nu0EyMrKylmJDLGbUka/Gb3qhatniFwO3cwN5msi61tC6A5hDDTMCpB0BJjrEVhCYxfLNrKACVz/utl1BgQZE7g6zW/c+c2LgbSE2vNa6WAEgKIAkt3HqGlUnhdvB8WT9me0ti4TmU2lFvVQcw2g6E6Hcdoqd7OdRnODwOGvuC7EBkeMmsMNFzIfu69TPc0yxPAmsN5hZGE6MNY+VImelaPxzwhGEtPew7PcZSWKtlByD93KBJGvz9KoN7iJdDbuDMgOikgCdwS2/t9d6NU+vZLEYoXgMiu5J9VskmJGsEQCBuJ/hV44P4nYzC4e1hjbB8oMCz+tyuZihmYAVcq7HaqfbtZEd7VolPSHMlgpacs6aAwfmK6W5bJDN9pY7z7x/DtR96E1Zsles23YsbgUkyQc7GepkuCZOu3Wiks1x/UiWip2kQdNNR9KKrlC1X1vQRRRWc3gWvaKKAKKKKAKKKKAKKKKAK5NdVzQHlBFe15VE8oivaKA5y0RXUURRsOYoiuorygPIoiuq8oJ5FEV1RQHMUZa6rygODbFGSlK8p7Cp8+8mjiFlVBC3EJKnWCCIKtGsH+FRvIfh8+DutdulCYIUJmMTucze2gA7mr9FegUbPsg+HkVVeZfDfDYwLmHlspJDWwqnXcHSCD71cooy0TLRaU/gPh7Ywlt7duWFyM5c5s0AgCNognSKrmN8FLLXMyXXRCZyAKR8BtwPxrU4rzLT5jWmSX/B9sxyOip90ZToO29e1rWWvKW5+K5ZFKKKKgCiiigCiiigCiiigCiiigCuaKKZCiiigCKK8ooD2iiigCvKKKAKKKKYFFFFAFFFFAFFFFAFe0UUg9ooopGKKKKYeUUUUi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148" name="Picture 28" descr="http://perlbal.hi-pi.com/blog-images/2380926/gd/13842808453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0034" y="5000636"/>
            <a:ext cx="1214446" cy="785818"/>
          </a:xfrm>
          <a:prstGeom prst="rect">
            <a:avLst/>
          </a:prstGeom>
          <a:noFill/>
        </p:spPr>
      </p:pic>
      <p:sp>
        <p:nvSpPr>
          <p:cNvPr id="33" name="ZoneTexte 32"/>
          <p:cNvSpPr txBox="1"/>
          <p:nvPr/>
        </p:nvSpPr>
        <p:spPr>
          <a:xfrm>
            <a:off x="571472" y="6072206"/>
            <a:ext cx="11430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err="1">
                <a:solidFill>
                  <a:srgbClr val="0000FF"/>
                </a:solidFill>
                <a:latin typeface="Comic Sans MS" pitchFamily="66" charset="0"/>
              </a:rPr>
              <a:t>p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epper</a:t>
            </a:r>
            <a:endParaRPr lang="fr-FR" sz="1400" dirty="0" smtClean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er </a:t>
            </a:r>
            <a:r>
              <a:rPr lang="fr-FR" sz="1400" dirty="0" err="1" smtClean="0">
                <a:latin typeface="Comic Sans MS" pitchFamily="66" charset="0"/>
              </a:rPr>
              <a:t>Pfeffer</a:t>
            </a:r>
            <a:endParaRPr lang="fr-FR" sz="1400" dirty="0">
              <a:latin typeface="Comic Sans MS" pitchFamily="66" charset="0"/>
            </a:endParaRPr>
          </a:p>
        </p:txBody>
      </p:sp>
      <p:pic>
        <p:nvPicPr>
          <p:cNvPr id="5150" name="Picture 30" descr="http://boutique.producteurs-du-monde.com/imagesbd/142-I-curry-sup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714612" y="4929198"/>
            <a:ext cx="1476368" cy="1022101"/>
          </a:xfrm>
          <a:prstGeom prst="rect">
            <a:avLst/>
          </a:prstGeom>
          <a:noFill/>
        </p:spPr>
      </p:pic>
      <p:sp>
        <p:nvSpPr>
          <p:cNvPr id="35" name="ZoneTexte 34"/>
          <p:cNvSpPr txBox="1"/>
          <p:nvPr/>
        </p:nvSpPr>
        <p:spPr>
          <a:xfrm>
            <a:off x="2714612" y="6000768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curry</a:t>
            </a:r>
            <a:r>
              <a:rPr lang="fr-FR" sz="1400" dirty="0" smtClean="0">
                <a:latin typeface="Comic Sans MS" pitchFamily="66" charset="0"/>
              </a:rPr>
              <a:t> </a:t>
            </a:r>
          </a:p>
          <a:p>
            <a:r>
              <a:rPr lang="fr-FR" sz="1400" dirty="0" smtClean="0">
                <a:latin typeface="Comic Sans MS" pitchFamily="66" charset="0"/>
              </a:rPr>
              <a:t>der Curry</a:t>
            </a:r>
            <a:endParaRPr lang="fr-FR" sz="1400" dirty="0">
              <a:latin typeface="Comic Sans MS" pitchFamily="66" charset="0"/>
            </a:endParaRPr>
          </a:p>
        </p:txBody>
      </p:sp>
      <p:pic>
        <p:nvPicPr>
          <p:cNvPr id="5152" name="Picture 32" descr="http://www.topsante.com/var/topsante/storage/images/medecine/maladies-chroniques/diabete/vivre-avec/diabete-la-cannelle-fait-baisser-la-glycemie-43901/320933-1-fre-FR/Diabete-la-cannelle-fait-baisser-la-glycemie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14876" y="5000636"/>
            <a:ext cx="1714512" cy="972900"/>
          </a:xfrm>
          <a:prstGeom prst="rect">
            <a:avLst/>
          </a:prstGeom>
          <a:noFill/>
        </p:spPr>
      </p:pic>
      <p:sp>
        <p:nvSpPr>
          <p:cNvPr id="37" name="ZoneTexte 36"/>
          <p:cNvSpPr txBox="1"/>
          <p:nvPr/>
        </p:nvSpPr>
        <p:spPr>
          <a:xfrm>
            <a:off x="4786314" y="6072206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err="1" smtClean="0">
                <a:solidFill>
                  <a:srgbClr val="0000FF"/>
                </a:solidFill>
                <a:latin typeface="Comic Sans MS" pitchFamily="66" charset="0"/>
              </a:rPr>
              <a:t>ci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nnamon</a:t>
            </a:r>
            <a:r>
              <a:rPr lang="fr-FR" sz="1400" dirty="0" smtClean="0">
                <a:latin typeface="Comic Sans MS" pitchFamily="66" charset="0"/>
              </a:rPr>
              <a:t> </a:t>
            </a:r>
          </a:p>
          <a:p>
            <a:r>
              <a:rPr lang="fr-FR" sz="1400" dirty="0" smtClean="0">
                <a:latin typeface="Comic Sans MS" pitchFamily="66" charset="0"/>
              </a:rPr>
              <a:t>der </a:t>
            </a:r>
            <a:r>
              <a:rPr lang="fr-FR" sz="1400" dirty="0" err="1" smtClean="0">
                <a:latin typeface="Comic Sans MS" pitchFamily="66" charset="0"/>
              </a:rPr>
              <a:t>Zimt</a:t>
            </a:r>
            <a:endParaRPr lang="fr-FR" sz="1400" dirty="0">
              <a:latin typeface="Comic Sans MS" pitchFamily="66" charset="0"/>
            </a:endParaRPr>
          </a:p>
        </p:txBody>
      </p:sp>
      <p:pic>
        <p:nvPicPr>
          <p:cNvPr id="5154" name="Picture 34" descr="http://www.missnogluten.com/wp-content/uploads/2013/08/cloves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16" y="5072074"/>
            <a:ext cx="1308095" cy="870774"/>
          </a:xfrm>
          <a:prstGeom prst="rect">
            <a:avLst/>
          </a:prstGeom>
          <a:noFill/>
        </p:spPr>
      </p:pic>
      <p:sp>
        <p:nvSpPr>
          <p:cNvPr id="39" name="ZoneTexte 38"/>
          <p:cNvSpPr txBox="1"/>
          <p:nvPr/>
        </p:nvSpPr>
        <p:spPr>
          <a:xfrm>
            <a:off x="6858016" y="6000768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err="1">
                <a:solidFill>
                  <a:srgbClr val="0000FF"/>
                </a:solidFill>
                <a:latin typeface="Comic Sans MS" pitchFamily="66" charset="0"/>
              </a:rPr>
              <a:t>c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loves</a:t>
            </a:r>
            <a:endParaRPr lang="fr-FR" sz="1400" dirty="0" smtClean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ie </a:t>
            </a:r>
            <a:r>
              <a:rPr lang="fr-FR" sz="1400" dirty="0" err="1" smtClean="0">
                <a:latin typeface="Comic Sans MS" pitchFamily="66" charset="0"/>
              </a:rPr>
              <a:t>Nelken</a:t>
            </a:r>
            <a:r>
              <a:rPr lang="fr-FR" sz="1400" dirty="0" smtClean="0">
                <a:latin typeface="Comic Sans MS" pitchFamily="66" charset="0"/>
              </a:rPr>
              <a:t> </a:t>
            </a:r>
            <a:endParaRPr lang="fr-FR" sz="1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9" grpId="0" autoUpdateAnimBg="0"/>
      <p:bldP spid="11" grpId="0" autoUpdateAnimBg="0"/>
      <p:bldP spid="14" grpId="0" autoUpdateAnimBg="0"/>
      <p:bldP spid="15" grpId="0" autoUpdateAnimBg="0"/>
      <p:bldP spid="19" grpId="0" autoUpdateAnimBg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44</Words>
  <Application>Microsoft Office PowerPoint</Application>
  <PresentationFormat>Affichage à l'écran (4:3)</PresentationFormat>
  <Paragraphs>26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Side dishes and spices    Die Beilagen und die Gewürze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vincent</dc:creator>
  <cp:lastModifiedBy>vincent</cp:lastModifiedBy>
  <cp:revision>35</cp:revision>
  <dcterms:created xsi:type="dcterms:W3CDTF">2014-12-07T12:21:56Z</dcterms:created>
  <dcterms:modified xsi:type="dcterms:W3CDTF">2015-03-25T17:38:34Z</dcterms:modified>
</cp:coreProperties>
</file>