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0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88" autoAdjust="0"/>
    <p:restoredTop sz="94660"/>
  </p:normalViewPr>
  <p:slideViewPr>
    <p:cSldViewPr>
      <p:cViewPr varScale="1">
        <p:scale>
          <a:sx n="84" d="100"/>
          <a:sy n="84" d="100"/>
        </p:scale>
        <p:origin x="-134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419F1-7A91-46CE-9EDC-F676CB6696E5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723FF-4794-48C8-96D3-FB952BC27CE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15EDD-9962-4555-A8EF-44628B86F8C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4"/>
          <p:cNvSpPr txBox="1">
            <a:spLocks/>
          </p:cNvSpPr>
          <p:nvPr/>
        </p:nvSpPr>
        <p:spPr>
          <a:xfrm>
            <a:off x="321439" y="274638"/>
            <a:ext cx="8501122" cy="868362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b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aking</a:t>
            </a: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ingredients</a:t>
            </a: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/</a:t>
            </a: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die 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Zutaten</a:t>
            </a:r>
            <a:endParaRPr kumimoji="0" lang="fr-FR" sz="44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71472" y="2428868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flour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Mehl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86050" y="2428868"/>
            <a:ext cx="1857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(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caster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)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sugar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er (</a:t>
            </a:r>
            <a:r>
              <a:rPr lang="fr-FR" sz="1400" dirty="0" err="1" smtClean="0">
                <a:latin typeface="Comic Sans MS" pitchFamily="66" charset="0"/>
              </a:rPr>
              <a:t>Puder</a:t>
            </a:r>
            <a:r>
              <a:rPr lang="fr-FR" sz="1400" dirty="0" smtClean="0">
                <a:latin typeface="Comic Sans MS" pitchFamily="66" charset="0"/>
              </a:rPr>
              <a:t>-) </a:t>
            </a:r>
            <a:r>
              <a:rPr lang="fr-FR" sz="1400" dirty="0" err="1" smtClean="0">
                <a:latin typeface="Comic Sans MS" pitchFamily="66" charset="0"/>
              </a:rPr>
              <a:t>Zucker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43504" y="2428868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aking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powder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Backpulver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000892" y="2428868"/>
            <a:ext cx="1785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v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anilla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extract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er </a:t>
            </a:r>
            <a:r>
              <a:rPr lang="fr-FR" sz="1400" dirty="0" err="1" smtClean="0">
                <a:latin typeface="Comic Sans MS" pitchFamily="66" charset="0"/>
              </a:rPr>
              <a:t>Vanilleextrakt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8596" y="4143380"/>
            <a:ext cx="15001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v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egetable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oil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Öl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571736" y="4143380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butter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Butter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214942" y="4143380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eggs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Eier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143768" y="4071942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milk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Milch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214546" y="6000768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cocoa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der </a:t>
            </a:r>
            <a:r>
              <a:rPr lang="fr-FR" sz="1400" dirty="0" err="1" smtClean="0">
                <a:latin typeface="Comic Sans MS" pitchFamily="66" charset="0"/>
              </a:rPr>
              <a:t>Kakao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71868" y="6000768"/>
            <a:ext cx="15716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aking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chocolate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Schokolade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00034" y="6000768"/>
            <a:ext cx="15001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Coconut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die </a:t>
            </a:r>
            <a:r>
              <a:rPr lang="fr-FR" sz="1400" dirty="0" err="1" smtClean="0">
                <a:latin typeface="Comic Sans MS" pitchFamily="66" charset="0"/>
              </a:rPr>
              <a:t>Kokosnuss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7143768" y="6000768"/>
            <a:ext cx="18573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raisins /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sul</a:t>
            </a:r>
            <a:r>
              <a:rPr lang="fr-FR" sz="1400" b="1" u="sng" dirty="0" err="1" smtClean="0">
                <a:solidFill>
                  <a:srgbClr val="0000FF"/>
                </a:solidFill>
                <a:latin typeface="Comic Sans MS" pitchFamily="66" charset="0"/>
              </a:rPr>
              <a:t>ta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nas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die </a:t>
            </a:r>
            <a:r>
              <a:rPr lang="fr-FR" sz="1400" dirty="0" err="1">
                <a:latin typeface="Comic Sans MS" pitchFamily="66" charset="0"/>
              </a:rPr>
              <a:t>R</a:t>
            </a:r>
            <a:r>
              <a:rPr lang="fr-FR" sz="1400" dirty="0" err="1" smtClean="0">
                <a:latin typeface="Comic Sans MS" pitchFamily="66" charset="0"/>
              </a:rPr>
              <a:t>osinen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429256" y="6000768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oats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Haferflocken</a:t>
            </a:r>
            <a:endParaRPr lang="fr-FR" sz="1400" dirty="0">
              <a:latin typeface="Comic Sans MS" pitchFamily="66" charset="0"/>
            </a:endParaRPr>
          </a:p>
        </p:txBody>
      </p:sp>
      <p:pic>
        <p:nvPicPr>
          <p:cNvPr id="11267" name="Picture 3" descr="Whole flour and wheate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1643086" cy="1155638"/>
          </a:xfrm>
          <a:prstGeom prst="rect">
            <a:avLst/>
          </a:prstGeom>
          <a:noFill/>
        </p:spPr>
      </p:pic>
      <p:pic>
        <p:nvPicPr>
          <p:cNvPr id="11269" name="Picture 5" descr="http://agrodaily.com/wp-content/uploads/2015/01/sugar3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357298"/>
            <a:ext cx="1428750" cy="952500"/>
          </a:xfrm>
          <a:prstGeom prst="rect">
            <a:avLst/>
          </a:prstGeom>
          <a:noFill/>
        </p:spPr>
      </p:pic>
      <p:pic>
        <p:nvPicPr>
          <p:cNvPr id="11271" name="Picture 7" descr="http://cuisine-facile.com/images/produits/levure_chimiqu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428736"/>
            <a:ext cx="1247763" cy="934820"/>
          </a:xfrm>
          <a:prstGeom prst="rect">
            <a:avLst/>
          </a:prstGeom>
          <a:noFill/>
        </p:spPr>
      </p:pic>
      <p:pic>
        <p:nvPicPr>
          <p:cNvPr id="11273" name="Picture 9" descr="https://www.beanilla.com/wp/wp-content/uploads/2012/05/homemade-vanilla-extract-recipe.jpg.pagespeed.ce.FXYThl0Qc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1357298"/>
            <a:ext cx="624203" cy="937242"/>
          </a:xfrm>
          <a:prstGeom prst="rect">
            <a:avLst/>
          </a:prstGeom>
          <a:noFill/>
        </p:spPr>
      </p:pic>
      <p:pic>
        <p:nvPicPr>
          <p:cNvPr id="11275" name="Picture 11" descr="http://www.lifetime-weightloss.com/storage/wl_bmtn_Vegetable_Oi244E6D.jpg?__SQUARESPACE_CACHEVERSION=13611361337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429000"/>
            <a:ext cx="1383531" cy="742932"/>
          </a:xfrm>
          <a:prstGeom prst="rect">
            <a:avLst/>
          </a:prstGeom>
          <a:noFill/>
        </p:spPr>
      </p:pic>
      <p:pic>
        <p:nvPicPr>
          <p:cNvPr id="11277" name="Picture 13" descr="http://i.ndtvimg.com/mt/cooks/2014-11/butt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3071810"/>
            <a:ext cx="1665285" cy="1108548"/>
          </a:xfrm>
          <a:prstGeom prst="rect">
            <a:avLst/>
          </a:prstGeom>
          <a:noFill/>
        </p:spPr>
      </p:pic>
      <p:pic>
        <p:nvPicPr>
          <p:cNvPr id="11279" name="Picture 15" descr="http://media.jrn.com/images/b99244621z.1_20140414111226_000_gdk5odal.1-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3286124"/>
            <a:ext cx="1274692" cy="914114"/>
          </a:xfrm>
          <a:prstGeom prst="rect">
            <a:avLst/>
          </a:prstGeom>
          <a:noFill/>
        </p:spPr>
      </p:pic>
      <p:pic>
        <p:nvPicPr>
          <p:cNvPr id="11281" name="Picture 17" descr="http://www.cdc.gov/foodsafety/images/rawmilk/milk_hom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44" y="3071810"/>
            <a:ext cx="976306" cy="976306"/>
          </a:xfrm>
          <a:prstGeom prst="rect">
            <a:avLst/>
          </a:prstGeom>
          <a:noFill/>
        </p:spPr>
      </p:pic>
      <p:pic>
        <p:nvPicPr>
          <p:cNvPr id="11283" name="Picture 19" descr="http://catalog.wlimg.com/2/25229/other-images/11478-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4" y="5000636"/>
            <a:ext cx="1185853" cy="963783"/>
          </a:xfrm>
          <a:prstGeom prst="rect">
            <a:avLst/>
          </a:prstGeom>
          <a:noFill/>
        </p:spPr>
      </p:pic>
      <p:pic>
        <p:nvPicPr>
          <p:cNvPr id="11285" name="Picture 21" descr="http://img2.timeinc.net/health/images/healthy-living/bowl-cocoa-powder-400x4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08" y="4929198"/>
            <a:ext cx="1095388" cy="1095388"/>
          </a:xfrm>
          <a:prstGeom prst="rect">
            <a:avLst/>
          </a:prstGeom>
          <a:noFill/>
        </p:spPr>
      </p:pic>
      <p:pic>
        <p:nvPicPr>
          <p:cNvPr id="11287" name="Picture 23" descr="http://www.bettycrocker.com/%7E/media/Images/Betty-Crocker/Tips/TipsLibrary/Ingedients/Migration-Ingredients/Cooking-Baking-Chocolate_hero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86182" y="5214950"/>
            <a:ext cx="1101353" cy="619104"/>
          </a:xfrm>
          <a:prstGeom prst="rect">
            <a:avLst/>
          </a:prstGeom>
          <a:noFill/>
        </p:spPr>
      </p:pic>
      <p:pic>
        <p:nvPicPr>
          <p:cNvPr id="11289" name="Picture 25" descr="https://porridgeclub.files.wordpress.com/2011/12/oats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00694" y="5072074"/>
            <a:ext cx="952480" cy="952480"/>
          </a:xfrm>
          <a:prstGeom prst="rect">
            <a:avLst/>
          </a:prstGeom>
          <a:noFill/>
        </p:spPr>
      </p:pic>
      <p:pic>
        <p:nvPicPr>
          <p:cNvPr id="11291" name="Picture 27" descr="https://nuts.com/images/auto/801x534/assets/c5f9733d3470d4b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58082" y="5214950"/>
            <a:ext cx="1184424" cy="714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coconut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die </a:t>
            </a:r>
            <a:r>
              <a:rPr lang="fr-FR" dirty="0" err="1" smtClean="0">
                <a:latin typeface="Comic Sans MS" pitchFamily="66" charset="0"/>
              </a:rPr>
              <a:t>Cocosnuss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19" descr="http://catalog.wlimg.com/2/25229/other-images/11478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48680"/>
            <a:ext cx="4607185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cocoa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der </a:t>
            </a:r>
            <a:r>
              <a:rPr lang="fr-FR" dirty="0" err="1" smtClean="0">
                <a:latin typeface="Comic Sans MS" pitchFamily="66" charset="0"/>
              </a:rPr>
              <a:t>Kakao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21" descr="http://img2.timeinc.net/health/images/healthy-living/bowl-cocoa-powder-40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764704"/>
            <a:ext cx="3528392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chocolate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die </a:t>
            </a:r>
            <a:r>
              <a:rPr lang="fr-FR" dirty="0" err="1" smtClean="0">
                <a:latin typeface="Comic Sans MS" pitchFamily="66" charset="0"/>
              </a:rPr>
              <a:t>Schokolade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23" descr="http://www.bettycrocker.com/%7E/media/Images/Betty-Crocker/Tips/TipsLibrary/Ingedients/Migration-Ingredients/Cooking-Baking-Chocolate_he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36712"/>
            <a:ext cx="5892526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oats</a:t>
            </a:r>
            <a:r>
              <a:rPr lang="fr-FR" dirty="0" smtClean="0"/>
              <a:t>/</a:t>
            </a:r>
            <a:r>
              <a:rPr lang="fr-FR" dirty="0" smtClean="0">
                <a:solidFill>
                  <a:srgbClr val="0000FF"/>
                </a:solidFill>
              </a:rPr>
              <a:t> </a:t>
            </a:r>
            <a:r>
              <a:rPr lang="fr-FR" dirty="0" smtClean="0">
                <a:latin typeface="Comic Sans MS" pitchFamily="66" charset="0"/>
              </a:rPr>
              <a:t>die </a:t>
            </a:r>
            <a:r>
              <a:rPr lang="fr-FR" dirty="0" err="1" smtClean="0">
                <a:latin typeface="Comic Sans MS" pitchFamily="66" charset="0"/>
              </a:rPr>
              <a:t>Haferflocken</a:t>
            </a:r>
            <a:r>
              <a:rPr lang="fr-FR" dirty="0" smtClean="0">
                <a:latin typeface="Comic Sans MS" pitchFamily="66" charset="0"/>
              </a:rPr>
              <a:t>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25" descr="https://porridgeclub.files.wordpress.com/2011/12/oa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76672"/>
            <a:ext cx="410445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7" descr="https://nuts.com/images/auto/801x534/assets/c5f9733d3470d4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836712"/>
            <a:ext cx="5730791" cy="345638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123728" y="5013176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solidFill>
                  <a:srgbClr val="0000FF"/>
                </a:solidFill>
                <a:latin typeface="Comic Sans MS" pitchFamily="66" charset="0"/>
                <a:ea typeface="+mj-ea"/>
                <a:cs typeface="+mj-cs"/>
              </a:rPr>
              <a:t>raisins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/ </a:t>
            </a:r>
            <a:r>
              <a:rPr lang="fr-FR" sz="4000" dirty="0" smtClean="0">
                <a:latin typeface="Comic Sans MS" pitchFamily="66" charset="0"/>
                <a:ea typeface="+mj-ea"/>
                <a:cs typeface="+mj-cs"/>
              </a:rPr>
              <a:t>die </a:t>
            </a:r>
            <a:r>
              <a:rPr lang="fr-FR" sz="4000" dirty="0" err="1" smtClean="0">
                <a:latin typeface="Comic Sans MS" pitchFamily="66" charset="0"/>
                <a:ea typeface="+mj-ea"/>
                <a:cs typeface="+mj-cs"/>
              </a:rPr>
              <a:t>Rosinen</a:t>
            </a:r>
            <a:endParaRPr lang="fr-FR" sz="4000" dirty="0" smtClean="0"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flour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err="1" smtClean="0">
                <a:latin typeface="Comic Sans MS" pitchFamily="66" charset="0"/>
              </a:rPr>
              <a:t>das</a:t>
            </a:r>
            <a:r>
              <a:rPr lang="fr-FR" dirty="0" smtClean="0">
                <a:latin typeface="Comic Sans MS" pitchFamily="66" charset="0"/>
              </a:rPr>
              <a:t> </a:t>
            </a:r>
            <a:r>
              <a:rPr lang="fr-FR" dirty="0" err="1" smtClean="0">
                <a:latin typeface="Comic Sans MS" pitchFamily="66" charset="0"/>
              </a:rPr>
              <a:t>Mehl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4" name="Picture 3" descr="Whole flour and wheate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620688"/>
            <a:ext cx="5800728" cy="4079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(</a:t>
            </a: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caster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) </a:t>
            </a: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sugar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>der (</a:t>
            </a:r>
            <a:r>
              <a:rPr lang="fr-FR" dirty="0" err="1" smtClean="0">
                <a:latin typeface="Comic Sans MS" pitchFamily="66" charset="0"/>
              </a:rPr>
              <a:t>Puder</a:t>
            </a:r>
            <a:r>
              <a:rPr lang="fr-FR" dirty="0" smtClean="0">
                <a:latin typeface="Comic Sans MS" pitchFamily="66" charset="0"/>
              </a:rPr>
              <a:t>-) </a:t>
            </a:r>
            <a:r>
              <a:rPr lang="fr-FR" dirty="0" err="1" smtClean="0">
                <a:latin typeface="Comic Sans MS" pitchFamily="66" charset="0"/>
              </a:rPr>
              <a:t>Zucker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5" descr="http://agrodaily.com/wp-content/uploads/2015/01/sugar3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2696"/>
            <a:ext cx="4727733" cy="3151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baking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powder</a:t>
            </a:r>
            <a:r>
              <a:rPr lang="fr-FR" dirty="0" smtClean="0">
                <a:latin typeface="Comic Sans MS" pitchFamily="66" charset="0"/>
              </a:rPr>
              <a:t>/ </a:t>
            </a:r>
            <a:r>
              <a:rPr lang="fr-FR" dirty="0" err="1" smtClean="0">
                <a:latin typeface="Comic Sans MS" pitchFamily="66" charset="0"/>
              </a:rPr>
              <a:t>das</a:t>
            </a:r>
            <a:r>
              <a:rPr lang="fr-FR" dirty="0" smtClean="0">
                <a:latin typeface="Comic Sans MS" pitchFamily="66" charset="0"/>
              </a:rPr>
              <a:t> </a:t>
            </a:r>
            <a:r>
              <a:rPr lang="fr-FR" dirty="0" err="1" smtClean="0">
                <a:latin typeface="Comic Sans MS" pitchFamily="66" charset="0"/>
              </a:rPr>
              <a:t>Backpulver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7" descr="http://cuisine-facile.com/images/produits/levure_chimiq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08720"/>
            <a:ext cx="4421226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vanilla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extract</a:t>
            </a:r>
            <a:r>
              <a:rPr lang="fr-FR" dirty="0" smtClean="0">
                <a:latin typeface="Comic Sans MS" pitchFamily="66" charset="0"/>
              </a:rPr>
              <a:t>/</a:t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>der </a:t>
            </a:r>
            <a:r>
              <a:rPr lang="fr-FR" dirty="0" err="1" smtClean="0">
                <a:latin typeface="Comic Sans MS" pitchFamily="66" charset="0"/>
              </a:rPr>
              <a:t>Vanilleextrakt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9" descr="https://www.beanilla.com/wp/wp-content/uploads/2012/05/homemade-vanilla-extract-recipe.jpg.pagespeed.ce.FXYThl0Qc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548680"/>
            <a:ext cx="2545049" cy="3821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/>
          </a:bodyPr>
          <a:lstStyle/>
          <a:p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vegetable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oil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err="1" smtClean="0">
                <a:latin typeface="Comic Sans MS" pitchFamily="66" charset="0"/>
              </a:rPr>
              <a:t>Öl</a:t>
            </a:r>
            <a:endParaRPr lang="fr-FR" dirty="0"/>
          </a:p>
        </p:txBody>
      </p:sp>
      <p:pic>
        <p:nvPicPr>
          <p:cNvPr id="5" name="Picture 11" descr="http://www.lifetime-weightloss.com/storage/wl_bmtn_Vegetable_Oi244E6D.jpg?__SQUARESPACE_CACHEVERSION=13611361337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6168484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butter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der  Butter</a:t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13" descr="http://i.ndtvimg.com/mt/cooks/2014-11/but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764704"/>
            <a:ext cx="5904656" cy="3930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eggs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>die </a:t>
            </a:r>
            <a:r>
              <a:rPr lang="fr-FR" dirty="0" err="1" smtClean="0">
                <a:latin typeface="Comic Sans MS" pitchFamily="66" charset="0"/>
              </a:rPr>
              <a:t>Eier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15" descr="http://media.jrn.com/images/b99244621z.1_20140414111226_000_gdk5odal.1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908720"/>
            <a:ext cx="4618952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fr-FR" dirty="0" err="1" smtClean="0">
                <a:solidFill>
                  <a:srgbClr val="0000FF"/>
                </a:solidFill>
                <a:latin typeface="Comic Sans MS" pitchFamily="66" charset="0"/>
              </a:rPr>
              <a:t>milk</a:t>
            </a:r>
            <a:r>
              <a:rPr lang="fr-FR" dirty="0" smtClean="0">
                <a:latin typeface="Comic Sans MS" pitchFamily="66" charset="0"/>
              </a:rPr>
              <a:t>/</a:t>
            </a:r>
            <a:r>
              <a:rPr lang="fr-FR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der </a:t>
            </a:r>
            <a:r>
              <a:rPr lang="fr-FR" dirty="0" err="1" smtClean="0">
                <a:latin typeface="Comic Sans MS" pitchFamily="66" charset="0"/>
              </a:rPr>
              <a:t>Milch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/>
          </a:p>
        </p:txBody>
      </p:sp>
      <p:pic>
        <p:nvPicPr>
          <p:cNvPr id="5" name="Picture 17" descr="http://www.cdc.gov/foodsafety/images/rawmilk/milk_h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764704"/>
            <a:ext cx="3834966" cy="3834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64</Words>
  <Application>Microsoft Office PowerPoint</Application>
  <PresentationFormat>Affichage à l'écran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Thème Office</vt:lpstr>
      <vt:lpstr>Diapositive 1</vt:lpstr>
      <vt:lpstr> flour/ das Mehl </vt:lpstr>
      <vt:lpstr>    (caster) sugar /  der (Puder-) Zucker   </vt:lpstr>
      <vt:lpstr>  baking powder/ das Backpulver  </vt:lpstr>
      <vt:lpstr> vanilla extract/ der Vanilleextrakt </vt:lpstr>
      <vt:lpstr>vegetable oil/ Öl</vt:lpstr>
      <vt:lpstr> butter/ der  Butter </vt:lpstr>
      <vt:lpstr>  eggs/ die Eier  </vt:lpstr>
      <vt:lpstr> milk/ der Milch </vt:lpstr>
      <vt:lpstr> coconut/ die Cocosnuss </vt:lpstr>
      <vt:lpstr> cocoa/ der Kakao </vt:lpstr>
      <vt:lpstr>  chocolate/ die Schokolade  </vt:lpstr>
      <vt:lpstr>  oats/ die Haferflocken   </vt:lpstr>
      <vt:lpstr>Diapositive 14</vt:lpstr>
    </vt:vector>
  </TitlesOfParts>
  <Company>Region Alsace CG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a.schmitt</dc:creator>
  <cp:lastModifiedBy>vincent</cp:lastModifiedBy>
  <cp:revision>12</cp:revision>
  <dcterms:created xsi:type="dcterms:W3CDTF">2015-02-05T10:39:01Z</dcterms:created>
  <dcterms:modified xsi:type="dcterms:W3CDTF">2015-03-25T17:43:29Z</dcterms:modified>
</cp:coreProperties>
</file>