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F179-A7A5-472F-A1F6-CA3E6C74BC94}" type="datetimeFigureOut">
              <a:rPr lang="fr-FR" smtClean="0"/>
              <a:pPr/>
              <a:t>09/03/2015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9B8D0-9015-4BB1-87F8-274B40B3D40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F179-A7A5-472F-A1F6-CA3E6C74BC94}" type="datetimeFigureOut">
              <a:rPr lang="fr-FR" smtClean="0"/>
              <a:pPr/>
              <a:t>09/03/2015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9B8D0-9015-4BB1-87F8-274B40B3D40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F179-A7A5-472F-A1F6-CA3E6C74BC94}" type="datetimeFigureOut">
              <a:rPr lang="fr-FR" smtClean="0"/>
              <a:pPr/>
              <a:t>09/03/2015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9B8D0-9015-4BB1-87F8-274B40B3D40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F179-A7A5-472F-A1F6-CA3E6C74BC94}" type="datetimeFigureOut">
              <a:rPr lang="fr-FR" smtClean="0"/>
              <a:pPr/>
              <a:t>09/03/2015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9B8D0-9015-4BB1-87F8-274B40B3D40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F179-A7A5-472F-A1F6-CA3E6C74BC94}" type="datetimeFigureOut">
              <a:rPr lang="fr-FR" smtClean="0"/>
              <a:pPr/>
              <a:t>09/03/2015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9B8D0-9015-4BB1-87F8-274B40B3D40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F179-A7A5-472F-A1F6-CA3E6C74BC94}" type="datetimeFigureOut">
              <a:rPr lang="fr-FR" smtClean="0"/>
              <a:pPr/>
              <a:t>09/03/2015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9B8D0-9015-4BB1-87F8-274B40B3D40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F179-A7A5-472F-A1F6-CA3E6C74BC94}" type="datetimeFigureOut">
              <a:rPr lang="fr-FR" smtClean="0"/>
              <a:pPr/>
              <a:t>09/03/2015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9B8D0-9015-4BB1-87F8-274B40B3D40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F179-A7A5-472F-A1F6-CA3E6C74BC94}" type="datetimeFigureOut">
              <a:rPr lang="fr-FR" smtClean="0"/>
              <a:pPr/>
              <a:t>09/03/2015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9B8D0-9015-4BB1-87F8-274B40B3D40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F179-A7A5-472F-A1F6-CA3E6C74BC94}" type="datetimeFigureOut">
              <a:rPr lang="fr-FR" smtClean="0"/>
              <a:pPr/>
              <a:t>09/03/2015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9B8D0-9015-4BB1-87F8-274B40B3D40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F179-A7A5-472F-A1F6-CA3E6C74BC94}" type="datetimeFigureOut">
              <a:rPr lang="fr-FR" smtClean="0"/>
              <a:pPr/>
              <a:t>09/03/2015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9B8D0-9015-4BB1-87F8-274B40B3D40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F179-A7A5-472F-A1F6-CA3E6C74BC94}" type="datetimeFigureOut">
              <a:rPr lang="fr-FR" smtClean="0"/>
              <a:pPr/>
              <a:t>09/03/2015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9B8D0-9015-4BB1-87F8-274B40B3D40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6F179-A7A5-472F-A1F6-CA3E6C74BC94}" type="datetimeFigureOut">
              <a:rPr lang="fr-FR" smtClean="0"/>
              <a:pPr/>
              <a:t>09/03/2015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89B8D0-9015-4BB1-87F8-274B40B3D40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8.jpeg"/><Relationship Id="rId7" Type="http://schemas.openxmlformats.org/officeDocument/2006/relationships/image" Target="../media/image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2.jpeg"/><Relationship Id="rId10" Type="http://schemas.openxmlformats.org/officeDocument/2006/relationships/image" Target="../media/image15.jpeg"/><Relationship Id="rId4" Type="http://schemas.openxmlformats.org/officeDocument/2006/relationships/image" Target="../media/image3.jpeg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835696" y="5589240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fr-FR" sz="3600" dirty="0" err="1" smtClean="0">
                <a:latin typeface="Andalus" pitchFamily="2" charset="-78"/>
                <a:cs typeface="Andalus" pitchFamily="2" charset="-78"/>
              </a:rPr>
              <a:t>Carrot</a:t>
            </a:r>
            <a:r>
              <a:rPr lang="fr-FR" sz="3600" dirty="0" smtClean="0">
                <a:latin typeface="Andalus" pitchFamily="2" charset="-78"/>
                <a:cs typeface="Andalus" pitchFamily="2" charset="-78"/>
              </a:rPr>
              <a:t> cake </a:t>
            </a:r>
            <a:r>
              <a:rPr lang="fr-FR" sz="3600" dirty="0" err="1" smtClean="0">
                <a:latin typeface="Andalus" pitchFamily="2" charset="-78"/>
                <a:cs typeface="Andalus" pitchFamily="2" charset="-78"/>
              </a:rPr>
              <a:t>recipe</a:t>
            </a:r>
            <a:endParaRPr lang="fr-FR" sz="3600" dirty="0">
              <a:latin typeface="Andalus" pitchFamily="2" charset="-78"/>
              <a:cs typeface="Andalus" pitchFamily="2" charset="-78"/>
            </a:endParaRPr>
          </a:p>
        </p:txBody>
      </p:sp>
      <p:pic>
        <p:nvPicPr>
          <p:cNvPr id="5" name="Espace réservé pour une image  4" descr="th (1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778" r="1778"/>
          <a:stretch>
            <a:fillRect/>
          </a:stretch>
        </p:blipFill>
        <p:spPr>
          <a:xfrm>
            <a:off x="1907704" y="980728"/>
            <a:ext cx="5486400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th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2492896"/>
            <a:ext cx="1554174" cy="1440161"/>
          </a:xfrm>
          <a:prstGeom prst="rect">
            <a:avLst/>
          </a:prstGeom>
        </p:spPr>
      </p:pic>
      <p:pic>
        <p:nvPicPr>
          <p:cNvPr id="3" name="Image 2" descr="th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548680"/>
            <a:ext cx="1945240" cy="1368152"/>
          </a:xfrm>
          <a:prstGeom prst="rect">
            <a:avLst/>
          </a:prstGeom>
        </p:spPr>
      </p:pic>
      <p:pic>
        <p:nvPicPr>
          <p:cNvPr id="4" name="Image 3" descr="th (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2348880"/>
            <a:ext cx="1600572" cy="1600572"/>
          </a:xfrm>
          <a:prstGeom prst="rect">
            <a:avLst/>
          </a:prstGeom>
        </p:spPr>
      </p:pic>
      <p:pic>
        <p:nvPicPr>
          <p:cNvPr id="5" name="Image 4" descr="th (5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4653136"/>
            <a:ext cx="1860798" cy="1389396"/>
          </a:xfrm>
          <a:prstGeom prst="rect">
            <a:avLst/>
          </a:prstGeom>
        </p:spPr>
      </p:pic>
      <p:pic>
        <p:nvPicPr>
          <p:cNvPr id="6" name="Image 5" descr="th (6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4509120"/>
            <a:ext cx="2468439" cy="1538660"/>
          </a:xfrm>
          <a:prstGeom prst="rect">
            <a:avLst/>
          </a:prstGeom>
        </p:spPr>
      </p:pic>
      <p:pic>
        <p:nvPicPr>
          <p:cNvPr id="8" name="Image 7" descr="th (7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80112" y="2564904"/>
            <a:ext cx="1788790" cy="1347555"/>
          </a:xfrm>
          <a:prstGeom prst="rect">
            <a:avLst/>
          </a:prstGeom>
        </p:spPr>
      </p:pic>
      <p:pic>
        <p:nvPicPr>
          <p:cNvPr id="9" name="Image 8" descr="th (8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3528" y="476672"/>
            <a:ext cx="2292846" cy="1436850"/>
          </a:xfrm>
          <a:prstGeom prst="rect">
            <a:avLst/>
          </a:prstGeom>
        </p:spPr>
      </p:pic>
      <p:pic>
        <p:nvPicPr>
          <p:cNvPr id="10" name="Image 9" descr="th (9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596336" y="548680"/>
            <a:ext cx="1336543" cy="2004814"/>
          </a:xfrm>
          <a:prstGeom prst="rect">
            <a:avLst/>
          </a:prstGeom>
        </p:spPr>
      </p:pic>
      <p:pic>
        <p:nvPicPr>
          <p:cNvPr id="11" name="Image 10" descr="th (10)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444208" y="4653136"/>
            <a:ext cx="2213992" cy="1249983"/>
          </a:xfrm>
          <a:prstGeom prst="rect">
            <a:avLst/>
          </a:prstGeom>
        </p:spPr>
      </p:pic>
      <p:pic>
        <p:nvPicPr>
          <p:cNvPr id="12" name="Image 11" descr="th (11)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148064" y="548680"/>
            <a:ext cx="2171095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th (1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2132856"/>
            <a:ext cx="3096344" cy="3096344"/>
          </a:xfrm>
        </p:spPr>
      </p:pic>
      <p:pic>
        <p:nvPicPr>
          <p:cNvPr id="5" name="Image 4" descr="th (1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2204864"/>
            <a:ext cx="4032448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th (1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636912"/>
            <a:ext cx="3059832" cy="1631910"/>
          </a:xfrm>
        </p:spPr>
      </p:pic>
      <p:pic>
        <p:nvPicPr>
          <p:cNvPr id="5" name="Image 4" descr="th (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1" y="980728"/>
            <a:ext cx="1838503" cy="1152128"/>
          </a:xfrm>
          <a:prstGeom prst="rect">
            <a:avLst/>
          </a:prstGeom>
        </p:spPr>
      </p:pic>
      <p:pic>
        <p:nvPicPr>
          <p:cNvPr id="6" name="Image 5" descr="th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87816" y="2276872"/>
            <a:ext cx="1656184" cy="1164849"/>
          </a:xfrm>
          <a:prstGeom prst="rect">
            <a:avLst/>
          </a:prstGeom>
        </p:spPr>
      </p:pic>
      <p:pic>
        <p:nvPicPr>
          <p:cNvPr id="7" name="Image 6" descr="th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52320" y="3789040"/>
            <a:ext cx="1457262" cy="1350358"/>
          </a:xfrm>
          <a:prstGeom prst="rect">
            <a:avLst/>
          </a:prstGeom>
        </p:spPr>
      </p:pic>
      <p:pic>
        <p:nvPicPr>
          <p:cNvPr id="8" name="Image 7" descr="th (4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36296" y="5301208"/>
            <a:ext cx="1296144" cy="1296144"/>
          </a:xfrm>
          <a:prstGeom prst="rect">
            <a:avLst/>
          </a:prstGeom>
        </p:spPr>
      </p:pic>
      <p:pic>
        <p:nvPicPr>
          <p:cNvPr id="9" name="Image 8" descr="th (5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32040" y="1340768"/>
            <a:ext cx="1800200" cy="1344150"/>
          </a:xfrm>
          <a:prstGeom prst="rect">
            <a:avLst/>
          </a:prstGeom>
        </p:spPr>
      </p:pic>
      <p:pic>
        <p:nvPicPr>
          <p:cNvPr id="10" name="Image 9" descr="th (6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92080" y="2996952"/>
            <a:ext cx="1848334" cy="1152128"/>
          </a:xfrm>
          <a:prstGeom prst="rect">
            <a:avLst/>
          </a:prstGeom>
        </p:spPr>
      </p:pic>
      <p:pic>
        <p:nvPicPr>
          <p:cNvPr id="11" name="Image 10" descr="th (7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88024" y="4509120"/>
            <a:ext cx="2007303" cy="1512168"/>
          </a:xfrm>
          <a:prstGeom prst="rect">
            <a:avLst/>
          </a:prstGeom>
        </p:spPr>
      </p:pic>
      <p:pic>
        <p:nvPicPr>
          <p:cNvPr id="12" name="Image 11" descr="th (14)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03848" y="2780928"/>
            <a:ext cx="1698780" cy="135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th (1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708920"/>
            <a:ext cx="2857500" cy="1524000"/>
          </a:xfrm>
        </p:spPr>
      </p:pic>
      <p:pic>
        <p:nvPicPr>
          <p:cNvPr id="5" name="Image 4" descr="th (16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2852936"/>
            <a:ext cx="1152128" cy="1152128"/>
          </a:xfrm>
          <a:prstGeom prst="rect">
            <a:avLst/>
          </a:prstGeom>
        </p:spPr>
      </p:pic>
      <p:pic>
        <p:nvPicPr>
          <p:cNvPr id="6" name="Image 5" descr="th (1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1700808"/>
            <a:ext cx="2171095" cy="1440160"/>
          </a:xfrm>
          <a:prstGeom prst="rect">
            <a:avLst/>
          </a:prstGeom>
        </p:spPr>
      </p:pic>
      <p:pic>
        <p:nvPicPr>
          <p:cNvPr id="7" name="Image 6" descr="th (9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96336" y="2420888"/>
            <a:ext cx="1336543" cy="2004814"/>
          </a:xfrm>
          <a:prstGeom prst="rect">
            <a:avLst/>
          </a:prstGeom>
        </p:spPr>
      </p:pic>
      <p:pic>
        <p:nvPicPr>
          <p:cNvPr id="8" name="Image 7" descr="th (10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32040" y="3429000"/>
            <a:ext cx="2213992" cy="12499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th (17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2060848"/>
            <a:ext cx="2664296" cy="2664296"/>
          </a:xfrm>
        </p:spPr>
      </p:pic>
      <p:pic>
        <p:nvPicPr>
          <p:cNvPr id="5" name="Image 4" descr="th (1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2420888"/>
            <a:ext cx="2952328" cy="1958378"/>
          </a:xfrm>
          <a:prstGeom prst="rect">
            <a:avLst/>
          </a:prstGeom>
        </p:spPr>
      </p:pic>
      <p:pic>
        <p:nvPicPr>
          <p:cNvPr id="6" name="Image 5" descr="th (1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2708920"/>
            <a:ext cx="1698780" cy="135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th (1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2564904"/>
            <a:ext cx="2857500" cy="2143125"/>
          </a:xfrm>
          <a:prstGeom prst="rect">
            <a:avLst/>
          </a:prstGeom>
        </p:spPr>
      </p:pic>
      <p:pic>
        <p:nvPicPr>
          <p:cNvPr id="5" name="Image 4" descr="th (19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2564904"/>
            <a:ext cx="2160240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Affichage à l'écran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Thème Office</vt:lpstr>
      <vt:lpstr>Carrot cake recipe</vt:lpstr>
      <vt:lpstr>Diapositive 2</vt:lpstr>
      <vt:lpstr>Diapositive 3</vt:lpstr>
      <vt:lpstr>Diapositive 4</vt:lpstr>
      <vt:lpstr>Diapositive 5</vt:lpstr>
      <vt:lpstr>Diapositive 6</vt:lpstr>
      <vt:lpstr>Diapositive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Carrot cake</dc:title>
  <dc:creator>Florence</dc:creator>
  <cp:lastModifiedBy>vincent</cp:lastModifiedBy>
  <cp:revision>5</cp:revision>
  <dcterms:created xsi:type="dcterms:W3CDTF">2015-03-07T14:53:32Z</dcterms:created>
  <dcterms:modified xsi:type="dcterms:W3CDTF">2015-03-09T20:13:41Z</dcterms:modified>
</cp:coreProperties>
</file>