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7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6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6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.xml.rels" ContentType="application/vnd.openxmlformats-package.relationships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media/image60.jpeg" ContentType="image/jpeg"/>
  <Override PartName="/ppt/media/image59.png" ContentType="image/png"/>
  <Override PartName="/ppt/media/image58.jpeg" ContentType="image/jpeg"/>
  <Override PartName="/ppt/media/image56.jpeg" ContentType="image/jpeg"/>
  <Override PartName="/ppt/media/image54.jpeg" ContentType="image/jpeg"/>
  <Override PartName="/ppt/media/image62.jpeg" ContentType="image/jpeg"/>
  <Override PartName="/ppt/media/image53.jpeg" ContentType="image/jpeg"/>
  <Override PartName="/ppt/media/image49.jpeg" ContentType="image/jpeg"/>
  <Override PartName="/ppt/media/image46.jpeg" ContentType="image/jpeg"/>
  <Override PartName="/ppt/media/image45.jpeg" ContentType="image/jpeg"/>
  <Override PartName="/ppt/media/image52.jpeg" ContentType="image/jpeg"/>
  <Override PartName="/ppt/media/image48.jpeg" ContentType="image/jpeg"/>
  <Override PartName="/ppt/media/image44.jpeg" ContentType="image/jpeg"/>
  <Override PartName="/ppt/media/image39.jpeg" ContentType="image/jpeg"/>
  <Override PartName="/ppt/media/image35.jpeg" ContentType="image/jpeg"/>
  <Override PartName="/ppt/media/image33.jpeg" ContentType="image/jpeg"/>
  <Override PartName="/ppt/media/image55.jpeg" ContentType="image/jpeg"/>
  <Override PartName="/ppt/media/image32.jpeg" ContentType="image/jpeg"/>
  <Override PartName="/ppt/media/image29.jpeg" ContentType="image/jpeg"/>
  <Override PartName="/ppt/media/image51.jpeg" ContentType="image/jpeg"/>
  <Override PartName="/ppt/media/image34.jpeg" ContentType="image/jpeg"/>
  <Override PartName="/ppt/media/image27.jpeg" ContentType="image/jpeg"/>
  <Override PartName="/ppt/media/image26.jpeg" ContentType="image/jpeg"/>
  <Override PartName="/ppt/media/image42.jpeg" ContentType="image/jpeg"/>
  <Override PartName="/ppt/media/image25.jpeg" ContentType="image/jpeg"/>
  <Override PartName="/ppt/media/image23.jpeg" ContentType="image/jpeg"/>
  <Override PartName="/ppt/media/image21.jpeg" ContentType="image/jpeg"/>
  <Override PartName="/ppt/media/image24.jpeg" ContentType="image/jpeg"/>
  <Override PartName="/ppt/media/image28.jpeg" ContentType="image/jpeg"/>
  <Override PartName="/ppt/media/image19.jpeg" ContentType="image/jpeg"/>
  <Override PartName="/ppt/media/image17.jpeg" ContentType="image/jpeg"/>
  <Override PartName="/ppt/media/image16.jpeg" ContentType="image/jpeg"/>
  <Override PartName="/ppt/media/image31.jpeg" ContentType="image/jpeg"/>
  <Override PartName="/ppt/media/image64.jpeg" ContentType="image/jpeg"/>
  <Override PartName="/ppt/media/image15.jpeg" ContentType="image/jpeg"/>
  <Override PartName="/ppt/media/image50.jpeg" ContentType="image/jpeg"/>
  <Override PartName="/ppt/media/image13.jpeg" ContentType="image/jpeg"/>
  <Override PartName="/ppt/media/image12.jpeg" ContentType="image/jpeg"/>
  <Override PartName="/ppt/media/image20.jpeg" ContentType="image/jpeg"/>
  <Override PartName="/ppt/media/image11.jpeg" ContentType="image/jpeg"/>
  <Override PartName="/ppt/media/image30.jpeg" ContentType="image/jpeg"/>
  <Override PartName="/ppt/media/image10.jpeg" ContentType="image/jpeg"/>
  <Override PartName="/ppt/media/image22.jpeg" ContentType="image/jpeg"/>
  <Override PartName="/ppt/media/image40.jpeg" ContentType="image/jpeg"/>
  <Override PartName="/ppt/media/image37.jpeg" ContentType="image/jpeg"/>
  <Override PartName="/ppt/media/image9.png" ContentType="image/png"/>
  <Override PartName="/ppt/media/image8.jpeg" ContentType="image/jpeg"/>
  <Override PartName="/ppt/media/image41.jpeg" ContentType="image/jpeg"/>
  <Override PartName="/ppt/media/image7.jpeg" ContentType="image/jpeg"/>
  <Override PartName="/ppt/media/image43.jpeg" ContentType="image/jpeg"/>
  <Override PartName="/ppt/media/image18.jpeg" ContentType="image/jpeg"/>
  <Override PartName="/ppt/media/image38.jpeg" ContentType="image/jpeg"/>
  <Override PartName="/ppt/media/image6.jpeg" ContentType="image/jpeg"/>
  <Override PartName="/ppt/media/image36.jpeg" ContentType="image/jpeg"/>
  <Override PartName="/ppt/media/image4.gif" ContentType="image/gif"/>
  <Override PartName="/ppt/media/image5.jpeg" ContentType="image/jpeg"/>
  <Override PartName="/ppt/media/image61.jpeg" ContentType="image/jpeg"/>
  <Override PartName="/ppt/media/image3.jpeg" ContentType="image/jpeg"/>
  <Override PartName="/ppt/media/image2.png" ContentType="image/png"/>
  <Override PartName="/ppt/media/image63.jpeg" ContentType="image/jpeg"/>
  <Override PartName="/ppt/media/image57.jpeg" ContentType="image/jpeg"/>
  <Override PartName="/ppt/media/image14.jpeg" ContentType="image/jpeg"/>
  <Override PartName="/ppt/media/image47.jpeg" ContentType="image/jpeg"/>
  <Override PartName="/ppt/media/image1.png" ContentType="image/png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7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8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fr-FR" sz="1200">
                <a:solidFill>
                  <a:srgbClr val="8b8b8b"/>
                </a:solidFill>
                <a:latin typeface="Calibri"/>
              </a:rPr>
              <a:t>14/06/2015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D1CF3D94-6668-4903-98E1-55FA102CA32E}" type="slidenum">
              <a:rPr lang="fr-FR" sz="1200">
                <a:solidFill>
                  <a:srgbClr val="8b8b8b"/>
                </a:solidFill>
                <a:latin typeface="Calibri"/>
              </a:rPr>
              <a:t>&lt;numéro&gt;</a:t>
            </a:fld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r>
              <a:rPr lang="fr-FR">
                <a:latin typeface="Calibri"/>
              </a:rPr>
              <a:t>Cliquez pour éditer le format du texte-titre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fr-FR" sz="3200">
                <a:latin typeface="Calibri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fr-FR" sz="2400">
                <a:latin typeface="Calibri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fr-FR" sz="2000">
                <a:latin typeface="Calibri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fr-FR" sz="2000">
                <a:latin typeface="Calibri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fr-FR" sz="2000">
                <a:latin typeface="Calibri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fr-FR" sz="2000">
                <a:latin typeface="Calibri"/>
              </a:rPr>
              <a:t>Sixième niveau de plan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fr-FR" sz="2000">
                <a:latin typeface="Calibri"/>
              </a:rPr>
              <a:t>Septième niveau de plan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gif"/><Relationship Id="rId3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image" Target="../media/image6.jpeg"/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5" Type="http://schemas.openxmlformats.org/officeDocument/2006/relationships/image" Target="../media/image9.png"/><Relationship Id="rId6" Type="http://schemas.openxmlformats.org/officeDocument/2006/relationships/image" Target="../media/image10.jpeg"/><Relationship Id="rId7" Type="http://schemas.openxmlformats.org/officeDocument/2006/relationships/image" Target="../media/image11.jpeg"/><Relationship Id="rId8" Type="http://schemas.openxmlformats.org/officeDocument/2006/relationships/image" Target="../media/image12.jpeg"/><Relationship Id="rId9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image" Target="../media/image14.jpeg"/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5" Type="http://schemas.openxmlformats.org/officeDocument/2006/relationships/image" Target="../media/image17.jpeg"/><Relationship Id="rId6" Type="http://schemas.openxmlformats.org/officeDocument/2006/relationships/image" Target="../media/image18.jpeg"/><Relationship Id="rId7" Type="http://schemas.openxmlformats.org/officeDocument/2006/relationships/image" Target="../media/image19.jpeg"/><Relationship Id="rId8" Type="http://schemas.openxmlformats.org/officeDocument/2006/relationships/image" Target="../media/image20.jpeg"/><Relationship Id="rId9" Type="http://schemas.openxmlformats.org/officeDocument/2006/relationships/image" Target="../media/image21.jpeg"/><Relationship Id="rId10" Type="http://schemas.openxmlformats.org/officeDocument/2006/relationships/image" Target="../media/image22.jpeg"/><Relationship Id="rId1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image" Target="../media/image24.jpeg"/><Relationship Id="rId3" Type="http://schemas.openxmlformats.org/officeDocument/2006/relationships/image" Target="../media/image25.jpeg"/><Relationship Id="rId4" Type="http://schemas.openxmlformats.org/officeDocument/2006/relationships/image" Target="../media/image26.jpeg"/><Relationship Id="rId5" Type="http://schemas.openxmlformats.org/officeDocument/2006/relationships/image" Target="../media/image27.jpeg"/><Relationship Id="rId6" Type="http://schemas.openxmlformats.org/officeDocument/2006/relationships/image" Target="../media/image28.jpeg"/><Relationship Id="rId7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image" Target="../media/image30.jpeg"/><Relationship Id="rId3" Type="http://schemas.openxmlformats.org/officeDocument/2006/relationships/image" Target="../media/image31.jpeg"/><Relationship Id="rId4" Type="http://schemas.openxmlformats.org/officeDocument/2006/relationships/image" Target="../media/image32.jpeg"/><Relationship Id="rId5" Type="http://schemas.openxmlformats.org/officeDocument/2006/relationships/image" Target="../media/image33.jpeg"/><Relationship Id="rId6" Type="http://schemas.openxmlformats.org/officeDocument/2006/relationships/image" Target="../media/image34.jpeg"/><Relationship Id="rId7" Type="http://schemas.openxmlformats.org/officeDocument/2006/relationships/image" Target="../media/image35.jpeg"/><Relationship Id="rId8" Type="http://schemas.openxmlformats.org/officeDocument/2006/relationships/image" Target="../media/image36.jpeg"/><Relationship Id="rId9" Type="http://schemas.openxmlformats.org/officeDocument/2006/relationships/image" Target="../media/image37.jpeg"/><Relationship Id="rId10" Type="http://schemas.openxmlformats.org/officeDocument/2006/relationships/image" Target="../media/image38.jpeg"/><Relationship Id="rId11" Type="http://schemas.openxmlformats.org/officeDocument/2006/relationships/image" Target="../media/image39.jpeg"/><Relationship Id="rId12" Type="http://schemas.openxmlformats.org/officeDocument/2006/relationships/image" Target="../media/image40.jpeg"/><Relationship Id="rId13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41.jpeg"/><Relationship Id="rId2" Type="http://schemas.openxmlformats.org/officeDocument/2006/relationships/image" Target="../media/image42.jpeg"/><Relationship Id="rId3" Type="http://schemas.openxmlformats.org/officeDocument/2006/relationships/image" Target="../media/image43.jpeg"/><Relationship Id="rId4" Type="http://schemas.openxmlformats.org/officeDocument/2006/relationships/image" Target="../media/image44.jpeg"/><Relationship Id="rId5" Type="http://schemas.openxmlformats.org/officeDocument/2006/relationships/image" Target="../media/image45.jpeg"/><Relationship Id="rId6" Type="http://schemas.openxmlformats.org/officeDocument/2006/relationships/image" Target="../media/image46.jpeg"/><Relationship Id="rId7" Type="http://schemas.openxmlformats.org/officeDocument/2006/relationships/image" Target="../media/image47.jpeg"/><Relationship Id="rId8" Type="http://schemas.openxmlformats.org/officeDocument/2006/relationships/image" Target="../media/image48.jpeg"/><Relationship Id="rId9" Type="http://schemas.openxmlformats.org/officeDocument/2006/relationships/image" Target="../media/image49.jpeg"/><Relationship Id="rId10" Type="http://schemas.openxmlformats.org/officeDocument/2006/relationships/image" Target="../media/image50.jpeg"/><Relationship Id="rId11" Type="http://schemas.openxmlformats.org/officeDocument/2006/relationships/image" Target="../media/image51.jpeg"/><Relationship Id="rId12" Type="http://schemas.openxmlformats.org/officeDocument/2006/relationships/image" Target="../media/image52.jpeg"/><Relationship Id="rId13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53.jpeg"/><Relationship Id="rId2" Type="http://schemas.openxmlformats.org/officeDocument/2006/relationships/image" Target="../media/image54.jpeg"/><Relationship Id="rId3" Type="http://schemas.openxmlformats.org/officeDocument/2006/relationships/image" Target="../media/image55.jpeg"/><Relationship Id="rId4" Type="http://schemas.openxmlformats.org/officeDocument/2006/relationships/image" Target="../media/image56.jpeg"/><Relationship Id="rId5" Type="http://schemas.openxmlformats.org/officeDocument/2006/relationships/image" Target="../media/image57.jpeg"/><Relationship Id="rId6" Type="http://schemas.openxmlformats.org/officeDocument/2006/relationships/image" Target="../media/image58.jpeg"/><Relationship Id="rId7" Type="http://schemas.openxmlformats.org/officeDocument/2006/relationships/image" Target="../media/image59.png"/><Relationship Id="rId8" Type="http://schemas.openxmlformats.org/officeDocument/2006/relationships/image" Target="../media/image60.jpeg"/><Relationship Id="rId9" Type="http://schemas.openxmlformats.org/officeDocument/2006/relationships/image" Target="../media/image61.jpeg"/><Relationship Id="rId10" Type="http://schemas.openxmlformats.org/officeDocument/2006/relationships/image" Target="../media/image62.jpeg"/><Relationship Id="rId11" Type="http://schemas.openxmlformats.org/officeDocument/2006/relationships/image" Target="../media/image63.jpeg"/><Relationship Id="rId12" Type="http://schemas.openxmlformats.org/officeDocument/2006/relationships/image" Target="../media/image64.jpeg"/><Relationship Id="rId13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Image 1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714240" y="1000080"/>
            <a:ext cx="2714400" cy="1499760"/>
          </a:xfrm>
          <a:prstGeom prst="rect">
            <a:avLst/>
          </a:prstGeom>
          <a:ln w="9360">
            <a:noFill/>
          </a:ln>
        </p:spPr>
      </p:pic>
      <p:pic>
        <p:nvPicPr>
          <p:cNvPr id="40" name="Image 2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5857920" y="4357800"/>
            <a:ext cx="2785680" cy="1356840"/>
          </a:xfrm>
          <a:prstGeom prst="rect">
            <a:avLst/>
          </a:prstGeom>
          <a:ln w="9360">
            <a:noFill/>
          </a:ln>
        </p:spPr>
      </p:pic>
      <p:sp>
        <p:nvSpPr>
          <p:cNvPr id="41" name="CustomShape 1"/>
          <p:cNvSpPr/>
          <p:nvPr/>
        </p:nvSpPr>
        <p:spPr>
          <a:xfrm>
            <a:off x="5786280" y="432360"/>
            <a:ext cx="3357360" cy="82332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lang="fr-FR" sz="4800">
                <a:solidFill>
                  <a:srgbClr val="000000"/>
                </a:solidFill>
                <a:latin typeface="Comic Sans MS"/>
                <a:ea typeface="Calibri"/>
              </a:rPr>
              <a:t>?</a:t>
            </a:r>
            <a:endParaRPr/>
          </a:p>
        </p:txBody>
      </p:sp>
      <p:sp>
        <p:nvSpPr>
          <p:cNvPr id="42" name="CustomShape 2"/>
          <p:cNvSpPr/>
          <p:nvPr/>
        </p:nvSpPr>
        <p:spPr>
          <a:xfrm>
            <a:off x="714240" y="4718520"/>
            <a:ext cx="1285560" cy="82332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lang="fr-FR" sz="4800">
                <a:solidFill>
                  <a:srgbClr val="000000"/>
                </a:solidFill>
                <a:latin typeface="Comic Sans MS"/>
                <a:ea typeface="Calibri"/>
              </a:rPr>
              <a:t>?</a:t>
            </a:r>
            <a:endParaRPr/>
          </a:p>
        </p:txBody>
      </p:sp>
      <p:sp>
        <p:nvSpPr>
          <p:cNvPr id="43" name="CustomShape 3"/>
          <p:cNvSpPr/>
          <p:nvPr/>
        </p:nvSpPr>
        <p:spPr>
          <a:xfrm>
            <a:off x="6858000" y="5789880"/>
            <a:ext cx="1785600" cy="82332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lang="fr-FR" sz="4800">
                <a:solidFill>
                  <a:srgbClr val="000000"/>
                </a:solidFill>
                <a:latin typeface="Comic Sans MS"/>
                <a:ea typeface="Calibri"/>
              </a:rPr>
              <a:t>?</a:t>
            </a:r>
            <a:endParaRPr/>
          </a:p>
        </p:txBody>
      </p:sp>
      <p:sp>
        <p:nvSpPr>
          <p:cNvPr id="44" name="CustomShape 4"/>
          <p:cNvSpPr/>
          <p:nvPr/>
        </p:nvSpPr>
        <p:spPr>
          <a:xfrm>
            <a:off x="3214800" y="5147280"/>
            <a:ext cx="1285560" cy="82332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lang="fr-FR" sz="4800">
                <a:solidFill>
                  <a:srgbClr val="000000"/>
                </a:solidFill>
                <a:latin typeface="Comic Sans MS"/>
                <a:ea typeface="Calibri"/>
              </a:rPr>
              <a:t>?</a:t>
            </a:r>
            <a:endParaRPr/>
          </a:p>
        </p:txBody>
      </p:sp>
      <p:sp>
        <p:nvSpPr>
          <p:cNvPr id="45" name="CustomShape 5"/>
          <p:cNvSpPr/>
          <p:nvPr/>
        </p:nvSpPr>
        <p:spPr>
          <a:xfrm>
            <a:off x="797040" y="2714760"/>
            <a:ext cx="221868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fr-FR">
                <a:solidFill>
                  <a:srgbClr val="000000"/>
                </a:solidFill>
                <a:latin typeface="Comic Sans MS"/>
              </a:rPr>
              <a:t>Sweet or savoury ?</a:t>
            </a:r>
            <a:endParaRPr/>
          </a:p>
        </p:txBody>
      </p:sp>
      <p:sp>
        <p:nvSpPr>
          <p:cNvPr id="46" name="CustomShape 6"/>
          <p:cNvSpPr/>
          <p:nvPr/>
        </p:nvSpPr>
        <p:spPr>
          <a:xfrm>
            <a:off x="1218960" y="3143160"/>
            <a:ext cx="95076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fr-FR">
                <a:solidFill>
                  <a:srgbClr val="000000"/>
                </a:solidFill>
                <a:latin typeface="Comic Sans MS"/>
              </a:rPr>
              <a:t>Spicy ?</a:t>
            </a:r>
            <a:endParaRPr/>
          </a:p>
        </p:txBody>
      </p:sp>
      <p:sp>
        <p:nvSpPr>
          <p:cNvPr id="47" name="CustomShape 7"/>
          <p:cNvSpPr/>
          <p:nvPr/>
        </p:nvSpPr>
        <p:spPr>
          <a:xfrm>
            <a:off x="446040" y="3571920"/>
            <a:ext cx="378216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fr-FR">
                <a:solidFill>
                  <a:srgbClr val="000000"/>
                </a:solidFill>
                <a:latin typeface="Comic Sans MS"/>
              </a:rPr>
              <a:t>Starter, main course or dessert ?</a:t>
            </a:r>
            <a:endParaRPr/>
          </a:p>
        </p:txBody>
      </p:sp>
      <p:sp>
        <p:nvSpPr>
          <p:cNvPr id="48" name="CustomShape 8"/>
          <p:cNvSpPr/>
          <p:nvPr/>
        </p:nvSpPr>
        <p:spPr>
          <a:xfrm>
            <a:off x="510480" y="4071960"/>
            <a:ext cx="302796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fr-FR">
                <a:solidFill>
                  <a:srgbClr val="000000"/>
                </a:solidFill>
                <a:latin typeface="Comic Sans MS"/>
              </a:rPr>
              <a:t>German ? Swiss ? British ?</a:t>
            </a:r>
            <a:endParaRPr/>
          </a:p>
        </p:txBody>
      </p:sp>
      <p:sp>
        <p:nvSpPr>
          <p:cNvPr id="49" name="CustomShape 9"/>
          <p:cNvSpPr/>
          <p:nvPr/>
        </p:nvSpPr>
        <p:spPr>
          <a:xfrm>
            <a:off x="5230080" y="1700640"/>
            <a:ext cx="2124360" cy="39528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tIns="45000" bIns="45000"/>
          <a:p>
            <a:pPr>
              <a:lnSpc>
                <a:spcPct val="115000"/>
              </a:lnSpc>
            </a:pPr>
            <a:r>
              <a:rPr lang="fr-FR" sz="2000">
                <a:solidFill>
                  <a:srgbClr val="000000"/>
                </a:solidFill>
                <a:latin typeface="Comic Sans MS"/>
                <a:ea typeface="Calibri"/>
              </a:rPr>
              <a:t>süß oder salzig ?</a:t>
            </a:r>
            <a:endParaRPr/>
          </a:p>
        </p:txBody>
      </p:sp>
      <p:sp>
        <p:nvSpPr>
          <p:cNvPr id="50" name="CustomShape 10"/>
          <p:cNvSpPr/>
          <p:nvPr/>
        </p:nvSpPr>
        <p:spPr>
          <a:xfrm>
            <a:off x="7424640" y="3087000"/>
            <a:ext cx="1038960" cy="39528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tIns="45000" bIns="45000"/>
          <a:p>
            <a:pPr>
              <a:lnSpc>
                <a:spcPct val="115000"/>
              </a:lnSpc>
            </a:pPr>
            <a:r>
              <a:rPr lang="fr-FR" sz="2000">
                <a:solidFill>
                  <a:srgbClr val="000000"/>
                </a:solidFill>
                <a:latin typeface="Comic Sans MS"/>
                <a:ea typeface="Calibri"/>
              </a:rPr>
              <a:t>scharf </a:t>
            </a:r>
            <a:endParaRPr/>
          </a:p>
        </p:txBody>
      </p:sp>
      <p:sp>
        <p:nvSpPr>
          <p:cNvPr id="51" name="CustomShape 11"/>
          <p:cNvSpPr/>
          <p:nvPr/>
        </p:nvSpPr>
        <p:spPr>
          <a:xfrm>
            <a:off x="3132000" y="0"/>
            <a:ext cx="5760360" cy="3952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15000"/>
              </a:lnSpc>
            </a:pPr>
            <a:r>
              <a:rPr lang="fr-FR" sz="2000">
                <a:solidFill>
                  <a:srgbClr val="000000"/>
                </a:solidFill>
                <a:latin typeface="Comic Sans MS"/>
                <a:ea typeface="Calibri"/>
              </a:rPr>
              <a:t>Vorspeise, Hauptgericht oder  Nachtisch ?</a:t>
            </a:r>
            <a:endParaRPr/>
          </a:p>
        </p:txBody>
      </p:sp>
      <p:sp>
        <p:nvSpPr>
          <p:cNvPr id="52" name="CustomShape 12"/>
          <p:cNvSpPr/>
          <p:nvPr/>
        </p:nvSpPr>
        <p:spPr>
          <a:xfrm>
            <a:off x="5297040" y="5805360"/>
            <a:ext cx="1122840" cy="39528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fr-FR" sz="2000">
                <a:solidFill>
                  <a:srgbClr val="000000"/>
                </a:solidFill>
                <a:latin typeface="Comic Sans MS"/>
                <a:ea typeface="Calibri"/>
              </a:rPr>
              <a:t>deutsch</a:t>
            </a:r>
            <a:endParaRPr/>
          </a:p>
        </p:txBody>
      </p:sp>
      <p:sp>
        <p:nvSpPr>
          <p:cNvPr id="53" name="CustomShape 13"/>
          <p:cNvSpPr/>
          <p:nvPr/>
        </p:nvSpPr>
        <p:spPr>
          <a:xfrm>
            <a:off x="4437360" y="2853000"/>
            <a:ext cx="1901520" cy="39528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fr-FR" sz="2000">
                <a:solidFill>
                  <a:srgbClr val="000000"/>
                </a:solidFill>
                <a:latin typeface="Comic Sans MS"/>
                <a:ea typeface="Calibri"/>
              </a:rPr>
              <a:t>österreichisch</a:t>
            </a:r>
            <a:endParaRPr/>
          </a:p>
        </p:txBody>
      </p:sp>
      <p:sp>
        <p:nvSpPr>
          <p:cNvPr id="54" name="CustomShape 14"/>
          <p:cNvSpPr/>
          <p:nvPr/>
        </p:nvSpPr>
        <p:spPr>
          <a:xfrm>
            <a:off x="4650480" y="5013000"/>
            <a:ext cx="1200600" cy="39528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fr-FR" sz="2000">
                <a:solidFill>
                  <a:srgbClr val="000000"/>
                </a:solidFill>
                <a:latin typeface="Comic Sans MS"/>
                <a:ea typeface="Calibri"/>
              </a:rPr>
              <a:t>englisch,</a:t>
            </a:r>
            <a:endParaRPr/>
          </a:p>
        </p:txBody>
      </p:sp>
      <p:sp>
        <p:nvSpPr>
          <p:cNvPr id="55" name="CustomShape 15"/>
          <p:cNvSpPr/>
          <p:nvPr/>
        </p:nvSpPr>
        <p:spPr>
          <a:xfrm>
            <a:off x="6238080" y="1329840"/>
            <a:ext cx="167148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fr-FR">
                <a:solidFill>
                  <a:srgbClr val="000000"/>
                </a:solidFill>
                <a:latin typeface="Comic Sans MS"/>
                <a:ea typeface="Calibri"/>
              </a:rPr>
              <a:t>schweizerisch</a:t>
            </a:r>
            <a:endParaRPr/>
          </a:p>
        </p:txBody>
      </p:sp>
      <p:sp>
        <p:nvSpPr>
          <p:cNvPr id="56" name="CustomShape 16"/>
          <p:cNvSpPr/>
          <p:nvPr/>
        </p:nvSpPr>
        <p:spPr>
          <a:xfrm>
            <a:off x="7313040" y="2277000"/>
            <a:ext cx="917280" cy="39528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fr-FR" sz="2000">
                <a:solidFill>
                  <a:srgbClr val="000000"/>
                </a:solidFill>
                <a:latin typeface="Comic Sans MS"/>
                <a:ea typeface="Calibri"/>
              </a:rPr>
              <a:t>irisch,</a:t>
            </a:r>
            <a:endParaRPr/>
          </a:p>
        </p:txBody>
      </p:sp>
      <p:sp>
        <p:nvSpPr>
          <p:cNvPr id="57" name="CustomShape 17"/>
          <p:cNvSpPr/>
          <p:nvPr/>
        </p:nvSpPr>
        <p:spPr>
          <a:xfrm>
            <a:off x="7313400" y="6021360"/>
            <a:ext cx="1499400" cy="39528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fr-FR" sz="2000">
                <a:solidFill>
                  <a:srgbClr val="000000"/>
                </a:solidFill>
                <a:latin typeface="Comic Sans MS"/>
                <a:ea typeface="Calibri"/>
              </a:rPr>
              <a:t>schottisch,</a:t>
            </a:r>
            <a:endParaRPr/>
          </a:p>
        </p:txBody>
      </p:sp>
      <p:sp>
        <p:nvSpPr>
          <p:cNvPr id="58" name="CustomShape 18"/>
          <p:cNvSpPr/>
          <p:nvPr/>
        </p:nvSpPr>
        <p:spPr>
          <a:xfrm>
            <a:off x="5085720" y="3573000"/>
            <a:ext cx="1923120" cy="39528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tIns="45000" bIns="45000"/>
          <a:p>
            <a:pPr>
              <a:lnSpc>
                <a:spcPct val="115000"/>
              </a:lnSpc>
            </a:pPr>
            <a:r>
              <a:rPr lang="fr-FR" sz="2000">
                <a:solidFill>
                  <a:srgbClr val="000000"/>
                </a:solidFill>
                <a:latin typeface="Comic Sans MS"/>
                <a:ea typeface="Calibri"/>
              </a:rPr>
              <a:t>amerikanisch ?</a:t>
            </a:r>
            <a:endParaRPr/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2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4857840" y="0"/>
            <a:ext cx="2098080" cy="1571400"/>
          </a:xfrm>
          <a:prstGeom prst="rect">
            <a:avLst/>
          </a:prstGeom>
          <a:ln w="9360">
            <a:noFill/>
          </a:ln>
        </p:spPr>
      </p:pic>
      <p:pic>
        <p:nvPicPr>
          <p:cNvPr id="60" name="Picture 3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7072200" y="-16920"/>
            <a:ext cx="2071440" cy="1551600"/>
          </a:xfrm>
          <a:prstGeom prst="rect">
            <a:avLst/>
          </a:prstGeom>
          <a:ln w="9360">
            <a:noFill/>
          </a:ln>
        </p:spPr>
      </p:pic>
      <p:pic>
        <p:nvPicPr>
          <p:cNvPr id="61" name="Picture 4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6929280" y="1714320"/>
            <a:ext cx="2214360" cy="1609200"/>
          </a:xfrm>
          <a:prstGeom prst="rect">
            <a:avLst/>
          </a:prstGeom>
          <a:ln w="9360">
            <a:noFill/>
          </a:ln>
        </p:spPr>
      </p:pic>
      <p:sp>
        <p:nvSpPr>
          <p:cNvPr id="62" name="CustomShape 1"/>
          <p:cNvSpPr/>
          <p:nvPr/>
        </p:nvSpPr>
        <p:spPr>
          <a:xfrm>
            <a:off x="0" y="0"/>
            <a:ext cx="9143640" cy="360"/>
          </a:xfrm>
          <a:prstGeom prst="rect">
            <a:avLst/>
          </a:prstGeom>
          <a:noFill/>
          <a:ln w="9360">
            <a:noFill/>
          </a:ln>
        </p:spPr>
      </p:sp>
      <p:pic>
        <p:nvPicPr>
          <p:cNvPr id="63" name="Picture 5" descr=""/>
          <p:cNvPicPr/>
          <p:nvPr/>
        </p:nvPicPr>
        <p:blipFill>
          <a:blip r:embed="rId4"/>
          <a:stretch>
            <a:fillRect/>
          </a:stretch>
        </p:blipFill>
        <p:spPr>
          <a:xfrm>
            <a:off x="214200" y="3643200"/>
            <a:ext cx="1588680" cy="1463400"/>
          </a:xfrm>
          <a:prstGeom prst="rect">
            <a:avLst/>
          </a:prstGeom>
          <a:ln>
            <a:noFill/>
          </a:ln>
        </p:spPr>
      </p:pic>
      <p:sp>
        <p:nvSpPr>
          <p:cNvPr id="64" name="CustomShape 2"/>
          <p:cNvSpPr/>
          <p:nvPr/>
        </p:nvSpPr>
        <p:spPr>
          <a:xfrm>
            <a:off x="0" y="0"/>
            <a:ext cx="9143640" cy="360"/>
          </a:xfrm>
          <a:prstGeom prst="rect">
            <a:avLst/>
          </a:prstGeom>
          <a:noFill/>
          <a:ln w="9360">
            <a:noFill/>
          </a:ln>
        </p:spPr>
      </p:sp>
      <p:pic>
        <p:nvPicPr>
          <p:cNvPr id="65" name="Picture 7" descr=""/>
          <p:cNvPicPr/>
          <p:nvPr/>
        </p:nvPicPr>
        <p:blipFill>
          <a:blip r:embed="rId5"/>
          <a:srcRect l="0" t="0" r="0" b="8932"/>
          <a:stretch>
            <a:fillRect/>
          </a:stretch>
        </p:blipFill>
        <p:spPr>
          <a:xfrm>
            <a:off x="214200" y="5189400"/>
            <a:ext cx="1883880" cy="1336320"/>
          </a:xfrm>
          <a:prstGeom prst="rect">
            <a:avLst/>
          </a:prstGeom>
          <a:ln>
            <a:noFill/>
          </a:ln>
        </p:spPr>
      </p:pic>
      <p:pic>
        <p:nvPicPr>
          <p:cNvPr id="66" name="Picture 10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2286000" y="5072040"/>
            <a:ext cx="2356920" cy="1571400"/>
          </a:xfrm>
          <a:prstGeom prst="rect">
            <a:avLst/>
          </a:prstGeom>
          <a:ln>
            <a:noFill/>
          </a:ln>
        </p:spPr>
      </p:pic>
      <p:sp>
        <p:nvSpPr>
          <p:cNvPr id="67" name="CustomShape 3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CustomShape 4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</p:sp>
      <p:sp>
        <p:nvSpPr>
          <p:cNvPr id="69" name="CustomShape 5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</p:sp>
      <p:sp>
        <p:nvSpPr>
          <p:cNvPr id="70" name="Line 6"/>
          <p:cNvSpPr/>
          <p:nvPr/>
        </p:nvSpPr>
        <p:spPr>
          <a:xfrm flipH="1">
            <a:off x="4642560" y="-59760"/>
            <a:ext cx="1440" cy="6857640"/>
          </a:xfrm>
          <a:prstGeom prst="line">
            <a:avLst/>
          </a:prstGeom>
          <a:ln w="28440">
            <a:solidFill>
              <a:srgbClr val="00b050"/>
            </a:solidFill>
            <a:round/>
          </a:ln>
        </p:spPr>
      </p:sp>
      <p:sp>
        <p:nvSpPr>
          <p:cNvPr id="71" name="Line 7"/>
          <p:cNvSpPr/>
          <p:nvPr/>
        </p:nvSpPr>
        <p:spPr>
          <a:xfrm>
            <a:off x="0" y="3357360"/>
            <a:ext cx="9144000" cy="1440"/>
          </a:xfrm>
          <a:prstGeom prst="line">
            <a:avLst/>
          </a:prstGeom>
          <a:ln w="28440">
            <a:solidFill>
              <a:srgbClr val="46aac4"/>
            </a:solidFill>
            <a:round/>
          </a:ln>
        </p:spPr>
      </p:sp>
      <p:pic>
        <p:nvPicPr>
          <p:cNvPr id="72" name="Image 3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1560" y="112320"/>
            <a:ext cx="4390920" cy="3225960"/>
          </a:xfrm>
          <a:prstGeom prst="rect">
            <a:avLst/>
          </a:prstGeom>
          <a:ln>
            <a:noFill/>
          </a:ln>
        </p:spPr>
      </p:pic>
      <p:pic>
        <p:nvPicPr>
          <p:cNvPr id="73" name="Image 5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4864680" y="3528000"/>
            <a:ext cx="4212000" cy="3157200"/>
          </a:xfrm>
          <a:prstGeom prst="rect">
            <a:avLst/>
          </a:prstGeom>
          <a:ln>
            <a:noFill/>
          </a:ln>
        </p:spPr>
      </p:pic>
      <p:sp>
        <p:nvSpPr>
          <p:cNvPr id="74" name="CustomShape 8"/>
          <p:cNvSpPr/>
          <p:nvPr/>
        </p:nvSpPr>
        <p:spPr>
          <a:xfrm>
            <a:off x="2555640" y="2133000"/>
            <a:ext cx="4104000" cy="2664000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75" name="CustomShape 9"/>
          <p:cNvSpPr/>
          <p:nvPr/>
        </p:nvSpPr>
        <p:spPr>
          <a:xfrm>
            <a:off x="2915640" y="2205000"/>
            <a:ext cx="3528000" cy="30142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>
                <a:solidFill>
                  <a:srgbClr val="000000"/>
                </a:solidFill>
                <a:latin typeface="Gigi"/>
              </a:rPr>
              <a:t>Currywurst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>
                <a:solidFill>
                  <a:srgbClr val="000000"/>
                </a:solidFill>
                <a:latin typeface="Gigi"/>
              </a:rPr>
              <a:t>Fish and Chips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>
                <a:solidFill>
                  <a:srgbClr val="000000"/>
                </a:solidFill>
                <a:latin typeface="Gigi"/>
              </a:rPr>
              <a:t>Roast Dinner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>
                <a:solidFill>
                  <a:srgbClr val="000000"/>
                </a:solidFill>
                <a:latin typeface="Gigi"/>
              </a:rPr>
              <a:t>Schwarzwälder Kirschtorte</a:t>
            </a:r>
            <a:endParaRPr/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2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6858000" y="3571920"/>
            <a:ext cx="2142720" cy="1435680"/>
          </a:xfrm>
          <a:prstGeom prst="rect">
            <a:avLst/>
          </a:prstGeom>
          <a:ln w="9360">
            <a:noFill/>
          </a:ln>
        </p:spPr>
      </p:pic>
      <p:pic>
        <p:nvPicPr>
          <p:cNvPr id="77" name="Picture 3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6786720" y="5000760"/>
            <a:ext cx="2214360" cy="1658160"/>
          </a:xfrm>
          <a:prstGeom prst="rect">
            <a:avLst/>
          </a:prstGeom>
          <a:ln w="9360">
            <a:noFill/>
          </a:ln>
        </p:spPr>
      </p:pic>
      <p:pic>
        <p:nvPicPr>
          <p:cNvPr id="78" name="Picture 4" descr=""/>
          <p:cNvPicPr/>
          <p:nvPr/>
        </p:nvPicPr>
        <p:blipFill>
          <a:blip r:embed="rId3"/>
          <a:srcRect l="0" t="13404" r="0" b="4012"/>
          <a:stretch>
            <a:fillRect/>
          </a:stretch>
        </p:blipFill>
        <p:spPr>
          <a:xfrm>
            <a:off x="4860000" y="5341320"/>
            <a:ext cx="1765080" cy="977040"/>
          </a:xfrm>
          <a:prstGeom prst="rect">
            <a:avLst/>
          </a:prstGeom>
          <a:ln w="9360">
            <a:noFill/>
          </a:ln>
        </p:spPr>
      </p:pic>
      <p:pic>
        <p:nvPicPr>
          <p:cNvPr id="79" name="Picture 5" descr=""/>
          <p:cNvPicPr/>
          <p:nvPr/>
        </p:nvPicPr>
        <p:blipFill>
          <a:blip r:embed="rId4"/>
          <a:srcRect l="5615" t="0" r="9064" b="0"/>
          <a:stretch>
            <a:fillRect/>
          </a:stretch>
        </p:blipFill>
        <p:spPr>
          <a:xfrm>
            <a:off x="142920" y="214200"/>
            <a:ext cx="2279160" cy="1284120"/>
          </a:xfrm>
          <a:prstGeom prst="rect">
            <a:avLst/>
          </a:prstGeom>
          <a:ln w="9360">
            <a:noFill/>
          </a:ln>
        </p:spPr>
      </p:pic>
      <p:pic>
        <p:nvPicPr>
          <p:cNvPr id="80" name="Picture 8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2571840" y="142920"/>
            <a:ext cx="1999800" cy="1496520"/>
          </a:xfrm>
          <a:prstGeom prst="rect">
            <a:avLst/>
          </a:prstGeom>
          <a:ln>
            <a:noFill/>
          </a:ln>
        </p:spPr>
      </p:pic>
      <p:pic>
        <p:nvPicPr>
          <p:cNvPr id="81" name="Picture 3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2143080" y="5133600"/>
            <a:ext cx="1928520" cy="1570320"/>
          </a:xfrm>
          <a:prstGeom prst="rect">
            <a:avLst/>
          </a:prstGeom>
          <a:ln>
            <a:noFill/>
          </a:ln>
        </p:spPr>
      </p:pic>
      <p:pic>
        <p:nvPicPr>
          <p:cNvPr id="82" name="Picture 2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214200" y="3643200"/>
            <a:ext cx="2171520" cy="1234800"/>
          </a:xfrm>
          <a:prstGeom prst="rect">
            <a:avLst/>
          </a:prstGeom>
          <a:ln>
            <a:noFill/>
          </a:ln>
        </p:spPr>
      </p:pic>
      <p:pic>
        <p:nvPicPr>
          <p:cNvPr id="83" name="Picture 1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0" y="5143680"/>
            <a:ext cx="2064960" cy="1553760"/>
          </a:xfrm>
          <a:prstGeom prst="rect">
            <a:avLst/>
          </a:prstGeom>
          <a:ln>
            <a:noFill/>
          </a:ln>
        </p:spPr>
      </p:pic>
      <p:sp>
        <p:nvSpPr>
          <p:cNvPr id="84" name="CustomShape 1"/>
          <p:cNvSpPr/>
          <p:nvPr/>
        </p:nvSpPr>
        <p:spPr>
          <a:xfrm>
            <a:off x="0" y="0"/>
            <a:ext cx="9143640" cy="45684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85" name="CustomShape 2"/>
          <p:cNvSpPr/>
          <p:nvPr/>
        </p:nvSpPr>
        <p:spPr>
          <a:xfrm>
            <a:off x="0" y="2232000"/>
            <a:ext cx="9143640" cy="45684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86" name="Line 3"/>
          <p:cNvSpPr/>
          <p:nvPr/>
        </p:nvSpPr>
        <p:spPr>
          <a:xfrm flipH="1">
            <a:off x="4723560" y="-198360"/>
            <a:ext cx="1800" cy="6857640"/>
          </a:xfrm>
          <a:prstGeom prst="line">
            <a:avLst/>
          </a:prstGeom>
          <a:ln w="28440">
            <a:solidFill>
              <a:srgbClr val="ff0000"/>
            </a:solidFill>
            <a:round/>
          </a:ln>
        </p:spPr>
      </p:sp>
      <p:sp>
        <p:nvSpPr>
          <p:cNvPr id="87" name="Line 4"/>
          <p:cNvSpPr/>
          <p:nvPr/>
        </p:nvSpPr>
        <p:spPr>
          <a:xfrm>
            <a:off x="0" y="3500280"/>
            <a:ext cx="9144000" cy="1440"/>
          </a:xfrm>
          <a:prstGeom prst="line">
            <a:avLst/>
          </a:prstGeom>
          <a:ln w="28440">
            <a:solidFill>
              <a:srgbClr val="7030a0"/>
            </a:solidFill>
            <a:round/>
          </a:ln>
        </p:spPr>
      </p:sp>
      <p:pic>
        <p:nvPicPr>
          <p:cNvPr id="88" name="Image 2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290520" y="1665360"/>
            <a:ext cx="2018880" cy="1590480"/>
          </a:xfrm>
          <a:prstGeom prst="rect">
            <a:avLst/>
          </a:prstGeom>
          <a:ln>
            <a:noFill/>
          </a:ln>
        </p:spPr>
      </p:pic>
      <p:pic>
        <p:nvPicPr>
          <p:cNvPr id="89" name="Image 3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4835880" y="30240"/>
            <a:ext cx="4307760" cy="3199680"/>
          </a:xfrm>
          <a:prstGeom prst="rect">
            <a:avLst/>
          </a:prstGeom>
          <a:ln>
            <a:noFill/>
          </a:ln>
        </p:spPr>
      </p:pic>
      <p:sp>
        <p:nvSpPr>
          <p:cNvPr id="90" name="CustomShape 5"/>
          <p:cNvSpPr/>
          <p:nvPr/>
        </p:nvSpPr>
        <p:spPr>
          <a:xfrm>
            <a:off x="2752920" y="2530080"/>
            <a:ext cx="3872160" cy="1944000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91" name="CustomShape 6"/>
          <p:cNvSpPr/>
          <p:nvPr/>
        </p:nvSpPr>
        <p:spPr>
          <a:xfrm>
            <a:off x="2752920" y="2655720"/>
            <a:ext cx="3872160" cy="1431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2200">
                <a:solidFill>
                  <a:srgbClr val="000000"/>
                </a:solidFill>
                <a:latin typeface="Gigi"/>
              </a:rPr>
              <a:t>Full English Breakfast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2200">
                <a:solidFill>
                  <a:srgbClr val="000000"/>
                </a:solidFill>
                <a:latin typeface="Gigi"/>
              </a:rPr>
              <a:t>Kartoffelsalat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2200">
                <a:solidFill>
                  <a:srgbClr val="000000"/>
                </a:solidFill>
                <a:latin typeface="Gigi"/>
              </a:rPr>
              <a:t>Weihnachtsgans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2200">
                <a:solidFill>
                  <a:srgbClr val="000000"/>
                </a:solidFill>
                <a:latin typeface="Gigi"/>
              </a:rPr>
              <a:t>Wiener Schmitzel</a:t>
            </a:r>
            <a:endParaRPr/>
          </a:p>
        </p:txBody>
      </p:sp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2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7072200" y="3714840"/>
            <a:ext cx="1907640" cy="1391760"/>
          </a:xfrm>
          <a:prstGeom prst="rect">
            <a:avLst/>
          </a:prstGeom>
          <a:ln w="9360">
            <a:noFill/>
          </a:ln>
        </p:spPr>
      </p:pic>
      <p:pic>
        <p:nvPicPr>
          <p:cNvPr id="93" name="Picture 3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7143840" y="5286240"/>
            <a:ext cx="1881360" cy="1402920"/>
          </a:xfrm>
          <a:prstGeom prst="rect">
            <a:avLst/>
          </a:prstGeom>
          <a:ln w="9360">
            <a:noFill/>
          </a:ln>
        </p:spPr>
      </p:pic>
      <p:pic>
        <p:nvPicPr>
          <p:cNvPr id="94" name="Picture 4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5018040" y="5226840"/>
            <a:ext cx="1870920" cy="1522080"/>
          </a:xfrm>
          <a:prstGeom prst="rect">
            <a:avLst/>
          </a:prstGeom>
          <a:ln w="9360">
            <a:noFill/>
          </a:ln>
        </p:spPr>
      </p:pic>
      <p:sp>
        <p:nvSpPr>
          <p:cNvPr id="95" name="Line 1"/>
          <p:cNvSpPr/>
          <p:nvPr/>
        </p:nvSpPr>
        <p:spPr>
          <a:xfrm flipH="1">
            <a:off x="4570920" y="720"/>
            <a:ext cx="1800" cy="6858000"/>
          </a:xfrm>
          <a:prstGeom prst="line">
            <a:avLst/>
          </a:prstGeom>
          <a:ln w="28440">
            <a:solidFill>
              <a:srgbClr val="98b855"/>
            </a:solidFill>
            <a:round/>
          </a:ln>
        </p:spPr>
      </p:sp>
      <p:sp>
        <p:nvSpPr>
          <p:cNvPr id="96" name="Line 2"/>
          <p:cNvSpPr/>
          <p:nvPr/>
        </p:nvSpPr>
        <p:spPr>
          <a:xfrm>
            <a:off x="0" y="3500280"/>
            <a:ext cx="9144000" cy="1440"/>
          </a:xfrm>
          <a:prstGeom prst="line">
            <a:avLst/>
          </a:prstGeom>
          <a:ln w="28440">
            <a:solidFill>
              <a:srgbClr val="7030a0"/>
            </a:solidFill>
            <a:round/>
          </a:ln>
        </p:spPr>
      </p:sp>
      <p:pic>
        <p:nvPicPr>
          <p:cNvPr id="97" name="Image 4" descr=""/>
          <p:cNvPicPr/>
          <p:nvPr/>
        </p:nvPicPr>
        <p:blipFill>
          <a:blip r:embed="rId4"/>
          <a:stretch>
            <a:fillRect/>
          </a:stretch>
        </p:blipFill>
        <p:spPr>
          <a:xfrm>
            <a:off x="4768200" y="105120"/>
            <a:ext cx="4212000" cy="3163320"/>
          </a:xfrm>
          <a:prstGeom prst="rect">
            <a:avLst/>
          </a:prstGeom>
          <a:ln>
            <a:noFill/>
          </a:ln>
        </p:spPr>
      </p:pic>
      <p:pic>
        <p:nvPicPr>
          <p:cNvPr id="98" name="Image 5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391320" y="3756960"/>
            <a:ext cx="3931560" cy="2944080"/>
          </a:xfrm>
          <a:prstGeom prst="rect">
            <a:avLst/>
          </a:prstGeom>
          <a:ln>
            <a:noFill/>
          </a:ln>
        </p:spPr>
      </p:pic>
      <p:pic>
        <p:nvPicPr>
          <p:cNvPr id="99" name="Image 6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214560" y="116640"/>
            <a:ext cx="4285080" cy="3218400"/>
          </a:xfrm>
          <a:prstGeom prst="rect">
            <a:avLst/>
          </a:prstGeom>
          <a:ln>
            <a:noFill/>
          </a:ln>
        </p:spPr>
      </p:pic>
      <p:sp>
        <p:nvSpPr>
          <p:cNvPr id="100" name="CustomShape 3"/>
          <p:cNvSpPr/>
          <p:nvPr/>
        </p:nvSpPr>
        <p:spPr>
          <a:xfrm>
            <a:off x="2627640" y="2493000"/>
            <a:ext cx="4176000" cy="2160000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101" name="CustomShape 4"/>
          <p:cNvSpPr/>
          <p:nvPr/>
        </p:nvSpPr>
        <p:spPr>
          <a:xfrm>
            <a:off x="2627640" y="2454840"/>
            <a:ext cx="3888000" cy="25887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2200">
                <a:solidFill>
                  <a:srgbClr val="000000"/>
                </a:solidFill>
                <a:latin typeface="Gigi"/>
              </a:rPr>
              <a:t>Apple Pie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2200">
                <a:solidFill>
                  <a:srgbClr val="000000"/>
                </a:solidFill>
                <a:latin typeface="Gigi"/>
              </a:rPr>
              <a:t>Bangers and Mash </a:t>
            </a:r>
            <a:endParaRPr/>
          </a:p>
          <a:p>
            <a:pPr>
              <a:lnSpc>
                <a:spcPct val="100000"/>
              </a:lnSpc>
            </a:pPr>
            <a:r>
              <a:rPr lang="fr-FR" sz="2200">
                <a:solidFill>
                  <a:srgbClr val="000000"/>
                </a:solidFill>
                <a:latin typeface="Gigi"/>
              </a:rPr>
              <a:t>         </a:t>
            </a:r>
            <a:r>
              <a:rPr lang="fr-FR" sz="2200">
                <a:solidFill>
                  <a:srgbClr val="000000"/>
                </a:solidFill>
                <a:latin typeface="Gigi"/>
              </a:rPr>
              <a:t>(sausages and Mash)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2200">
                <a:solidFill>
                  <a:srgbClr val="000000"/>
                </a:solidFill>
                <a:latin typeface="Gigi"/>
              </a:rPr>
              <a:t>Linzer Torte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2200">
                <a:solidFill>
                  <a:srgbClr val="000000"/>
                </a:solidFill>
                <a:latin typeface="Gigi"/>
              </a:rPr>
              <a:t>Shortbread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Picture 2" descr=""/>
          <p:cNvPicPr/>
          <p:nvPr/>
        </p:nvPicPr>
        <p:blipFill>
          <a:blip r:embed="rId1"/>
          <a:srcRect l="14793" t="9788" r="11782" b="9353"/>
          <a:stretch>
            <a:fillRect/>
          </a:stretch>
        </p:blipFill>
        <p:spPr>
          <a:xfrm>
            <a:off x="142920" y="214200"/>
            <a:ext cx="2142720" cy="1471320"/>
          </a:xfrm>
          <a:prstGeom prst="rect">
            <a:avLst/>
          </a:prstGeom>
          <a:ln w="9360">
            <a:noFill/>
          </a:ln>
        </p:spPr>
      </p:pic>
      <p:pic>
        <p:nvPicPr>
          <p:cNvPr id="103" name="Picture 3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4200" y="1857240"/>
            <a:ext cx="1999800" cy="1379160"/>
          </a:xfrm>
          <a:prstGeom prst="rect">
            <a:avLst/>
          </a:prstGeom>
          <a:ln w="9360">
            <a:noFill/>
          </a:ln>
        </p:spPr>
      </p:pic>
      <p:pic>
        <p:nvPicPr>
          <p:cNvPr id="104" name="Picture 4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545920" y="248040"/>
            <a:ext cx="2184480" cy="1491840"/>
          </a:xfrm>
          <a:prstGeom prst="rect">
            <a:avLst/>
          </a:prstGeom>
          <a:ln w="9360">
            <a:noFill/>
          </a:ln>
        </p:spPr>
      </p:pic>
      <p:pic>
        <p:nvPicPr>
          <p:cNvPr id="105" name="Picture 5" descr=""/>
          <p:cNvPicPr/>
          <p:nvPr/>
        </p:nvPicPr>
        <p:blipFill>
          <a:blip r:embed="rId4"/>
          <a:srcRect l="10140" t="11313" r="12026" b="13674"/>
          <a:stretch>
            <a:fillRect/>
          </a:stretch>
        </p:blipFill>
        <p:spPr>
          <a:xfrm>
            <a:off x="7197840" y="1556640"/>
            <a:ext cx="1856880" cy="1761480"/>
          </a:xfrm>
          <a:prstGeom prst="rect">
            <a:avLst/>
          </a:prstGeom>
          <a:ln w="9360">
            <a:noFill/>
          </a:ln>
        </p:spPr>
      </p:pic>
      <p:pic>
        <p:nvPicPr>
          <p:cNvPr id="106" name="Picture 6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7207200" y="214200"/>
            <a:ext cx="1936440" cy="1235520"/>
          </a:xfrm>
          <a:prstGeom prst="rect">
            <a:avLst/>
          </a:prstGeom>
          <a:ln w="9360">
            <a:noFill/>
          </a:ln>
        </p:spPr>
      </p:pic>
      <p:pic>
        <p:nvPicPr>
          <p:cNvPr id="107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5483160" y="248040"/>
            <a:ext cx="1558080" cy="1168200"/>
          </a:xfrm>
          <a:prstGeom prst="rect">
            <a:avLst/>
          </a:prstGeom>
          <a:ln w="9360">
            <a:noFill/>
          </a:ln>
        </p:spPr>
      </p:pic>
      <p:sp>
        <p:nvSpPr>
          <p:cNvPr id="108" name="Line 1"/>
          <p:cNvSpPr/>
          <p:nvPr/>
        </p:nvSpPr>
        <p:spPr>
          <a:xfrm flipH="1">
            <a:off x="5000400" y="0"/>
            <a:ext cx="1800" cy="6858000"/>
          </a:xfrm>
          <a:prstGeom prst="line">
            <a:avLst/>
          </a:prstGeom>
          <a:ln w="28440">
            <a:solidFill>
              <a:srgbClr val="98b855"/>
            </a:solidFill>
            <a:round/>
          </a:ln>
        </p:spPr>
      </p:sp>
      <p:sp>
        <p:nvSpPr>
          <p:cNvPr id="109" name="Line 2"/>
          <p:cNvSpPr/>
          <p:nvPr/>
        </p:nvSpPr>
        <p:spPr>
          <a:xfrm>
            <a:off x="0" y="3500280"/>
            <a:ext cx="9144000" cy="1440"/>
          </a:xfrm>
          <a:prstGeom prst="line">
            <a:avLst/>
          </a:prstGeom>
          <a:ln w="28440">
            <a:solidFill>
              <a:srgbClr val="4a7ebb"/>
            </a:solidFill>
            <a:round/>
          </a:ln>
        </p:spPr>
      </p:sp>
      <p:pic>
        <p:nvPicPr>
          <p:cNvPr id="110" name="Image 3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2657160" y="5448240"/>
            <a:ext cx="1961640" cy="1123560"/>
          </a:xfrm>
          <a:prstGeom prst="rect">
            <a:avLst/>
          </a:prstGeom>
          <a:ln>
            <a:noFill/>
          </a:ln>
        </p:spPr>
      </p:pic>
      <p:pic>
        <p:nvPicPr>
          <p:cNvPr id="111" name="Image 4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14280" y="5337720"/>
            <a:ext cx="1800000" cy="1294920"/>
          </a:xfrm>
          <a:prstGeom prst="rect">
            <a:avLst/>
          </a:prstGeom>
          <a:ln>
            <a:noFill/>
          </a:ln>
        </p:spPr>
      </p:pic>
      <p:pic>
        <p:nvPicPr>
          <p:cNvPr id="112" name="Image 5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299880" y="3714840"/>
            <a:ext cx="1828440" cy="1428480"/>
          </a:xfrm>
          <a:prstGeom prst="rect">
            <a:avLst/>
          </a:prstGeom>
          <a:ln>
            <a:noFill/>
          </a:ln>
        </p:spPr>
      </p:pic>
      <p:pic>
        <p:nvPicPr>
          <p:cNvPr id="113" name="Image 7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7197840" y="3714840"/>
            <a:ext cx="1819080" cy="1218960"/>
          </a:xfrm>
          <a:prstGeom prst="rect">
            <a:avLst/>
          </a:prstGeom>
          <a:ln>
            <a:noFill/>
          </a:ln>
        </p:spPr>
      </p:pic>
      <p:pic>
        <p:nvPicPr>
          <p:cNvPr id="114" name="Image 9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183440" y="5211000"/>
            <a:ext cx="1847520" cy="1371240"/>
          </a:xfrm>
          <a:prstGeom prst="rect">
            <a:avLst/>
          </a:prstGeom>
          <a:ln>
            <a:noFill/>
          </a:ln>
        </p:spPr>
      </p:pic>
      <p:pic>
        <p:nvPicPr>
          <p:cNvPr id="115" name="Image 10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5302800" y="5496840"/>
            <a:ext cx="1495080" cy="799920"/>
          </a:xfrm>
          <a:prstGeom prst="rect">
            <a:avLst/>
          </a:prstGeom>
          <a:ln>
            <a:noFill/>
          </a:ln>
        </p:spPr>
      </p:pic>
      <p:sp>
        <p:nvSpPr>
          <p:cNvPr id="116" name="CustomShape 3"/>
          <p:cNvSpPr/>
          <p:nvPr/>
        </p:nvSpPr>
        <p:spPr>
          <a:xfrm>
            <a:off x="2857320" y="2437560"/>
            <a:ext cx="4018320" cy="2215080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117" name="CustomShape 4"/>
          <p:cNvSpPr/>
          <p:nvPr/>
        </p:nvSpPr>
        <p:spPr>
          <a:xfrm>
            <a:off x="3030480" y="2564280"/>
            <a:ext cx="3940200" cy="1431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2200">
                <a:solidFill>
                  <a:srgbClr val="000000"/>
                </a:solidFill>
                <a:latin typeface="Gigi"/>
              </a:rPr>
              <a:t>Cornish Pasty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2200">
                <a:solidFill>
                  <a:srgbClr val="000000"/>
                </a:solidFill>
                <a:latin typeface="Gigi"/>
              </a:rPr>
              <a:t>Knödel und Klö</a:t>
            </a:r>
            <a:r>
              <a:rPr lang="fr-FR" sz="2200">
                <a:solidFill>
                  <a:srgbClr val="000000"/>
                </a:solidFill>
                <a:latin typeface="Gigi"/>
              </a:rPr>
              <a:t>ße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2200">
                <a:solidFill>
                  <a:srgbClr val="000000"/>
                </a:solidFill>
                <a:latin typeface="Gigi"/>
              </a:rPr>
              <a:t>Rouladen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2200">
                <a:solidFill>
                  <a:srgbClr val="000000"/>
                </a:solidFill>
                <a:latin typeface="Gigi"/>
              </a:rPr>
              <a:t>Yorkshire Pudding</a:t>
            </a:r>
            <a:endParaRPr/>
          </a:p>
        </p:txBody>
      </p:sp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Line 1"/>
          <p:cNvSpPr/>
          <p:nvPr/>
        </p:nvSpPr>
        <p:spPr>
          <a:xfrm>
            <a:off x="4572000" y="0"/>
            <a:ext cx="71280" cy="6858000"/>
          </a:xfrm>
          <a:prstGeom prst="line">
            <a:avLst/>
          </a:prstGeom>
          <a:ln w="38160">
            <a:solidFill>
              <a:srgbClr val="4a7ebb"/>
            </a:solidFill>
            <a:round/>
          </a:ln>
        </p:spPr>
      </p:sp>
      <p:sp>
        <p:nvSpPr>
          <p:cNvPr id="119" name="Line 2"/>
          <p:cNvSpPr/>
          <p:nvPr/>
        </p:nvSpPr>
        <p:spPr>
          <a:xfrm>
            <a:off x="0" y="3429000"/>
            <a:ext cx="9144000" cy="1440"/>
          </a:xfrm>
          <a:prstGeom prst="line">
            <a:avLst/>
          </a:prstGeom>
          <a:ln w="38160">
            <a:solidFill>
              <a:srgbClr val="be4b48"/>
            </a:solidFill>
            <a:round/>
          </a:ln>
        </p:spPr>
      </p:sp>
      <p:pic>
        <p:nvPicPr>
          <p:cNvPr id="120" name="Picture 1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7421400" y="0"/>
            <a:ext cx="1722240" cy="1622160"/>
          </a:xfrm>
          <a:prstGeom prst="rect">
            <a:avLst/>
          </a:prstGeom>
          <a:ln w="9360">
            <a:noFill/>
          </a:ln>
        </p:spPr>
      </p:pic>
      <p:pic>
        <p:nvPicPr>
          <p:cNvPr id="121" name="Picture 2" descr=""/>
          <p:cNvPicPr/>
          <p:nvPr/>
        </p:nvPicPr>
        <p:blipFill>
          <a:blip r:embed="rId2"/>
          <a:srcRect l="0" t="960857" r="0" b="0"/>
          <a:stretch>
            <a:fillRect/>
          </a:stretch>
        </p:blipFill>
        <p:spPr>
          <a:xfrm>
            <a:off x="4786200" y="214200"/>
            <a:ext cx="2179440" cy="1387080"/>
          </a:xfrm>
          <a:prstGeom prst="rect">
            <a:avLst/>
          </a:prstGeom>
          <a:ln w="9360">
            <a:noFill/>
          </a:ln>
        </p:spPr>
      </p:pic>
      <p:pic>
        <p:nvPicPr>
          <p:cNvPr id="122" name="Image 1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532960" y="5176440"/>
            <a:ext cx="1618920" cy="1456920"/>
          </a:xfrm>
          <a:prstGeom prst="rect">
            <a:avLst/>
          </a:prstGeom>
          <a:ln>
            <a:noFill/>
          </a:ln>
        </p:spPr>
      </p:pic>
      <p:pic>
        <p:nvPicPr>
          <p:cNvPr id="123" name="Image 2" descr=""/>
          <p:cNvPicPr/>
          <p:nvPr/>
        </p:nvPicPr>
        <p:blipFill>
          <a:blip r:embed="rId4"/>
          <a:stretch>
            <a:fillRect/>
          </a:stretch>
        </p:blipFill>
        <p:spPr>
          <a:xfrm>
            <a:off x="294840" y="5152680"/>
            <a:ext cx="1676160" cy="1504440"/>
          </a:xfrm>
          <a:prstGeom prst="rect">
            <a:avLst/>
          </a:prstGeom>
          <a:ln>
            <a:noFill/>
          </a:ln>
        </p:spPr>
      </p:pic>
      <p:pic>
        <p:nvPicPr>
          <p:cNvPr id="124" name="Image 3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561600" y="3814200"/>
            <a:ext cx="1142640" cy="971280"/>
          </a:xfrm>
          <a:prstGeom prst="rect">
            <a:avLst/>
          </a:prstGeom>
          <a:ln>
            <a:noFill/>
          </a:ln>
        </p:spPr>
      </p:pic>
      <p:pic>
        <p:nvPicPr>
          <p:cNvPr id="125" name="Image 4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4786200" y="5488920"/>
            <a:ext cx="1999800" cy="1114200"/>
          </a:xfrm>
          <a:prstGeom prst="rect">
            <a:avLst/>
          </a:prstGeom>
          <a:ln>
            <a:noFill/>
          </a:ln>
        </p:spPr>
      </p:pic>
      <p:pic>
        <p:nvPicPr>
          <p:cNvPr id="126" name="Image 5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6966000" y="5455800"/>
            <a:ext cx="1933200" cy="1180800"/>
          </a:xfrm>
          <a:prstGeom prst="rect">
            <a:avLst/>
          </a:prstGeom>
          <a:ln>
            <a:noFill/>
          </a:ln>
        </p:spPr>
      </p:pic>
      <p:pic>
        <p:nvPicPr>
          <p:cNvPr id="127" name="Image 6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6975360" y="3573000"/>
            <a:ext cx="1914120" cy="1733040"/>
          </a:xfrm>
          <a:prstGeom prst="rect">
            <a:avLst/>
          </a:prstGeom>
          <a:ln>
            <a:noFill/>
          </a:ln>
        </p:spPr>
      </p:pic>
      <p:pic>
        <p:nvPicPr>
          <p:cNvPr id="128" name="Image 8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294840" y="250920"/>
            <a:ext cx="2171520" cy="1314000"/>
          </a:xfrm>
          <a:prstGeom prst="rect">
            <a:avLst/>
          </a:prstGeom>
          <a:ln>
            <a:noFill/>
          </a:ln>
        </p:spPr>
      </p:pic>
      <p:pic>
        <p:nvPicPr>
          <p:cNvPr id="129" name="Image 10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2771640" y="407880"/>
            <a:ext cx="1466640" cy="999720"/>
          </a:xfrm>
          <a:prstGeom prst="rect">
            <a:avLst/>
          </a:prstGeom>
          <a:ln>
            <a:noFill/>
          </a:ln>
        </p:spPr>
      </p:pic>
      <p:pic>
        <p:nvPicPr>
          <p:cNvPr id="130" name="Imag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285120" y="2040120"/>
            <a:ext cx="1247400" cy="847440"/>
          </a:xfrm>
          <a:prstGeom prst="rect">
            <a:avLst/>
          </a:prstGeom>
          <a:ln>
            <a:noFill/>
          </a:ln>
        </p:spPr>
      </p:pic>
      <p:pic>
        <p:nvPicPr>
          <p:cNvPr id="131" name="Image 17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1742760" y="2192760"/>
            <a:ext cx="723600" cy="542520"/>
          </a:xfrm>
          <a:prstGeom prst="rect">
            <a:avLst/>
          </a:prstGeom>
          <a:ln>
            <a:noFill/>
          </a:ln>
        </p:spPr>
      </p:pic>
      <p:sp>
        <p:nvSpPr>
          <p:cNvPr id="132" name="CustomShape 3"/>
          <p:cNvSpPr/>
          <p:nvPr/>
        </p:nvSpPr>
        <p:spPr>
          <a:xfrm>
            <a:off x="2771640" y="2464200"/>
            <a:ext cx="3600000" cy="1975320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133" name="CustomShape 4"/>
          <p:cNvSpPr/>
          <p:nvPr/>
        </p:nvSpPr>
        <p:spPr>
          <a:xfrm>
            <a:off x="2915640" y="2464200"/>
            <a:ext cx="3456000" cy="1674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2600">
                <a:solidFill>
                  <a:srgbClr val="000000"/>
                </a:solidFill>
                <a:latin typeface="Gigi"/>
              </a:rPr>
              <a:t>Sandwiches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2600">
                <a:solidFill>
                  <a:srgbClr val="000000"/>
                </a:solidFill>
                <a:latin typeface="Gigi"/>
              </a:rPr>
              <a:t>Shepherds Pie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2600">
                <a:solidFill>
                  <a:srgbClr val="000000"/>
                </a:solidFill>
                <a:latin typeface="Gigi"/>
              </a:rPr>
              <a:t>Trifle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2600">
                <a:solidFill>
                  <a:srgbClr val="000000"/>
                </a:solidFill>
                <a:latin typeface="Gigi"/>
              </a:rPr>
              <a:t>Zwiebelkuchen</a:t>
            </a:r>
            <a:endParaRPr/>
          </a:p>
        </p:txBody>
      </p:sp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Picture 2" descr=""/>
          <p:cNvPicPr/>
          <p:nvPr/>
        </p:nvPicPr>
        <p:blipFill>
          <a:blip r:embed="rId1"/>
          <a:srcRect l="383400" t="0" r="0" b="236533"/>
          <a:stretch>
            <a:fillRect/>
          </a:stretch>
        </p:blipFill>
        <p:spPr>
          <a:xfrm>
            <a:off x="281880" y="106560"/>
            <a:ext cx="2056320" cy="1645920"/>
          </a:xfrm>
          <a:prstGeom prst="rect">
            <a:avLst/>
          </a:prstGeom>
          <a:ln w="9360">
            <a:noFill/>
          </a:ln>
        </p:spPr>
      </p:pic>
      <p:pic>
        <p:nvPicPr>
          <p:cNvPr id="135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84760" y="1901880"/>
            <a:ext cx="2064960" cy="1431720"/>
          </a:xfrm>
          <a:prstGeom prst="rect">
            <a:avLst/>
          </a:prstGeom>
          <a:ln w="9360">
            <a:noFill/>
          </a:ln>
        </p:spPr>
      </p:pic>
      <p:pic>
        <p:nvPicPr>
          <p:cNvPr id="136" name="Picture 3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7078680" y="1628640"/>
            <a:ext cx="1874160" cy="1402920"/>
          </a:xfrm>
          <a:prstGeom prst="rect">
            <a:avLst/>
          </a:prstGeom>
          <a:ln>
            <a:noFill/>
          </a:ln>
        </p:spPr>
      </p:pic>
      <p:pic>
        <p:nvPicPr>
          <p:cNvPr id="137" name="Picture 2" descr=""/>
          <p:cNvPicPr/>
          <p:nvPr/>
        </p:nvPicPr>
        <p:blipFill>
          <a:blip r:embed="rId4"/>
          <a:stretch>
            <a:fillRect/>
          </a:stretch>
        </p:blipFill>
        <p:spPr>
          <a:xfrm>
            <a:off x="7005240" y="106560"/>
            <a:ext cx="1963440" cy="1173960"/>
          </a:xfrm>
          <a:prstGeom prst="rect">
            <a:avLst/>
          </a:prstGeom>
          <a:ln>
            <a:noFill/>
          </a:ln>
        </p:spPr>
      </p:pic>
      <p:pic>
        <p:nvPicPr>
          <p:cNvPr id="138" name="Picture 1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4592520" y="929520"/>
            <a:ext cx="2257920" cy="928440"/>
          </a:xfrm>
          <a:prstGeom prst="rect">
            <a:avLst/>
          </a:prstGeom>
          <a:ln>
            <a:noFill/>
          </a:ln>
        </p:spPr>
      </p:pic>
      <p:sp>
        <p:nvSpPr>
          <p:cNvPr id="139" name="CustomShape 1"/>
          <p:cNvSpPr/>
          <p:nvPr/>
        </p:nvSpPr>
        <p:spPr>
          <a:xfrm>
            <a:off x="4479840" y="-91080"/>
            <a:ext cx="183960" cy="639360"/>
          </a:xfrm>
          <a:prstGeom prst="rect">
            <a:avLst/>
          </a:prstGeom>
          <a:noFill/>
          <a:ln w="9360">
            <a:noFill/>
          </a:ln>
        </p:spPr>
        <p:txBody>
          <a:bodyPr wrap="none" anchor="ctr"/>
          <a:p>
            <a:pPr>
              <a:lnSpc>
                <a:spcPct val="100000"/>
              </a:lnSpc>
            </a:pPr>
            <a:r>
              <a:rPr lang="fr-FR">
                <a:solidFill>
                  <a:srgbClr val="000000"/>
                </a:solidFill>
                <a:latin typeface="Arial"/>
                <a:ea typeface="Times New Roman"/>
              </a:rPr>
              <a:t>
</a:t>
            </a:r>
            <a:endParaRPr/>
          </a:p>
        </p:txBody>
      </p:sp>
      <p:pic>
        <p:nvPicPr>
          <p:cNvPr id="140" name="Picture 10" descr=""/>
          <p:cNvPicPr/>
          <p:nvPr/>
        </p:nvPicPr>
        <p:blipFill>
          <a:blip r:embed="rId6"/>
          <a:srcRect l="18523" t="9765" r="20511" b="0"/>
          <a:stretch>
            <a:fillRect/>
          </a:stretch>
        </p:blipFill>
        <p:spPr>
          <a:xfrm>
            <a:off x="7011720" y="5351760"/>
            <a:ext cx="1950840" cy="1112400"/>
          </a:xfrm>
          <a:prstGeom prst="rect">
            <a:avLst/>
          </a:prstGeom>
          <a:ln>
            <a:noFill/>
          </a:ln>
        </p:spPr>
      </p:pic>
      <p:pic>
        <p:nvPicPr>
          <p:cNvPr id="141" name="Picture 9" descr=""/>
          <p:cNvPicPr/>
          <p:nvPr/>
        </p:nvPicPr>
        <p:blipFill>
          <a:blip r:embed="rId7"/>
          <a:srcRect l="8075" t="0" r="6965" b="0"/>
          <a:stretch>
            <a:fillRect/>
          </a:stretch>
        </p:blipFill>
        <p:spPr>
          <a:xfrm>
            <a:off x="7043400" y="3825720"/>
            <a:ext cx="1874520" cy="1288800"/>
          </a:xfrm>
          <a:prstGeom prst="rect">
            <a:avLst/>
          </a:prstGeom>
          <a:ln>
            <a:noFill/>
          </a:ln>
        </p:spPr>
      </p:pic>
      <p:pic>
        <p:nvPicPr>
          <p:cNvPr id="142" name="Picture 8" descr=""/>
          <p:cNvPicPr/>
          <p:nvPr/>
        </p:nvPicPr>
        <p:blipFill>
          <a:blip r:embed="rId8"/>
          <a:srcRect l="14251" t="0" r="0" b="16065"/>
          <a:stretch>
            <a:fillRect/>
          </a:stretch>
        </p:blipFill>
        <p:spPr>
          <a:xfrm>
            <a:off x="4857840" y="5271480"/>
            <a:ext cx="1950840" cy="1272960"/>
          </a:xfrm>
          <a:prstGeom prst="rect">
            <a:avLst/>
          </a:prstGeom>
          <a:ln>
            <a:noFill/>
          </a:ln>
        </p:spPr>
      </p:pic>
      <p:sp>
        <p:nvSpPr>
          <p:cNvPr id="143" name="CustomShape 2"/>
          <p:cNvSpPr/>
          <p:nvPr/>
        </p:nvSpPr>
        <p:spPr>
          <a:xfrm>
            <a:off x="0" y="0"/>
            <a:ext cx="9143640" cy="45684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44" name="CustomShape 3"/>
          <p:cNvSpPr/>
          <p:nvPr/>
        </p:nvSpPr>
        <p:spPr>
          <a:xfrm>
            <a:off x="0" y="3368520"/>
            <a:ext cx="9143640" cy="45684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45" name="Line 4"/>
          <p:cNvSpPr/>
          <p:nvPr/>
        </p:nvSpPr>
        <p:spPr>
          <a:xfrm>
            <a:off x="4570920" y="720"/>
            <a:ext cx="1800" cy="6858000"/>
          </a:xfrm>
          <a:prstGeom prst="line">
            <a:avLst/>
          </a:prstGeom>
          <a:ln w="28440">
            <a:solidFill>
              <a:srgbClr val="7d5fa0"/>
            </a:solidFill>
            <a:round/>
          </a:ln>
        </p:spPr>
      </p:sp>
      <p:sp>
        <p:nvSpPr>
          <p:cNvPr id="146" name="Line 5"/>
          <p:cNvSpPr/>
          <p:nvPr/>
        </p:nvSpPr>
        <p:spPr>
          <a:xfrm>
            <a:off x="0" y="3500280"/>
            <a:ext cx="9144000" cy="1440"/>
          </a:xfrm>
          <a:prstGeom prst="line">
            <a:avLst/>
          </a:prstGeom>
          <a:ln w="28440">
            <a:solidFill>
              <a:srgbClr val="f59240"/>
            </a:solidFill>
            <a:round/>
          </a:ln>
        </p:spPr>
      </p:sp>
      <p:pic>
        <p:nvPicPr>
          <p:cNvPr id="147" name="Image 1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251640" y="4975560"/>
            <a:ext cx="2676240" cy="1714320"/>
          </a:xfrm>
          <a:prstGeom prst="rect">
            <a:avLst/>
          </a:prstGeom>
          <a:ln>
            <a:noFill/>
          </a:ln>
        </p:spPr>
      </p:pic>
      <p:pic>
        <p:nvPicPr>
          <p:cNvPr id="148" name="Image 2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3193920" y="5132520"/>
            <a:ext cx="1114200" cy="1580760"/>
          </a:xfrm>
          <a:prstGeom prst="rect">
            <a:avLst/>
          </a:prstGeom>
          <a:ln>
            <a:noFill/>
          </a:ln>
        </p:spPr>
      </p:pic>
      <p:sp>
        <p:nvSpPr>
          <p:cNvPr id="149" name="CustomShape 6"/>
          <p:cNvSpPr/>
          <p:nvPr/>
        </p:nvSpPr>
        <p:spPr>
          <a:xfrm>
            <a:off x="2525760" y="2532960"/>
            <a:ext cx="4324680" cy="2132640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150" name="CustomShape 7"/>
          <p:cNvSpPr/>
          <p:nvPr/>
        </p:nvSpPr>
        <p:spPr>
          <a:xfrm>
            <a:off x="2927880" y="2566080"/>
            <a:ext cx="3512160" cy="20401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>
                <a:solidFill>
                  <a:srgbClr val="000000"/>
                </a:solidFill>
                <a:latin typeface="Gigi"/>
              </a:rPr>
              <a:t>Apfelstrudel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>
                <a:solidFill>
                  <a:srgbClr val="000000"/>
                </a:solidFill>
                <a:latin typeface="Gigi"/>
              </a:rPr>
              <a:t>Rollmops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>
                <a:solidFill>
                  <a:srgbClr val="000000"/>
                </a:solidFill>
                <a:latin typeface="Gigi"/>
              </a:rPr>
              <a:t>Rösti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fr-FR" sz="3200">
                <a:solidFill>
                  <a:srgbClr val="000000"/>
                </a:solidFill>
                <a:latin typeface="Gigi"/>
              </a:rPr>
              <a:t>Scones</a:t>
            </a:r>
            <a:endParaRPr/>
          </a:p>
        </p:txBody>
      </p:sp>
      <p:pic>
        <p:nvPicPr>
          <p:cNvPr id="151" name="Image 8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284760" y="3645000"/>
            <a:ext cx="1361880" cy="1190160"/>
          </a:xfrm>
          <a:prstGeom prst="rect">
            <a:avLst/>
          </a:prstGeom>
          <a:ln>
            <a:noFill/>
          </a:ln>
        </p:spPr>
      </p:pic>
      <p:pic>
        <p:nvPicPr>
          <p:cNvPr id="152" name="Image 9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2843640" y="294120"/>
            <a:ext cx="1257120" cy="18378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