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C67C9-24DC-4C75-AD22-B0DC0A449110}" type="datetimeFigureOut">
              <a:rPr lang="fr-FR" smtClean="0"/>
              <a:pPr/>
              <a:t>07/03/2015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795CC-EF5C-4712-8B27-77C992A02C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4941168"/>
            <a:ext cx="9144000" cy="1470025"/>
          </a:xfrm>
        </p:spPr>
        <p:txBody>
          <a:bodyPr>
            <a:normAutofit/>
          </a:bodyPr>
          <a:lstStyle/>
          <a:p>
            <a:r>
              <a:rPr lang="fr-FR" sz="3600" dirty="0" smtClean="0">
                <a:latin typeface="Arial" pitchFamily="34" charset="0"/>
                <a:cs typeface="Arial" pitchFamily="34" charset="0"/>
              </a:rPr>
              <a:t>BANANA  MUFFINS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il_fi" descr="http://www.littlepeopleandme.com/wp-content/uploads/2013/06/Recipe-Banana-C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641" y="828674"/>
            <a:ext cx="5952718" cy="396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bakewithstork.com/assets/Steps/_resampled/croppedimage332216-341621-1-eng-GB-Add-the-chocolate-if-used.-Spoon-the-mixture-into-the-cases-and-bake-for-15-20-minu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2312" y="1340768"/>
            <a:ext cx="6419377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>
            <a:spLocks noGrp="1"/>
          </p:cNvSpPr>
          <p:nvPr>
            <p:ph type="ctrTitle"/>
          </p:nvPr>
        </p:nvSpPr>
        <p:spPr>
          <a:xfrm>
            <a:off x="3491880" y="662831"/>
            <a:ext cx="2160240" cy="677937"/>
          </a:xfrm>
        </p:spPr>
        <p:txBody>
          <a:bodyPr>
            <a:normAutofit/>
          </a:bodyPr>
          <a:lstStyle/>
          <a:p>
            <a:r>
              <a:rPr lang="fr-FR" sz="3600" dirty="0" smtClean="0">
                <a:latin typeface="Arial" pitchFamily="34" charset="0"/>
                <a:cs typeface="Arial" pitchFamily="34" charset="0"/>
              </a:rPr>
              <a:t>25-30 mn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://unaccomplishedlady.com/wp-content/uploads/2010/04/Muffin25-IntheOven-e12725353812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986879"/>
            <a:ext cx="7029450" cy="3962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dominosugar.com/mm/images/muffin-tips-ba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0185" y="1484784"/>
            <a:ext cx="5803630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Whole flour and wheate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1847848" cy="1299654"/>
          </a:xfrm>
          <a:prstGeom prst="rect">
            <a:avLst/>
          </a:prstGeom>
          <a:noFill/>
        </p:spPr>
      </p:pic>
      <p:pic>
        <p:nvPicPr>
          <p:cNvPr id="2050" name="Picture 2" descr="Bicarbonate Of Soda Bicarbonate of so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1590675" cy="1590675"/>
          </a:xfrm>
          <a:prstGeom prst="rect">
            <a:avLst/>
          </a:prstGeom>
          <a:noFill/>
        </p:spPr>
      </p:pic>
      <p:pic>
        <p:nvPicPr>
          <p:cNvPr id="2052" name="Picture 4" descr="http://www.thefrenchybee.com/newimages/ALSA-baking-powder.jpg"/>
          <p:cNvPicPr>
            <a:picLocks noChangeAspect="1" noChangeArrowheads="1"/>
          </p:cNvPicPr>
          <p:nvPr/>
        </p:nvPicPr>
        <p:blipFill>
          <a:blip r:embed="rId4" cstate="print"/>
          <a:srcRect l="13230" t="1890" r="7391"/>
          <a:stretch>
            <a:fillRect/>
          </a:stretch>
        </p:blipFill>
        <p:spPr bwMode="auto">
          <a:xfrm>
            <a:off x="3059832" y="1196752"/>
            <a:ext cx="805835" cy="995988"/>
          </a:xfrm>
          <a:prstGeom prst="rect">
            <a:avLst/>
          </a:prstGeom>
          <a:noFill/>
        </p:spPr>
      </p:pic>
      <p:pic>
        <p:nvPicPr>
          <p:cNvPr id="2054" name="Picture 6" descr="http://saltsense.co.uk/admin/wp-content/uploads/Salt-Salt_Sense_Saltshak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980728"/>
            <a:ext cx="844594" cy="1268760"/>
          </a:xfrm>
          <a:prstGeom prst="rect">
            <a:avLst/>
          </a:prstGeom>
          <a:noFill/>
        </p:spPr>
      </p:pic>
      <p:pic>
        <p:nvPicPr>
          <p:cNvPr id="2056" name="Picture 8" descr="http://images6.fanpop.com/image/photos/34500000/Banana-3-bananas-34512792-325-2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065108"/>
            <a:ext cx="1872208" cy="1561134"/>
          </a:xfrm>
          <a:prstGeom prst="rect">
            <a:avLst/>
          </a:prstGeom>
          <a:noFill/>
        </p:spPr>
      </p:pic>
      <p:pic>
        <p:nvPicPr>
          <p:cNvPr id="2058" name="Picture 10" descr="https://cookingplanit.com/public/uploads/inventory/egg_1357948327.jpg"/>
          <p:cNvPicPr>
            <a:picLocks noChangeAspect="1" noChangeArrowheads="1"/>
          </p:cNvPicPr>
          <p:nvPr/>
        </p:nvPicPr>
        <p:blipFill>
          <a:blip r:embed="rId7" cstate="print"/>
          <a:srcRect l="19195" t="13289" r="24696" b="15837"/>
          <a:stretch>
            <a:fillRect/>
          </a:stretch>
        </p:blipFill>
        <p:spPr bwMode="auto">
          <a:xfrm>
            <a:off x="5148064" y="4293096"/>
            <a:ext cx="864096" cy="1091490"/>
          </a:xfrm>
          <a:prstGeom prst="rect">
            <a:avLst/>
          </a:prstGeom>
          <a:noFill/>
        </p:spPr>
      </p:pic>
      <p:pic>
        <p:nvPicPr>
          <p:cNvPr id="12" name="Picture 13" descr="http://i.ndtvimg.com/mt/cooks/2014-11/butt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861048"/>
            <a:ext cx="2592288" cy="1725636"/>
          </a:xfrm>
          <a:prstGeom prst="rect">
            <a:avLst/>
          </a:prstGeom>
          <a:noFill/>
        </p:spPr>
      </p:pic>
      <p:pic>
        <p:nvPicPr>
          <p:cNvPr id="13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4149080"/>
            <a:ext cx="1752786" cy="1168524"/>
          </a:xfrm>
          <a:prstGeom prst="rect">
            <a:avLst/>
          </a:prstGeom>
          <a:noFill/>
        </p:spPr>
      </p:pic>
      <p:sp>
        <p:nvSpPr>
          <p:cNvPr id="14" name="Titre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1368152" cy="677937"/>
          </a:xfrm>
        </p:spPr>
        <p:txBody>
          <a:bodyPr>
            <a:normAutofit/>
          </a:bodyPr>
          <a:lstStyle/>
          <a:p>
            <a:r>
              <a:rPr lang="fr-FR" sz="3600" dirty="0" smtClean="0">
                <a:latin typeface="Arial" pitchFamily="34" charset="0"/>
                <a:cs typeface="Arial" pitchFamily="34" charset="0"/>
              </a:rPr>
              <a:t>200 g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itre 1"/>
          <p:cNvSpPr txBox="1">
            <a:spLocks/>
          </p:cNvSpPr>
          <p:nvPr/>
        </p:nvSpPr>
        <p:spPr>
          <a:xfrm>
            <a:off x="6660232" y="5517232"/>
            <a:ext cx="1368152" cy="677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dirty="0" smtClean="0">
                <a:latin typeface="Arial" pitchFamily="34" charset="0"/>
                <a:ea typeface="+mj-ea"/>
                <a:cs typeface="Arial" pitchFamily="34" charset="0"/>
              </a:rPr>
              <a:t>75</a:t>
            </a:r>
            <a:r>
              <a:rPr kumimoji="0" lang="fr-F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g</a:t>
            </a:r>
          </a:p>
        </p:txBody>
      </p:sp>
      <p:sp>
        <p:nvSpPr>
          <p:cNvPr id="17" name="Titre 1"/>
          <p:cNvSpPr txBox="1">
            <a:spLocks/>
          </p:cNvSpPr>
          <p:nvPr/>
        </p:nvSpPr>
        <p:spPr>
          <a:xfrm>
            <a:off x="2987824" y="5445224"/>
            <a:ext cx="1368152" cy="677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150 g</a:t>
            </a:r>
          </a:p>
        </p:txBody>
      </p:sp>
      <p:grpSp>
        <p:nvGrpSpPr>
          <p:cNvPr id="33" name="Groupe 32"/>
          <p:cNvGrpSpPr/>
          <p:nvPr/>
        </p:nvGrpSpPr>
        <p:grpSpPr>
          <a:xfrm>
            <a:off x="2784110" y="2481859"/>
            <a:ext cx="1426468" cy="515093"/>
            <a:chOff x="2784110" y="2481859"/>
            <a:chExt cx="1426468" cy="515093"/>
          </a:xfrm>
        </p:grpSpPr>
        <p:pic>
          <p:nvPicPr>
            <p:cNvPr id="2062" name="Picture 14" descr="http://static1.shopoon.fr/catalog/products/2/72/85/92/@/728592-cuillere-a-cafe-jardin-d-eden-by-marcel-wanders-180x180-1.jpg"/>
            <p:cNvPicPr>
              <a:picLocks noChangeAspect="1" noChangeArrowheads="1"/>
            </p:cNvPicPr>
            <p:nvPr/>
          </p:nvPicPr>
          <p:blipFill>
            <a:blip r:embed="rId10" cstate="print"/>
            <a:srcRect l="41999" r="37001"/>
            <a:stretch>
              <a:fillRect/>
            </a:stretch>
          </p:blipFill>
          <p:spPr bwMode="auto">
            <a:xfrm rot="4363810" flipV="1">
              <a:off x="3347567" y="1918402"/>
              <a:ext cx="299554" cy="1426468"/>
            </a:xfrm>
            <a:prstGeom prst="rect">
              <a:avLst/>
            </a:prstGeom>
            <a:noFill/>
          </p:spPr>
        </p:pic>
        <p:cxnSp>
          <p:nvCxnSpPr>
            <p:cNvPr id="23" name="Connecteur droit 22"/>
            <p:cNvCxnSpPr/>
            <p:nvPr/>
          </p:nvCxnSpPr>
          <p:spPr>
            <a:xfrm>
              <a:off x="3059832" y="2492896"/>
              <a:ext cx="0" cy="50405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14" descr="http://static1.shopoon.fr/catalog/products/2/72/85/92/@/728592-cuillere-a-cafe-jardin-d-eden-by-marcel-wanders-180x180-1.jpg"/>
          <p:cNvPicPr>
            <a:picLocks noChangeAspect="1" noChangeArrowheads="1"/>
          </p:cNvPicPr>
          <p:nvPr/>
        </p:nvPicPr>
        <p:blipFill>
          <a:blip r:embed="rId10" cstate="print"/>
          <a:srcRect l="41999" r="37001"/>
          <a:stretch>
            <a:fillRect/>
          </a:stretch>
        </p:blipFill>
        <p:spPr bwMode="auto">
          <a:xfrm rot="4363810" flipV="1">
            <a:off x="5291783" y="1990410"/>
            <a:ext cx="299554" cy="1426468"/>
          </a:xfrm>
          <a:prstGeom prst="rect">
            <a:avLst/>
          </a:prstGeom>
          <a:noFill/>
        </p:spPr>
      </p:pic>
      <p:grpSp>
        <p:nvGrpSpPr>
          <p:cNvPr id="34" name="Groupe 33"/>
          <p:cNvGrpSpPr/>
          <p:nvPr/>
        </p:nvGrpSpPr>
        <p:grpSpPr>
          <a:xfrm>
            <a:off x="7020272" y="2492896"/>
            <a:ext cx="1426468" cy="515093"/>
            <a:chOff x="2784110" y="2481859"/>
            <a:chExt cx="1426468" cy="515093"/>
          </a:xfrm>
        </p:grpSpPr>
        <p:pic>
          <p:nvPicPr>
            <p:cNvPr id="35" name="Picture 14" descr="http://static1.shopoon.fr/catalog/products/2/72/85/92/@/728592-cuillere-a-cafe-jardin-d-eden-by-marcel-wanders-180x180-1.jpg"/>
            <p:cNvPicPr>
              <a:picLocks noChangeAspect="1" noChangeArrowheads="1"/>
            </p:cNvPicPr>
            <p:nvPr/>
          </p:nvPicPr>
          <p:blipFill>
            <a:blip r:embed="rId10" cstate="print"/>
            <a:srcRect l="41999" r="37001"/>
            <a:stretch>
              <a:fillRect/>
            </a:stretch>
          </p:blipFill>
          <p:spPr bwMode="auto">
            <a:xfrm rot="4363810" flipV="1">
              <a:off x="3347567" y="1918402"/>
              <a:ext cx="299554" cy="1426468"/>
            </a:xfrm>
            <a:prstGeom prst="rect">
              <a:avLst/>
            </a:prstGeom>
            <a:noFill/>
          </p:spPr>
        </p:pic>
        <p:cxnSp>
          <p:nvCxnSpPr>
            <p:cNvPr id="36" name="Connecteur droit 35"/>
            <p:cNvCxnSpPr/>
            <p:nvPr/>
          </p:nvCxnSpPr>
          <p:spPr>
            <a:xfrm>
              <a:off x="3059832" y="2492896"/>
              <a:ext cx="0" cy="50405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cuisines-schmidt.com/blog/wp-content/uploads/four-cataly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39269"/>
            <a:ext cx="5040560" cy="4979462"/>
          </a:xfrm>
          <a:prstGeom prst="rect">
            <a:avLst/>
          </a:prstGeom>
          <a:noFill/>
        </p:spPr>
      </p:pic>
      <p:sp>
        <p:nvSpPr>
          <p:cNvPr id="18" name="Titre 1"/>
          <p:cNvSpPr>
            <a:spLocks noGrp="1"/>
          </p:cNvSpPr>
          <p:nvPr>
            <p:ph type="ctrTitle"/>
          </p:nvPr>
        </p:nvSpPr>
        <p:spPr>
          <a:xfrm>
            <a:off x="3887924" y="332656"/>
            <a:ext cx="1368152" cy="677937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latin typeface="Arial" pitchFamily="34" charset="0"/>
                <a:cs typeface="Arial" pitchFamily="34" charset="0"/>
              </a:rPr>
              <a:t>180°C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.wonderhowto.com/img/33/89/63526941056498/0/make-heart-shaped-cupcakes-for-valentines-day-surprise.w654.jpg"/>
          <p:cNvPicPr>
            <a:picLocks noChangeAspect="1" noChangeArrowheads="1"/>
          </p:cNvPicPr>
          <p:nvPr/>
        </p:nvPicPr>
        <p:blipFill>
          <a:blip r:embed="rId2" cstate="print"/>
          <a:srcRect l="5780" t="18539" r="1744" b="7304"/>
          <a:stretch>
            <a:fillRect/>
          </a:stretch>
        </p:blipFill>
        <p:spPr bwMode="auto">
          <a:xfrm>
            <a:off x="1211627" y="1916832"/>
            <a:ext cx="6720747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3.gstatic.com/images?q=tbn:ANd9GcR08I941e8tC0JxUrI6exucL_AgM5ckcP69hpdKEy4NNYg65Are0Uz39SaST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49" y="2996952"/>
            <a:ext cx="5104302" cy="3384376"/>
          </a:xfrm>
          <a:prstGeom prst="rect">
            <a:avLst/>
          </a:prstGeom>
          <a:noFill/>
        </p:spPr>
      </p:pic>
      <p:pic>
        <p:nvPicPr>
          <p:cNvPr id="3" name="Picture 3" descr="Whole flour and wheate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1847848" cy="1299654"/>
          </a:xfrm>
          <a:prstGeom prst="rect">
            <a:avLst/>
          </a:prstGeom>
          <a:noFill/>
        </p:spPr>
      </p:pic>
      <p:pic>
        <p:nvPicPr>
          <p:cNvPr id="4" name="Picture 2" descr="Bicarbonate Of Soda Bicarbonate of so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2656"/>
            <a:ext cx="1590675" cy="1590675"/>
          </a:xfrm>
          <a:prstGeom prst="rect">
            <a:avLst/>
          </a:prstGeom>
          <a:noFill/>
        </p:spPr>
      </p:pic>
      <p:pic>
        <p:nvPicPr>
          <p:cNvPr id="5" name="Picture 4" descr="http://www.thefrenchybee.com/newimages/ALSA-baking-powder.jpg"/>
          <p:cNvPicPr>
            <a:picLocks noChangeAspect="1" noChangeArrowheads="1"/>
          </p:cNvPicPr>
          <p:nvPr/>
        </p:nvPicPr>
        <p:blipFill>
          <a:blip r:embed="rId5" cstate="print"/>
          <a:srcRect l="13230" t="1890" r="7391"/>
          <a:stretch>
            <a:fillRect/>
          </a:stretch>
        </p:blipFill>
        <p:spPr bwMode="auto">
          <a:xfrm>
            <a:off x="3203848" y="548680"/>
            <a:ext cx="805835" cy="995988"/>
          </a:xfrm>
          <a:prstGeom prst="rect">
            <a:avLst/>
          </a:prstGeom>
          <a:noFill/>
        </p:spPr>
      </p:pic>
      <p:pic>
        <p:nvPicPr>
          <p:cNvPr id="6" name="Picture 6" descr="http://saltsense.co.uk/admin/wp-content/uploads/Salt-Salt_Sense_Saltshak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476672"/>
            <a:ext cx="844594" cy="1268760"/>
          </a:xfrm>
          <a:prstGeom prst="rect">
            <a:avLst/>
          </a:prstGeom>
          <a:noFill/>
        </p:spPr>
      </p:pic>
      <p:sp>
        <p:nvSpPr>
          <p:cNvPr id="13" name="Flèche droite 12"/>
          <p:cNvSpPr/>
          <p:nvPr/>
        </p:nvSpPr>
        <p:spPr>
          <a:xfrm rot="2673237">
            <a:off x="1618622" y="2220221"/>
            <a:ext cx="2853645" cy="3449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droite 13"/>
          <p:cNvSpPr/>
          <p:nvPr/>
        </p:nvSpPr>
        <p:spPr>
          <a:xfrm rot="8033117">
            <a:off x="5907720" y="2579438"/>
            <a:ext cx="2375231" cy="3215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 rot="4143731">
            <a:off x="3364949" y="2265338"/>
            <a:ext cx="1720368" cy="295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6286406">
            <a:off x="4780905" y="2414819"/>
            <a:ext cx="1598412" cy="3231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http://www.cookingforengineers.com/pics/640/DSC_8852_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04938"/>
            <a:ext cx="6096000" cy="4048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ntertainingmadesimple.files.wordpress.com/2011/05/banana-cheesecake-ban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700" y="368660"/>
            <a:ext cx="6280601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www.tompress.com/I-Grande-11643-bol-patissier-cul-de-poule-avec-fouet.net.jpg"/>
          <p:cNvPicPr>
            <a:picLocks noChangeAspect="1" noChangeArrowheads="1"/>
          </p:cNvPicPr>
          <p:nvPr/>
        </p:nvPicPr>
        <p:blipFill>
          <a:blip r:embed="rId2" cstate="print"/>
          <a:srcRect l="7522" t="7426" b="9400"/>
          <a:stretch>
            <a:fillRect/>
          </a:stretch>
        </p:blipFill>
        <p:spPr bwMode="auto">
          <a:xfrm>
            <a:off x="2051720" y="2492896"/>
            <a:ext cx="5311527" cy="4032448"/>
          </a:xfrm>
          <a:prstGeom prst="rect">
            <a:avLst/>
          </a:prstGeom>
          <a:noFill/>
        </p:spPr>
      </p:pic>
      <p:pic>
        <p:nvPicPr>
          <p:cNvPr id="20482" name="Picture 2" descr="https://agashibeaute.files.wordpress.com/2013/06/dscn2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2112235" cy="1584176"/>
          </a:xfrm>
          <a:prstGeom prst="rect">
            <a:avLst/>
          </a:prstGeom>
          <a:noFill/>
        </p:spPr>
      </p:pic>
      <p:sp>
        <p:nvSpPr>
          <p:cNvPr id="13" name="Flèche droite 12"/>
          <p:cNvSpPr/>
          <p:nvPr/>
        </p:nvSpPr>
        <p:spPr>
          <a:xfrm rot="2741347">
            <a:off x="1252008" y="2821190"/>
            <a:ext cx="2263545" cy="3284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droite 13"/>
          <p:cNvSpPr/>
          <p:nvPr/>
        </p:nvSpPr>
        <p:spPr>
          <a:xfrm rot="8482770">
            <a:off x="5098208" y="2862853"/>
            <a:ext cx="2681415" cy="318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 rot="4703296">
            <a:off x="3021397" y="2641540"/>
            <a:ext cx="1720368" cy="295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6631806">
            <a:off x="4276405" y="2704377"/>
            <a:ext cx="1598412" cy="3231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Picture 12" descr="http://www.cookingforengineers.com/pics/640/DSC_8852_cr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76672"/>
            <a:ext cx="2288952" cy="1520007"/>
          </a:xfrm>
          <a:prstGeom prst="rect">
            <a:avLst/>
          </a:prstGeom>
          <a:noFill/>
        </p:spPr>
      </p:pic>
      <p:pic>
        <p:nvPicPr>
          <p:cNvPr id="17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676300"/>
            <a:ext cx="1752786" cy="1168524"/>
          </a:xfrm>
          <a:prstGeom prst="rect">
            <a:avLst/>
          </a:prstGeom>
          <a:noFill/>
        </p:spPr>
      </p:pic>
      <p:pic>
        <p:nvPicPr>
          <p:cNvPr id="20484" name="Picture 4" descr="http://images.bigoven.com/image/upload/v1419042967/chicken-egg-drop-soup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476672"/>
            <a:ext cx="1532434" cy="1532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humbs.dreamstime.com/x/farine-dans-le-bol-en-verre-sur-un-fond-blanc-29779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0"/>
            <a:ext cx="3374059" cy="2420888"/>
          </a:xfrm>
          <a:prstGeom prst="rect">
            <a:avLst/>
          </a:prstGeom>
          <a:noFill/>
        </p:spPr>
      </p:pic>
      <p:pic>
        <p:nvPicPr>
          <p:cNvPr id="20486" name="Picture 6" descr="http://www.tompress.com/I-Grande-11643-bol-patissier-cul-de-poule-avec-fouet.net.jpg"/>
          <p:cNvPicPr>
            <a:picLocks noChangeAspect="1" noChangeArrowheads="1"/>
          </p:cNvPicPr>
          <p:nvPr/>
        </p:nvPicPr>
        <p:blipFill>
          <a:blip r:embed="rId3" cstate="print"/>
          <a:srcRect l="7522" t="7426" b="9400"/>
          <a:stretch>
            <a:fillRect/>
          </a:stretch>
        </p:blipFill>
        <p:spPr bwMode="auto">
          <a:xfrm>
            <a:off x="2051720" y="2492896"/>
            <a:ext cx="5311527" cy="4032448"/>
          </a:xfrm>
          <a:prstGeom prst="rect">
            <a:avLst/>
          </a:prstGeom>
          <a:noFill/>
        </p:spPr>
      </p:pic>
      <p:sp>
        <p:nvSpPr>
          <p:cNvPr id="14" name="Flèche droite 13"/>
          <p:cNvSpPr/>
          <p:nvPr/>
        </p:nvSpPr>
        <p:spPr>
          <a:xfrm rot="7888586">
            <a:off x="4837266" y="2898427"/>
            <a:ext cx="2204067" cy="355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11</Words>
  <Application>Microsoft Office PowerPoint</Application>
  <PresentationFormat>Affichage à l'écran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BANANA  MUFFINS</vt:lpstr>
      <vt:lpstr>200 g</vt:lpstr>
      <vt:lpstr>180°C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25-30 mn</vt:lpstr>
      <vt:lpstr>Diapositive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BANANA  MUFFINS</dc:title>
  <dc:creator>Tigrou</dc:creator>
  <cp:lastModifiedBy>vincent</cp:lastModifiedBy>
  <cp:revision>19</cp:revision>
  <dcterms:created xsi:type="dcterms:W3CDTF">2015-02-26T15:05:32Z</dcterms:created>
  <dcterms:modified xsi:type="dcterms:W3CDTF">2015-03-07T11:49:06Z</dcterms:modified>
</cp:coreProperties>
</file>