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10/10/2012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0449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10/10/2012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9284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10/10/2012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98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10/10/2012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081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10/10/2012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2426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10/10/2012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6431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10/10/2012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0445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10/10/2012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2133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10/10/2012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9103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10/10/2012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455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7108E-AAEB-4EB6-9C08-94049409B080}" type="datetimeFigureOut">
              <a:rPr lang="en-GB" smtClean="0"/>
              <a:t>10/10/2012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640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7108E-AAEB-4EB6-9C08-94049409B080}" type="datetimeFigureOut">
              <a:rPr lang="en-GB" smtClean="0"/>
              <a:t>10/10/2012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33D5A-515A-4711-8DFC-1D5BEF8B8B4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8095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tmp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ntagon 3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Name the activities</a:t>
            </a:r>
            <a:endParaRPr lang="en-GB" sz="2800" dirty="0"/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83"/>
          <a:stretch/>
        </p:blipFill>
        <p:spPr bwMode="auto">
          <a:xfrm>
            <a:off x="548109" y="3391123"/>
            <a:ext cx="2143125" cy="1999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 descr="http://t0.gstatic.com/images?q=tbn:ANd9GcTiv9nzc5XD6lmwXw9mMail9VulDUYfLTnYwD_OzTIxGcetSGV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228224"/>
            <a:ext cx="2028825" cy="225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t0.gstatic.com/images?q=tbn:ANd9GcR8F2s1bXumSRXr7M3VLA8n9y2_yL-ivD6tBAFVJ9KjL_fiQxrCIw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67"/>
          <a:stretch/>
        </p:blipFill>
        <p:spPr bwMode="auto">
          <a:xfrm>
            <a:off x="6300192" y="3501773"/>
            <a:ext cx="2419350" cy="1778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49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3" name="Rounded Rectangular Callout 2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Choose the correct word</a:t>
            </a:r>
            <a:endParaRPr lang="en-GB" sz="28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4788024" y="3429000"/>
            <a:ext cx="3816424" cy="2793295"/>
            <a:chOff x="4788024" y="3429000"/>
            <a:chExt cx="3816424" cy="2793295"/>
          </a:xfrm>
        </p:grpSpPr>
        <p:sp>
          <p:nvSpPr>
            <p:cNvPr id="8" name="Round Diagonal Corner Rectangle 7"/>
            <p:cNvSpPr/>
            <p:nvPr/>
          </p:nvSpPr>
          <p:spPr>
            <a:xfrm>
              <a:off x="4788024" y="3429000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go to the cinema</a:t>
              </a:r>
              <a:endParaRPr lang="en-GB" sz="2800" dirty="0"/>
            </a:p>
          </p:txBody>
        </p:sp>
        <p:sp>
          <p:nvSpPr>
            <p:cNvPr id="9" name="Round Diagonal Corner Rectangle 8"/>
            <p:cNvSpPr/>
            <p:nvPr/>
          </p:nvSpPr>
          <p:spPr>
            <a:xfrm>
              <a:off x="4788024" y="4445524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00" dirty="0" smtClean="0"/>
                <a:t>I do my homework</a:t>
              </a:r>
              <a:endParaRPr lang="en-GB" sz="2600" dirty="0"/>
            </a:p>
          </p:txBody>
        </p:sp>
        <p:sp>
          <p:nvSpPr>
            <p:cNvPr id="10" name="Round Diagonal Corner Rectangle 9"/>
            <p:cNvSpPr/>
            <p:nvPr/>
          </p:nvSpPr>
          <p:spPr>
            <a:xfrm>
              <a:off x="4788024" y="5502215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go shopping</a:t>
              </a:r>
              <a:endParaRPr lang="en-GB" sz="2800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4787133" y="5500098"/>
            <a:ext cx="3816424" cy="783676"/>
          </a:xfrm>
          <a:prstGeom prst="rect">
            <a:avLst/>
          </a:prstGeom>
          <a:noFill/>
          <a:ln w="57150" cap="rnd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/>
          <p:cNvGrpSpPr/>
          <p:nvPr/>
        </p:nvGrpSpPr>
        <p:grpSpPr>
          <a:xfrm>
            <a:off x="510009" y="3559899"/>
            <a:ext cx="3795029" cy="2057401"/>
            <a:chOff x="510009" y="3559899"/>
            <a:chExt cx="3795029" cy="2057401"/>
          </a:xfrm>
        </p:grpSpPr>
        <p:pic>
          <p:nvPicPr>
            <p:cNvPr id="5122" name="Picture 2" descr="http://t3.gstatic.com/images?q=tbn:ANd9GcRL1ujpPkDhBRjumSPR5xeKEvNZiNHw-AXfPCI5uZ_hwOx0s8Mp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3661463"/>
              <a:ext cx="1245206" cy="1854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 descr="http://t1.gstatic.com/images?q=tbn:ANd9GcRi52hiEryBgZKc7jaydL_jhX2uhqdFPd-7a0eCnHOkcoblWHQx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009" y="3559899"/>
              <a:ext cx="2219325" cy="20574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420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3" name="Rounded Rectangular Callout 2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Choose the correct word</a:t>
            </a:r>
            <a:endParaRPr lang="en-GB" sz="28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4793138" y="3429000"/>
            <a:ext cx="3816424" cy="2793295"/>
            <a:chOff x="4788024" y="3429000"/>
            <a:chExt cx="3816424" cy="2793295"/>
          </a:xfrm>
        </p:grpSpPr>
        <p:sp>
          <p:nvSpPr>
            <p:cNvPr id="8" name="Round Diagonal Corner Rectangle 7"/>
            <p:cNvSpPr/>
            <p:nvPr/>
          </p:nvSpPr>
          <p:spPr>
            <a:xfrm>
              <a:off x="4788024" y="3429000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go to the disco</a:t>
              </a:r>
              <a:endParaRPr lang="en-GB" sz="2800" dirty="0"/>
            </a:p>
          </p:txBody>
        </p:sp>
        <p:sp>
          <p:nvSpPr>
            <p:cNvPr id="9" name="Round Diagonal Corner Rectangle 8"/>
            <p:cNvSpPr/>
            <p:nvPr/>
          </p:nvSpPr>
          <p:spPr>
            <a:xfrm>
              <a:off x="4788024" y="4445524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00" dirty="0" smtClean="0"/>
                <a:t>I go to the swimming-pool</a:t>
              </a:r>
              <a:endParaRPr lang="en-GB" sz="2600" dirty="0"/>
            </a:p>
          </p:txBody>
        </p:sp>
        <p:sp>
          <p:nvSpPr>
            <p:cNvPr id="10" name="Round Diagonal Corner Rectangle 9"/>
            <p:cNvSpPr/>
            <p:nvPr/>
          </p:nvSpPr>
          <p:spPr>
            <a:xfrm>
              <a:off x="4788024" y="5502215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watch TV</a:t>
              </a:r>
              <a:endParaRPr lang="en-GB" sz="2800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4762337" y="5470417"/>
            <a:ext cx="3816424" cy="783676"/>
          </a:xfrm>
          <a:prstGeom prst="rect">
            <a:avLst/>
          </a:prstGeom>
          <a:noFill/>
          <a:ln w="57150" cap="rnd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/>
          <p:cNvGrpSpPr/>
          <p:nvPr/>
        </p:nvGrpSpPr>
        <p:grpSpPr>
          <a:xfrm>
            <a:off x="577070" y="3531452"/>
            <a:ext cx="3727968" cy="1984286"/>
            <a:chOff x="577070" y="3531452"/>
            <a:chExt cx="3727968" cy="1984286"/>
          </a:xfrm>
        </p:grpSpPr>
        <p:pic>
          <p:nvPicPr>
            <p:cNvPr id="5122" name="Picture 2" descr="http://t3.gstatic.com/images?q=tbn:ANd9GcRL1ujpPkDhBRjumSPR5xeKEvNZiNHw-AXfPCI5uZ_hwOx0s8Mp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3661463"/>
              <a:ext cx="1245206" cy="1854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070" y="3531452"/>
              <a:ext cx="2230271" cy="19842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3533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3" name="Rounded Rectangular Callout 2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Choose the correct word</a:t>
            </a:r>
            <a:endParaRPr lang="en-GB" sz="28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4788024" y="3429000"/>
            <a:ext cx="3816424" cy="2793295"/>
            <a:chOff x="4788024" y="3429000"/>
            <a:chExt cx="3816424" cy="2793295"/>
          </a:xfrm>
        </p:grpSpPr>
        <p:sp>
          <p:nvSpPr>
            <p:cNvPr id="8" name="Round Diagonal Corner Rectangle 7"/>
            <p:cNvSpPr/>
            <p:nvPr/>
          </p:nvSpPr>
          <p:spPr>
            <a:xfrm>
              <a:off x="4788024" y="3429000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play badminton</a:t>
              </a:r>
              <a:endParaRPr lang="en-GB" sz="2800" dirty="0"/>
            </a:p>
          </p:txBody>
        </p:sp>
        <p:sp>
          <p:nvSpPr>
            <p:cNvPr id="9" name="Round Diagonal Corner Rectangle 8"/>
            <p:cNvSpPr/>
            <p:nvPr/>
          </p:nvSpPr>
          <p:spPr>
            <a:xfrm>
              <a:off x="4788024" y="4445524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00" dirty="0" smtClean="0"/>
                <a:t>I play video games</a:t>
              </a:r>
              <a:endParaRPr lang="en-GB" sz="2600" dirty="0"/>
            </a:p>
          </p:txBody>
        </p:sp>
        <p:sp>
          <p:nvSpPr>
            <p:cNvPr id="10" name="Round Diagonal Corner Rectangle 9"/>
            <p:cNvSpPr/>
            <p:nvPr/>
          </p:nvSpPr>
          <p:spPr>
            <a:xfrm>
              <a:off x="4788024" y="5502215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play football</a:t>
              </a:r>
              <a:endParaRPr lang="en-GB" sz="2800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4788024" y="3385295"/>
            <a:ext cx="3816424" cy="783676"/>
          </a:xfrm>
          <a:prstGeom prst="rect">
            <a:avLst/>
          </a:prstGeom>
          <a:noFill/>
          <a:ln w="57150" cap="rnd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/>
          <p:cNvGrpSpPr/>
          <p:nvPr/>
        </p:nvGrpSpPr>
        <p:grpSpPr>
          <a:xfrm>
            <a:off x="611560" y="3536087"/>
            <a:ext cx="3693478" cy="2105026"/>
            <a:chOff x="611560" y="3536087"/>
            <a:chExt cx="3693478" cy="2105026"/>
          </a:xfrm>
        </p:grpSpPr>
        <p:pic>
          <p:nvPicPr>
            <p:cNvPr id="5122" name="Picture 2" descr="http://t3.gstatic.com/images?q=tbn:ANd9GcRL1ujpPkDhBRjumSPR5xeKEvNZiNHw-AXfPCI5uZ_hwOx0s8Mp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3661463"/>
              <a:ext cx="1245206" cy="1854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2" descr="http://t1.gstatic.com/images?q=tbn:ANd9GcTIUykkR1mqAMTsjPkkCclMROF5DGu2AZQ4_JwNBegwxVhV0qb_v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3536087"/>
              <a:ext cx="2171700" cy="21050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6422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3" name="Rounded Rectangular Callout 2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Choose the correct word</a:t>
            </a:r>
            <a:endParaRPr lang="en-GB" sz="28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4788024" y="3429000"/>
            <a:ext cx="3816424" cy="2793295"/>
            <a:chOff x="4788024" y="3429000"/>
            <a:chExt cx="3816424" cy="2793295"/>
          </a:xfrm>
        </p:grpSpPr>
        <p:sp>
          <p:nvSpPr>
            <p:cNvPr id="8" name="Round Diagonal Corner Rectangle 7"/>
            <p:cNvSpPr/>
            <p:nvPr/>
          </p:nvSpPr>
          <p:spPr>
            <a:xfrm>
              <a:off x="4788024" y="3429000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go to the cinema</a:t>
              </a:r>
              <a:endParaRPr lang="en-GB" sz="2800" dirty="0"/>
            </a:p>
          </p:txBody>
        </p:sp>
        <p:sp>
          <p:nvSpPr>
            <p:cNvPr id="9" name="Round Diagonal Corner Rectangle 8"/>
            <p:cNvSpPr/>
            <p:nvPr/>
          </p:nvSpPr>
          <p:spPr>
            <a:xfrm>
              <a:off x="4788024" y="4445524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00" dirty="0" smtClean="0"/>
                <a:t>I go shopping</a:t>
              </a:r>
              <a:endParaRPr lang="en-GB" sz="2600" dirty="0"/>
            </a:p>
          </p:txBody>
        </p:sp>
        <p:sp>
          <p:nvSpPr>
            <p:cNvPr id="10" name="Round Diagonal Corner Rectangle 9"/>
            <p:cNvSpPr/>
            <p:nvPr/>
          </p:nvSpPr>
          <p:spPr>
            <a:xfrm>
              <a:off x="4788024" y="5502215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go to the disco</a:t>
              </a:r>
              <a:endParaRPr lang="en-GB" sz="2800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4788024" y="5470417"/>
            <a:ext cx="3816424" cy="783676"/>
          </a:xfrm>
          <a:prstGeom prst="rect">
            <a:avLst/>
          </a:prstGeom>
          <a:noFill/>
          <a:ln w="57150" cap="rnd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/>
          <p:cNvGrpSpPr/>
          <p:nvPr/>
        </p:nvGrpSpPr>
        <p:grpSpPr>
          <a:xfrm>
            <a:off x="878522" y="3429000"/>
            <a:ext cx="3549462" cy="2143125"/>
            <a:chOff x="755576" y="3441220"/>
            <a:chExt cx="3549462" cy="2143125"/>
          </a:xfrm>
        </p:grpSpPr>
        <p:pic>
          <p:nvPicPr>
            <p:cNvPr id="5122" name="Picture 2" descr="http://t3.gstatic.com/images?q=tbn:ANd9GcRL1ujpPkDhBRjumSPR5xeKEvNZiNHw-AXfPCI5uZ_hwOx0s8Mp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3661463"/>
              <a:ext cx="1245206" cy="1854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8" descr="http://t2.gstatic.com/images?q=tbn:ANd9GcTVyHWKTSORcCi3pJjqhSdaMeW019o1tzQIx5W3esWyPdbdn38BCQ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576" y="3441220"/>
              <a:ext cx="2143125" cy="2143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1148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3" name="Rounded Rectangular Callout 2"/>
          <p:cNvSpPr/>
          <p:nvPr/>
        </p:nvSpPr>
        <p:spPr>
          <a:xfrm>
            <a:off x="179512" y="1362798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Choose the correct word</a:t>
            </a:r>
            <a:endParaRPr lang="en-GB" sz="28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4788024" y="3429000"/>
            <a:ext cx="3816424" cy="2793295"/>
            <a:chOff x="4788024" y="3429000"/>
            <a:chExt cx="3816424" cy="2793295"/>
          </a:xfrm>
        </p:grpSpPr>
        <p:sp>
          <p:nvSpPr>
            <p:cNvPr id="8" name="Round Diagonal Corner Rectangle 7"/>
            <p:cNvSpPr/>
            <p:nvPr/>
          </p:nvSpPr>
          <p:spPr>
            <a:xfrm>
              <a:off x="4788024" y="3429000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go shopping</a:t>
              </a:r>
              <a:endParaRPr lang="en-GB" sz="2800" dirty="0"/>
            </a:p>
          </p:txBody>
        </p:sp>
        <p:sp>
          <p:nvSpPr>
            <p:cNvPr id="9" name="Round Diagonal Corner Rectangle 8"/>
            <p:cNvSpPr/>
            <p:nvPr/>
          </p:nvSpPr>
          <p:spPr>
            <a:xfrm>
              <a:off x="4788024" y="4445524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00" dirty="0" smtClean="0"/>
                <a:t>I have a drink with friends</a:t>
              </a:r>
              <a:endParaRPr lang="en-GB" sz="2600" dirty="0"/>
            </a:p>
          </p:txBody>
        </p:sp>
        <p:sp>
          <p:nvSpPr>
            <p:cNvPr id="10" name="Round Diagonal Corner Rectangle 9"/>
            <p:cNvSpPr/>
            <p:nvPr/>
          </p:nvSpPr>
          <p:spPr>
            <a:xfrm>
              <a:off x="4788024" y="5502215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do my homework</a:t>
              </a:r>
              <a:endParaRPr lang="en-GB" sz="2800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4788024" y="4445524"/>
            <a:ext cx="3816424" cy="783676"/>
          </a:xfrm>
          <a:prstGeom prst="rect">
            <a:avLst/>
          </a:prstGeom>
          <a:noFill/>
          <a:ln w="57150" cap="rnd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/>
          <p:cNvGrpSpPr/>
          <p:nvPr/>
        </p:nvGrpSpPr>
        <p:grpSpPr>
          <a:xfrm>
            <a:off x="1043608" y="3252196"/>
            <a:ext cx="3261430" cy="2330393"/>
            <a:chOff x="1043608" y="3252196"/>
            <a:chExt cx="3261430" cy="2330393"/>
          </a:xfrm>
        </p:grpSpPr>
        <p:pic>
          <p:nvPicPr>
            <p:cNvPr id="5122" name="Picture 2" descr="http://t3.gstatic.com/images?q=tbn:ANd9GcRL1ujpPkDhBRjumSPR5xeKEvNZiNHw-AXfPCI5uZ_hwOx0s8Mp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3661463"/>
              <a:ext cx="1245206" cy="1854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t2.gstatic.com/images?q=tbn:ANd9GcS44Btva_z9dsD1KVzfKqD8z91qY9A4df8EIFiDQnwOFgVSaRJm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608" y="3252196"/>
              <a:ext cx="1363359" cy="23303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6007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3" name="Rounded Rectangular Callout 2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Choose the correct word</a:t>
            </a:r>
            <a:endParaRPr lang="en-GB" sz="28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4788024" y="3429000"/>
            <a:ext cx="3816424" cy="2793295"/>
            <a:chOff x="4788024" y="3429000"/>
            <a:chExt cx="3816424" cy="2793295"/>
          </a:xfrm>
        </p:grpSpPr>
        <p:sp>
          <p:nvSpPr>
            <p:cNvPr id="8" name="Round Diagonal Corner Rectangle 7"/>
            <p:cNvSpPr/>
            <p:nvPr/>
          </p:nvSpPr>
          <p:spPr>
            <a:xfrm>
              <a:off x="4788024" y="3429000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00" dirty="0" smtClean="0"/>
                <a:t>I go to </a:t>
              </a:r>
              <a:r>
                <a:rPr lang="en-GB" sz="2600" smtClean="0"/>
                <a:t>the swimming-pool</a:t>
              </a:r>
              <a:endParaRPr lang="en-GB" sz="2600" dirty="0"/>
            </a:p>
          </p:txBody>
        </p:sp>
        <p:sp>
          <p:nvSpPr>
            <p:cNvPr id="9" name="Round Diagonal Corner Rectangle 8"/>
            <p:cNvSpPr/>
            <p:nvPr/>
          </p:nvSpPr>
          <p:spPr>
            <a:xfrm>
              <a:off x="4788024" y="4445524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00" dirty="0" smtClean="0"/>
                <a:t>I play basketball</a:t>
              </a:r>
              <a:endParaRPr lang="en-GB" sz="2600" dirty="0"/>
            </a:p>
          </p:txBody>
        </p:sp>
        <p:sp>
          <p:nvSpPr>
            <p:cNvPr id="10" name="Round Diagonal Corner Rectangle 9"/>
            <p:cNvSpPr/>
            <p:nvPr/>
          </p:nvSpPr>
          <p:spPr>
            <a:xfrm>
              <a:off x="4788024" y="5502215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play  handball</a:t>
              </a:r>
              <a:endParaRPr lang="en-GB" sz="2800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4788024" y="5470417"/>
            <a:ext cx="3816424" cy="783676"/>
          </a:xfrm>
          <a:prstGeom prst="rect">
            <a:avLst/>
          </a:prstGeom>
          <a:noFill/>
          <a:ln w="57150" cap="rnd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/>
          <p:cNvGrpSpPr/>
          <p:nvPr/>
        </p:nvGrpSpPr>
        <p:grpSpPr>
          <a:xfrm>
            <a:off x="409997" y="3660640"/>
            <a:ext cx="3895041" cy="1855098"/>
            <a:chOff x="409997" y="3660640"/>
            <a:chExt cx="3895041" cy="1855098"/>
          </a:xfrm>
        </p:grpSpPr>
        <p:pic>
          <p:nvPicPr>
            <p:cNvPr id="5122" name="Picture 2" descr="http://t3.gstatic.com/images?q=tbn:ANd9GcRL1ujpPkDhBRjumSPR5xeKEvNZiNHw-AXfPCI5uZ_hwOx0s8Mp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3661463"/>
              <a:ext cx="1245206" cy="1854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6" descr="http://t0.gstatic.com/images?q=tbn:ANd9GcR8F2s1bXumSRXr7M3VLA8n9y2_yL-ivD6tBAFVJ9KjL_fiQxrCIw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167"/>
            <a:stretch/>
          </p:blipFill>
          <p:spPr bwMode="auto">
            <a:xfrm>
              <a:off x="409997" y="3660640"/>
              <a:ext cx="2419350" cy="1778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98671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3" name="Rounded Rectangular Callout 2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Choose the correct word</a:t>
            </a:r>
            <a:endParaRPr lang="en-GB" sz="28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4788024" y="3429000"/>
            <a:ext cx="3816424" cy="2793295"/>
            <a:chOff x="4788024" y="3429000"/>
            <a:chExt cx="3816424" cy="2793295"/>
          </a:xfrm>
        </p:grpSpPr>
        <p:sp>
          <p:nvSpPr>
            <p:cNvPr id="8" name="Round Diagonal Corner Rectangle 7"/>
            <p:cNvSpPr/>
            <p:nvPr/>
          </p:nvSpPr>
          <p:spPr>
            <a:xfrm>
              <a:off x="4788024" y="3429000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play football</a:t>
              </a:r>
              <a:endParaRPr lang="en-GB" sz="2800" dirty="0"/>
            </a:p>
          </p:txBody>
        </p:sp>
        <p:sp>
          <p:nvSpPr>
            <p:cNvPr id="9" name="Round Diagonal Corner Rectangle 8"/>
            <p:cNvSpPr/>
            <p:nvPr/>
          </p:nvSpPr>
          <p:spPr>
            <a:xfrm>
              <a:off x="4788024" y="4445524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00" dirty="0" smtClean="0"/>
                <a:t>I play basketball</a:t>
              </a:r>
              <a:endParaRPr lang="en-GB" sz="2600" dirty="0"/>
            </a:p>
          </p:txBody>
        </p:sp>
        <p:sp>
          <p:nvSpPr>
            <p:cNvPr id="10" name="Round Diagonal Corner Rectangle 9"/>
            <p:cNvSpPr/>
            <p:nvPr/>
          </p:nvSpPr>
          <p:spPr>
            <a:xfrm>
              <a:off x="4788024" y="5502215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smtClean="0"/>
                <a:t>I play </a:t>
              </a:r>
              <a:r>
                <a:rPr lang="en-GB" sz="2800" dirty="0" smtClean="0"/>
                <a:t>video games</a:t>
              </a:r>
              <a:endParaRPr lang="en-GB" sz="2800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4823404" y="3397202"/>
            <a:ext cx="3816424" cy="783676"/>
          </a:xfrm>
          <a:prstGeom prst="rect">
            <a:avLst/>
          </a:prstGeom>
          <a:noFill/>
          <a:ln w="57150" cap="rnd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/>
          <p:cNvGrpSpPr/>
          <p:nvPr/>
        </p:nvGrpSpPr>
        <p:grpSpPr>
          <a:xfrm>
            <a:off x="611560" y="3588655"/>
            <a:ext cx="3549462" cy="1999890"/>
            <a:chOff x="755576" y="3588655"/>
            <a:chExt cx="3549462" cy="1999890"/>
          </a:xfrm>
        </p:grpSpPr>
        <p:pic>
          <p:nvPicPr>
            <p:cNvPr id="5122" name="Picture 2" descr="http://t3.gstatic.com/images?q=tbn:ANd9GcRL1ujpPkDhBRjumSPR5xeKEvNZiNHw-AXfPCI5uZ_hwOx0s8Mp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3661463"/>
              <a:ext cx="1245206" cy="1854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6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683"/>
            <a:stretch/>
          </p:blipFill>
          <p:spPr bwMode="auto">
            <a:xfrm>
              <a:off x="755576" y="3588655"/>
              <a:ext cx="2143125" cy="19998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9333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3" name="Rounded Rectangular Callout 2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Name the activities</a:t>
            </a:r>
            <a:endParaRPr lang="en-GB" sz="2800" dirty="0"/>
          </a:p>
        </p:txBody>
      </p:sp>
      <p:pic>
        <p:nvPicPr>
          <p:cNvPr id="2058" name="Picture 10" descr="http://t0.gstatic.com/images?q=tbn:ANd9GcTF29V5oI71Hwv939nCDkFFf-rSl_SEA5y-nwJtnL1E2uSUSzk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774" y="3389008"/>
            <a:ext cx="2255440" cy="1860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t1.gstatic.com/images?q=tbn:ANd9GcTIUykkR1mqAMTsjPkkCclMROF5DGu2AZQ4_JwNBegwxVhV0qb_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266864"/>
            <a:ext cx="2171700" cy="210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2340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3" name="Rounded Rectangular Callout 2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Name the activities</a:t>
            </a:r>
            <a:endParaRPr lang="en-GB" sz="2800" dirty="0"/>
          </a:p>
        </p:txBody>
      </p:sp>
      <p:pic>
        <p:nvPicPr>
          <p:cNvPr id="7" name="Picture 8" descr="http://t2.gstatic.com/images?q=tbn:ANd9GcTVyHWKTSORcCi3pJjqhSdaMeW019o1tzQIx5W3esWyPdbdn38BC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197852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29"/>
          <a:stretch/>
        </p:blipFill>
        <p:spPr bwMode="auto">
          <a:xfrm>
            <a:off x="723644" y="3414276"/>
            <a:ext cx="2160240" cy="1514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http://t1.gstatic.com/images?q=tbn:ANd9GcRi52hiEryBgZKc7jaydL_jhX2uhqdFPd-7a0eCnHOkcoblWHQx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213113"/>
            <a:ext cx="2219325" cy="205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7"/>
          <a:stretch/>
        </p:blipFill>
        <p:spPr>
          <a:xfrm>
            <a:off x="3779912" y="1517756"/>
            <a:ext cx="2314484" cy="2070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26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3" name="Rounded Rectangular Callout 2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Name the activities</a:t>
            </a:r>
            <a:endParaRPr lang="en-GB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66" y="3240686"/>
            <a:ext cx="1908212" cy="1697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http://t2.gstatic.com/images?q=tbn:ANd9GcR-QVa-oMi4tggh_5fUnetf2G541YnD5p4GgxzqpRlmHaZTapkmS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5" y="3347362"/>
            <a:ext cx="2664296" cy="1487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t2.gstatic.com/images?q=tbn:ANd9GcS44Btva_z9dsD1KVzfKqD8z91qY9A4df8EIFiDQnwOFgVSaRJ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649" y="2780928"/>
            <a:ext cx="1363359" cy="2330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65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3" name="Rounded Rectangular Callout 2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Choose the correct word</a:t>
            </a:r>
            <a:endParaRPr lang="en-GB" sz="2800" dirty="0"/>
          </a:p>
        </p:txBody>
      </p:sp>
      <p:sp>
        <p:nvSpPr>
          <p:cNvPr id="6" name="Horizontal Scroll 5"/>
          <p:cNvSpPr/>
          <p:nvPr/>
        </p:nvSpPr>
        <p:spPr>
          <a:xfrm>
            <a:off x="4572000" y="1676726"/>
            <a:ext cx="2592288" cy="876137"/>
          </a:xfrm>
          <a:prstGeom prst="horizont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>
                <a:solidFill>
                  <a:srgbClr val="FF0000"/>
                </a:solidFill>
              </a:rPr>
              <a:t>Example…</a:t>
            </a:r>
            <a:endParaRPr lang="en-GB" sz="2800" dirty="0">
              <a:solidFill>
                <a:srgbClr val="FF0000"/>
              </a:solidFill>
            </a:endParaRPr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7"/>
          <a:stretch/>
        </p:blipFill>
        <p:spPr>
          <a:xfrm>
            <a:off x="462430" y="3661463"/>
            <a:ext cx="2314484" cy="2070213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4788024" y="3429000"/>
            <a:ext cx="3816424" cy="2793295"/>
            <a:chOff x="4788024" y="3429000"/>
            <a:chExt cx="3816424" cy="2793295"/>
          </a:xfrm>
        </p:grpSpPr>
        <p:sp>
          <p:nvSpPr>
            <p:cNvPr id="8" name="Round Diagonal Corner Rectangle 7"/>
            <p:cNvSpPr/>
            <p:nvPr/>
          </p:nvSpPr>
          <p:spPr>
            <a:xfrm>
              <a:off x="4788024" y="3429000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go shopping</a:t>
              </a:r>
              <a:endParaRPr lang="en-GB" sz="2800" dirty="0"/>
            </a:p>
          </p:txBody>
        </p:sp>
        <p:sp>
          <p:nvSpPr>
            <p:cNvPr id="9" name="Round Diagonal Corner Rectangle 8"/>
            <p:cNvSpPr/>
            <p:nvPr/>
          </p:nvSpPr>
          <p:spPr>
            <a:xfrm>
              <a:off x="4788024" y="4445524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00" dirty="0" smtClean="0"/>
                <a:t>I go to the swimming-pool</a:t>
              </a:r>
              <a:endParaRPr lang="en-GB" sz="2600" dirty="0"/>
            </a:p>
          </p:txBody>
        </p:sp>
        <p:sp>
          <p:nvSpPr>
            <p:cNvPr id="10" name="Round Diagonal Corner Rectangle 9"/>
            <p:cNvSpPr/>
            <p:nvPr/>
          </p:nvSpPr>
          <p:spPr>
            <a:xfrm>
              <a:off x="4788024" y="5502215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go to the cinema</a:t>
              </a:r>
              <a:endParaRPr lang="en-GB" sz="2800" dirty="0"/>
            </a:p>
          </p:txBody>
        </p:sp>
      </p:grpSp>
      <p:pic>
        <p:nvPicPr>
          <p:cNvPr id="5122" name="Picture 2" descr="http://t3.gstatic.com/images?q=tbn:ANd9GcRL1ujpPkDhBRjumSPR5xeKEvNZiNHw-AXfPCI5uZ_hwOx0s8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661463"/>
            <a:ext cx="1245206" cy="185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4788024" y="4445524"/>
            <a:ext cx="3816424" cy="783676"/>
          </a:xfrm>
          <a:prstGeom prst="rect">
            <a:avLst/>
          </a:prstGeom>
          <a:noFill/>
          <a:ln w="57150" cap="rnd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494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3" name="Rounded Rectangular Callout 2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Choose the correct word</a:t>
            </a:r>
            <a:endParaRPr lang="en-GB" sz="28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4788024" y="3440714"/>
            <a:ext cx="3816424" cy="2793295"/>
            <a:chOff x="4788024" y="3429000"/>
            <a:chExt cx="3816424" cy="2793295"/>
          </a:xfrm>
        </p:grpSpPr>
        <p:sp>
          <p:nvSpPr>
            <p:cNvPr id="8" name="Round Diagonal Corner Rectangle 7"/>
            <p:cNvSpPr/>
            <p:nvPr/>
          </p:nvSpPr>
          <p:spPr>
            <a:xfrm>
              <a:off x="4788024" y="3429000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do my homework</a:t>
              </a:r>
              <a:endParaRPr lang="en-GB" sz="2800" dirty="0"/>
            </a:p>
          </p:txBody>
        </p:sp>
        <p:sp>
          <p:nvSpPr>
            <p:cNvPr id="9" name="Round Diagonal Corner Rectangle 8"/>
            <p:cNvSpPr/>
            <p:nvPr/>
          </p:nvSpPr>
          <p:spPr>
            <a:xfrm>
              <a:off x="4788024" y="4445524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00" dirty="0" smtClean="0"/>
                <a:t>I watch TV</a:t>
              </a:r>
              <a:endParaRPr lang="en-GB" sz="2600" dirty="0"/>
            </a:p>
          </p:txBody>
        </p:sp>
        <p:sp>
          <p:nvSpPr>
            <p:cNvPr id="10" name="Round Diagonal Corner Rectangle 9"/>
            <p:cNvSpPr/>
            <p:nvPr/>
          </p:nvSpPr>
          <p:spPr>
            <a:xfrm>
              <a:off x="4788024" y="5502215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play handball</a:t>
              </a:r>
              <a:endParaRPr lang="en-GB" sz="2800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4817756" y="3408916"/>
            <a:ext cx="3816424" cy="783676"/>
          </a:xfrm>
          <a:prstGeom prst="rect">
            <a:avLst/>
          </a:prstGeom>
          <a:noFill/>
          <a:ln w="57150" cap="rnd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/>
          <p:cNvGrpSpPr/>
          <p:nvPr/>
        </p:nvGrpSpPr>
        <p:grpSpPr>
          <a:xfrm>
            <a:off x="287524" y="3661463"/>
            <a:ext cx="4017514" cy="1854275"/>
            <a:chOff x="287524" y="3661463"/>
            <a:chExt cx="4017514" cy="1854275"/>
          </a:xfrm>
        </p:grpSpPr>
        <p:pic>
          <p:nvPicPr>
            <p:cNvPr id="5122" name="Picture 2" descr="http://t3.gstatic.com/images?q=tbn:ANd9GcRL1ujpPkDhBRjumSPR5xeKEvNZiNHw-AXfPCI5uZ_hwOx0s8Mp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3661463"/>
              <a:ext cx="1245206" cy="1854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2" descr="http://t2.gstatic.com/images?q=tbn:ANd9GcR-QVa-oMi4tggh_5fUnetf2G541YnD5p4GgxzqpRlmHaZTapkmSA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524" y="3938456"/>
              <a:ext cx="2664296" cy="14870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83860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3" name="Rounded Rectangular Callout 2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Choose the correct word</a:t>
            </a:r>
            <a:endParaRPr lang="en-GB" sz="28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4788024" y="3429000"/>
            <a:ext cx="3816424" cy="2793295"/>
            <a:chOff x="4788024" y="3429000"/>
            <a:chExt cx="3816424" cy="2793295"/>
          </a:xfrm>
        </p:grpSpPr>
        <p:sp>
          <p:nvSpPr>
            <p:cNvPr id="8" name="Round Diagonal Corner Rectangle 7"/>
            <p:cNvSpPr/>
            <p:nvPr/>
          </p:nvSpPr>
          <p:spPr>
            <a:xfrm>
              <a:off x="4788024" y="3429000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go shopping</a:t>
              </a:r>
              <a:endParaRPr lang="en-GB" sz="2800" dirty="0"/>
            </a:p>
          </p:txBody>
        </p:sp>
        <p:sp>
          <p:nvSpPr>
            <p:cNvPr id="9" name="Round Diagonal Corner Rectangle 8"/>
            <p:cNvSpPr/>
            <p:nvPr/>
          </p:nvSpPr>
          <p:spPr>
            <a:xfrm>
              <a:off x="4788024" y="4445524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00" dirty="0" smtClean="0"/>
                <a:t>I go to the cinema</a:t>
              </a:r>
              <a:endParaRPr lang="en-GB" sz="2600" dirty="0"/>
            </a:p>
          </p:txBody>
        </p:sp>
        <p:sp>
          <p:nvSpPr>
            <p:cNvPr id="10" name="Round Diagonal Corner Rectangle 9"/>
            <p:cNvSpPr/>
            <p:nvPr/>
          </p:nvSpPr>
          <p:spPr>
            <a:xfrm>
              <a:off x="4788024" y="5502215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00" dirty="0" smtClean="0"/>
                <a:t>I have a drink with friends</a:t>
              </a:r>
              <a:endParaRPr lang="en-GB" sz="2600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4788024" y="4445524"/>
            <a:ext cx="3816424" cy="783676"/>
          </a:xfrm>
          <a:prstGeom prst="rect">
            <a:avLst/>
          </a:prstGeom>
          <a:noFill/>
          <a:ln w="57150" cap="rnd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/>
          <p:cNvGrpSpPr/>
          <p:nvPr/>
        </p:nvGrpSpPr>
        <p:grpSpPr>
          <a:xfrm>
            <a:off x="539552" y="3661463"/>
            <a:ext cx="3765486" cy="1854275"/>
            <a:chOff x="539552" y="3661463"/>
            <a:chExt cx="3765486" cy="1854275"/>
          </a:xfrm>
        </p:grpSpPr>
        <p:pic>
          <p:nvPicPr>
            <p:cNvPr id="5122" name="Picture 2" descr="http://t3.gstatic.com/images?q=tbn:ANd9GcRL1ujpPkDhBRjumSPR5xeKEvNZiNHw-AXfPCI5uZ_hwOx0s8Mp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3661463"/>
              <a:ext cx="1245206" cy="1854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029"/>
            <a:stretch/>
          </p:blipFill>
          <p:spPr bwMode="auto">
            <a:xfrm>
              <a:off x="539552" y="3971881"/>
              <a:ext cx="2160240" cy="15146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50497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3" name="Rounded Rectangular Callout 2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Choose the correct word</a:t>
            </a:r>
            <a:endParaRPr lang="en-GB" sz="28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4788024" y="3429000"/>
            <a:ext cx="3816424" cy="2793295"/>
            <a:chOff x="4788024" y="3429000"/>
            <a:chExt cx="3816424" cy="2793295"/>
          </a:xfrm>
        </p:grpSpPr>
        <p:sp>
          <p:nvSpPr>
            <p:cNvPr id="8" name="Round Diagonal Corner Rectangle 7"/>
            <p:cNvSpPr/>
            <p:nvPr/>
          </p:nvSpPr>
          <p:spPr>
            <a:xfrm>
              <a:off x="4788024" y="3429000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play football</a:t>
              </a:r>
              <a:endParaRPr lang="en-GB" sz="2800" dirty="0"/>
            </a:p>
          </p:txBody>
        </p:sp>
        <p:sp>
          <p:nvSpPr>
            <p:cNvPr id="9" name="Round Diagonal Corner Rectangle 8"/>
            <p:cNvSpPr/>
            <p:nvPr/>
          </p:nvSpPr>
          <p:spPr>
            <a:xfrm>
              <a:off x="4788024" y="4445524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00" dirty="0" smtClean="0"/>
                <a:t>I watch TV</a:t>
              </a:r>
              <a:endParaRPr lang="en-GB" sz="2600" dirty="0"/>
            </a:p>
          </p:txBody>
        </p:sp>
        <p:sp>
          <p:nvSpPr>
            <p:cNvPr id="10" name="Round Diagonal Corner Rectangle 9"/>
            <p:cNvSpPr/>
            <p:nvPr/>
          </p:nvSpPr>
          <p:spPr>
            <a:xfrm>
              <a:off x="4788024" y="5502215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play video games</a:t>
              </a:r>
              <a:endParaRPr lang="en-GB" sz="2800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4792515" y="5502215"/>
            <a:ext cx="3816424" cy="783676"/>
          </a:xfrm>
          <a:prstGeom prst="rect">
            <a:avLst/>
          </a:prstGeom>
          <a:noFill/>
          <a:ln w="57150" cap="rnd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/>
          <p:cNvGrpSpPr/>
          <p:nvPr/>
        </p:nvGrpSpPr>
        <p:grpSpPr>
          <a:xfrm>
            <a:off x="491952" y="3515154"/>
            <a:ext cx="3813086" cy="2000584"/>
            <a:chOff x="491952" y="3515154"/>
            <a:chExt cx="3813086" cy="2000584"/>
          </a:xfrm>
        </p:grpSpPr>
        <p:pic>
          <p:nvPicPr>
            <p:cNvPr id="5122" name="Picture 2" descr="http://t3.gstatic.com/images?q=tbn:ANd9GcRL1ujpPkDhBRjumSPR5xeKEvNZiNHw-AXfPCI5uZ_hwOx0s8Mp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3661463"/>
              <a:ext cx="1245206" cy="1854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0" descr="http://t0.gstatic.com/images?q=tbn:ANd9GcTF29V5oI71Hwv939nCDkFFf-rSl_SEA5y-nwJtnL1E2uSUSzkd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952" y="3515154"/>
              <a:ext cx="2255440" cy="18607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0612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/>
        </p:nvSpPr>
        <p:spPr>
          <a:xfrm>
            <a:off x="611560" y="595505"/>
            <a:ext cx="7632848" cy="648072"/>
          </a:xfrm>
          <a:prstGeom prst="homePlat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3200" dirty="0" smtClean="0"/>
              <a:t>At the weekend…</a:t>
            </a:r>
            <a:endParaRPr lang="en-GB" sz="2400" dirty="0"/>
          </a:p>
        </p:txBody>
      </p:sp>
      <p:sp>
        <p:nvSpPr>
          <p:cNvPr id="3" name="Rounded Rectangular Callout 2"/>
          <p:cNvSpPr/>
          <p:nvPr/>
        </p:nvSpPr>
        <p:spPr>
          <a:xfrm>
            <a:off x="179512" y="1400735"/>
            <a:ext cx="2880320" cy="1152128"/>
          </a:xfrm>
          <a:prstGeom prst="wedgeRoundRectCallout">
            <a:avLst>
              <a:gd name="adj1" fmla="val -54969"/>
              <a:gd name="adj2" fmla="val 93765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800" dirty="0" smtClean="0"/>
              <a:t>Choose the correct word</a:t>
            </a:r>
            <a:endParaRPr lang="en-GB" sz="28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4788024" y="3429000"/>
            <a:ext cx="3816424" cy="2793295"/>
            <a:chOff x="4788024" y="3429000"/>
            <a:chExt cx="3816424" cy="2793295"/>
          </a:xfrm>
        </p:grpSpPr>
        <p:sp>
          <p:nvSpPr>
            <p:cNvPr id="8" name="Round Diagonal Corner Rectangle 7"/>
            <p:cNvSpPr/>
            <p:nvPr/>
          </p:nvSpPr>
          <p:spPr>
            <a:xfrm>
              <a:off x="4788024" y="3429000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play basketball</a:t>
              </a:r>
              <a:endParaRPr lang="en-GB" sz="2800" dirty="0"/>
            </a:p>
          </p:txBody>
        </p:sp>
        <p:sp>
          <p:nvSpPr>
            <p:cNvPr id="9" name="Round Diagonal Corner Rectangle 8"/>
            <p:cNvSpPr/>
            <p:nvPr/>
          </p:nvSpPr>
          <p:spPr>
            <a:xfrm>
              <a:off x="4788024" y="4445524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600" dirty="0" smtClean="0"/>
                <a:t>I play badminton</a:t>
              </a:r>
              <a:endParaRPr lang="en-GB" sz="2600" dirty="0"/>
            </a:p>
          </p:txBody>
        </p:sp>
        <p:sp>
          <p:nvSpPr>
            <p:cNvPr id="10" name="Round Diagonal Corner Rectangle 9"/>
            <p:cNvSpPr/>
            <p:nvPr/>
          </p:nvSpPr>
          <p:spPr>
            <a:xfrm>
              <a:off x="4788024" y="5502215"/>
              <a:ext cx="3816424" cy="720080"/>
            </a:xfrm>
            <a:prstGeom prst="round2Diag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 smtClean="0"/>
                <a:t>I play handball</a:t>
              </a:r>
              <a:endParaRPr lang="en-GB" sz="2800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4788024" y="3397202"/>
            <a:ext cx="3816424" cy="783676"/>
          </a:xfrm>
          <a:prstGeom prst="rect">
            <a:avLst/>
          </a:prstGeom>
          <a:noFill/>
          <a:ln w="57150" cap="rnd"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" name="Group 3"/>
          <p:cNvGrpSpPr/>
          <p:nvPr/>
        </p:nvGrpSpPr>
        <p:grpSpPr>
          <a:xfrm>
            <a:off x="827584" y="3555982"/>
            <a:ext cx="3477454" cy="2257426"/>
            <a:chOff x="827584" y="3555982"/>
            <a:chExt cx="3477454" cy="2257426"/>
          </a:xfrm>
        </p:grpSpPr>
        <p:pic>
          <p:nvPicPr>
            <p:cNvPr id="5122" name="Picture 2" descr="http://t3.gstatic.com/images?q=tbn:ANd9GcRL1ujpPkDhBRjumSPR5xeKEvNZiNHw-AXfPCI5uZ_hwOx0s8Mp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3661463"/>
              <a:ext cx="1245206" cy="18542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http://t0.gstatic.com/images?q=tbn:ANd9GcTiv9nzc5XD6lmwXw9mMail9VulDUYfLTnYwD_OzTIxGcetSGV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584" y="3555982"/>
              <a:ext cx="2028825" cy="22574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19362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</TotalTime>
  <Words>264</Words>
  <Application>Microsoft Office PowerPoint</Application>
  <PresentationFormat>On-screen Show (4:3)</PresentationFormat>
  <Paragraphs>69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Rachel</dc:creator>
  <cp:lastModifiedBy>Rachel</cp:lastModifiedBy>
  <cp:revision>14</cp:revision>
  <dcterms:created xsi:type="dcterms:W3CDTF">2012-09-29T16:39:24Z</dcterms:created>
  <dcterms:modified xsi:type="dcterms:W3CDTF">2012-10-10T12:44:35Z</dcterms:modified>
</cp:coreProperties>
</file>