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64" y="204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8D772-9CA0-45A8-B89E-C403AE022384}" type="datetimeFigureOut">
              <a:rPr lang="en-GB" smtClean="0"/>
              <a:t>30/09/2012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86909-EB90-40D3-8BCD-A979B6EAD1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2282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8D772-9CA0-45A8-B89E-C403AE022384}" type="datetimeFigureOut">
              <a:rPr lang="en-GB" smtClean="0"/>
              <a:t>30/09/2012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86909-EB90-40D3-8BCD-A979B6EAD1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3564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8D772-9CA0-45A8-B89E-C403AE022384}" type="datetimeFigureOut">
              <a:rPr lang="en-GB" smtClean="0"/>
              <a:t>30/09/2012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86909-EB90-40D3-8BCD-A979B6EAD1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385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8D772-9CA0-45A8-B89E-C403AE022384}" type="datetimeFigureOut">
              <a:rPr lang="en-GB" smtClean="0"/>
              <a:t>30/09/2012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86909-EB90-40D3-8BCD-A979B6EAD1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2597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8D772-9CA0-45A8-B89E-C403AE022384}" type="datetimeFigureOut">
              <a:rPr lang="en-GB" smtClean="0"/>
              <a:t>30/09/2012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86909-EB90-40D3-8BCD-A979B6EAD1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19516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8D772-9CA0-45A8-B89E-C403AE022384}" type="datetimeFigureOut">
              <a:rPr lang="en-GB" smtClean="0"/>
              <a:t>30/09/2012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86909-EB90-40D3-8BCD-A979B6EAD1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2984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8D772-9CA0-45A8-B89E-C403AE022384}" type="datetimeFigureOut">
              <a:rPr lang="en-GB" smtClean="0"/>
              <a:t>30/09/2012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86909-EB90-40D3-8BCD-A979B6EAD1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12861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8D772-9CA0-45A8-B89E-C403AE022384}" type="datetimeFigureOut">
              <a:rPr lang="en-GB" smtClean="0"/>
              <a:t>30/09/2012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86909-EB90-40D3-8BCD-A979B6EAD1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78881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8D772-9CA0-45A8-B89E-C403AE022384}" type="datetimeFigureOut">
              <a:rPr lang="en-GB" smtClean="0"/>
              <a:t>30/09/2012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86909-EB90-40D3-8BCD-A979B6EAD1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572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8D772-9CA0-45A8-B89E-C403AE022384}" type="datetimeFigureOut">
              <a:rPr lang="en-GB" smtClean="0"/>
              <a:t>30/09/2012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86909-EB90-40D3-8BCD-A979B6EAD1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70471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8D772-9CA0-45A8-B89E-C403AE022384}" type="datetimeFigureOut">
              <a:rPr lang="en-GB" smtClean="0"/>
              <a:t>30/09/2012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86909-EB90-40D3-8BCD-A979B6EAD1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4699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F8D772-9CA0-45A8-B89E-C403AE022384}" type="datetimeFigureOut">
              <a:rPr lang="en-GB" smtClean="0"/>
              <a:t>30/09/2012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886909-EB90-40D3-8BCD-A979B6EAD18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2966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jpeg"/><Relationship Id="rId3" Type="http://schemas.openxmlformats.org/officeDocument/2006/relationships/image" Target="../media/image2.jpeg"/><Relationship Id="rId7" Type="http://schemas.openxmlformats.org/officeDocument/2006/relationships/image" Target="../media/image6.tmp"/><Relationship Id="rId12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10.pn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entagon 4"/>
          <p:cNvSpPr/>
          <p:nvPr/>
        </p:nvSpPr>
        <p:spPr>
          <a:xfrm>
            <a:off x="287220" y="271469"/>
            <a:ext cx="6382140" cy="648072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dirty="0" smtClean="0"/>
              <a:t>At the weekend…</a:t>
            </a:r>
            <a:endParaRPr lang="en-GB" sz="2400" dirty="0"/>
          </a:p>
        </p:txBody>
      </p:sp>
      <p:pic>
        <p:nvPicPr>
          <p:cNvPr id="6" name="Picture 5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83"/>
          <a:stretch/>
        </p:blipFill>
        <p:spPr bwMode="auto">
          <a:xfrm>
            <a:off x="620688" y="1179304"/>
            <a:ext cx="1487170" cy="1387475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7" name="Picture 6" descr="http://t0.gstatic.com/images?q=tbn:ANd9GcTiv9nzc5XD6lmwXw9mMail9VulDUYfLTnYwD_OzTIxGcetSGVF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223" y="1210567"/>
            <a:ext cx="1205230" cy="1341120"/>
          </a:xfrm>
          <a:prstGeom prst="rect">
            <a:avLst/>
          </a:prstGeom>
          <a:noFill/>
          <a:extLst/>
        </p:spPr>
      </p:pic>
      <p:pic>
        <p:nvPicPr>
          <p:cNvPr id="8" name="Picture 7" descr="http://t0.gstatic.com/images?q=tbn:ANd9GcR8F2s1bXumSRXr7M3VLA8n9y2_yL-ivD6tBAFVJ9KjL_fiQxrCIw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67"/>
          <a:stretch/>
        </p:blipFill>
        <p:spPr bwMode="auto">
          <a:xfrm>
            <a:off x="4834998" y="1179304"/>
            <a:ext cx="1670050" cy="1226820"/>
          </a:xfrm>
          <a:prstGeom prst="rect">
            <a:avLst/>
          </a:prstGeom>
          <a:noFill/>
          <a:extLst/>
        </p:spPr>
      </p:pic>
      <p:pic>
        <p:nvPicPr>
          <p:cNvPr id="9" name="Picture 8" descr="http://t0.gstatic.com/images?q=tbn:ANd9GcTF29V5oI71Hwv939nCDkFFf-rSl_SEA5y-nwJtnL1E2uSUSzkd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829" y="3131840"/>
            <a:ext cx="1477645" cy="1219200"/>
          </a:xfrm>
          <a:prstGeom prst="rect">
            <a:avLst/>
          </a:prstGeom>
          <a:noFill/>
          <a:extLst/>
        </p:spPr>
      </p:pic>
      <p:pic>
        <p:nvPicPr>
          <p:cNvPr id="10" name="Picture 9" descr="http://t1.gstatic.com/images?q=tbn:ANd9GcTIUykkR1mqAMTsjPkkCclMROF5DGu2AZQ4_JwNBegwxVhV0qb_v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368" y="3131840"/>
            <a:ext cx="1402080" cy="1358900"/>
          </a:xfrm>
          <a:prstGeom prst="rect">
            <a:avLst/>
          </a:prstGeom>
          <a:noFill/>
          <a:extLst/>
        </p:spPr>
      </p:pic>
      <p:pic>
        <p:nvPicPr>
          <p:cNvPr id="11" name="Picture 10" descr="Screen Clipping"/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7"/>
          <a:stretch/>
        </p:blipFill>
        <p:spPr>
          <a:xfrm>
            <a:off x="4944854" y="3194043"/>
            <a:ext cx="1450340" cy="1297305"/>
          </a:xfrm>
          <a:prstGeom prst="rect">
            <a:avLst/>
          </a:prstGeom>
        </p:spPr>
      </p:pic>
      <p:pic>
        <p:nvPicPr>
          <p:cNvPr id="12" name="Picture 11"/>
          <p:cNvPicPr/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29"/>
          <a:stretch/>
        </p:blipFill>
        <p:spPr bwMode="auto">
          <a:xfrm>
            <a:off x="705989" y="5158027"/>
            <a:ext cx="1609090" cy="1128395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13" name="Picture 12" descr="http://t2.gstatic.com/images?q=tbn:ANd9GcTVyHWKTSORcCi3pJjqhSdaMeW019o1tzQIx5W3esWyPdbdn38BCQ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4295" y="5186185"/>
            <a:ext cx="1292225" cy="1292225"/>
          </a:xfrm>
          <a:prstGeom prst="rect">
            <a:avLst/>
          </a:prstGeom>
          <a:noFill/>
          <a:extLst/>
        </p:spPr>
      </p:pic>
      <p:pic>
        <p:nvPicPr>
          <p:cNvPr id="14" name="Picture 13" descr="http://t1.gstatic.com/images?q=tbn:ANd9GcRi52hiEryBgZKc7jaydL_jhX2uhqdFPd-7a0eCnHOkcoblWHQx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5814" y="5173018"/>
            <a:ext cx="1328420" cy="1231265"/>
          </a:xfrm>
          <a:prstGeom prst="rect">
            <a:avLst/>
          </a:prstGeom>
          <a:noFill/>
          <a:extLst/>
        </p:spPr>
      </p:pic>
      <p:pic>
        <p:nvPicPr>
          <p:cNvPr id="15" name="Picture 14"/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008" y="7127428"/>
            <a:ext cx="1463040" cy="1301115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16" name="Picture 15" descr="http://t2.gstatic.com/images?q=tbn:ANd9GcR-QVa-oMi4tggh_5fUnetf2G541YnD5p4GgxzqpRlmHaZTapkmSA"/>
          <p:cNvPicPr/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1698" y="7250341"/>
            <a:ext cx="1809750" cy="1009650"/>
          </a:xfrm>
          <a:prstGeom prst="rect">
            <a:avLst/>
          </a:prstGeom>
          <a:noFill/>
          <a:extLst/>
        </p:spPr>
      </p:pic>
      <p:pic>
        <p:nvPicPr>
          <p:cNvPr id="17" name="Picture 16" descr="http://t2.gstatic.com/images?q=tbn:ANd9GcS44Btva_z9dsD1KVzfKqD8z91qY9A4df8EIFiDQnwOFgVSaRJm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3470" y="7215221"/>
            <a:ext cx="713105" cy="1219200"/>
          </a:xfrm>
          <a:prstGeom prst="rect">
            <a:avLst/>
          </a:prstGeom>
          <a:noFill/>
          <a:extLst/>
        </p:spPr>
      </p:pic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467335" y="2566779"/>
            <a:ext cx="1847744" cy="38798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GB" dirty="0">
                <a:effectLst/>
                <a:latin typeface="Comic Sans MS"/>
                <a:ea typeface="Times New Roman"/>
                <a:cs typeface="Times New Roman"/>
              </a:rPr>
              <a:t>I play football</a:t>
            </a:r>
            <a:endParaRPr lang="en-GB" sz="1400" dirty="0">
              <a:effectLst/>
              <a:latin typeface="Calibri"/>
              <a:ea typeface="Times New Roman"/>
              <a:cs typeface="Times New Roman"/>
            </a:endParaRPr>
          </a:p>
        </p:txBody>
      </p:sp>
      <p:sp>
        <p:nvSpPr>
          <p:cNvPr id="19" name="Text Box 2"/>
          <p:cNvSpPr txBox="1">
            <a:spLocks noChangeArrowheads="1"/>
          </p:cNvSpPr>
          <p:nvPr/>
        </p:nvSpPr>
        <p:spPr bwMode="auto">
          <a:xfrm>
            <a:off x="2646718" y="2566779"/>
            <a:ext cx="2011965" cy="38798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GB" dirty="0">
                <a:effectLst/>
                <a:latin typeface="Comic Sans MS"/>
                <a:ea typeface="Times New Roman"/>
                <a:cs typeface="Times New Roman"/>
              </a:rPr>
              <a:t>I play basketball</a:t>
            </a:r>
            <a:endParaRPr lang="en-GB" sz="1400" dirty="0">
              <a:effectLst/>
              <a:latin typeface="Calibri"/>
              <a:ea typeface="Times New Roman"/>
              <a:cs typeface="Times New Roman"/>
            </a:endParaRPr>
          </a:p>
        </p:txBody>
      </p: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4843098" y="2551686"/>
            <a:ext cx="1944216" cy="38798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GB" dirty="0">
                <a:effectLst/>
                <a:latin typeface="Comic Sans MS"/>
                <a:ea typeface="Times New Roman"/>
                <a:cs typeface="Times New Roman"/>
              </a:rPr>
              <a:t>I play handball</a:t>
            </a:r>
            <a:endParaRPr lang="en-GB" sz="1400" dirty="0">
              <a:effectLst/>
              <a:latin typeface="Calibri"/>
              <a:ea typeface="Times New Roman"/>
              <a:cs typeface="Times New Roman"/>
            </a:endParaRPr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188640" y="4339759"/>
            <a:ext cx="2232247" cy="38798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GB" dirty="0">
                <a:effectLst/>
                <a:latin typeface="Comic Sans MS"/>
                <a:ea typeface="Times New Roman"/>
                <a:cs typeface="Times New Roman"/>
              </a:rPr>
              <a:t>I play video games</a:t>
            </a:r>
            <a:endParaRPr lang="en-GB" sz="1400" dirty="0">
              <a:effectLst/>
              <a:latin typeface="Calibri"/>
              <a:ea typeface="Times New Roman"/>
              <a:cs typeface="Times New Roman"/>
            </a:endParaRPr>
          </a:p>
        </p:txBody>
      </p:sp>
      <p:sp>
        <p:nvSpPr>
          <p:cNvPr id="22" name="Text Box 2"/>
          <p:cNvSpPr txBox="1">
            <a:spLocks noChangeArrowheads="1"/>
          </p:cNvSpPr>
          <p:nvPr/>
        </p:nvSpPr>
        <p:spPr bwMode="auto">
          <a:xfrm>
            <a:off x="2515702" y="4461448"/>
            <a:ext cx="1990877" cy="38798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GB" dirty="0">
                <a:effectLst/>
                <a:latin typeface="Comic Sans MS"/>
                <a:ea typeface="Times New Roman"/>
                <a:cs typeface="Times New Roman"/>
              </a:rPr>
              <a:t>I play badminton</a:t>
            </a:r>
            <a:endParaRPr lang="en-GB" sz="1400" dirty="0">
              <a:effectLst/>
              <a:latin typeface="Calibri"/>
              <a:ea typeface="Times New Roman"/>
              <a:cs typeface="Times New Roman"/>
            </a:endParaRPr>
          </a:p>
        </p:txBody>
      </p:sp>
      <p:sp>
        <p:nvSpPr>
          <p:cNvPr id="23" name="Text Box 2"/>
          <p:cNvSpPr txBox="1">
            <a:spLocks noChangeArrowheads="1"/>
          </p:cNvSpPr>
          <p:nvPr/>
        </p:nvSpPr>
        <p:spPr bwMode="auto">
          <a:xfrm>
            <a:off x="4442686" y="4378007"/>
            <a:ext cx="2466975" cy="38798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/>
            <a:r>
              <a:rPr lang="en-GB" dirty="0">
                <a:effectLst/>
                <a:latin typeface="Comic Sans MS"/>
                <a:ea typeface="Times New Roman"/>
                <a:cs typeface="Times New Roman"/>
              </a:rPr>
              <a:t>I go to the </a:t>
            </a:r>
            <a:endParaRPr lang="en-GB" dirty="0" smtClean="0">
              <a:effectLst/>
              <a:latin typeface="Comic Sans MS"/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GB" dirty="0" smtClean="0">
                <a:effectLst/>
                <a:latin typeface="Comic Sans MS"/>
                <a:ea typeface="Times New Roman"/>
                <a:cs typeface="Times New Roman"/>
              </a:rPr>
              <a:t>swimming-pool</a:t>
            </a:r>
            <a:endParaRPr lang="en-GB" sz="1400" dirty="0">
              <a:effectLst/>
              <a:latin typeface="Calibri"/>
              <a:ea typeface="Times New Roman"/>
              <a:cs typeface="Times New Roman"/>
            </a:endParaRPr>
          </a:p>
        </p:txBody>
      </p:sp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188641" y="6448467"/>
            <a:ext cx="2232246" cy="38798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GB" dirty="0">
                <a:effectLst/>
                <a:latin typeface="Comic Sans MS"/>
                <a:ea typeface="Times New Roman"/>
                <a:cs typeface="Times New Roman"/>
              </a:rPr>
              <a:t>I go to the cinema</a:t>
            </a:r>
            <a:endParaRPr lang="en-GB" sz="1400" dirty="0">
              <a:effectLst/>
              <a:latin typeface="Calibri"/>
              <a:ea typeface="Times New Roman"/>
              <a:cs typeface="Times New Roman"/>
            </a:endParaRPr>
          </a:p>
        </p:txBody>
      </p:sp>
      <p:sp>
        <p:nvSpPr>
          <p:cNvPr id="25" name="Text Box 2"/>
          <p:cNvSpPr txBox="1">
            <a:spLocks noChangeArrowheads="1"/>
          </p:cNvSpPr>
          <p:nvPr/>
        </p:nvSpPr>
        <p:spPr bwMode="auto">
          <a:xfrm>
            <a:off x="2626593" y="6623978"/>
            <a:ext cx="2103405" cy="38798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GB" dirty="0">
                <a:effectLst/>
                <a:latin typeface="Comic Sans MS"/>
                <a:ea typeface="Times New Roman"/>
                <a:cs typeface="Times New Roman"/>
              </a:rPr>
              <a:t>I go to the disco</a:t>
            </a:r>
            <a:endParaRPr lang="en-GB" dirty="0">
              <a:effectLst/>
              <a:latin typeface="Calibri"/>
              <a:ea typeface="Times New Roman"/>
              <a:cs typeface="Times New Roman"/>
            </a:endParaRPr>
          </a:p>
        </p:txBody>
      </p:sp>
      <p:sp>
        <p:nvSpPr>
          <p:cNvPr id="26" name="Text Box 2"/>
          <p:cNvSpPr txBox="1">
            <a:spLocks noChangeArrowheads="1"/>
          </p:cNvSpPr>
          <p:nvPr/>
        </p:nvSpPr>
        <p:spPr bwMode="auto">
          <a:xfrm>
            <a:off x="4944854" y="6623977"/>
            <a:ext cx="1826262" cy="38798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GB" dirty="0">
                <a:effectLst/>
                <a:latin typeface="Comic Sans MS"/>
                <a:ea typeface="Times New Roman"/>
                <a:cs typeface="Times New Roman"/>
              </a:rPr>
              <a:t>I go shopping</a:t>
            </a:r>
            <a:endParaRPr lang="en-GB" sz="1400" dirty="0">
              <a:effectLst/>
              <a:latin typeface="Calibri"/>
              <a:ea typeface="Times New Roman"/>
              <a:cs typeface="Times New Roman"/>
            </a:endParaRPr>
          </a:p>
        </p:txBody>
      </p:sp>
      <p:sp>
        <p:nvSpPr>
          <p:cNvPr id="27" name="Text Box 2"/>
          <p:cNvSpPr txBox="1">
            <a:spLocks noChangeArrowheads="1"/>
          </p:cNvSpPr>
          <p:nvPr/>
        </p:nvSpPr>
        <p:spPr bwMode="auto">
          <a:xfrm>
            <a:off x="390756" y="8427476"/>
            <a:ext cx="1517650" cy="38798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GB" dirty="0">
                <a:effectLst/>
                <a:latin typeface="Comic Sans MS"/>
                <a:ea typeface="Times New Roman"/>
                <a:cs typeface="Times New Roman"/>
              </a:rPr>
              <a:t>I watch TV</a:t>
            </a:r>
            <a:endParaRPr lang="en-GB" sz="1400" dirty="0">
              <a:effectLst/>
              <a:latin typeface="Calibri"/>
              <a:ea typeface="Times New Roman"/>
              <a:cs typeface="Times New Roman"/>
            </a:endParaRPr>
          </a:p>
        </p:txBody>
      </p:sp>
      <p:sp>
        <p:nvSpPr>
          <p:cNvPr id="28" name="Text Box 2"/>
          <p:cNvSpPr txBox="1">
            <a:spLocks noChangeArrowheads="1"/>
          </p:cNvSpPr>
          <p:nvPr/>
        </p:nvSpPr>
        <p:spPr bwMode="auto">
          <a:xfrm>
            <a:off x="2189252" y="8403594"/>
            <a:ext cx="2191500" cy="38798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GB" dirty="0">
                <a:effectLst/>
                <a:latin typeface="Comic Sans MS"/>
                <a:ea typeface="Times New Roman"/>
                <a:cs typeface="Times New Roman"/>
              </a:rPr>
              <a:t>I do my homework</a:t>
            </a:r>
            <a:endParaRPr lang="en-GB" sz="1400" dirty="0">
              <a:effectLst/>
              <a:latin typeface="Calibri"/>
              <a:ea typeface="Times New Roman"/>
              <a:cs typeface="Times New Roman"/>
            </a:endParaRPr>
          </a:p>
        </p:txBody>
      </p:sp>
      <p:sp>
        <p:nvSpPr>
          <p:cNvPr id="29" name="Text Box 2"/>
          <p:cNvSpPr txBox="1">
            <a:spLocks noChangeArrowheads="1"/>
          </p:cNvSpPr>
          <p:nvPr/>
        </p:nvSpPr>
        <p:spPr bwMode="auto">
          <a:xfrm>
            <a:off x="4497428" y="8493695"/>
            <a:ext cx="2423795" cy="38798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GB" dirty="0">
                <a:effectLst/>
                <a:latin typeface="Comic Sans MS"/>
                <a:ea typeface="Times New Roman"/>
                <a:cs typeface="Times New Roman"/>
              </a:rPr>
              <a:t>I have a drink with friends</a:t>
            </a:r>
            <a:endParaRPr lang="en-GB" sz="1400" dirty="0">
              <a:effectLst/>
              <a:latin typeface="Calibri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48477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51</Words>
  <Application>Microsoft Office PowerPoint</Application>
  <PresentationFormat>On-screen Show (4:3)</PresentationFormat>
  <Paragraphs>14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Rachel</dc:creator>
  <cp:lastModifiedBy>Rachel</cp:lastModifiedBy>
  <cp:revision>3</cp:revision>
  <dcterms:created xsi:type="dcterms:W3CDTF">2012-09-29T19:05:22Z</dcterms:created>
  <dcterms:modified xsi:type="dcterms:W3CDTF">2012-09-30T09:58:59Z</dcterms:modified>
</cp:coreProperties>
</file>