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2" r:id="rId3"/>
    <p:sldId id="273" r:id="rId4"/>
    <p:sldId id="280" r:id="rId5"/>
    <p:sldId id="274" r:id="rId6"/>
    <p:sldId id="275" r:id="rId7"/>
    <p:sldId id="281" r:id="rId8"/>
    <p:sldId id="276" r:id="rId9"/>
    <p:sldId id="282" r:id="rId10"/>
    <p:sldId id="277" r:id="rId11"/>
    <p:sldId id="278" r:id="rId12"/>
    <p:sldId id="279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7108E-AAEB-4EB6-9C08-94049409B080}" type="datetimeFigureOut">
              <a:rPr lang="en-GB" smtClean="0"/>
              <a:t>30/09/2012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33D5A-515A-4711-8DFC-1D5BEF8B8B4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04493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7108E-AAEB-4EB6-9C08-94049409B080}" type="datetimeFigureOut">
              <a:rPr lang="en-GB" smtClean="0"/>
              <a:t>30/09/2012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33D5A-515A-4711-8DFC-1D5BEF8B8B4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92841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7108E-AAEB-4EB6-9C08-94049409B080}" type="datetimeFigureOut">
              <a:rPr lang="en-GB" smtClean="0"/>
              <a:t>30/09/2012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33D5A-515A-4711-8DFC-1D5BEF8B8B4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980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7108E-AAEB-4EB6-9C08-94049409B080}" type="datetimeFigureOut">
              <a:rPr lang="en-GB" smtClean="0"/>
              <a:t>30/09/2012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33D5A-515A-4711-8DFC-1D5BEF8B8B4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0815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7108E-AAEB-4EB6-9C08-94049409B080}" type="datetimeFigureOut">
              <a:rPr lang="en-GB" smtClean="0"/>
              <a:t>30/09/2012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33D5A-515A-4711-8DFC-1D5BEF8B8B4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2426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7108E-AAEB-4EB6-9C08-94049409B080}" type="datetimeFigureOut">
              <a:rPr lang="en-GB" smtClean="0"/>
              <a:t>30/09/2012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33D5A-515A-4711-8DFC-1D5BEF8B8B4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64313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7108E-AAEB-4EB6-9C08-94049409B080}" type="datetimeFigureOut">
              <a:rPr lang="en-GB" smtClean="0"/>
              <a:t>30/09/2012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33D5A-515A-4711-8DFC-1D5BEF8B8B4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04458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7108E-AAEB-4EB6-9C08-94049409B080}" type="datetimeFigureOut">
              <a:rPr lang="en-GB" smtClean="0"/>
              <a:t>30/09/2012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33D5A-515A-4711-8DFC-1D5BEF8B8B4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21335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7108E-AAEB-4EB6-9C08-94049409B080}" type="datetimeFigureOut">
              <a:rPr lang="en-GB" smtClean="0"/>
              <a:t>30/09/2012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33D5A-515A-4711-8DFC-1D5BEF8B8B4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91033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7108E-AAEB-4EB6-9C08-94049409B080}" type="datetimeFigureOut">
              <a:rPr lang="en-GB" smtClean="0"/>
              <a:t>30/09/2012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33D5A-515A-4711-8DFC-1D5BEF8B8B4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44550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7108E-AAEB-4EB6-9C08-94049409B080}" type="datetimeFigureOut">
              <a:rPr lang="en-GB" smtClean="0"/>
              <a:t>30/09/2012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33D5A-515A-4711-8DFC-1D5BEF8B8B4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86402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C7108E-AAEB-4EB6-9C08-94049409B080}" type="datetimeFigureOut">
              <a:rPr lang="en-GB" smtClean="0"/>
              <a:t>30/09/2012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F33D5A-515A-4711-8DFC-1D5BEF8B8B4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80951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mp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entagon 3"/>
          <p:cNvSpPr/>
          <p:nvPr/>
        </p:nvSpPr>
        <p:spPr>
          <a:xfrm>
            <a:off x="611560" y="595505"/>
            <a:ext cx="7632848" cy="648072"/>
          </a:xfrm>
          <a:prstGeom prst="homePlat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3200" dirty="0" smtClean="0"/>
              <a:t>At the weekend…</a:t>
            </a:r>
            <a:endParaRPr lang="en-GB" sz="2400" dirty="0"/>
          </a:p>
        </p:txBody>
      </p:sp>
      <p:sp>
        <p:nvSpPr>
          <p:cNvPr id="6" name="Rounded Rectangular Callout 5"/>
          <p:cNvSpPr/>
          <p:nvPr/>
        </p:nvSpPr>
        <p:spPr>
          <a:xfrm>
            <a:off x="179512" y="1400735"/>
            <a:ext cx="2880320" cy="1152128"/>
          </a:xfrm>
          <a:prstGeom prst="wedgeRoundRectCallout">
            <a:avLst>
              <a:gd name="adj1" fmla="val -54969"/>
              <a:gd name="adj2" fmla="val 93765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800" dirty="0" smtClean="0"/>
              <a:t>Find the words</a:t>
            </a:r>
            <a:endParaRPr lang="en-GB" sz="2800" dirty="0"/>
          </a:p>
        </p:txBody>
      </p:sp>
      <p:grpSp>
        <p:nvGrpSpPr>
          <p:cNvPr id="3" name="Group 2"/>
          <p:cNvGrpSpPr/>
          <p:nvPr/>
        </p:nvGrpSpPr>
        <p:grpSpPr>
          <a:xfrm>
            <a:off x="611560" y="3121366"/>
            <a:ext cx="7416824" cy="2123658"/>
            <a:chOff x="611560" y="3121366"/>
            <a:chExt cx="7416824" cy="2123658"/>
          </a:xfrm>
        </p:grpSpPr>
        <p:pic>
          <p:nvPicPr>
            <p:cNvPr id="12" name="Picture 6" descr="http://t0.gstatic.com/images?q=tbn:ANd9GcR8F2s1bXumSRXr7M3VLA8n9y2_yL-ivD6tBAFVJ9KjL_fiQxrCIw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167"/>
            <a:stretch/>
          </p:blipFill>
          <p:spPr bwMode="auto">
            <a:xfrm>
              <a:off x="611560" y="3293899"/>
              <a:ext cx="2419350" cy="17785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TextBox 1"/>
            <p:cNvSpPr txBox="1"/>
            <p:nvPr/>
          </p:nvSpPr>
          <p:spPr>
            <a:xfrm>
              <a:off x="3635896" y="3121366"/>
              <a:ext cx="4392488" cy="21236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4400" dirty="0" smtClean="0"/>
                <a:t>p _ _ y   </a:t>
              </a:r>
            </a:p>
            <a:p>
              <a:pPr algn="ctr"/>
              <a:endParaRPr lang="en-GB" sz="4400" dirty="0" smtClean="0"/>
            </a:p>
            <a:p>
              <a:pPr algn="ctr"/>
              <a:r>
                <a:rPr lang="en-GB" sz="4400" dirty="0" smtClean="0"/>
                <a:t> h_ _ d _ a _ _</a:t>
              </a:r>
              <a:endParaRPr lang="en-GB" sz="4400" dirty="0"/>
            </a:p>
          </p:txBody>
        </p:sp>
      </p:grpSp>
    </p:spTree>
    <p:extLst>
      <p:ext uri="{BB962C8B-B14F-4D97-AF65-F5344CB8AC3E}">
        <p14:creationId xmlns:p14="http://schemas.microsoft.com/office/powerpoint/2010/main" val="2901491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entagon 3"/>
          <p:cNvSpPr/>
          <p:nvPr/>
        </p:nvSpPr>
        <p:spPr>
          <a:xfrm>
            <a:off x="579449" y="625740"/>
            <a:ext cx="7632848" cy="648072"/>
          </a:xfrm>
          <a:prstGeom prst="homePlat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3200" dirty="0" smtClean="0"/>
              <a:t>At the weekend…</a:t>
            </a:r>
            <a:endParaRPr lang="en-GB" sz="2400" dirty="0"/>
          </a:p>
        </p:txBody>
      </p:sp>
      <p:sp>
        <p:nvSpPr>
          <p:cNvPr id="6" name="Rounded Rectangular Callout 5"/>
          <p:cNvSpPr/>
          <p:nvPr/>
        </p:nvSpPr>
        <p:spPr>
          <a:xfrm>
            <a:off x="179512" y="1400735"/>
            <a:ext cx="2880320" cy="1152128"/>
          </a:xfrm>
          <a:prstGeom prst="wedgeRoundRectCallout">
            <a:avLst>
              <a:gd name="adj1" fmla="val -54969"/>
              <a:gd name="adj2" fmla="val 93765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800" dirty="0" smtClean="0"/>
              <a:t>Find the words</a:t>
            </a:r>
            <a:endParaRPr lang="en-GB" sz="2800" dirty="0"/>
          </a:p>
        </p:txBody>
      </p:sp>
      <p:grpSp>
        <p:nvGrpSpPr>
          <p:cNvPr id="2" name="Group 1"/>
          <p:cNvGrpSpPr/>
          <p:nvPr/>
        </p:nvGrpSpPr>
        <p:grpSpPr>
          <a:xfrm>
            <a:off x="1083684" y="3121366"/>
            <a:ext cx="6912768" cy="2268644"/>
            <a:chOff x="1115616" y="3121366"/>
            <a:chExt cx="6912768" cy="2268644"/>
          </a:xfrm>
        </p:grpSpPr>
        <p:pic>
          <p:nvPicPr>
            <p:cNvPr id="5" name="Picture 12" descr="http://t1.gstatic.com/images?q=tbn:ANd9GcTIUykkR1mqAMTsjPkkCclMROF5DGu2AZQ4_JwNBegwxVhV0qb_v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5616" y="3284984"/>
              <a:ext cx="2171700" cy="21050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TextBox 6"/>
            <p:cNvSpPr txBox="1"/>
            <p:nvPr/>
          </p:nvSpPr>
          <p:spPr>
            <a:xfrm>
              <a:off x="3635896" y="3121366"/>
              <a:ext cx="4392488" cy="21236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4400" dirty="0" smtClean="0"/>
                <a:t>p _ _ y   </a:t>
              </a:r>
            </a:p>
            <a:p>
              <a:pPr algn="ctr"/>
              <a:endParaRPr lang="en-GB" sz="4400" dirty="0" smtClean="0"/>
            </a:p>
            <a:p>
              <a:pPr algn="ctr"/>
              <a:r>
                <a:rPr lang="en-GB" sz="4400" dirty="0" smtClean="0"/>
                <a:t> b_ _ m </a:t>
              </a:r>
              <a:r>
                <a:rPr lang="en-GB" sz="4400" dirty="0" err="1" smtClean="0"/>
                <a:t>i</a:t>
              </a:r>
              <a:r>
                <a:rPr lang="en-GB" sz="4400" dirty="0" smtClean="0"/>
                <a:t> _ t _ n</a:t>
              </a:r>
              <a:endParaRPr lang="en-GB" sz="4400" dirty="0"/>
            </a:p>
          </p:txBody>
        </p:sp>
      </p:grpSp>
    </p:spTree>
    <p:extLst>
      <p:ext uri="{BB962C8B-B14F-4D97-AF65-F5344CB8AC3E}">
        <p14:creationId xmlns:p14="http://schemas.microsoft.com/office/powerpoint/2010/main" val="290085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entagon 3"/>
          <p:cNvSpPr/>
          <p:nvPr/>
        </p:nvSpPr>
        <p:spPr>
          <a:xfrm>
            <a:off x="611560" y="595505"/>
            <a:ext cx="7632848" cy="648072"/>
          </a:xfrm>
          <a:prstGeom prst="homePlat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3200" dirty="0" smtClean="0"/>
              <a:t>At the weekend…</a:t>
            </a:r>
            <a:endParaRPr lang="en-GB" sz="2400" dirty="0"/>
          </a:p>
        </p:txBody>
      </p:sp>
      <p:sp>
        <p:nvSpPr>
          <p:cNvPr id="6" name="Rounded Rectangular Callout 5"/>
          <p:cNvSpPr/>
          <p:nvPr/>
        </p:nvSpPr>
        <p:spPr>
          <a:xfrm>
            <a:off x="179512" y="1400735"/>
            <a:ext cx="2880320" cy="1152128"/>
          </a:xfrm>
          <a:prstGeom prst="wedgeRoundRectCallout">
            <a:avLst>
              <a:gd name="adj1" fmla="val -54969"/>
              <a:gd name="adj2" fmla="val 93765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800" dirty="0" smtClean="0"/>
              <a:t>Find the words</a:t>
            </a:r>
            <a:endParaRPr lang="en-GB" sz="2800" dirty="0"/>
          </a:p>
        </p:txBody>
      </p:sp>
      <p:grpSp>
        <p:nvGrpSpPr>
          <p:cNvPr id="2" name="Group 1"/>
          <p:cNvGrpSpPr/>
          <p:nvPr/>
        </p:nvGrpSpPr>
        <p:grpSpPr>
          <a:xfrm>
            <a:off x="755576" y="3121366"/>
            <a:ext cx="7272808" cy="2136542"/>
            <a:chOff x="755576" y="3121366"/>
            <a:chExt cx="7272808" cy="2136542"/>
          </a:xfrm>
        </p:grpSpPr>
        <p:pic>
          <p:nvPicPr>
            <p:cNvPr id="7" name="Picture 4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029"/>
            <a:stretch/>
          </p:blipFill>
          <p:spPr bwMode="auto">
            <a:xfrm>
              <a:off x="755576" y="3743214"/>
              <a:ext cx="2160240" cy="15146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" name="TextBox 7"/>
            <p:cNvSpPr txBox="1"/>
            <p:nvPr/>
          </p:nvSpPr>
          <p:spPr>
            <a:xfrm>
              <a:off x="3635896" y="3121366"/>
              <a:ext cx="4392488" cy="21236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4400" dirty="0" smtClean="0"/>
                <a:t>g _    t _    t _ e</a:t>
              </a:r>
            </a:p>
            <a:p>
              <a:pPr algn="ctr"/>
              <a:endParaRPr lang="en-GB" sz="4400" dirty="0" smtClean="0"/>
            </a:p>
            <a:p>
              <a:pPr algn="ctr"/>
              <a:r>
                <a:rPr lang="en-GB" sz="4400" dirty="0" smtClean="0"/>
                <a:t> c _ _ e _ a</a:t>
              </a:r>
              <a:endParaRPr lang="en-GB" sz="4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645699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entagon 3"/>
          <p:cNvSpPr/>
          <p:nvPr/>
        </p:nvSpPr>
        <p:spPr>
          <a:xfrm>
            <a:off x="611560" y="595505"/>
            <a:ext cx="7632848" cy="648072"/>
          </a:xfrm>
          <a:prstGeom prst="homePlat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3200" dirty="0" smtClean="0"/>
              <a:t>At the weekend…</a:t>
            </a:r>
            <a:endParaRPr lang="en-GB" sz="2400" dirty="0"/>
          </a:p>
        </p:txBody>
      </p:sp>
      <p:sp>
        <p:nvSpPr>
          <p:cNvPr id="6" name="Rounded Rectangular Callout 5"/>
          <p:cNvSpPr/>
          <p:nvPr/>
        </p:nvSpPr>
        <p:spPr>
          <a:xfrm>
            <a:off x="179512" y="1400735"/>
            <a:ext cx="2880320" cy="1152128"/>
          </a:xfrm>
          <a:prstGeom prst="wedgeRoundRectCallout">
            <a:avLst>
              <a:gd name="adj1" fmla="val -54969"/>
              <a:gd name="adj2" fmla="val 93765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800" dirty="0" smtClean="0"/>
              <a:t>Find the words</a:t>
            </a:r>
            <a:endParaRPr lang="en-GB" sz="2800" dirty="0"/>
          </a:p>
        </p:txBody>
      </p:sp>
      <p:grpSp>
        <p:nvGrpSpPr>
          <p:cNvPr id="2" name="Group 1"/>
          <p:cNvGrpSpPr/>
          <p:nvPr/>
        </p:nvGrpSpPr>
        <p:grpSpPr>
          <a:xfrm>
            <a:off x="745348" y="3121366"/>
            <a:ext cx="7715084" cy="2521863"/>
            <a:chOff x="745348" y="3121366"/>
            <a:chExt cx="7715084" cy="2521863"/>
          </a:xfrm>
        </p:grpSpPr>
        <p:pic>
          <p:nvPicPr>
            <p:cNvPr id="5" name="Picture 4" descr="Screen Clippi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87"/>
            <a:stretch/>
          </p:blipFill>
          <p:spPr>
            <a:xfrm>
              <a:off x="745348" y="3573016"/>
              <a:ext cx="2314484" cy="2070213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3347864" y="3121366"/>
              <a:ext cx="5112568" cy="21236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4400" dirty="0" smtClean="0"/>
                <a:t>g_   t _    the</a:t>
              </a:r>
            </a:p>
            <a:p>
              <a:pPr algn="ctr"/>
              <a:endParaRPr lang="en-GB" sz="4400" dirty="0" smtClean="0"/>
            </a:p>
            <a:p>
              <a:pPr algn="ctr"/>
              <a:r>
                <a:rPr lang="en-GB" sz="4400" dirty="0" smtClean="0"/>
                <a:t> s w </a:t>
              </a:r>
              <a:r>
                <a:rPr lang="en-GB" sz="4400" dirty="0" err="1" smtClean="0"/>
                <a:t>i</a:t>
              </a:r>
              <a:r>
                <a:rPr lang="en-GB" sz="4400" dirty="0" smtClean="0"/>
                <a:t>_ _ </a:t>
              </a:r>
              <a:r>
                <a:rPr lang="en-GB" sz="4400" dirty="0" err="1" smtClean="0"/>
                <a:t>i</a:t>
              </a:r>
              <a:r>
                <a:rPr lang="en-GB" sz="4400" dirty="0" smtClean="0"/>
                <a:t> n g </a:t>
              </a:r>
              <a:r>
                <a:rPr lang="en-GB" sz="4400" dirty="0" smtClean="0"/>
                <a:t>-  </a:t>
              </a:r>
              <a:r>
                <a:rPr lang="en-GB" sz="4400" dirty="0" smtClean="0"/>
                <a:t>p _ _ l</a:t>
              </a:r>
              <a:endParaRPr lang="en-GB" sz="4400" dirty="0"/>
            </a:p>
          </p:txBody>
        </p:sp>
      </p:grpSp>
    </p:spTree>
    <p:extLst>
      <p:ext uri="{BB962C8B-B14F-4D97-AF65-F5344CB8AC3E}">
        <p14:creationId xmlns:p14="http://schemas.microsoft.com/office/powerpoint/2010/main" val="2050465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entagon 3"/>
          <p:cNvSpPr/>
          <p:nvPr/>
        </p:nvSpPr>
        <p:spPr>
          <a:xfrm>
            <a:off x="611560" y="595505"/>
            <a:ext cx="7632848" cy="648072"/>
          </a:xfrm>
          <a:prstGeom prst="homePlat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3200" dirty="0" smtClean="0"/>
              <a:t>At the weekend…</a:t>
            </a:r>
            <a:endParaRPr lang="en-GB" sz="2400" dirty="0"/>
          </a:p>
        </p:txBody>
      </p:sp>
      <p:sp>
        <p:nvSpPr>
          <p:cNvPr id="6" name="Rounded Rectangular Callout 5"/>
          <p:cNvSpPr/>
          <p:nvPr/>
        </p:nvSpPr>
        <p:spPr>
          <a:xfrm>
            <a:off x="179512" y="1400735"/>
            <a:ext cx="2880320" cy="1152128"/>
          </a:xfrm>
          <a:prstGeom prst="wedgeRoundRectCallout">
            <a:avLst>
              <a:gd name="adj1" fmla="val -54969"/>
              <a:gd name="adj2" fmla="val 93765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800" dirty="0" smtClean="0"/>
              <a:t>Find the words</a:t>
            </a:r>
            <a:endParaRPr lang="en-GB" sz="2800" dirty="0"/>
          </a:p>
        </p:txBody>
      </p:sp>
      <p:grpSp>
        <p:nvGrpSpPr>
          <p:cNvPr id="2" name="Group 1"/>
          <p:cNvGrpSpPr/>
          <p:nvPr/>
        </p:nvGrpSpPr>
        <p:grpSpPr>
          <a:xfrm>
            <a:off x="491952" y="3121366"/>
            <a:ext cx="7392416" cy="2128381"/>
            <a:chOff x="491952" y="3121366"/>
            <a:chExt cx="7392416" cy="2128381"/>
          </a:xfrm>
        </p:grpSpPr>
        <p:pic>
          <p:nvPicPr>
            <p:cNvPr id="7" name="Picture 10" descr="http://t0.gstatic.com/images?q=tbn:ANd9GcTF29V5oI71Hwv939nCDkFFf-rSl_SEA5y-nwJtnL1E2uSUSzkd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1952" y="3389008"/>
              <a:ext cx="2255440" cy="18607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TextBox 7"/>
            <p:cNvSpPr txBox="1"/>
            <p:nvPr/>
          </p:nvSpPr>
          <p:spPr>
            <a:xfrm>
              <a:off x="3491880" y="3121366"/>
              <a:ext cx="4392488" cy="21236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4400" dirty="0" smtClean="0"/>
                <a:t>p _ a _   </a:t>
              </a:r>
            </a:p>
            <a:p>
              <a:pPr algn="ctr"/>
              <a:endParaRPr lang="en-GB" sz="4400" dirty="0"/>
            </a:p>
            <a:p>
              <a:pPr algn="ctr"/>
              <a:r>
                <a:rPr lang="en-GB" sz="4400" dirty="0" smtClean="0"/>
                <a:t>v </a:t>
              </a:r>
              <a:r>
                <a:rPr lang="en-GB" sz="4400" dirty="0" err="1" smtClean="0"/>
                <a:t>i</a:t>
              </a:r>
              <a:r>
                <a:rPr lang="en-GB" sz="4400" dirty="0" smtClean="0"/>
                <a:t> _ _ o    g _ me _</a:t>
              </a:r>
              <a:endParaRPr lang="en-GB" sz="4400" dirty="0"/>
            </a:p>
          </p:txBody>
        </p:sp>
      </p:grpSp>
    </p:spTree>
    <p:extLst>
      <p:ext uri="{BB962C8B-B14F-4D97-AF65-F5344CB8AC3E}">
        <p14:creationId xmlns:p14="http://schemas.microsoft.com/office/powerpoint/2010/main" val="2905751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entagon 3"/>
          <p:cNvSpPr/>
          <p:nvPr/>
        </p:nvSpPr>
        <p:spPr>
          <a:xfrm>
            <a:off x="611560" y="595505"/>
            <a:ext cx="7632848" cy="648072"/>
          </a:xfrm>
          <a:prstGeom prst="homePlat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3200" dirty="0" smtClean="0"/>
              <a:t>At the weekend…</a:t>
            </a:r>
            <a:endParaRPr lang="en-GB" sz="2400" dirty="0"/>
          </a:p>
        </p:txBody>
      </p:sp>
      <p:sp>
        <p:nvSpPr>
          <p:cNvPr id="6" name="Rounded Rectangular Callout 5"/>
          <p:cNvSpPr/>
          <p:nvPr/>
        </p:nvSpPr>
        <p:spPr>
          <a:xfrm>
            <a:off x="179512" y="1400735"/>
            <a:ext cx="2880320" cy="1152128"/>
          </a:xfrm>
          <a:prstGeom prst="wedgeRoundRectCallout">
            <a:avLst>
              <a:gd name="adj1" fmla="val -54969"/>
              <a:gd name="adj2" fmla="val 93765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800" dirty="0" smtClean="0"/>
              <a:t>Find the words</a:t>
            </a:r>
            <a:endParaRPr lang="en-GB" sz="2800" dirty="0"/>
          </a:p>
        </p:txBody>
      </p:sp>
      <p:grpSp>
        <p:nvGrpSpPr>
          <p:cNvPr id="2" name="Group 1"/>
          <p:cNvGrpSpPr/>
          <p:nvPr/>
        </p:nvGrpSpPr>
        <p:grpSpPr>
          <a:xfrm>
            <a:off x="755576" y="3121366"/>
            <a:ext cx="7272808" cy="2378751"/>
            <a:chOff x="755576" y="3121366"/>
            <a:chExt cx="7272808" cy="2378751"/>
          </a:xfrm>
        </p:grpSpPr>
        <p:pic>
          <p:nvPicPr>
            <p:cNvPr id="8" name="Picture 8" descr="http://t2.gstatic.com/images?q=tbn:ANd9GcTVyHWKTSORcCi3pJjqhSdaMeW019o1tzQIx5W3esWyPdbdn38BCQ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5576" y="3356992"/>
              <a:ext cx="2143125" cy="21431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8"/>
            <p:cNvSpPr txBox="1"/>
            <p:nvPr/>
          </p:nvSpPr>
          <p:spPr>
            <a:xfrm>
              <a:off x="3635896" y="3121366"/>
              <a:ext cx="4392488" cy="21236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4400" dirty="0" smtClean="0"/>
                <a:t>g _    t _    the</a:t>
              </a:r>
            </a:p>
            <a:p>
              <a:pPr algn="ctr"/>
              <a:endParaRPr lang="en-GB" sz="4400" dirty="0" smtClean="0"/>
            </a:p>
            <a:p>
              <a:pPr algn="ctr"/>
              <a:r>
                <a:rPr lang="en-GB" sz="4400" dirty="0" smtClean="0"/>
                <a:t> d _ _ c _</a:t>
              </a:r>
              <a:endParaRPr lang="en-GB" sz="4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937120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entagon 3"/>
          <p:cNvSpPr/>
          <p:nvPr/>
        </p:nvSpPr>
        <p:spPr>
          <a:xfrm>
            <a:off x="611560" y="595505"/>
            <a:ext cx="7632848" cy="648072"/>
          </a:xfrm>
          <a:prstGeom prst="homePlat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3200" dirty="0" smtClean="0"/>
              <a:t>At the weekend…</a:t>
            </a:r>
            <a:endParaRPr lang="en-GB" sz="2400" dirty="0"/>
          </a:p>
        </p:txBody>
      </p:sp>
      <p:sp>
        <p:nvSpPr>
          <p:cNvPr id="6" name="Rounded Rectangular Callout 5"/>
          <p:cNvSpPr/>
          <p:nvPr/>
        </p:nvSpPr>
        <p:spPr>
          <a:xfrm>
            <a:off x="179512" y="1400735"/>
            <a:ext cx="2880320" cy="1152128"/>
          </a:xfrm>
          <a:prstGeom prst="wedgeRoundRectCallout">
            <a:avLst>
              <a:gd name="adj1" fmla="val -54969"/>
              <a:gd name="adj2" fmla="val 93765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800" dirty="0" smtClean="0"/>
              <a:t>Find the words</a:t>
            </a:r>
            <a:endParaRPr lang="en-GB" sz="2800" dirty="0"/>
          </a:p>
        </p:txBody>
      </p:sp>
      <p:grpSp>
        <p:nvGrpSpPr>
          <p:cNvPr id="2" name="Group 1"/>
          <p:cNvGrpSpPr/>
          <p:nvPr/>
        </p:nvGrpSpPr>
        <p:grpSpPr>
          <a:xfrm>
            <a:off x="665566" y="3121366"/>
            <a:ext cx="7362818" cy="2251850"/>
            <a:chOff x="665566" y="3121366"/>
            <a:chExt cx="7362818" cy="2251850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5566" y="3240686"/>
              <a:ext cx="2396892" cy="21325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7" name="TextBox 6"/>
            <p:cNvSpPr txBox="1"/>
            <p:nvPr/>
          </p:nvSpPr>
          <p:spPr>
            <a:xfrm>
              <a:off x="3635896" y="3121366"/>
              <a:ext cx="4392488" cy="21236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4400" dirty="0" smtClean="0"/>
                <a:t>w _ t _ h</a:t>
              </a:r>
            </a:p>
            <a:p>
              <a:pPr algn="ctr"/>
              <a:endParaRPr lang="en-GB" sz="4400" dirty="0" smtClean="0"/>
            </a:p>
            <a:p>
              <a:pPr algn="ctr"/>
              <a:r>
                <a:rPr lang="en-GB" sz="4400" dirty="0" smtClean="0"/>
                <a:t> _ _</a:t>
              </a:r>
              <a:endParaRPr lang="en-GB" sz="4400" dirty="0"/>
            </a:p>
          </p:txBody>
        </p:sp>
      </p:grpSp>
    </p:spTree>
    <p:extLst>
      <p:ext uri="{BB962C8B-B14F-4D97-AF65-F5344CB8AC3E}">
        <p14:creationId xmlns:p14="http://schemas.microsoft.com/office/powerpoint/2010/main" val="1969353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entagon 3"/>
          <p:cNvSpPr/>
          <p:nvPr/>
        </p:nvSpPr>
        <p:spPr>
          <a:xfrm>
            <a:off x="611560" y="595505"/>
            <a:ext cx="7632848" cy="648072"/>
          </a:xfrm>
          <a:prstGeom prst="homePlat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3200" dirty="0" smtClean="0"/>
              <a:t>At the weekend…</a:t>
            </a:r>
            <a:endParaRPr lang="en-GB" sz="2400" dirty="0"/>
          </a:p>
        </p:txBody>
      </p:sp>
      <p:sp>
        <p:nvSpPr>
          <p:cNvPr id="6" name="Rounded Rectangular Callout 5"/>
          <p:cNvSpPr/>
          <p:nvPr/>
        </p:nvSpPr>
        <p:spPr>
          <a:xfrm>
            <a:off x="179512" y="1400735"/>
            <a:ext cx="2880320" cy="1152128"/>
          </a:xfrm>
          <a:prstGeom prst="wedgeRoundRectCallout">
            <a:avLst>
              <a:gd name="adj1" fmla="val -54969"/>
              <a:gd name="adj2" fmla="val 93765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800" dirty="0" smtClean="0"/>
              <a:t>Find the words</a:t>
            </a:r>
            <a:endParaRPr lang="en-GB" sz="2800" dirty="0"/>
          </a:p>
        </p:txBody>
      </p:sp>
      <p:grpSp>
        <p:nvGrpSpPr>
          <p:cNvPr id="2" name="Group 1"/>
          <p:cNvGrpSpPr/>
          <p:nvPr/>
        </p:nvGrpSpPr>
        <p:grpSpPr>
          <a:xfrm>
            <a:off x="624167" y="3121366"/>
            <a:ext cx="7404217" cy="2174171"/>
            <a:chOff x="624167" y="3121366"/>
            <a:chExt cx="7404217" cy="2174171"/>
          </a:xfrm>
        </p:grpSpPr>
        <p:pic>
          <p:nvPicPr>
            <p:cNvPr id="10" name="Picture 6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683"/>
            <a:stretch/>
          </p:blipFill>
          <p:spPr bwMode="auto">
            <a:xfrm>
              <a:off x="624167" y="3295647"/>
              <a:ext cx="2143125" cy="19998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7" name="TextBox 6"/>
            <p:cNvSpPr txBox="1"/>
            <p:nvPr/>
          </p:nvSpPr>
          <p:spPr>
            <a:xfrm>
              <a:off x="3635896" y="3121366"/>
              <a:ext cx="4392488" cy="21236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4400" dirty="0" smtClean="0"/>
                <a:t>p _ _ y   </a:t>
              </a:r>
            </a:p>
            <a:p>
              <a:pPr algn="ctr"/>
              <a:endParaRPr lang="en-GB" sz="4400" dirty="0" smtClean="0"/>
            </a:p>
            <a:p>
              <a:pPr algn="ctr"/>
              <a:r>
                <a:rPr lang="en-GB" sz="4400" dirty="0" smtClean="0"/>
                <a:t> f_ _ t _ a _ _</a:t>
              </a:r>
              <a:endParaRPr lang="en-GB" sz="4400" dirty="0"/>
            </a:p>
          </p:txBody>
        </p:sp>
      </p:grpSp>
    </p:spTree>
    <p:extLst>
      <p:ext uri="{BB962C8B-B14F-4D97-AF65-F5344CB8AC3E}">
        <p14:creationId xmlns:p14="http://schemas.microsoft.com/office/powerpoint/2010/main" val="2173123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entagon 3"/>
          <p:cNvSpPr/>
          <p:nvPr/>
        </p:nvSpPr>
        <p:spPr>
          <a:xfrm>
            <a:off x="611560" y="595505"/>
            <a:ext cx="7632848" cy="648072"/>
          </a:xfrm>
          <a:prstGeom prst="homePlat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3200" dirty="0" smtClean="0"/>
              <a:t>At the weekend…</a:t>
            </a:r>
            <a:endParaRPr lang="en-GB" sz="2400" dirty="0"/>
          </a:p>
        </p:txBody>
      </p:sp>
      <p:sp>
        <p:nvSpPr>
          <p:cNvPr id="6" name="Rounded Rectangular Callout 5"/>
          <p:cNvSpPr/>
          <p:nvPr/>
        </p:nvSpPr>
        <p:spPr>
          <a:xfrm>
            <a:off x="179512" y="1400735"/>
            <a:ext cx="2880320" cy="1152128"/>
          </a:xfrm>
          <a:prstGeom prst="wedgeRoundRectCallout">
            <a:avLst>
              <a:gd name="adj1" fmla="val -54969"/>
              <a:gd name="adj2" fmla="val 93765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800" dirty="0" smtClean="0"/>
              <a:t>Find the words</a:t>
            </a:r>
            <a:endParaRPr lang="en-GB" sz="2800" dirty="0"/>
          </a:p>
        </p:txBody>
      </p:sp>
      <p:grpSp>
        <p:nvGrpSpPr>
          <p:cNvPr id="2" name="Group 1"/>
          <p:cNvGrpSpPr/>
          <p:nvPr/>
        </p:nvGrpSpPr>
        <p:grpSpPr>
          <a:xfrm>
            <a:off x="841817" y="3121366"/>
            <a:ext cx="7186567" cy="2378551"/>
            <a:chOff x="841817" y="3121366"/>
            <a:chExt cx="7186567" cy="2378551"/>
          </a:xfrm>
        </p:grpSpPr>
        <p:pic>
          <p:nvPicPr>
            <p:cNvPr id="7" name="Picture 2" descr="http://t1.gstatic.com/images?q=tbn:ANd9GcRi52hiEryBgZKc7jaydL_jhX2uhqdFPd-7a0eCnHOkcoblWHQx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1817" y="3442516"/>
              <a:ext cx="2219325" cy="20574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TextBox 7"/>
            <p:cNvSpPr txBox="1"/>
            <p:nvPr/>
          </p:nvSpPr>
          <p:spPr>
            <a:xfrm>
              <a:off x="3635896" y="3121366"/>
              <a:ext cx="4392488" cy="21236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4400" dirty="0" smtClean="0"/>
                <a:t>g _</a:t>
              </a:r>
            </a:p>
            <a:p>
              <a:pPr algn="ctr"/>
              <a:endParaRPr lang="en-GB" sz="4400" dirty="0" smtClean="0"/>
            </a:p>
            <a:p>
              <a:pPr algn="ctr"/>
              <a:r>
                <a:rPr lang="en-GB" sz="4400" dirty="0" smtClean="0"/>
                <a:t> s h _ _ _ </a:t>
              </a:r>
              <a:r>
                <a:rPr lang="en-GB" sz="4400" dirty="0" err="1" smtClean="0"/>
                <a:t>i</a:t>
              </a:r>
              <a:r>
                <a:rPr lang="en-GB" sz="4400" dirty="0" smtClean="0"/>
                <a:t> n g</a:t>
              </a:r>
              <a:endParaRPr lang="en-GB" sz="4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115075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entagon 3"/>
          <p:cNvSpPr/>
          <p:nvPr/>
        </p:nvSpPr>
        <p:spPr>
          <a:xfrm>
            <a:off x="611560" y="595505"/>
            <a:ext cx="7632848" cy="648072"/>
          </a:xfrm>
          <a:prstGeom prst="homePlat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3200" dirty="0" smtClean="0"/>
              <a:t>At the weekend…</a:t>
            </a:r>
            <a:endParaRPr lang="en-GB" sz="2400" dirty="0"/>
          </a:p>
        </p:txBody>
      </p:sp>
      <p:sp>
        <p:nvSpPr>
          <p:cNvPr id="6" name="Rounded Rectangular Callout 5"/>
          <p:cNvSpPr/>
          <p:nvPr/>
        </p:nvSpPr>
        <p:spPr>
          <a:xfrm>
            <a:off x="179512" y="1400735"/>
            <a:ext cx="2880320" cy="1152128"/>
          </a:xfrm>
          <a:prstGeom prst="wedgeRoundRectCallout">
            <a:avLst>
              <a:gd name="adj1" fmla="val -54969"/>
              <a:gd name="adj2" fmla="val 93765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800" dirty="0" smtClean="0"/>
              <a:t>Find the words</a:t>
            </a:r>
            <a:endParaRPr lang="en-GB" sz="2800" dirty="0"/>
          </a:p>
        </p:txBody>
      </p:sp>
      <p:grpSp>
        <p:nvGrpSpPr>
          <p:cNvPr id="2" name="Group 1"/>
          <p:cNvGrpSpPr/>
          <p:nvPr/>
        </p:nvGrpSpPr>
        <p:grpSpPr>
          <a:xfrm>
            <a:off x="1043608" y="3094935"/>
            <a:ext cx="6984776" cy="2349995"/>
            <a:chOff x="1043608" y="3121366"/>
            <a:chExt cx="6984776" cy="2349995"/>
          </a:xfrm>
        </p:grpSpPr>
        <p:pic>
          <p:nvPicPr>
            <p:cNvPr id="5" name="Picture 4" descr="http://t2.gstatic.com/images?q=tbn:ANd9GcS44Btva_z9dsD1KVzfKqD8z91qY9A4df8EIFiDQnwOFgVSaRJm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3608" y="3140968"/>
              <a:ext cx="1363359" cy="23303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TextBox 7"/>
            <p:cNvSpPr txBox="1"/>
            <p:nvPr/>
          </p:nvSpPr>
          <p:spPr>
            <a:xfrm>
              <a:off x="3635896" y="3121366"/>
              <a:ext cx="4392488" cy="21236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4400" dirty="0" smtClean="0"/>
                <a:t>h _ v _    a</a:t>
              </a:r>
            </a:p>
            <a:p>
              <a:pPr algn="ctr"/>
              <a:endParaRPr lang="en-GB" sz="4400" dirty="0" smtClean="0"/>
            </a:p>
            <a:p>
              <a:pPr algn="ctr"/>
              <a:r>
                <a:rPr lang="en-GB" sz="4400" dirty="0" smtClean="0"/>
                <a:t> d _ </a:t>
              </a:r>
              <a:r>
                <a:rPr lang="en-GB" sz="4400" dirty="0" err="1" smtClean="0"/>
                <a:t>i</a:t>
              </a:r>
              <a:r>
                <a:rPr lang="en-GB" sz="4400" dirty="0" smtClean="0"/>
                <a:t> _ k</a:t>
              </a:r>
              <a:endParaRPr lang="en-GB" sz="4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365429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entagon 3"/>
          <p:cNvSpPr/>
          <p:nvPr/>
        </p:nvSpPr>
        <p:spPr>
          <a:xfrm>
            <a:off x="611560" y="595505"/>
            <a:ext cx="7632848" cy="648072"/>
          </a:xfrm>
          <a:prstGeom prst="homePlat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3200" dirty="0" smtClean="0"/>
              <a:t>At the weekend…</a:t>
            </a:r>
            <a:endParaRPr lang="en-GB" sz="2400" dirty="0"/>
          </a:p>
        </p:txBody>
      </p:sp>
      <p:sp>
        <p:nvSpPr>
          <p:cNvPr id="6" name="Rounded Rectangular Callout 5"/>
          <p:cNvSpPr/>
          <p:nvPr/>
        </p:nvSpPr>
        <p:spPr>
          <a:xfrm>
            <a:off x="179512" y="1400735"/>
            <a:ext cx="2880320" cy="1152128"/>
          </a:xfrm>
          <a:prstGeom prst="wedgeRoundRectCallout">
            <a:avLst>
              <a:gd name="adj1" fmla="val -54969"/>
              <a:gd name="adj2" fmla="val 93765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800" dirty="0" smtClean="0"/>
              <a:t>Find the words</a:t>
            </a:r>
            <a:endParaRPr lang="en-GB" sz="2800" dirty="0"/>
          </a:p>
        </p:txBody>
      </p:sp>
      <p:grpSp>
        <p:nvGrpSpPr>
          <p:cNvPr id="2" name="Group 1"/>
          <p:cNvGrpSpPr/>
          <p:nvPr/>
        </p:nvGrpSpPr>
        <p:grpSpPr>
          <a:xfrm>
            <a:off x="1031007" y="3121366"/>
            <a:ext cx="6997377" cy="2493052"/>
            <a:chOff x="1031007" y="3121366"/>
            <a:chExt cx="6997377" cy="2493052"/>
          </a:xfrm>
        </p:grpSpPr>
        <p:pic>
          <p:nvPicPr>
            <p:cNvPr id="11" name="Picture 4" descr="http://t0.gstatic.com/images?q=tbn:ANd9GcTiv9nzc5XD6lmwXw9mMail9VulDUYfLTnYwD_OzTIxGcetSGVF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1007" y="3356992"/>
              <a:ext cx="2028825" cy="22574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TextBox 7"/>
            <p:cNvSpPr txBox="1"/>
            <p:nvPr/>
          </p:nvSpPr>
          <p:spPr>
            <a:xfrm>
              <a:off x="3635896" y="3121366"/>
              <a:ext cx="4392488" cy="21236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4400" dirty="0" smtClean="0"/>
                <a:t>p _ _ y   </a:t>
              </a:r>
            </a:p>
            <a:p>
              <a:pPr algn="ctr"/>
              <a:endParaRPr lang="en-GB" sz="4400" dirty="0" smtClean="0"/>
            </a:p>
            <a:p>
              <a:pPr algn="ctr"/>
              <a:r>
                <a:rPr lang="en-GB" sz="4400" dirty="0" smtClean="0"/>
                <a:t> b a _ k _ t _ a _ _</a:t>
              </a:r>
              <a:endParaRPr lang="en-GB" sz="4400" dirty="0"/>
            </a:p>
          </p:txBody>
        </p:sp>
      </p:grpSp>
    </p:spTree>
    <p:extLst>
      <p:ext uri="{BB962C8B-B14F-4D97-AF65-F5344CB8AC3E}">
        <p14:creationId xmlns:p14="http://schemas.microsoft.com/office/powerpoint/2010/main" val="197440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entagon 3"/>
          <p:cNvSpPr/>
          <p:nvPr/>
        </p:nvSpPr>
        <p:spPr>
          <a:xfrm>
            <a:off x="611560" y="595505"/>
            <a:ext cx="7632848" cy="648072"/>
          </a:xfrm>
          <a:prstGeom prst="homePlat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3200" dirty="0" smtClean="0"/>
              <a:t>At the weekend…</a:t>
            </a:r>
            <a:endParaRPr lang="en-GB" sz="2400" dirty="0"/>
          </a:p>
        </p:txBody>
      </p:sp>
      <p:sp>
        <p:nvSpPr>
          <p:cNvPr id="6" name="Rounded Rectangular Callout 5"/>
          <p:cNvSpPr/>
          <p:nvPr/>
        </p:nvSpPr>
        <p:spPr>
          <a:xfrm>
            <a:off x="179512" y="1400735"/>
            <a:ext cx="2880320" cy="1152128"/>
          </a:xfrm>
          <a:prstGeom prst="wedgeRoundRectCallout">
            <a:avLst>
              <a:gd name="adj1" fmla="val -54969"/>
              <a:gd name="adj2" fmla="val 93765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800" dirty="0" smtClean="0"/>
              <a:t>Find the words</a:t>
            </a:r>
            <a:endParaRPr lang="en-GB" sz="2800" dirty="0"/>
          </a:p>
        </p:txBody>
      </p:sp>
      <p:grpSp>
        <p:nvGrpSpPr>
          <p:cNvPr id="2" name="Group 1"/>
          <p:cNvGrpSpPr/>
          <p:nvPr/>
        </p:nvGrpSpPr>
        <p:grpSpPr>
          <a:xfrm>
            <a:off x="1016790" y="3091666"/>
            <a:ext cx="6984776" cy="2123658"/>
            <a:chOff x="1043608" y="3121366"/>
            <a:chExt cx="6984776" cy="2123658"/>
          </a:xfrm>
        </p:grpSpPr>
        <p:pic>
          <p:nvPicPr>
            <p:cNvPr id="5" name="Picture 2" descr="http://t2.gstatic.com/images?q=tbn:ANd9GcR-QVa-oMi4tggh_5fUnetf2G541YnD5p4GgxzqpRlmHaZTapkmSA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3608" y="3573016"/>
              <a:ext cx="2664296" cy="14870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TextBox 6"/>
            <p:cNvSpPr txBox="1"/>
            <p:nvPr/>
          </p:nvSpPr>
          <p:spPr>
            <a:xfrm>
              <a:off x="3635896" y="3121366"/>
              <a:ext cx="4392488" cy="21236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4400" dirty="0" smtClean="0"/>
                <a:t>d _    m _</a:t>
              </a:r>
            </a:p>
            <a:p>
              <a:pPr algn="ctr"/>
              <a:endParaRPr lang="en-GB" sz="4400" dirty="0" smtClean="0"/>
            </a:p>
            <a:p>
              <a:pPr algn="ctr"/>
              <a:r>
                <a:rPr lang="en-GB" sz="4400" dirty="0" smtClean="0"/>
                <a:t> h _ _ e w _ _ k</a:t>
              </a:r>
              <a:endParaRPr lang="en-GB" sz="4400" dirty="0"/>
            </a:p>
          </p:txBody>
        </p:sp>
      </p:grpSp>
    </p:spTree>
    <p:extLst>
      <p:ext uri="{BB962C8B-B14F-4D97-AF65-F5344CB8AC3E}">
        <p14:creationId xmlns:p14="http://schemas.microsoft.com/office/powerpoint/2010/main" val="1760493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160</TotalTime>
  <Words>239</Words>
  <Application>Microsoft Office PowerPoint</Application>
  <PresentationFormat>On-screen Show (4:3)</PresentationFormat>
  <Paragraphs>60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Rachel</dc:creator>
  <cp:lastModifiedBy>Rachel</cp:lastModifiedBy>
  <cp:revision>16</cp:revision>
  <dcterms:created xsi:type="dcterms:W3CDTF">2012-09-29T16:39:24Z</dcterms:created>
  <dcterms:modified xsi:type="dcterms:W3CDTF">2012-09-30T09:59:36Z</dcterms:modified>
</cp:coreProperties>
</file>