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64" r:id="rId2"/>
    <p:sldId id="289" r:id="rId3"/>
    <p:sldId id="265" r:id="rId4"/>
    <p:sldId id="279" r:id="rId5"/>
    <p:sldId id="345" r:id="rId6"/>
    <p:sldId id="334" r:id="rId7"/>
    <p:sldId id="331" r:id="rId8"/>
    <p:sldId id="357" r:id="rId9"/>
    <p:sldId id="353" r:id="rId10"/>
    <p:sldId id="362" r:id="rId11"/>
    <p:sldId id="358" r:id="rId12"/>
    <p:sldId id="349" r:id="rId13"/>
    <p:sldId id="340" r:id="rId14"/>
    <p:sldId id="259" r:id="rId15"/>
    <p:sldId id="329" r:id="rId16"/>
    <p:sldId id="335" r:id="rId17"/>
    <p:sldId id="363" r:id="rId18"/>
    <p:sldId id="333" r:id="rId19"/>
    <p:sldId id="336" r:id="rId20"/>
    <p:sldId id="343" r:id="rId21"/>
    <p:sldId id="330" r:id="rId22"/>
    <p:sldId id="360" r:id="rId23"/>
    <p:sldId id="338" r:id="rId24"/>
    <p:sldId id="342" r:id="rId25"/>
    <p:sldId id="332" r:id="rId26"/>
    <p:sldId id="275" r:id="rId27"/>
    <p:sldId id="346" r:id="rId28"/>
    <p:sldId id="287" r:id="rId29"/>
    <p:sldId id="28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73"/>
    <p:restoredTop sz="95135"/>
  </p:normalViewPr>
  <p:slideViewPr>
    <p:cSldViewPr snapToGrid="0" snapToObjects="1">
      <p:cViewPr varScale="1">
        <p:scale>
          <a:sx n="77" d="100"/>
          <a:sy n="77" d="100"/>
        </p:scale>
        <p:origin x="114"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A9F756-5A59-4A58-9A29-B46AEDF39C3D}"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85BC9B3D-F7FD-4083-9F6A-7D661D10AE86}">
      <dgm:prSet custT="1"/>
      <dgm:spPr/>
      <dgm:t>
        <a:bodyPr/>
        <a:lstStyle/>
        <a:p>
          <a:r>
            <a:rPr lang="fr-FR" sz="2400" dirty="0"/>
            <a:t>Les élèves de 5ème LV2 ont le plaisir de vous présenter une exposition autour de leurs mots préférés de la langue espagnole.</a:t>
          </a:r>
        </a:p>
        <a:p>
          <a:r>
            <a:rPr lang="fr-FR" sz="2400" dirty="0"/>
            <a:t>Un projet de fin de séquence autour des sons et des lettres,  l’occasion de célébrer notre merveilleuse langue et culture hispanique.</a:t>
          </a:r>
        </a:p>
      </dgm:t>
    </dgm:pt>
    <dgm:pt modelId="{21F26043-2835-4CE0-B8C6-D3A63E9C69BC}" type="parTrans" cxnId="{92AE0C94-1F2C-4FA8-A934-B22F5562A8D5}">
      <dgm:prSet/>
      <dgm:spPr/>
      <dgm:t>
        <a:bodyPr/>
        <a:lstStyle/>
        <a:p>
          <a:endParaRPr lang="en-US"/>
        </a:p>
      </dgm:t>
    </dgm:pt>
    <dgm:pt modelId="{42F27951-16AB-42B1-B587-316F1DCE6762}" type="sibTrans" cxnId="{92AE0C94-1F2C-4FA8-A934-B22F5562A8D5}">
      <dgm:prSet/>
      <dgm:spPr/>
      <dgm:t>
        <a:bodyPr/>
        <a:lstStyle/>
        <a:p>
          <a:endParaRPr lang="en-US"/>
        </a:p>
      </dgm:t>
    </dgm:pt>
    <dgm:pt modelId="{2646CEB7-844E-4FB1-8A91-9FA85A52B840}">
      <dgm:prSet custT="1"/>
      <dgm:spPr/>
      <dgm:t>
        <a:bodyPr/>
        <a:lstStyle/>
        <a:p>
          <a:pPr algn="l"/>
          <a:r>
            <a:rPr lang="fr-FR" sz="2400" dirty="0"/>
            <a:t>Un projet collaboratif des élèves de Mme Boyer du </a:t>
          </a:r>
          <a:r>
            <a:rPr lang="fr-FR" sz="2400" b="0" dirty="0"/>
            <a:t>Collège Kléber </a:t>
          </a:r>
          <a:r>
            <a:rPr lang="fr-FR" sz="2400" dirty="0"/>
            <a:t>et du Collège Jules Hoffmann de la Robertsau.</a:t>
          </a:r>
        </a:p>
        <a:p>
          <a:pPr algn="l"/>
          <a:endParaRPr lang="fr-FR" sz="2400" dirty="0"/>
        </a:p>
        <a:p>
          <a:pPr algn="ctr"/>
          <a:r>
            <a:rPr lang="fr-FR" sz="2400" dirty="0"/>
            <a:t>¡ A DISFRUTAR !</a:t>
          </a:r>
          <a:endParaRPr lang="en-US" sz="2400" dirty="0"/>
        </a:p>
      </dgm:t>
    </dgm:pt>
    <dgm:pt modelId="{ECA749FA-21AC-40C6-9C38-ACF9513941C4}" type="parTrans" cxnId="{9C7DA002-BD9A-430C-B68D-58BA2CEE3E6D}">
      <dgm:prSet/>
      <dgm:spPr/>
      <dgm:t>
        <a:bodyPr/>
        <a:lstStyle/>
        <a:p>
          <a:endParaRPr lang="en-US"/>
        </a:p>
      </dgm:t>
    </dgm:pt>
    <dgm:pt modelId="{39B9D335-2D8A-4DCF-ACA0-89A2032D884E}" type="sibTrans" cxnId="{9C7DA002-BD9A-430C-B68D-58BA2CEE3E6D}">
      <dgm:prSet/>
      <dgm:spPr/>
      <dgm:t>
        <a:bodyPr/>
        <a:lstStyle/>
        <a:p>
          <a:endParaRPr lang="en-US"/>
        </a:p>
      </dgm:t>
    </dgm:pt>
    <dgm:pt modelId="{A5EE35EC-DF15-C947-A06D-E7E2B6266F55}" type="pres">
      <dgm:prSet presAssocID="{93A9F756-5A59-4A58-9A29-B46AEDF39C3D}" presName="vert0" presStyleCnt="0">
        <dgm:presLayoutVars>
          <dgm:dir/>
          <dgm:animOne val="branch"/>
          <dgm:animLvl val="lvl"/>
        </dgm:presLayoutVars>
      </dgm:prSet>
      <dgm:spPr/>
    </dgm:pt>
    <dgm:pt modelId="{424FEFC0-4E3C-FF4D-B6F9-D075B8040076}" type="pres">
      <dgm:prSet presAssocID="{85BC9B3D-F7FD-4083-9F6A-7D661D10AE86}" presName="thickLine" presStyleLbl="alignNode1" presStyleIdx="0" presStyleCnt="2" custLinFactNeighborX="1895" custLinFactNeighborY="3056"/>
      <dgm:spPr/>
    </dgm:pt>
    <dgm:pt modelId="{910AE202-1B48-7D42-B902-82E2BDE982F5}" type="pres">
      <dgm:prSet presAssocID="{85BC9B3D-F7FD-4083-9F6A-7D661D10AE86}" presName="horz1" presStyleCnt="0"/>
      <dgm:spPr/>
    </dgm:pt>
    <dgm:pt modelId="{7DDAEABD-A0C9-F247-B0EB-8086EA0F05ED}" type="pres">
      <dgm:prSet presAssocID="{85BC9B3D-F7FD-4083-9F6A-7D661D10AE86}" presName="tx1" presStyleLbl="revTx" presStyleIdx="0" presStyleCnt="2" custScaleY="134928" custLinFactNeighborX="49" custLinFactNeighborY="9040"/>
      <dgm:spPr/>
    </dgm:pt>
    <dgm:pt modelId="{AFBAB8CC-868D-0F47-9761-897E2F923FF9}" type="pres">
      <dgm:prSet presAssocID="{85BC9B3D-F7FD-4083-9F6A-7D661D10AE86}" presName="vert1" presStyleCnt="0"/>
      <dgm:spPr/>
    </dgm:pt>
    <dgm:pt modelId="{2AB5DBA2-6A7F-6A40-B853-140AC6C95488}" type="pres">
      <dgm:prSet presAssocID="{2646CEB7-844E-4FB1-8A91-9FA85A52B840}" presName="thickLine" presStyleLbl="alignNode1" presStyleIdx="1" presStyleCnt="2"/>
      <dgm:spPr/>
    </dgm:pt>
    <dgm:pt modelId="{022EE58D-A4FB-3340-9F18-060FA4AAC7BA}" type="pres">
      <dgm:prSet presAssocID="{2646CEB7-844E-4FB1-8A91-9FA85A52B840}" presName="horz1" presStyleCnt="0"/>
      <dgm:spPr/>
    </dgm:pt>
    <dgm:pt modelId="{BD9F4A24-B7E8-E840-9D56-D732FE0DDC69}" type="pres">
      <dgm:prSet presAssocID="{2646CEB7-844E-4FB1-8A91-9FA85A52B840}" presName="tx1" presStyleLbl="revTx" presStyleIdx="1" presStyleCnt="2" custScaleY="127238"/>
      <dgm:spPr/>
    </dgm:pt>
    <dgm:pt modelId="{0552A209-03CA-764C-B252-7B7C85EA3F86}" type="pres">
      <dgm:prSet presAssocID="{2646CEB7-844E-4FB1-8A91-9FA85A52B840}" presName="vert1" presStyleCnt="0"/>
      <dgm:spPr/>
    </dgm:pt>
  </dgm:ptLst>
  <dgm:cxnLst>
    <dgm:cxn modelId="{9C7DA002-BD9A-430C-B68D-58BA2CEE3E6D}" srcId="{93A9F756-5A59-4A58-9A29-B46AEDF39C3D}" destId="{2646CEB7-844E-4FB1-8A91-9FA85A52B840}" srcOrd="1" destOrd="0" parTransId="{ECA749FA-21AC-40C6-9C38-ACF9513941C4}" sibTransId="{39B9D335-2D8A-4DCF-ACA0-89A2032D884E}"/>
    <dgm:cxn modelId="{36CE3F0D-2B75-6C40-A202-6CDB9E39A792}" type="presOf" srcId="{85BC9B3D-F7FD-4083-9F6A-7D661D10AE86}" destId="{7DDAEABD-A0C9-F247-B0EB-8086EA0F05ED}" srcOrd="0" destOrd="0" presId="urn:microsoft.com/office/officeart/2008/layout/LinedList"/>
    <dgm:cxn modelId="{92AE0C94-1F2C-4FA8-A934-B22F5562A8D5}" srcId="{93A9F756-5A59-4A58-9A29-B46AEDF39C3D}" destId="{85BC9B3D-F7FD-4083-9F6A-7D661D10AE86}" srcOrd="0" destOrd="0" parTransId="{21F26043-2835-4CE0-B8C6-D3A63E9C69BC}" sibTransId="{42F27951-16AB-42B1-B587-316F1DCE6762}"/>
    <dgm:cxn modelId="{8B617396-8F0D-4B41-AD68-DC7621931443}" type="presOf" srcId="{2646CEB7-844E-4FB1-8A91-9FA85A52B840}" destId="{BD9F4A24-B7E8-E840-9D56-D732FE0DDC69}" srcOrd="0" destOrd="0" presId="urn:microsoft.com/office/officeart/2008/layout/LinedList"/>
    <dgm:cxn modelId="{8CE2C1F0-C4CA-F346-9209-3E1512446D26}" type="presOf" srcId="{93A9F756-5A59-4A58-9A29-B46AEDF39C3D}" destId="{A5EE35EC-DF15-C947-A06D-E7E2B6266F55}" srcOrd="0" destOrd="0" presId="urn:microsoft.com/office/officeart/2008/layout/LinedList"/>
    <dgm:cxn modelId="{AF9DAE1B-2C04-3B47-AC36-35BD36E72814}" type="presParOf" srcId="{A5EE35EC-DF15-C947-A06D-E7E2B6266F55}" destId="{424FEFC0-4E3C-FF4D-B6F9-D075B8040076}" srcOrd="0" destOrd="0" presId="urn:microsoft.com/office/officeart/2008/layout/LinedList"/>
    <dgm:cxn modelId="{1A76E675-B052-774E-9A21-D5F5DBBE0D83}" type="presParOf" srcId="{A5EE35EC-DF15-C947-A06D-E7E2B6266F55}" destId="{910AE202-1B48-7D42-B902-82E2BDE982F5}" srcOrd="1" destOrd="0" presId="urn:microsoft.com/office/officeart/2008/layout/LinedList"/>
    <dgm:cxn modelId="{5FD9B84C-A456-A341-AE98-C292456F46DA}" type="presParOf" srcId="{910AE202-1B48-7D42-B902-82E2BDE982F5}" destId="{7DDAEABD-A0C9-F247-B0EB-8086EA0F05ED}" srcOrd="0" destOrd="0" presId="urn:microsoft.com/office/officeart/2008/layout/LinedList"/>
    <dgm:cxn modelId="{724C867A-D33B-B045-AD32-8C85EB9C73E9}" type="presParOf" srcId="{910AE202-1B48-7D42-B902-82E2BDE982F5}" destId="{AFBAB8CC-868D-0F47-9761-897E2F923FF9}" srcOrd="1" destOrd="0" presId="urn:microsoft.com/office/officeart/2008/layout/LinedList"/>
    <dgm:cxn modelId="{0A44BD82-1EBC-684E-A3BD-3E1E3BEB8F38}" type="presParOf" srcId="{A5EE35EC-DF15-C947-A06D-E7E2B6266F55}" destId="{2AB5DBA2-6A7F-6A40-B853-140AC6C95488}" srcOrd="2" destOrd="0" presId="urn:microsoft.com/office/officeart/2008/layout/LinedList"/>
    <dgm:cxn modelId="{169A44C2-546A-3543-907A-225C008339A8}" type="presParOf" srcId="{A5EE35EC-DF15-C947-A06D-E7E2B6266F55}" destId="{022EE58D-A4FB-3340-9F18-060FA4AAC7BA}" srcOrd="3" destOrd="0" presId="urn:microsoft.com/office/officeart/2008/layout/LinedList"/>
    <dgm:cxn modelId="{8F439EB8-4FFB-C348-A3A5-00DC44904677}" type="presParOf" srcId="{022EE58D-A4FB-3340-9F18-060FA4AAC7BA}" destId="{BD9F4A24-B7E8-E840-9D56-D732FE0DDC69}" srcOrd="0" destOrd="0" presId="urn:microsoft.com/office/officeart/2008/layout/LinedList"/>
    <dgm:cxn modelId="{95529A4B-2CC9-FF45-8228-BE1FFFD8D2DE}" type="presParOf" srcId="{022EE58D-A4FB-3340-9F18-060FA4AAC7BA}" destId="{0552A209-03CA-764C-B252-7B7C85EA3F8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FEFC0-4E3C-FF4D-B6F9-D075B8040076}">
      <dsp:nvSpPr>
        <dsp:cNvPr id="0" name=""/>
        <dsp:cNvSpPr/>
      </dsp:nvSpPr>
      <dsp:spPr>
        <a:xfrm>
          <a:off x="0" y="55010"/>
          <a:ext cx="9603276" cy="0"/>
        </a:xfrm>
        <a:prstGeom prst="line">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DDAEABD-A0C9-F247-B0EB-8086EA0F05ED}">
      <dsp:nvSpPr>
        <dsp:cNvPr id="0" name=""/>
        <dsp:cNvSpPr/>
      </dsp:nvSpPr>
      <dsp:spPr>
        <a:xfrm>
          <a:off x="4701" y="120114"/>
          <a:ext cx="9593897" cy="1786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Les élèves de 5ème LV2 ont le plaisir de vous présenter une exposition autour de leurs mots préférés de la langue espagnole.</a:t>
          </a:r>
        </a:p>
        <a:p>
          <a:pPr marL="0" lvl="0" indent="0" algn="l" defTabSz="1066800">
            <a:lnSpc>
              <a:spcPct val="90000"/>
            </a:lnSpc>
            <a:spcBef>
              <a:spcPct val="0"/>
            </a:spcBef>
            <a:spcAft>
              <a:spcPct val="35000"/>
            </a:spcAft>
            <a:buNone/>
          </a:pPr>
          <a:r>
            <a:rPr lang="fr-FR" sz="2400" kern="1200" dirty="0"/>
            <a:t>Un projet de fin de séquence autour des sons et des lettres,  l’occasion de célébrer notre merveilleuse langue et culture hispanique.</a:t>
          </a:r>
        </a:p>
      </dsp:txBody>
      <dsp:txXfrm>
        <a:off x="4701" y="120114"/>
        <a:ext cx="9593897" cy="1786667"/>
      </dsp:txXfrm>
    </dsp:sp>
    <dsp:sp modelId="{2AB5DBA2-6A7F-6A40-B853-140AC6C95488}">
      <dsp:nvSpPr>
        <dsp:cNvPr id="0" name=""/>
        <dsp:cNvSpPr/>
      </dsp:nvSpPr>
      <dsp:spPr>
        <a:xfrm>
          <a:off x="0" y="1787077"/>
          <a:ext cx="9603276" cy="0"/>
        </a:xfrm>
        <a:prstGeom prst="line">
          <a:avLst/>
        </a:prstGeom>
        <a:gradFill rotWithShape="0">
          <a:gsLst>
            <a:gs pos="0">
              <a:schemeClr val="accent5">
                <a:hueOff val="-1684631"/>
                <a:satOff val="-7944"/>
                <a:lumOff val="1960"/>
                <a:alphaOff val="0"/>
                <a:tint val="98000"/>
                <a:satMod val="110000"/>
                <a:lumMod val="104000"/>
              </a:schemeClr>
            </a:gs>
            <a:gs pos="69000">
              <a:schemeClr val="accent5">
                <a:hueOff val="-1684631"/>
                <a:satOff val="-7944"/>
                <a:lumOff val="1960"/>
                <a:alphaOff val="0"/>
                <a:shade val="88000"/>
                <a:satMod val="130000"/>
                <a:lumMod val="92000"/>
              </a:schemeClr>
            </a:gs>
            <a:gs pos="100000">
              <a:schemeClr val="accent5">
                <a:hueOff val="-1684631"/>
                <a:satOff val="-7944"/>
                <a:lumOff val="1960"/>
                <a:alphaOff val="0"/>
                <a:shade val="78000"/>
                <a:satMod val="130000"/>
                <a:lumMod val="92000"/>
              </a:schemeClr>
            </a:gs>
          </a:gsLst>
          <a:lin ang="5400000" scaled="0"/>
        </a:gradFill>
        <a:ln w="9525" cap="flat" cmpd="sng" algn="ctr">
          <a:solidFill>
            <a:schemeClr val="accent5">
              <a:hueOff val="-1684631"/>
              <a:satOff val="-7944"/>
              <a:lumOff val="196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D9F4A24-B7E8-E840-9D56-D732FE0DDC69}">
      <dsp:nvSpPr>
        <dsp:cNvPr id="0" name=""/>
        <dsp:cNvSpPr/>
      </dsp:nvSpPr>
      <dsp:spPr>
        <a:xfrm>
          <a:off x="0" y="1787077"/>
          <a:ext cx="9593897" cy="168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Un projet collaboratif des élèves de Mme Boyer du </a:t>
          </a:r>
          <a:r>
            <a:rPr lang="fr-FR" sz="2400" b="0" kern="1200" dirty="0"/>
            <a:t>Collège Kléber </a:t>
          </a:r>
          <a:r>
            <a:rPr lang="fr-FR" sz="2400" kern="1200" dirty="0"/>
            <a:t>et du Collège Jules Hoffmann de la Robertsau.</a:t>
          </a:r>
        </a:p>
        <a:p>
          <a:pPr marL="0" lvl="0" indent="0" algn="l" defTabSz="1066800">
            <a:lnSpc>
              <a:spcPct val="90000"/>
            </a:lnSpc>
            <a:spcBef>
              <a:spcPct val="0"/>
            </a:spcBef>
            <a:spcAft>
              <a:spcPct val="35000"/>
            </a:spcAft>
            <a:buNone/>
          </a:pPr>
          <a:endParaRPr lang="fr-FR" sz="2400" kern="1200" dirty="0"/>
        </a:p>
        <a:p>
          <a:pPr marL="0" lvl="0" indent="0" algn="ctr" defTabSz="1066800">
            <a:lnSpc>
              <a:spcPct val="90000"/>
            </a:lnSpc>
            <a:spcBef>
              <a:spcPct val="0"/>
            </a:spcBef>
            <a:spcAft>
              <a:spcPct val="35000"/>
            </a:spcAft>
            <a:buNone/>
          </a:pPr>
          <a:r>
            <a:rPr lang="fr-FR" sz="2400" kern="1200" dirty="0"/>
            <a:t>¡ A DISFRUTAR !</a:t>
          </a:r>
          <a:endParaRPr lang="en-US" sz="2400" kern="1200" dirty="0"/>
        </a:p>
      </dsp:txBody>
      <dsp:txXfrm>
        <a:off x="0" y="1787077"/>
        <a:ext cx="9593897" cy="16848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9:46.119"/>
    </inkml:context>
    <inkml:brush xml:id="br0">
      <inkml:brushProperty name="width" value="0.05" units="cm"/>
      <inkml:brushProperty name="height" value="0.3" units="cm"/>
      <inkml:brushProperty name="color" value="#669E9E"/>
      <inkml:brushProperty name="inkEffects" value="pencil"/>
    </inkml:brush>
  </inkml:definitions>
  <inkml:trace contextRef="#ctx0" brushRef="#br0">28 0 16383,'-15'16'0,"2"-4"0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7:25.472"/>
    </inkml:context>
    <inkml:brush xml:id="br0">
      <inkml:brushProperty name="width" value="0.025" units="cm"/>
      <inkml:brushProperty name="height" value="0.025" units="cm"/>
      <inkml:brushProperty name="color" value="#1B5E0E"/>
    </inkml:brush>
  </inkml:definitions>
  <inkml:trace contextRef="#ctx0" brushRef="#br0">392 614 24575,'0'1'0,"0"7"0,0-1 0,-4-2 0,0-2 0,-4-3 0,0 0 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19.144"/>
    </inkml:context>
    <inkml:brush xml:id="br0">
      <inkml:brushProperty name="width" value="0.1" units="cm"/>
      <inkml:brushProperty name="height" value="0.2" units="cm"/>
      <inkml:brushProperty name="tip" value="rectangle"/>
      <inkml:brushProperty name="rasterOp" value="maskPen"/>
    </inkml:brush>
  </inkml:definitions>
  <inkml:trace contextRef="#ctx0" brushRef="#br0">1 284 16383,'17'0'0,"-2"0"0,-6 0 0,-1 0 0,0 0 0,0 0 0,1 0 0,-1 0 0,0 0 0,1 0 0,-1 0 0,0 0 0,0 0 0,0 0 0,0 0 0,1 0 0,-1 0 0,0 0 0,0 0 0,0 0 0,1 0 0,-1 0 0,0 0 0,0 0 0,-1 0 0,1 0 0,0 0 0,0 0 0,0 0 0,0 0 0,0 0 0,-4-4 0,3 3 0,-2-3 0,3 4 0,0 0 0,0 0 0,0 0 0,0-3 0,1 2 0,-2-3 0,2 1 0,-1 2 0,0-3 0,0 0 0,0 3 0,0-2 0,1 3 0,-1-4 0,0 3 0,0-6 0,0 6 0,0-3 0,1 1 0,-1 2 0,0-3 0,1 0 0,-1 3 0,4-2 0,-7-1 0,7 3 0,-8-3 0,4 4 0,1-3 0,3 2 0,-3-3 0,-1 0 0,7 3 0,-9-2 0,10-1 0,-8 3 0,0-2 0,0 3 0,0-4 0,0 3 0,1-2 0,-1 3 0,0-4 0,1 3 0,-1-3 0,0 4 0,0 0 0,4-3 0,1 2 0,0-3 0,-1 0 0,-4 3 0,1-2 0,-1 3 0,0-4 0,1 3 0,3-3 0,2 1 0,-1 2 0,15-7 0,-12 7 0,18-6 0,-16 6 0,4-3 0,-9 4 0,4-4 0,-7 2 0,2-2 0,-3 4 0,4-4 0,-4 3 0,4-3 0,-5 1 0,0 2 0,1-3 0,-1 4 0,8-4 0,3-1 0,-1 0 0,-1 1 0,-4 4 0,-4-4 0,4 3 0,0-3 0,-4 1 0,4 2 0,8-7 0,-2 3 0,9-4 0,-6 4 0,-4-3 0,6 7 0,-4-7 0,9 7 0,-4-8 0,18 8 0,3-3 0,21 4 0,-12 0 0,-2 0 0,-1 0 0,21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23.685"/>
    </inkml:context>
    <inkml:brush xml:id="br0">
      <inkml:brushProperty name="width" value="0.1" units="cm"/>
      <inkml:brushProperty name="height" value="0.2" units="cm"/>
      <inkml:brushProperty name="tip" value="rectangle"/>
      <inkml:brushProperty name="rasterOp" value="maskPen"/>
    </inkml:brush>
  </inkml:definitions>
  <inkml:trace contextRef="#ctx0" brushRef="#br0">1 236 16383,'18'0'0,"3"0"0,-7 0 0,0 0 0,3 0 0,-7 0 0,7 0 0,-8 0 0,8 0 0,-3 0 0,0-4 0,3 3 0,-7-2 0,7 3 0,-7 0 0,2 0 0,1-4 0,-3 3 0,6-3 0,-7 4 0,3 0 0,0-4 0,1 3 0,0-3 0,-1 1 0,-4 2 0,1-3 0,-1 4 0,0 0 0,-3-4 0,2 3 0,-2-2 0,3 3 0,0-4 0,0 3 0,0-6 0,1 6 0,-1-2 0,0 3 0,0 0 0,1-4 0,-1 3 0,0-3 0,0 4 0,0-3 0,1 2 0,-1-3 0,0 4 0,1-4 0,-1 3 0,0-2 0,9-1 0,-3 3 0,3-3 0,-1 4 0,-6-3 0,6 2 0,-6-3 0,5 4 0,-6-4 0,7 3 0,-7-2 0,3 3 0,1-4 0,-4 3 0,4-3 0,-4 4 0,2 0 0,-1 0 0,2-4 0,-4 3 0,0-3 0,4 4 0,-3 0 0,3-3 0,-3 2 0,-1-3 0,4 4 0,-3 0 0,3 0 0,-3 0 0,-1 0 0,4 0 0,-3 0 0,7 0 0,-7 0 0,10 0 0,-9 0 0,10 0 0,-11 0 0,7 0 0,-7 0 0,3 0 0,-4 0 0,0 0 0,1 0 0,-1 0 0,0 0 0,1 0 0,-1 0 0,0 0 0,0 0 0,1 0 0,-1 0 0,0 0 0,1 0 0,-1 0 0,0 0 0,0 0 0,5 0 0,-3 0 0,2 0 0,1 0 0,-3 0 0,7 0 0,4 0 0,-1 0 0,6 0 0,1 0 0,-3 0 0,3 0 0,-9 0 0,-1 0 0,-3 0 0,0 0 0,3 0 0,-7 0 0,7 0 0,-8 0 0,4 0 0,0 0 0,-4 0 0,4 0 0,-5 0 0,5 0 0,-4 0 0,4 0 0,-4 0 0,-1 0 0,5 0 0,0 0 0,0 0 0,-1 0 0,-3 0 0,-1 0 0,0 0 0,1 0 0,-1 0 0,0 0 0,5 0 0,-4 0 0,4 0 0,-5 0 0,1 0 0,-1 0 0,0 0 0,5 0 0,-3 0 0,2 0 0,-3 0 0,-1 0 0,0 0 0,0 0 0,1 0 0,-1 0 0,0 0 0,1 0 0,-1 0 0,8 0 0,-2 0 0,4 0 0,-2 0 0,-6 0 0,3 0 0,-1 0 0,-2 0 0,6 0 0,-2 0 0,3 0 0,5 0 0,-8 0 0,6 0 0,-7 0 0,1 0 0,-2 0 0,-3 0 0,-1 0 0,5 0 0,-4 0 0,4 0 0,0 0 0,-4 0 0,4 0 0,-5 0 0,0 0 0,1 0 0,7 0 0,-5 0 0,5 0 0,-8 0 0,1 0 0,-1 0 0,0 0 0,1 0 0,-1 0 0,5 0 0,-4 0 0,4 0 0,3 0 0,-5 0 0,13 0 0,-13 0 0,13 0 0,-9 0 0,3 0 0,7 0 0,-13 0 0,13-4 0,-3 3 0,-2-7 0,2 7 0,3-7 0,-13 7 0,13-3 0,-15 0 0,2 3 0,5-6 0,-2 6 0,2-3 0,0 0 0,-3 3 0,-1-7 0,4 7 0,-8-6 0,8 6 0,-8-3 0,7 1 0,-4 2 0,1-7 0,-1 7 0,-4-2 0,0 3 0,0-4 0,0 3 0,0-2 0,0 3 0,-1-4 0,1 4 0,0-4 0,0 4 0,-4 0 0,-1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50.484"/>
    </inkml:context>
    <inkml:brush xml:id="br0">
      <inkml:brushProperty name="width" value="0.1" units="cm"/>
      <inkml:brushProperty name="height" value="0.2" units="cm"/>
      <inkml:brushProperty name="tip" value="rectangle"/>
      <inkml:brushProperty name="rasterOp" value="maskPen"/>
    </inkml:brush>
  </inkml:definitions>
  <inkml:trace contextRef="#ctx0" brushRef="#br0">2106 836 16383,'4'-3'0,"4"0"0,0 2 0,-4-6 0,3 6 0,-6-6 0,6 6 0,-3-6 0,4 2 0,-1 1 0,1-3 0,0 6 0,-3-7 0,2 7 0,-3-6 0,4 6 0,-4-6 0,3 6 0,-3-2 0,4 3 0,-4-4 0,3 3 0,-3-3 0,1 1 0,2 2 0,-3-2 0,4-1 0,0 3 0,0-3 0,0 1 0,0 2 0,-3 0 0,-2 10 0,-10-1 0,-2 0 0,-8-4 0,-3-4 0,-2 0 0,1 0 0,0 0 0,5 0 0,4 0 0,4 4 0,-2 4 0,8 1 0,-8 2 0,5-6 0,-3 5 0,0-4 0,0 2 0,3-1 0,-2-2 0,6-2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50.483"/>
    </inkml:context>
    <inkml:brush xml:id="br0">
      <inkml:brushProperty name="width" value="0.1" units="cm"/>
      <inkml:brushProperty name="height" value="0.2" units="cm"/>
      <inkml:brushProperty name="tip" value="rectangle"/>
      <inkml:brushProperty name="rasterOp" value="maskPen"/>
    </inkml:brush>
  </inkml:definitions>
  <inkml:trace contextRef="#ctx0" brushRef="#br0">0 129 16383,'17'0'0,"-3"0"0,-6 0 0,0 0 0,0 0 0,0 0 0,0 0 0,0 0 0,0 0 0,0 0 0,-4-3 0,3 2 0,-2-3 0,3 4 0,0 0 0,0 0 0,-4-4 0,3 3 0,-2-2 0,3 3 0,0 0 0,0-4 0,-1 3 0,1-6 0,0 6 0,0-2 0,-1 3 0,1-3 0,0 2 0,-1-6 0,1 6 0,0-6 0,0 6 0,0-6 0,0 7 0,0-4 0,-4 0 0,3 3 0,-2-2 0,3 3 0,-4-4 0,4 3 0,-4-3 0,1 1 0,2 2 0,-2-3 0,3 4 0,0-4 0,0 4 0,0-4 0,-4 0 0,4 3 0,-4-2 0,4 3 0,0 0 0,1 0 0,-5-4 0,3 3 0,-2-3 0,3 4 0,0 0 0,0 0 0,0-3 0,0 2 0,0-3 0,0 4 0,0 0 0,0 0 0,0 0 0,0 0 0,-3-3 0,2 2 0,-2-3 0,3 4 0,0 0 0,1 0 0,-2 0 0,2 0 0,-1 0 0,0 0 0,0 0 0,0 0 0,1 0 0,-1 0 0,0 0 0,0 0 0,1 0 0,-1 0 0,0 0 0,0 0 0,0 0 0,1 0 0,-1 0 0,0 0 0,4 0 0,-2 0 0,9 0 0,-9 0 0,13 0 0,-13 0 0,6 0 0,-8 0 0,0 0 0,1 0 0,-1 0 0,4 0 0,-3 0 0,3 0 0,-3 0 0,-1 0 0,4 0 0,-3 0 0,3 0 0,-4 0 0,1 0 0,3 0 0,-3 0 0,7 0 0,-7 0 0,3 0 0,-4 0 0,0 0 0,4 0 0,-3 0 0,11 0 0,-10 0 0,6 0 0,-4 0 0,1 0 0,-1 0 0,0 0 0,0 0 0,-2 0 0,6 0 0,-3 0 0,1 0 0,-2 0 0,-4 0 0,0 0 0,1 0 0,4 0 0,0 0 0,0 0 0,4 0 0,-8 0 0,9 0 0,-9 0 0,7 0 0,-2 0 0,-1 0 0,0 0 0,-1 0 0,-3 0 0,3 0 0,-4 0 0,1 0 0,3 0 0,-3 0 0,7 0 0,-7 0 0,3 0 0,-4 0 0,0 0 0,4 0 0,-2 0 0,1 0 0,-2 0 0,-1 0 0,0 0 0,0 0 0,1 0 0,-1 0 0,0 0 0,1 0 0,-1 0 0,0 0 0,0 0 0,1 0 0,3 0 0,-3 0 0,7 0 0,-7 0 0,3 0 0,-4 0 0,0 0 0,1 0 0,-1 0 0,0 0 0,1 0 0,-1 4 0,0-3 0,0 2 0,4-3 0,-2 0 0,2 0 0,-4 0 0,0 0 0,0 0 0,0 0 0,1 0 0,-1 0 0,0 0 0,0 0 0,0 0 0,0 4 0,0-3 0,0 3 0,0-4 0,0 3 0,1-2 0,-1 6 0,0-6 0,0 2 0,0-3 0,-4 4 0,4-3 0,-4 3 0,5-4 0,-1 3 0,0-2 0,0 3 0,0-1 0,1-2 0,-1 2 0,0 1 0,0-3 0,0 6 0,1-6 0,-1 6 0,0-6 0,0 3 0,1 0 0,-1-3 0,-4 6 0,4-6 0,-4 6 0,8-2 0,-2-1 0,2 4 0,-4-4 0,0 1 0,1-1 0,-1-4 0,0 3 0,0-2 0,1 3 0,-1-4 0,0 4 0,0-3 0,0 2 0,0-3 0,-3 4 0,2-3 0,-3 3 0,4-4 0,-3 3 0,2-2 0,-2 3 0,3-4 0,0 3 0,0-2 0,-1 3 0,1-4 0,0 0 0,0 3 0,0-2 0,0 3 0,0-4 0,-4 3 0,4-2 0,-4 3 0,4-4 0,0 3 0,0-2 0,0 3 0,0-1 0,0-2 0,0 3 0,0-4 0,0 3 0,0-2 0,0 3 0,0-4 0,-3 3 0,2-2 0,-3 3 0,1 0 0,2-4 0,-2 4 0,-1 0 0,4-3 0,-4 6 0,4-6 0,0 6 0,0-6 0,-3 6 0,2-6 0,-6 6 0,6-7 0,-3 7 0,1-2 0,2-1 0,-6 3 0,6-3 0,-6 4 0,3-1 0,-4 1 0,3-4 0,-2 3 0,3-2 0,-4 3 0,0-1 0,0 1 0,0 0 0,0 0 0,0 0 0,0 0 0,0 0 0,0 0 0,0 0 0,0 0 0,0 0 0,0 0 0,0 0 0,0-1 0,0 1 0,0 0 0,0 0 0,0 0 0,0-1 0,0 1 0,-4-4 0,3 3 0,-6-6 0,6 6 0,-6-2 0,6 3 0,-2 0 0,-1-4 0,4 3 0,-4-3 0,0 1 0,3 2 0,-2-2 0,-1-1 0,3 3 0,-3-2 0,4 3 0,-3-4 0,2 3 0,-3-2 0,0 3 0,4 0 0,-8 0 0,8 0 0,-7-1 0,6 1 0,-6-3 0,6 2 0,-6-6 0,6 6 0,-6-2 0,2 3 0,-3-1 0,1-2 0,2 2 0,-2-2 0,2-1 0,-3 4 0,-4-4 0,7 4 0,-6 0 0,3-3 0,2 2 0,-5-6 0,7 3 0,-4-1 0,0-2 0,0 3 0,3 0 0,-5-4 0,4 4 0,-5 0 0,2-3 0,2 2 0,-2-3 0,2 0 0,-1 0 0,0 0 0,0 0 0,0 0 0,0 0 0,0 0 0,1 0 0,-1 0 0,0 0 0,0 0 0,0 0 0,1 0 0,-1 0 0,0 0 0,0 0 0,1 0 0,-1 0 0,0-3 0,4-2 0,1-2 0,3-1 0,-4 4 0,3-3 0,-2 2 0,3-3 0,-4 4 0,3-3 0,-2 2 0,-1 1 0,3-3 0,-2 2 0,-1-3 0,0 4 0,-1-4 0,-2 7 0,6-6 0,-6 3 0,7-4 0,-4 0 0,0 3 0,3-2 0,-6 3 0,6-4 0,-2 1 0,-1 2 0,3-2 0,-2 3 0,3-4 0,0 0 0,0 1 0,0-1 0,0 0 0,0 0 0,0 0 0,0 0 0,0 0 0,0 0 0,3 4 0,1 0 0,4 4 0,0 0 0,-1 0 0,1 0 0,0 0 0,-1 0 0,1 0 0,0 0 0,-4 4 0,3 0 0,-7 3 0,-10-6 0,3 2 0,-11-7 0,10 4 0,0 0 0,0 0 0,0 0 0,1 0 0,2 4 0,-2-3 0,6 6 0,-6-3 0,6 4 0,-6 0 0,6 0 0,-7 0 0,8 0 0,-4 0 0,1 4 0,2-4 0,-3 7 0,4-6 0,0 3 0,0-1 0,0-2 0,0 3 0,0-4 0,0 3 0,0 2 0,-4 0 0,3 2 0,-2-6 0,3 3 0,0-11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38.890"/>
    </inkml:context>
    <inkml:brush xml:id="br0">
      <inkml:brushProperty name="width" value="0.1" units="cm"/>
      <inkml:brushProperty name="height" value="0.2" units="cm"/>
      <inkml:brushProperty name="tip" value="rectangle"/>
      <inkml:brushProperty name="rasterOp" value="maskPen"/>
    </inkml:brush>
  </inkml:definitions>
  <inkml:trace contextRef="#ctx0" brushRef="#br0">113 147 16383,'0'-16'0,"0"1"0,0 7 0,0 0 0,0 0 0,0 1 0,0-1 0,0 0 0,0 0 0,0 0 0,0 1 0,-11 17 0,8-6 0,-7 15 0,6-11 0,3 0 0,-6 1 0,6-1 0,-7 0 0,7 1 0,-2-1 0,-1 0 0,-1 0 0,1 4 0,-4-6 0,8 5 0,-8-10 0,7 6 0,-6-6 0,6-17 0,2 3 0,4-22 0,5 15 0,-1-4 0,0 6 0,0 0 0,0 4 0,0-4 0,-4 9 0,-1 3 0,-12 19 0,-2 11 0,-3-1 0,0 3 0,8-13 0,-3 1 0,4-1 0,-5 0 0,4-4 0,-3 4 0,7-5 0,-6 1 0,6-1 0,-3 0 0,4 0 0,0 0 0,0 0 0,0 0 0,11-15 0,-4 0 0,8-10 0,-6 5 0,-1 3 0,1 1 0,-1 3 0,0-2 0,0 6 0,-3 1 0,-9 12 0,-2-3 0,-5 7 0,6-15 0,2-2 0,10-10 0,-2 5 0,3-1 0,-4 7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4:10.669"/>
    </inkml:context>
    <inkml:brush xml:id="br0">
      <inkml:brushProperty name="width" value="0.05" units="cm"/>
      <inkml:brushProperty name="height" value="0.3" units="cm"/>
      <inkml:brushProperty name="color" value="#E0C588"/>
      <inkml:brushProperty name="inkEffects" value="pencil"/>
    </inkml:brush>
  </inkml:definitions>
  <inkml:trace contextRef="#ctx0" brushRef="#br0">1259 487 16383,'-39'2'0,"23"-1"0</inkml:trace>
  <inkml:trace contextRef="#ctx0" brushRef="#br0" timeOffset="-2">1508 1006 16383,'-6'10'0,"-22"34"0,12-20 0</inkml:trace>
  <inkml:trace contextRef="#ctx0" brushRef="#br0" timeOffset="-4">1444 1106 16383,'-1'2'0</inkml:trace>
  <inkml:trace contextRef="#ctx0" brushRef="#br0" timeOffset="-6">1059 1801 16383,'-10'20'0,"-12"26"0,1-1 0,-3 10 0,0 0 0,-9 27 0,15-34 0,0 0 0,-14 37 0,7-16 0,6-2 0,2-14 0,6-9 0,1-12 0,5-9 0,1-9 0,4-1 0,0-5 0,0-10 0,4-4 0,5-11 0,6-7 0,4 4 0,0-8 0,1 3 0,0-6 0,0 1 0,1-6 0,5 3 0,-3-10 0,9-1 0</inkml:trace>
  <inkml:trace contextRef="#ctx0" brushRef="#br0" timeOffset="-8">1008 2242 16383,'11'-20'0,"-4"8"0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5:22.066"/>
    </inkml:context>
    <inkml:brush xml:id="br0">
      <inkml:brushProperty name="width" value="0.05" units="cm"/>
      <inkml:brushProperty name="height" value="0.3" units="cm"/>
      <inkml:brushProperty name="color" value="#669E9E"/>
      <inkml:brushProperty name="inkEffects" value="pencil"/>
    </inkml:brush>
  </inkml:definitions>
  <inkml:trace contextRef="#ctx0" brushRef="#br0">79 194 16383,'8'-8'0,"-4"-2"0,3 9 0,-6-6 0,6 6 0,-6-6 0,2 3 0,1 0 0,-3-4 0,6 4 0,5-11 0,-2 8 0,2-7 0,-5 13 0,-3-7 0,4 8 0,-7-4 0,-10 8 0,-1-3 0,-11 3 0,12 0 0,-8-3 0,7 2 0,-2 1 0,3-3 0,1 3 0,-4-4 0,7 3 0,-3 2 0,8 3 0,0 0 0,0-1 0,8-2 0,1-2 0,3-3 0,0 0 0,-4 0 0,0 0 0,0 0 0,0 0 0,-1 0 0,1 0 0,0 0 0,0 0 0,-1 0 0,1 0 0,-4 3 0,0 2 0,-8-1 0,-5-1 0,-4-3 0,-6 0 0,1 4 0,-1-3 0,1 3 0,0-4 0,4 0 0,1 4 0,5-3 0,0 3 0,6-4 0,7 0 0,4 0 0,3 0 0,-4 0 0,1 0 0,-1 0 0,0 0 0,0 0 0,1 0 0,-1 0 0,0 0 0,1 0 0,-1 0 0,0 0 0,0 0 0,0 0 0,0 0 0,0 0 0,0 0 0,0 0 0,0 0 0,0 0 0,0 0 0,0 0 0,0 0 0,-1 0 0,1 0 0,0 0 0,0 0 0,5 0 0,1 0 0,5 0 0,-1 0 0,0 0 0,4 0 0,-8 0 0,7 0 0,-12 0 0,4 0 0,-5 0 0,1 0 0,-1 0 0,-7 0 0,-6 0 0,-9 0 0,-4 0 0,0 0 0,4 0 0,-4 0 0,9 0 0,-8 0 0,7 0 0,-2 0 0,3 0 0,1 0 0,0 0 0,-1 0 0,1 0 0,0 0 0,-5 0 0,4-4 0,-9 3 0,9-3 0,-8 4 0,7 0 0,-7-4 0,7 3 0,-7-3 0,8 4 0,-8 0 0,7 0 0,-3 0 0,1 0 0,2 0 0,-3 0 0,5 0 0,4-3 0,0-1 0,8-4 0,0 4 0,9-4 0,1 7 0,-1-7 0,5 7 0,-9-6 0,8 6 0,-7-3 0,3 1 0,-1 2 0,-2-3 0,3 4 0,-5-4 0,0 4 0,0-4 0,1 4 0,-1 0 0,0 0 0,1 0 0,-1 0 0,-10 0 0,-10 0 0,-12 0 0,-6 0 0,0 0 0,0 0 0,-1 0 0,6 4 0,2-3 0,9 3 0,1-4 0,5 0 0,7 0 0,6-4 0,14-2 0,0-7 0,5 2 0,0-2 0,-5 4 0,10 3 0,-9-2 0,9 2 0,-4 1 0,0-3 0,4 7 0,-4-8 0,5 8 0,0-4 0,0 5 0,1-4 0,-1 3 0,0-4 0,-5 5 0,4 0 0,-9 0 0,3 0 0,-4 0 0,-1 0 0,0 0 0,1 0 0,-1 0 0,1 0 0,-6 0 0,5 0 0,-9 0 0,8 0 0,-7 0 0,3 0 0,-5 0 0,-10 0 0,-10 0 0,-11 5 0,-14 1 0,-1 4 0,1 1 0,-6 0 0,5-1 0,1 1 0,-6 5 0,11-5 0,-4 4 0,6-4 0,5-6 0,1 4 0,7-8 0,3 7 0,9-8 0,6 4 0,7-4 0,5 0 0,6 0 0,1 0 0,3 0 0,-4 0 0,4 0 0,-3-4 0,4 3 0,-1-8 0,-3 8 0,9-3 0,-10 4 0,5 0 0,-6 0 0,1 0 0,-1 0 0,0 0 0,-4 0 0,4 0 0,-9 0 0,4 0 0,-5 0 0,0 0 0,-6 0 0,-13 0 0,-9 4 0,-10 2 0,-1 0 0,1 2 0,0-2 0,0 0 0,5 2 0,1-3 0,6 0 0,4 0 0,1-5 0,15 0 0,10 0 0,6 0 0,6-5 0,-1 0 0,-3 0 0,4-4 0,-1 4 0,-3-1 0,4-2 0,-6 7 0,6-3 0,-5 4 0,5 0 0,-6 0 0,1 0 0,-1 0 0,6 0 0,-5 0 0,5 0 0,-6 0 0,1 0 0,-1 0 0,1 0 0,-5 0 0,-2 0 0,-3 0 0,-1 0 0,0 0 0,-7 0 0,-11 0 0,-10 0 0,-11 0 0,1 0 0,-6 0 0,4 4 0,-10 2 0,4 0 0,0 3 0,-4-8 0,10 4 0,-4-5 0,5 0 0,1 0 0,5 0 0,1 0 0,11 0 0,-5 0 0,9-4 0,0 0 0,6-9 0,3 4 0,0-4 0,0 5 0,3 0 0,2 3 0,3 2 0,5 3 0,-4 0 0,8 0 0,-7 0 0,7 0 0,-8 0 0,4 0 0,0 0 0,-4 0 0,8 0 0,-7 0 0,3 0 0,-1 0 0,-2 0 0,7 0 0,-7 0 0,7 0 0,2 0 0,1 0 0,9 0 0,-4 0 0,5 0 0,0 0 0,0 0 0,-5 0 0,4 0 0,-9 0 0,9 0 0,-10 0 0,1 0 0,-8 0 0,-3 0 0,-1 0 0,0 0 0,-3 3 0,-1 1 0,-12 1 0,-7 3 0,-9-7 0,-7 8 0,-5-8 0,-2 3 0,-6-4 0,7 0 0,-6 0 0,5 0 0,1 0 0,-6 0 0,12 0 0,-1 0 0,4 0 0,8 0 0,-4 0 0,10 0 0,2 0 0,3-3 0,1 2 0,3-7 0,2 4 0,3-4 0,0 0 0,3 0 0,6-1 0,5 0 0,5 0 0,4 4 0,-3-3 0,9 7 0,-9-7 0,3 7 0,-4-3 0,4 4 0,-3 0 0,9 0 0,-9 0 0,9 0 0,-4 0 0,11 0 0,-4 0 0,10 0 0,-4 0 0,6 0 0,-1 0 0,-5 0 0,4 0 0,-10 0 0,4 0 0,-5 0 0,-1 0 0,-5 0 0,-1 0 0,-6 0 0,0 0 0,-4 0 0,-1 0 0,-5 0 0,1 0 0,-1 0 0,0 0 0,-10 0 0,-9 0 0,-13 4 0,-12-3 0,-2 8 0,-13-7 0,5 7 0,-11-2 0,4 4 0,-6-4 0,0 4 0,0-10 0,-1 4 0,8-5 0,7 0 0,3 0 0,10 0 0,1 0 0,8 0 0,4 0 0,5 0 0,2 0 0,14 0 0,4 0 0,11 0 0,7 0 0,1 0 0,0-4 0,4-1 0,-10-1 0,10-3 0,-4 8 0,5-8 0,0 8 0,1-3 0,-1-1 0,-5 4 0,4-3 0,-4 4 0,5 0 0,0 0 0,0 0 0,1 0 0,-7 0 0,5 0 0,-9 0 0,9 0 0,-9 0 0,9 0 0,-10 0 0,10 0 0,-9 0 0,9 0 0,-10 0 0,10 0 0,-9 0 0,9 0 0,-9 0 0,3 0 0,1 0 0,-4 0 0,3 0 0,-4 0 0,-1 0 0,1 0 0,-1 0 0,-4 0 0,3 0 0,-8 0 0,4 0 0,-4 0 0,-5 3 0,-7-2 0,-7 6 0,-13-6 0,-2 3 0,-5 1 0,-6 1 0,4 0 0,-11 3 0,12-3 0,-6 0 0,1 3 0,4-7 0,-4 2 0,11-4 0,-4 0 0,4 0 0,0 0 0,2 0 0,4 0 0,1 0 0,-1 0 0,1 0 0,0 0 0,4-3 0,1 2 0,0-3 0,4 1 0,3 2 0,7-3 0,12 4 0,1-4 0,4 3 0,0-7 0,1 7 0,-1-7 0,6 2 0,-5 1 0,10-4 0,-4 4 0,5-1 0,7 1 0,-6 1 0,6 3 0,-7-4 0,0 5 0,6 0 0,-9 0 0,8 0 0,-10 0 0,5 0 0,-5 0 0,-2 0 0,-4 0 0,-1 0 0,0 0 0,-4 0 0,-1 0 0,-5 0 0,1 0 0,-1 0 0,0 0 0,-6 0 0,-8 0 0,-7 0 0,-11 0 0,-1 0 0,0 0 0,-4 0 0,4 0 0,-5 5 0,0-4 0,0 8 0,-7-8 0,0 4 0,-1-1 0,-5-3 0,6 4 0,-1-5 0,-5 0 0,12 4 0,-12-3 0,12 4 0,-12-5 0,11 0 0,-10 0 0,10 0 0,-10 5 0,10-4 0,-10 4 0,10-1 0,-10-3 0,-4 8 0,12-8 0,-8 8 0,22-8 0,-4 4 0,6-5 0,4 0 0,-3 0 0,7 0 0,-2 0 0,3 0 0,1 0 0,7 0 0,7 0 0,7 0 0,6 0 0,-1 0 0,0 0 0,1 0 0,-1 0 0,0 0 0,1-4 0,-5 3 0,3-7 0,-8 7 0,4-3 0,-4 4 0,-1-4 0,0 3 0,0-3 0,-3 4 0,-1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8:14.725"/>
    </inkml:context>
    <inkml:brush xml:id="br0">
      <inkml:brushProperty name="width" value="0.05" units="cm"/>
      <inkml:brushProperty name="height" value="0.3" units="cm"/>
      <inkml:brushProperty name="color" value="#669E9E"/>
      <inkml:brushProperty name="inkEffects" value="pencil"/>
    </inkml:brush>
  </inkml:definitions>
  <inkml:trace contextRef="#ctx0" brushRef="#br0">1983 398 16383,'13'-6'0,"6"1"0,-1-5 0,1 1 0,-6 4 0,5-3 0,-9 3 0,4 0 0,0-2 0,-4 2 0,4 0 0,-5-3 0,0 4 0,1-1 0,-1-2 0,0 2 0,1 1 0,-1-4 0,0 4 0,1-5 0,-1 1 0,5-1 0,-4 1 0,8 3 0,-7-2 0,2 2 0,1-4 0,-3 5 0,2-4 0,-3 3 0,3-3 0,-2 3 0,7-3 0,-7 3 0,2 0 0,1-3 0,-3 3 0,2 1 0,-3-4 0,-1 7 0,5-7 0,-4 7 0,4-3 0,-5 1 0,0 2 0,1-7 0,-1 7 0,0-6 0,1 6 0,-1-6 0,0 6 0,0-6 0,0 2 0,0 1 0,0-3 0,0 6 0,0-2 0,4 3 0,2 0 0,4-4 0,0 3 0,1-8 0,-1 8 0,0-7 0,1 3 0,-5 0 0,3-3 0,-8 7 0,9-7 0,-9 7 0,4-7 0,-5 7 0,0-3 0,1 4 0,-1-3 0,0 2 0,0-3 0,-3 0 0,2 4 0,-3-4 0,4 4 0,0 0 0,4 0 0,-2 0 0,7 0 0,-3 0 0,4 0 0,-4 0 0,4 0 0,-9 0 0,4 0 0,-5 0 0,0 0 0,1 0 0,-1 0 0,-7 0 0,-6 0 0,-4 0 0,-7 4 0,7-3 0,-9 7 0,4-7 0,1 7 0,-5-7 0,4 7 0,-4-7 0,0 7 0,-1-7 0,6 7 0,-5-7 0,4 7 0,-4-7 0,4 3 0,-3 0 0,3-3 0,0 3 0,1 0 0,5 0 0,0 1 0,-1 2 0,-3-6 0,2 6 0,-7-6 0,8 7 0,-9-3 0,9-1 0,-8 5 0,7-5 0,-7 1 0,8 3 0,-9-3 0,9-1 0,-8 5 0,7-8 0,-3 6 0,5-6 0,-5 7 0,4-7 0,-4 7 0,5-7 0,0 6 0,-1-6 0,1 3 0,0-1 0,-1-2 0,1 3 0,0-4 0,0 4 0,-1-3 0,1 2 0,0-3 0,0 4 0,0-3 0,-1 3 0,1-4 0,-5 4 0,4-3 0,-4 3 0,-4-1 0,3 2 0,-7 3 0,8 1 0,-3-5 0,10 4 0,-5-7 0,6 2 0,-3 1 0,-1-3 0,1 3 0,-5 0 0,4 0 0,-4 1 0,5 3 0,-5-3 0,4-1 0,-9 5 0,9-5 0,-4 5 0,5-4 0,-5 2 0,4-2 0,-9 0 0,9 2 0,-8-2 0,7 4 0,-7-4 0,8 2 0,-9-2 0,16-4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6:40.127"/>
    </inkml:context>
    <inkml:brush xml:id="br0">
      <inkml:brushProperty name="width" value="0.05" units="cm"/>
      <inkml:brushProperty name="height" value="0.3" units="cm"/>
      <inkml:brushProperty name="color" value="#669E9E"/>
      <inkml:brushProperty name="inkEffects" value="pencil"/>
    </inkml:brush>
  </inkml:definitions>
  <inkml:trace contextRef="#ctx0" brushRef="#br0">3260 501 16383,'-11'0'0,"2"0"0,5 0 0</inkml:trace>
  <inkml:trace contextRef="#ctx0" brushRef="#br0" timeOffset="94592">5359 1235 16383,'6'-4'0,"2"-4"0,5-1 0,-4 1 0,4-1 0,-5 1 0,1 3 0,-1-2 0,0 2 0,0 0 0,1-2 0,-1 6 0,0-6 0,1 6 0,-1-7 0,0 8 0,1-8 0,-1 7 0,0-6 0,0 6 0,1-3 0,-1 1 0,0 2 0,0-7 0,0 7 0,1-2 0,-5-1 0,3 3 0,-2-3 0,0 1 0,2 2 0,-3-3 0,5 4 0,-5-4 0,3 3 0,-2-2 0,3 3 0,0 0 0,0 0 0,0 0 0,0 0 0,0 0 0,-3-4 0,2 3 0,-2-3 0,3 4 0,1 0 0,-1-3 0,0 2 0,1-3 0,-1 4 0,0 0 0,0-4 0,1 4 0,-1-4 0,5 4 0,-4 0 0,4-4 0,-5 3 0,5-2 0,-4 3 0,4-4 0,-5 3 0,1-3 0,-1 4 0,0-3 0,1 2 0,-1-3 0,0 4 0,0 0 0,0 0 0,0-3 0,0 2 0,0-3 0,-4 1 0,3 2 0,-2-3 0,3 4 0,0 0 0,1-4 0,-1 3 0,0-2 0,1-1 0,-1 3 0,0-3 0,1 1 0,-1 2 0,0-7 0,0 7 0,1-2 0,-1-1 0,0 3 0,1-3 0,-1 4 0,0-3 0,0 2 0,1-3 0,-5 0 0,3 4 0,-2-8 0,3 7 0,1-6 0,-1 6 0,0-6 0,0 6 0,1-7 0,-1 4 0,0-1 0,-3-2 0,2 6 0,-2-7 0,3 7 0,1-6 0,-1 6 0,-4-6 0,4 6 0,-4-7 0,5 8 0,-5-8 0,4 7 0,-4-6 0,4 2 0,1 1 0,-1-3 0,0 6 0,0-7 0,0 8 0,0-8 0,1 7 0,-1-2 0,0 3 0,-1-4 0,1 4 0,0-4 0,0 4 0,-1 0 0,1 0 0,1 0 0,-5-4 0,0 3 0,-4-2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9:03.475"/>
    </inkml:context>
    <inkml:brush xml:id="br0">
      <inkml:brushProperty name="width" value="0.05" units="cm"/>
      <inkml:brushProperty name="height" value="0.3" units="cm"/>
      <inkml:brushProperty name="color" value="#669E9E"/>
      <inkml:brushProperty name="inkEffects" value="pencil"/>
    </inkml:brush>
  </inkml:definitions>
  <inkml:trace contextRef="#ctx0" brushRef="#br0">144 1 16383,'-6'0'0,"-2"0"0,0 0 0,-1 0 0,2 0 0,-2 0 0,2 0 0,-1 0 0,5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7:25.471"/>
    </inkml:context>
    <inkml:brush xml:id="br0">
      <inkml:brushProperty name="width" value="0.05" units="cm"/>
      <inkml:brushProperty name="height" value="0.3" units="cm"/>
      <inkml:brushProperty name="color" value="#1D610B"/>
      <inkml:brushProperty name="inkEffects" value="pencil"/>
    </inkml:brush>
  </inkml:definitions>
  <inkml:trace contextRef="#ctx0" brushRef="#br0">393 778 16383,'4'20'0,"1"-4"0,-1 7 0,-4-14 0,0-8 0,0-6 0,0-14 0,0-55 0,0 37 0,0 27 0</inkml:trace>
  <inkml:trace contextRef="#ctx0" brushRef="#br0" timeOffset="-1">314 799 16383,'0'3'0,"4"17"0,0-33 0,1 3 0</inkml:trace>
  <inkml:trace contextRef="#ctx0" brushRef="#br0" timeOffset="-3">19 895 16383,'-7'3'0,"-1"-3"0,8-3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7:47.557"/>
    </inkml:context>
    <inkml:brush xml:id="br0">
      <inkml:brushProperty name="width" value="0.05" units="cm"/>
      <inkml:brushProperty name="height" value="0.3" units="cm"/>
      <inkml:brushProperty name="color" value="#E0C588"/>
      <inkml:brushProperty name="inkEffects" value="pencil"/>
    </inkml:brush>
  </inkml:definitions>
  <inkml:trace contextRef="#ctx0" brushRef="#br0">120 147 16383,'-8'-4'0,"0"0"0,0 1 0,-1 2 0,1-7 0,0 7 0,3-6 0,-2 6 0,2-3 0,-3 1 0,3 5 0,2-1 0,6 7 0,2 0 0,3-4 0,0 4 0,0-7 0,1 2 0,-1-3 0,0 0 0,7 0 0,-5 0 0,5 0 0,-7 0 0,-4-3 0,-1-1 0,-3-4 0,-4 0 0,4 0 0,-8-1 0,-1 5 0,3-4 0,-6 4 0,8-1 0,-4-2 0,-1 6 0,1-3 0,0 4 0,-11 0 0,8 0 0,-8 0 0,11 0 0,0 7 0,3-1 0,1 9 0,4-6 0,0 7 0,0-7 0,0 3 0,0-4 0,0 0 0,4-1 0,0-2 0,4-2 0,0-3 0,0 0 0,8 0 0,-6 0 0,5 0 0,-6 0 0,-1 0 0,0 0 0,1 0 0,-1 0 0,0 0 0,-4-3 0,0-10 0,-4-5 0,0-1 0,0 3 0,-3 11 0,-2 1 0,-3 4 0,0 0 0,-1 0 0,-4 0 0,4 0 0,-4 4 0,5 5 0,-1 1 0,0 7 0,4-8 0,-2 4 0,6-5 0,-3 1 0,0-1 0,3 0 0,-2 0 0,6-3 0,1-2 0,4-7 0,-3-5 0,3-10 0,-7 0 0,8-5 0,-8 5 0,3 1 0,-4 4 0,0-3 0,0 8 0,0-4 0,-4 8 0,0 2 0,-4 3 0,4 3 0,-4 2 0,7 3 0,-6 1 0,6-1 0,-3 0 0,4 1 0,0-1 0,0 0 0,4-4 0,0-1 0,4-3 0,0 0 0,1 0 0,-1 0 0,0-3 0,1-6 0,-1-1 0,1-3 0,-1 5 0,-3 0 0,-1-5 0,-4 4 0,0-4 0,0 5 0,0 0 0,0 3 0,0 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8:04.805"/>
    </inkml:context>
    <inkml:brush xml:id="br0">
      <inkml:brushProperty name="width" value="0.05" units="cm"/>
      <inkml:brushProperty name="height" value="0.3" units="cm"/>
      <inkml:brushProperty name="color" value="#669E9E"/>
      <inkml:brushProperty name="inkEffects" value="pencil"/>
    </inkml:brush>
  </inkml:definitions>
  <inkml:trace contextRef="#ctx0" brushRef="#br0">112 90 16383,'8'0'0,"0"0"0,0 0 0,0 0 0,0 0 0,-1 0 0,1 0 0,-3-8 0,2 6 0,-3-6 0,4 8 0,0 0 0,-4-4 0,2 3 0,-5-6 0,6 6 0,-3-2 0,1-1 0,2 3 0,-3-2 0,5-1 0,-1 3 0,0-3 0,1 1 0,-1 2 0,0-7 0,1 7 0,-1-2 0,0 3 0,0-4 0,1 3 0,-1-3 0,0 1 0,0 2 0,0-3 0,0 4 0,0 0 0,-4 3 0,-1 2 0,-3 2 0,4 1 0,0 0 0,4 0 0,0 1 0,-3-1 0,2-4 0,-6 4 0,6-4 0,-6 4 0,3 0 0,-4 0 0,0-1 0,0 1 0,0 0 0,0 0 0,0 0 0,0-1 0,0 1 0,0 0 0,0-1 0,0 1 0,0 0 0,-4-4 0,3 3 0,-6-6 0,6 7 0,-7-8 0,7 8 0,-6-7 0,2 6 0,-3-6 0,0 6 0,0-6 0,0 3 0,0-4 0,-1 0 0,1 0 0,0 0 0,0 0 0,0 0 0,-1 0 0,1 0 0,0 0 0,0 0 0,-1 0 0,1 0 0,0 0 0,0 0 0,0 0 0,0 0 0,-1 0 0,2 0 0,-1 0 0,4-4 0,0 0 0,4-4 0,0-1 0,0 1 0,0 0 0,0 0 0,0 0 0,0 0 0,0 0 0,4 0 0,0 4 0,5-4 0,-1 7 0,0-6 0,1 6 0,-5-6 0,4 6 0,-4-7 0,5 7 0,-1-6 0,0 6 0,0-3 0,0 4 0,0 0 0,-1 0 0,1 0 0,0 0 0,-4 4 0,-1 0 0,-6 1 0,-2-2 0,-3-3 0,0 0 0,0 0 0,-5 0 0,4 0 0,-4 0 0,5 0 0,-1 0 0,1 0 0,0 0 0,-1 0 0,1 0 0,0 0 0,4 4 0,0 0 0,4 4 0,0 0 0,0 0 0,0-1 0,0 2 0,0-1 0,0 0 0,0 0 0,0 0 0,0 0 0,4 1 0,0-1 0,4-4 0,-3 3 0,2-6 0,-3 6 0,4-6 0,0 3 0,0-4 0,-3 3 0,2-2 0,-3 3 0,4-4 0,0 0 0,0 0 0,0 0 0,-1 0 0,1 0 0,0 0 0,1 0 0,-1 0 0,0 0 0,0-4 0,0 0 0,-3-4 0,2 3 0,-3-2 0,1 3 0,2-5 0,-2 1 0,-1 0 0,3 0 0,-6 0 0,3 0 0,0 4 0,-3-4 0,2 4 0,-3-4 0,0-1 0,0 1 0,0 0 0,0 0 0,0 0 0,0 0 0,0 1 0,0-1 0,-3 4 0,-2 0 0,-3 4 0,0 0 0,0 0 0,-1 0 0,1 0 0,0 0 0,-1 0 0,1 0 0,0 0 0,0 0 0,-1 0 0,1 0 0,0 0 0,-1-3 0,1 2 0,0-3 0,0 4 0,-1-4 0,1 3 0,0-2 0,-1 3 0,1 0 0,0-4 0,-1 3 0,-3-3 0,-5 4 0,3 0 0,-7 0 0,12 0 0,-4 0 0,5 0 0,0 0 0,-1 0 0,1 0 0,0 0 0,-1-3 0,1 2 0,0-3 0,0 4 0,-1 0 0,1 0 0,0 0 0,-1 0 0,1-3 0,0 2 0,0-3 0,4 1 0,0-1 0,8-4 0,0 4 0,4 1 0,0-1 0,1 3 0,-1-3 0,0 4 0,1 0 0,-1 0 0,0-3 0,1 2 0,-1-3 0,0 4 0,0 0 0,1 0 0,-1 0 0,0 0 0,1 0 0,-1 0 0,0 0 0,1 0 0,-1 0 0,0 0 0,0 0 0,0 0 0,1 0 0,-1 0 0,0 0 0,0 0 0,1 0 0,-1 0 0,5 0 0,-4 0 0,9 0 0,-9 0 0,8 0 0,-7 0 0,7 0 0,-8 0 0,4 0 0,-5 0 0,1 0 0,-1 0 0,0 0 0,0 0 0,1 0 0,-1 0 0,0 0 0,0 0 0,1 0 0,-2 0 0,1 0 0,-3 4 0,-2 0 0,0 0 0,-2 3 0,3-2 0,-4 3 0,0 0 0,0-1 0,0 1 0,0 0 0,0 1 0,0-1 0,0 0 0,0 0 0,0 0 0,0 0 0,0 1 0,-4-1 0,3 0 0,-6 1 0,2-1 0,1 0 0,-4 1 0,7-1 0,-6 0 0,6 0 0,-6 1 0,6-2 0,-6-2 0,3-2 0,-4-3 0,0 0 0,1 0 0,-1 0 0,0 0 0,-1 0 0,1 0 0,0 0 0,-1 0 0,1 0 0,0 0 0,0 0 0,-1 0 0,1 0 0,0 0 0,0 0 0,0-3 0,0-2 0,1-2 0,2-1 0,-1 0 0,5 0 0,-3 1 0,4-1 0,0 0 0,0 0 0,0 0 0,0 1 0,0 6 0,0 5 0,0 5 0,0 2 0,0-3 0,0 0 0,4-3 0,-3 2 0,6-6 0,-2 2 0,3 1 0,0-3 0,-1 2 0,1-3 0,0 4 0,0-3 0,0 2 0,0-3 0,0 0 0,0 0 0,0 0 0,0 0 0,0 0 0,0 0 0,0 0 0,0 0 0,0 0 0,0 0 0,0 0 0,0-3 0,-3-2 0,2 1 0,-6-3 0,6 6 0,-6-6 0,3 2 0,-1 0 0,-2-2 0,3 2 0,0 1 0,-3-4 0,6 4 0,-6-4 0,2 0 0,-3 0 0,0 0 0,0 0 0,0 0 0,0 0 0,0-1 0,0 1 0,0 0 0,0 0 0,0 0 0,-3 4 0,-2 0 0,-3 4 0,0 0 0,-1 0 0,1 0 0,0 0 0,0 0 0,-1 0 0,1 0 0,0 0 0,-1 0 0,1 0 0,0 0 0,0 0 0,0 0 0,-1 0 0,1 0 0,-5 0 0,8 0 0,-4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8:33.768"/>
    </inkml:context>
    <inkml:brush xml:id="br0">
      <inkml:brushProperty name="width" value="0.05" units="cm"/>
      <inkml:brushProperty name="height" value="0.3" units="cm"/>
      <inkml:brushProperty name="color" value="#669E9E"/>
      <inkml:brushProperty name="inkEffects" value="pencil"/>
    </inkml:brush>
  </inkml:definitions>
  <inkml:trace contextRef="#ctx0" brushRef="#br0">4818 0 16383,'-12'0'0,"2"0"0,-2 0 0,-1 0 0,4 0 0,-4 0 0,4 0 0,1 0 0,0 0 0,0 0 0,1 0 0,-1 0 0,1 0 0,-1 0 0,0 0 0,-1 0 0,1 0 0,0 0 0,-1 0 0,1 0 0,0 0 0,0 0 0,-1 0 0,1 0 0,-4 0 0,3 0 0,-3 0 0,4 0 0,-3 0 0,3 0 0,-3 4 0,-2 1 0,4 3 0,-4-3 0,0 3 0,4-7 0,-4 7 0,0-3 0,4-1 0,-4 0 0,5 0 0,0-3 0,-1 6 0,1-6 0,0 7 0,0-8 0,-4 8 0,-1-4 0,1 1 0,0-2 0,4 1 0,0-3 0,0 2 0,4 1 0,-4-3 0,4 2 0,-12 1 0,6-3 0,-6 3 0,8-1 0,0-2 0,-1 3 0,1-4 0,0 4 0,0-3 0,-1 2 0,1-3 0,0 4 0,0-3 0,0 2 0,0-3 0,0 0 0,0 0 0,1 4 0,-1-3 0,0 2 0,0-3 0,0 0 0,4 4 0,-4-3 0,4 2 0,-4 1 0,0-3 0,-1 3 0,1-1 0,0 2 0,0-1 0,0 0 0,-1 0 0,1-4 0,0 8 0,-1-7 0,1 6 0,0-6 0,0 3 0,-1-1 0,1-2 0,0 3 0,3 0 0,-2-3 0,2 2 0,-3-3 0,3 4 0,-2-3 0,2 3 0,-3-1 0,0-2 0,0 2 0,0 1 0,0-3 0,-1 3 0,1-1 0,0-2 0,0 3 0,4 0 0,-4-3 0,4 2 0,-1 1 0,-2-3 0,2 3 0,-3-1 0,0-2 0,0 3 0,3-1 0,-2-2 0,2 3 0,-3-1 0,0-2 0,0 6 0,0-6 0,0 6 0,0-6 0,0 2 0,0 1 0,0-3 0,0 2 0,0 1 0,0-3 0,0 6 0,0-6 0,4 6 0,-3-6 0,2 3 0,0-1 0,-2-2 0,3 3 0,-4 0 0,0-4 0,-1 4 0,5 0 0,-4-3 0,4 6 0,-1-7 0</inkml:trace>
  <inkml:trace contextRef="#ctx0" brushRef="#br0" timeOffset="29703">1193 625 16383,'-13'3'0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9:03.470"/>
    </inkml:context>
    <inkml:brush xml:id="br0">
      <inkml:brushProperty name="width" value="0.05" units="cm"/>
      <inkml:brushProperty name="height" value="0.3" units="cm"/>
      <inkml:brushProperty name="color" value="#669E9E"/>
      <inkml:brushProperty name="inkEffects" value="pencil"/>
    </inkml:brush>
  </inkml:definitions>
  <inkml:trace contextRef="#ctx0" brushRef="#br0">1745 719 16383,'7'-2'0,"7"1"0,3-3 0,-8 0 0,4 3 0,-5-3 0,-4 4 0</inkml:trace>
  <inkml:trace contextRef="#ctx0" brushRef="#br0" timeOffset="-1">3424 276 16383,'14'-7'0,"5"6"0,-1-7 0,6 7 0,-5-3 0,5 4 0,-6-4 0,6 3 0,-5-3 0,10-1 0,-9 4 0,9-3 0,-4 4 0,5-5 0,0 4 0,0-3 0,1 4 0,-1 0 0,0-5 0,0 4 0,1-3 0,-1 4 0,-5 0 0,-2-4 0,1 3 0,-4-8 0,3 8 0,-4-3 0,-1 0 0,1 3 0,-1-3 0,0 0 0,-4 3 0,3-3 0,-3 0 0,5 3 0,-5-3 0,3 0 0,-3 3 0,0-7 0,3 7 0,-3-7 0,0 7 0,-2-7 0,1 7 0,-3-6 0,2 6 0,-3-6 0,-1 6 0,0-7 0,1 4 0,-1-5 0,0 1 0,0 0 0,1 0 0,-1-5 0,1 3 0,-1 1 0,-3 2 0,2 2 0,-6-3 0,7 3 0,-7-2 0,6 6 0,-6-6 0,6 6 0,-6-2 0,2 3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8:50.994"/>
    </inkml:context>
    <inkml:brush xml:id="br0">
      <inkml:brushProperty name="width" value="0.05" units="cm"/>
      <inkml:brushProperty name="height" value="0.3" units="cm"/>
      <inkml:brushProperty name="color" value="#669E9E"/>
      <inkml:brushProperty name="inkEffects" value="pencil"/>
    </inkml:brush>
  </inkml:definitions>
  <inkml:trace contextRef="#ctx0" brushRef="#br0">536 495 16383,'8'0'0,"0"-4"0,0 3 0,0-6 0,0 6 0,1-6 0,4 2 0,-4 0 0,4-3 0,-5 4 0,0-1 0,1-2 0,-1 6 0,0-7 0,1 7 0,-1-6 0,0 6 0,0-6 0,0 2 0,0 1 0,0-3 0,1 6 0,6-6 0,-5 2 0,6 0 0,-8-2 0,8 2 0,-6-3 0,6 3 0,-8 2 0,0-1 0,0 0 0,1-1 0,-1 2 0,-4-1 0,4 3 0,-4-3 0,4 1 0,0 2 0,1-3 0,-1 4 0,0-3 0,0 2 0,0-3 0,0 4 0,0 0 0,0-4 0,0 4 0,1-4 0,-1 4 0,4-4 0,1 3 0,0-2 0,-1-1 0,-4 3 0,0-3 0,1 4 0,-1-3 0,0 2 0,0-3 0,1 4 0,-1-4 0,0 3 0,1-2 0,-1 3 0,0 0 0,1-4 0,-1 3 0,0-3 0,0 4 0,0 0 0,0 0 0,-3-3 0,2 2 0,-2-3 0,3 4 0,0 0 0,0 0 0,0-4 0,0 3 0,4-2 0,-3 3 0,3 0 0,-4 0 0,0 0 0,0 0 0,1-4 0,-1 3 0,0-2 0,0-1 0,0 3 0,0-2 0,0 3 0,0-4 0,0 3 0,1-3 0,-1 4 0,0 0 0,0-3 0,0 2 0,0-3 0,-1 4 0,1-3 0,4 2 0,-7-6 0,6 6 0,-6-3 0,3 4 0,0 0 0,0 0 0,0-3 0,1 2 0,-1-3 0,0 4 0,0-4 0,0 3 0,1-2 0,-1 3 0,0-4 0,1 3 0,-1-3 0,0 1 0,0 2 0,1-3 0,-1 4 0,0-4 0,1 4 0,-1-4 0,0 0 0,0 3 0,0-2 0,4-1 0,-3 0 0,3-1 0,-4-2 0,1 6 0,-1-3 0,0 0 0,1 3 0,-1-2 0,0 3 0,0-4 0,0 3 0,1-2 0,-5-1 0,4 3 0,-4-6 0,5 6 0,-1-3 0,0 0 0,0 3 0,1-2 0,-1 3 0,0-4 0,0 3 0,1-6 0,-1 6 0,0-3 0,0 4 0,-3-4 0,2 3 0,1-6 0,1 6 0,7-6 0,-7 6 0,3-7 0,-4 8 0,1-8 0,-1 4 0,0-1 0,0 2 0,0-1 0,1 3 0,-1-6 0,0 6 0,-10-3 0,0 4 0,-9 0 0,3 0 0,-5 4 0,4-3 0,-4 3 0,0 0 0,4-3 0,-9 8 0,9-8 0,-8 7 0,7-4 0,-7 1 0,8 3 0,-9-3 0,5 4 0,-6-4 0,1 3 0,4-3 0,-3 4 0,3-5 0,0 4 0,-3-7 0,3 7 0,0-7 0,-3 7 0,7-7 0,-7 7 0,8-7 0,-4 7 0,0-7 0,4 6 0,-4-2 0,5-1 0,-1 0 0,1 0 0,0-3 0,-1 6 0,1-6 0,0 3 0,0-1 0,-1-2 0,1 3 0,0 0 0,0 0 0,-1 1 0,1 2 0,0-6 0,0 6 0,-1-2 0,1-1 0,0 4 0,-1-7 0,1 6 0,0-6 0,-1 6 0,1-6 0,0 7 0,0-7 0,0 6 0,-1-6 0,1 3 0,0-1 0,0-2 0,0 3 0,-1 0 0,1 0 0,0 1 0,0-2 0,0 1 0,-1-3 0,1 2 0,0-3 0,-1 4 0,1-3 0,0 3 0,0-4 0,3 3 0,-2-2 0,2 3 0,-3-4 0,-1 0 0,1 3 0,0-2 0,0 3 0,0-4 0,0 0 0,0 3 0,0-2 0,0 3 0,0-1 0,0-2 0,-1 3 0,1-4 0,0 4 0,-1-3 0,1 2 0,0-3 0,-1 0 0,1 0 0,4 4 0,-4-3 0,-1 3 0,0-4 0,-4 0 0,5 3 0,-1-2 0,1 3 0,0-1 0,-1-2 0,1 7 0,0-7 0,0 2 0,-1-3 0,1 4 0,0-3 0,0 3 0,-1-4 0,1 0 0,0 3 0,0-2 0,0 3 0,0-4 0,0 0 0,0 0 0,0 0 0,0 0 0,1 0 0,-1 0 0,0 0 0,0 4 0,0-3 0,-5 2 0,4 1 0,-9-3 0,5 7 0,-1-7 0,-4 3 0,5 0 0,-1-3 0,-4 3 0,9 0 0,-8-3 0,7 6 0,-2-6 0,3 2 0,1 1 0,-5-3 0,4 3 0,-4-4 0,5 0 0,-5 4 0,4-3 0,-4 3 0,5-4 0,-1 0 0,1 0 0,0 0 0,-1 0 0,1 4 0,0-3 0,-1 2 0,1-3 0,0 0 0,0 0 0,-1 0 0,1 4 0,0-3 0,-5 2 0,3-3 0,-2 0 0,3 4 0,1-3 0,0 3 0,-1-4 0,1 0 0,0 0 0,0 0 0,-1 3 0,1-2 0,0 3 0,-1-4 0,1 0 0,0 0 0,-5 0 0,4 4 0,-4-3 0,5 2 0,-1-3 0,1 0 0,0 0 0,-1 0 0,1 0 0,0 0 0,0 0 0,-1 0 0,1 4 0,0-3 0,0 3 0,-1-4 0,-2 0 0,2 0 0,-7 0 0,7 0 0,-2 0 0,2 0 0,1 0 0,0 0 0,0 0 0,-5 0 0,7 0 0,-2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9:13.373"/>
    </inkml:context>
    <inkml:brush xml:id="br0">
      <inkml:brushProperty name="width" value="0.05" units="cm"/>
      <inkml:brushProperty name="height" value="0.3" units="cm"/>
      <inkml:brushProperty name="color" value="#669E9E"/>
      <inkml:brushProperty name="inkEffects" value="pencil"/>
    </inkml:brush>
  </inkml:definitions>
  <inkml:trace contextRef="#ctx0" brushRef="#br0">387 535 16383,'-3'-8'0,"2"-3"0,-7 10 0,4-6 0,-9 2 0,3-3 0,-2-1 0,3 1 0,-3 3 0,2-2 0,-6 2 0,-2-4 0,-19 0 0,15 4 0,-9 1 0,18 4 0,4 0 0,-4 0 0,-6 0 0,8 0 0,-8 0 0,7 4 0,7 0 0,-6 4 0,10 0 0,-3 8 0,4-6 0,0 6 0,0-8 0,0 0 0,0 1 0,0 6 0,0-5 0,0 6 0,0-8 0,0 1 0,0-1 0,0 0 0,0 0 0,0 0 0,0 1 0,4-1 0,0 0 0,1 0 0,2-4 0,-6 3 0,6-2 0,-3 3 0,4-4 0,0-1 0,-1-3 0,1 0 0,0 0 0,0 0 0,0 0 0,0 0 0,0 0 0,0 0 0,0 0 0,0 0 0,0 0 0,0 0 0,-1 0 0,1 0 0,0 0 0,0 0 0,0 0 0,0 0 0,-4-3 0,3 2 0,-3-3 0,1 1 0,2 2 0,-3-3 0,-3 4 0,-6 0 0,-4 4 0,-2-3 0,2 6 0,1-2 0,0 0 0,-1 2 0,-3-6 0,2 6 0,-3-6 0,5 3 0,0-4 0,0 0 0,0 0 0,-1 0 0,1 0 0,0 0 0,0 0 0,-1 0 0,1 0 0,0 0 0,-1 0 0,-3 0 0,2 0 0,-3 0 0,5 0 0,0 0 0,-1 0 0,1 0 0,0 0 0,4-4 0,-4 0 0,7-5 0,-2 1 0,3 0 0,0-5 0,0 3 0,0-2 0,0 3 0,0 1 0,0 0 0,0-1 0,0 1 0,0 0 0,3 0 0,2 0 0,3 0 0,0 3 0,0-2 0,1 6 0,-1-6 0,0 6 0,1-7 0,-1 7 0,0-6 0,1 2 0,-1 1 0,0-4 0,0 7 0,1-6 0,-1 6 0,0-6 0,0 6 0,0-6 0,0 6 0,0-2 0,0 3 0,0 0 0,0 0 0,-1 0 0,1 0 0,0 0 0,0 0 0,0 0 0,0 0 0,0 0 0,0 0 0,0 0 0,0 0 0,-3 3 0,-2 2 0,-3 3 0,0 0 0,0 0 0,0 0 0,0 0 0,0 0 0,0-1 0,0 1 0,0 0 0,0 0 0,0 0 0,0 0 0,0 0 0,0 0 0,0 0 0,0 0 0,0 0 0,0-11 0,0-3 0,0-11 0,0-1 0,4 4 0,1-4 0,0 9 0,2-4 0,-6 1 0,3 2 0,0 1 0,-3 2 0,2 2 0,1 1 0,-3-3 0,2 2 0,-3-3 0,0 0 0,0 1 0,0-1 0,-3 3 0,-2 2 0,-3 3 0,0 0 0,-1 0 0,1 0 0,-5 0 0,4 0 0,-8 0 0,7 0 0,-7 0 0,3 4 0,-4 1 0,-1 4 0,5 0 0,-3 0 0,3 0 0,1 0 0,0-1 0,0 1 0,4-1 0,-4 1 0,5-4 0,-1 2 0,5-2 0,-4-1 0,7 4 0,-6-7 0,6 6 0,-3-3 0,4 4 0,0 0 0,0 0 0,0 0 0,0 1 0,0-1 0,0 0 0,0 0 0,0 0 0,0 1 0,0-1 0,0 0 0,0-1 0,4-2 0,0-2 0,4-3 0,0 0 0,0 0 0,1 0 0,-1 0 0,0 0 0,0 0 0,0 0 0,1 0 0,-1 0 0,0 0 0,0 0 0,1 0 0,-1 0 0,0 0 0,1 0 0,-1 0 0,0 0 0,1 0 0,3 0 0,-2 0 0,3 0 0,-1 0 0,-2 0 0,2 0 0,-3 0 0,-1 0 0,0 0 0,1 0 0,-1 0 0,0 0 0,1 0 0,-1 0 0,0 0 0,0 0 0,1 0 0,-1 0 0,0 0 0,0 0 0,1 0 0,-1 0 0,0 0 0,0 0 0,0 0 0,1 0 0,-1 0 0,0 0 0,0 0 0,1 0 0,-1 0 0,0 0 0,1-4 0,-1 4 0,0-4 0,1 4 0,-1 0 0,0 0 0,0 0 0,1 0 0,-1 0 0,0 0 0,1 0 0,-1 0 0,0 0 0,0-4 0,1 3 0,-1-2 0,0 3 0,1 0 0,-1 0 0,0 0 0,1 0 0,-1 0 0,0 0 0,0 0 0,1 0 0,-1-4 0,0 3 0,1-3 0,-1 1 0,0 2 0,5-3 0,-4 4 0,4 0 0,-4-4 0,-1 3 0,0-2 0,0 3 0,1-4 0,-1 3 0,0-3 0,1 1 0,-1 2 0,0-3 0,0 4 0,1 0 0,-1 0 0,0 0 0,1-4 0,-1 3 0,0-2 0,1 3 0,-1-4 0,0 3 0,0-3 0,1 4 0,-1 0 0,0-3 0,1 2 0,-1-3 0,0 4 0,0 0 0,1 0 0,-1-4 0,0 4 0,0-4 0,1 4 0,-1-4 0,0 3 0,0-6 0,0 6 0,1-3 0,-1 1 0,0 2 0,0-7 0,5 7 0,-3-6 0,2 6 0,-3-6 0,3 6 0,-2-7 0,7 8 0,-8-8 0,4 7 0,0-7 0,-4 7 0,4-6 0,-5 6 0,5-7 0,-3 7 0,2-7 0,-3 7 0,-1-2 0,5-2 0,-4 4 0,4-6 0,-5 6 0,1-3 0,-1 0 0,0 3 0,0-6 0,5 6 0,-3-3 0,2 4 0,-3 0 0,-1-3 0,0 2 0,1-3 0,-1 1 0,0 2 0,0-3 0,0 4 0,0 0 0,0 0 0,1 0 0,-1-3 0,0 2 0,0-3 0,0 4 0,0 0 0,0-4 0,1 3 0,-1-2 0,0 3 0,0 0 0,1 0 0,-1 0 0,0 0 0,1 0 0,-1 0 0,0-4 0,1 3 0,3-3 0,-2 4 0,3-3 0,-5 2 0,0-3 0,5 4 0,-4-4 0,4 4 0,-5-4 0,1 4 0,3 0 0,-2-4 0,3 3 0,-5-2 0,5 3 0,-4 0 0,4-4 0,-5 3 0,0-3 0,1 1 0,4 2 0,-4-3 0,4 4 0,-5-4 0,5 3 0,-4-6 0,4 6 0,-5-6 0,0 6 0,5-3 0,-3 0 0,2 3 0,-3-6 0,-1 6 0,0-6 0,5 6 0,-3-7 0,2 8 0,1-8 0,-3 3 0,7-4 0,-8 4 0,8-3 0,-7 3 0,7 0 0,-8-2 0,4 6 0,0-7 0,-4 4 0,9-1 0,-9-3 0,8 7 0,-7-6 0,7 2 0,-8 0 0,9-3 0,-4 3 0,4-4 0,6-1 0,0 1 0,13-7 0,15-2 0,10-6 0,15-1 0,-32 7 0,4 2 0,8 3 0,6 2 0,34-1 0,0 3 0,-44 5 0,-3 1 0,12 3 0,1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4:11.254"/>
    </inkml:context>
    <inkml:brush xml:id="br0">
      <inkml:brushProperty name="width" value="0.1" units="cm"/>
      <inkml:brushProperty name="height" value="0.1" units="cm"/>
      <inkml:brushProperty name="color" value="#004F8B"/>
    </inkml:brush>
  </inkml:definitions>
  <inkml:trace contextRef="#ctx0" brushRef="#br0">174 201 24575,'1'-2'0,"8"-9"0,0 5 0,-1-3 0,1 1 0,-1 4 0,0-5 0,5 1 0</inkml:trace>
  <inkml:trace contextRef="#ctx0" brushRef="#br0" timeOffset="1">242 141 24575,'6'-6'0,"12"-3"0,-12 4 0</inkml:trace>
  <inkml:trace contextRef="#ctx0" brushRef="#br0" timeOffset="169090">292 109 24575,'10'-9'0,"7"0"0,-3 0 0,4 0 0,-4 0 0,3 4 0,-3-2 0,5 2 0,-1-5 0,0 5 0,1-3 0,-5 7 0,3-3 0,-3 4 0,4-4 0,1 3 0,-6-3 0,5 4 0,-4 0 0,4 0 0,-4 0 0,3 0 0,-3 0 0,4 0 0,1 0 0,-1 0 0,1 0 0,-1 0 0,0 0 0,1 0 0,-1 0 0,0 0 0,1 0 0,-1 0 0,1 0 0,-1 0 0,6 0 0,-5 0 0,5 0 0,-6 0 0,6 0 0,-4 0 0,3-4 0,-4 3 0,4-3 0,-3 4 0,4 0 0,-6 0 0,0 0 0,1 0 0,-1 0 0,1 0 0,-1 0 0,0 0 0,1 0 0,4 0 0,-3 0 0,4 0 0,-1 0 0,-3 0 0,4 0 0,-1 0 0,-3 0 0,9 0 0,-9 0 0,8 0 0,-8 0 0,9 0 0,-9 4 0,3-3 0,-4 7 0,4-3 0,-3 5 0,4-5 0,-6 3 0,1-2 0,-1 3 0,0 0 0,1 0 0,-1 0 0,0-4 0,1 4 0,-1-4 0,-4 3 0,3 2 0,-3-2 0,0 1 0,3 0 0,-7 0 0,3 4 0,0-3 0,-3 2 0,3 2 0,-5-5 0,1 8 0,-2-11 0</inkml:trace>
  <inkml:trace contextRef="#ctx0" brushRef="#br0" timeOffset="169091">2209 525 24575,'7'22'0,"3"3"0,-3-4 0</inkml:trace>
  <inkml:trace contextRef="#ctx0" brushRef="#br0" timeOffset="169089">2259 686 24575,'6'23'0</inkml:trace>
  <inkml:trace contextRef="#ctx0" brushRef="#br0" timeOffset="169087">2268 718 24575,'8'27'0,"-3"11"0,5 0 0,-9 4 0,3-10 0,-4 10 0,0-4 0,0 0 0,0 4 0,0-4 0,0 6 0,0 0 0,0 7 0,0-6 0,0 13 0,-9-13 0,1 13 0,1-38 0</inkml:trace>
  <inkml:trace contextRef="#ctx0" brushRef="#br0" timeOffset="105190">2265 1478 24575,'-2'6'0,"-9"44"0,8-29 0</inkml:trace>
  <inkml:trace contextRef="#ctx0" brushRef="#br0" timeOffset="36.47">2233 1644 24575,'-3'22'0,"-3"16"0,-4-2 0,9-5 0,-8-1 0,8-17 0</inkml:trace>
  <inkml:trace contextRef="#ctx0" brushRef="#br0" timeOffset="36.47">2201 1831 24575,'-7'18'0,"6"-4"0,-7 4 0,7-9 0,-7 8 0,3-7 0,-3 2 0,-1-3 0,1 4 0,-1-4 0,1 4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2:58.276"/>
    </inkml:context>
    <inkml:brush xml:id="br0">
      <inkml:brushProperty name="width" value="0.1" units="cm"/>
      <inkml:brushProperty name="height" value="0.1" units="cm"/>
      <inkml:brushProperty name="color" value="#5B2D90"/>
    </inkml:brush>
  </inkml:definitions>
  <inkml:trace contextRef="#ctx0" brushRef="#br0">0 469 24575,'9'-8'0,"-5"1"0,4 2 0,-4-2 0,4 3 0,0-4 0,0 0 0,-4 0 0,3 4 0,-2-4 0,3 4 0,0-5 0,1 5 0,-1 0 0,-4 1 0,4 2 0,-4-3 0,4 4 0,1 0 0,-5-4 0,3 3 0,-2-2 0,3 3 0,0 0 0,0-4 0,1 3 0,-1-2 0,0 3 0,0-4 0,0 3 0,1-2 0,-1-1 0,0 0 0,0-1 0,0-2 0,-1 6 0</inkml:trace>
  <inkml:trace contextRef="#ctx0" brushRef="#br0" timeOffset="1">262 327 24575,'0'-2'0,"-9"2"0,-5 0 0,-8 4 0,3 5 0,1 5 0,-1 1 0,1-2 0,4 0 0,-4-3 0,4 4 0,0-6 0,1 1 0,5-4 0,0-2 0,-1-3 0,1 0 0,0 0 0,0 0 0,4-3 0,1-2 0,3-3 0,0 0 0,0-5 0,0 3 0,0-2 0,0 3 0,0 1 0,0 0 0,0-1 0,0 1 0,3 4 0,1-3 0,4 6 0,0-2 0,-3-1 0,2 3 0,-2-3 0,3 1 0,0 2 0,1-3 0,-5 0 0,4 3 0,-4-2 0,4 3 0,0 0 0,-3-4 0,2 3 0,-3-3 0,4 4 0,0 0 0,0 0 0,-4-3 0,3 2 0,-6-6 0,6 6 0,-6-6 0,6 6 0,-2-6 0,3 3 0,-1 0 0,1 0 0,-4 1 0,3 2 0,-6-6 0,6 6 0,-6-6 0,6 6 0,-6-7 0,7 7 0,-4-2 0,5-1 0,-1 3 0,-4-6 0,4 6 0,-4-3 0,1 0 0,2 3 0,-2-6 0,3 3 0,0-1 0,0-2 0,0 6 0,0-2 0,0-1 0,0 3 0,0-2 0,0 3 0,-4-4 0,3 3 0,-3-2 0,1-1 0,2 3 0,-3-3 0,0 1 0,4 2 0,-8-7 0,8 8 0,-4-4 0,5 1 0,-1 2 0,0-3 0,-4 1 0,3 2 0,-2-3 0,3 0 0,0 0 0,0-1 0,0-2 0,0 6 0,0-2 0,0-1 0,0 3 0,0-2 0,-4-1 0,3 3 0,-2-2 0,-1-1 0,4 3 0,-4-3 0,0 1 0,3 2 0,-2-3 0,3 4 0,0-3 0,0 2 0,0-3 0,-4 1 0,3 2 0,-2-3 0,3 0 0,0 4 0,0-4 0,0 4 0,1-4 0,-1 3 0,0-2 0,0 3 0,1-4 0,-1 3 0,0-3 0,0 4 0,1 0 0,-1 0 0,0-3 0,0 2 0,0-3 0,0 4 0,0 0 0,1-3 0,-1 2 0,0-3 0,0 4 0,0 0 0,0 0 0,0 0 0,0 0 0,0 0 0,0 0 0,0 0 0,0 0 0,0 0 0,0 0 0,0 0 0,0 0 0,1 0 0,-1 0 0,0 0 0,0 0 0,0 0 0,0 0 0,1 0 0,-1 0 0,0 0 0,1 0 0,-1 0 0,0 0 0,1 0 0,-1 0 0,0 0 0,0 0 0,1 0 0,-1 0 0,0 0 0,1 0 0,-1 0 0,0 0 0,1 0 0,-1 0 0,0 0 0,0 0 0,0 0 0,1 0 0,-1 0 0,0 0 0,0 0 0,1 0 0,-1 0 0,0 0 0,0 0 0,0 0 0,0 0 0,0 0 0,1 0 0,-1 0 0,0 0 0,0 0 0,0 0 0,0 0 0,1 0 0,-1 0 0,0 0 0,0 0 0,0 0 0,0 0 0,0 0 0,0 0 0,0 0 0,0 0 0,0 0 0,0 0 0,0 0 0,-3 4 0,2-3 0,-2 2 0,3-3 0,0 4 0,1-3 0,-1 2 0,0-3 0,0 0 0,-3 4 0,2-3 0,-2 2 0,3-3 0,1 4 0,-1-3 0,0 3 0,1-1 0,-1-2 0,0 3 0,0-4 0,1 4 0,-1-3 0,0 2 0,1 1 0,-1-3 0,0 3 0,0-1 0,1-2 0,-1 2 0,-4 1 0,4-3 0,-4 3 0,5-4 0,-1 3 0,0-2 0,0 3 0,0 0 0,0-3 0,1 6 0,-1-6 0,0 6 0,0-6 0,0 6 0,0-6 0,0 2 0,0 1 0,0-3 0,0 3 0,-3-1 0,2-2 0,-2 3 0,-1 0 0,4-3 0,-4 2 0,4-3 0,-3 4 0,2-3 0,-3 3 0,5-1 0,-1-2 0,0 7 0,0-8 0,0 4 0,-3 0 0,2-3 0,-2 2 0,3 1 0,0-3 0,1 6 0,-1-6 0,-3 7 0,2-7 0,-2 6 0,3-6 0,0 6 0,0-2 0,1-1 0,-1 3 0,-3-4 0</inkml:trace>
  <inkml:trace contextRef="#ctx0" brushRef="#br0" timeOffset="-98943.55">2093 519 24575,'0'4'0</inkml:trace>
  <inkml:trace contextRef="#ctx0" brushRef="#br0" timeOffset="-98945.55">2114 583 24575,'3'6'0,"-2"2"0,2 0 0,-3 0 0,4 0 0,-3 0 0,2-1 0,1 1 0,-4 0 0,4 0 0,-4 0 0,4 0 0,-3-1 0,2 2 0,-3-2 0,4-2 0,-3 2 0,3-3 0,-4 4 0,3-3 0</inkml:trace>
  <inkml:trace contextRef="#ctx0" brushRef="#br0" timeOffset="-98947.55">2162 744 24575,'0'3'0,"0"6"0,3-1 0,-2 0 0,3 0 0,-1-4 0,-2 4 0,3-4 0,-1 4 0,-2 0 0,3 0 0,0-4 0,-4 3 0,4-2 0,-4 3 0,0 1 0,4-5 0,-3 4 0,2-4 0,1 4 0,-3 0 0,6 0 0,-6 0 0,2 0 0,-3 0 0,0 0 0,3-4 0,-2 4 0,3-4 0,-4 4 0,0-1 0,0 1 0,0 0 0,0 0 0,0 0 0,0 0 0,0 1 0,0-1 0,0 0 0,0 1 0,0-1 0,0 0 0,0 0 0,0 1 0,0-1 0,0 0 0,0 1 0,0 3 0,0-2 0,0 3 0,0-5 0,0 5 0,0-4 0,0 4 0,0-5 0,0 1 0,0-1 0,0 0 0,0 0 0,0 1 0,0-1 0,0 0 0,0 1 0,0-1 0,0 0 0,0 0 0,0 1 0,0-1 0,0 0 0,0 0 0,0 1 0,0-1 0,0 0 0,0 0 0,0 1 0,0-1 0,0 0 0,0 1 0,0-1 0,0 0 0,0 0 0,0 0 0,0 1 0,0-1 0,0-2 0</inkml:trace>
  <inkml:trace contextRef="#ctx0" brushRef="#br0" timeOffset="36.47">2157 1824 24575,'-3'7'0,"-2"10"0,0-8 0,-2 6 0</inkml:trace>
  <inkml:trace contextRef="#ctx0" brushRef="#br0" timeOffset="36.47">2125 1914 24575,'-3'11'0,"-2"3"0,-3 3 0,2-3 0,-3 5 0,0-1 0,4 1 0,-3-1 0,3 0 0,-4 1 0,-1-1 0,2-4 0,-2 3 0,6-3 0,-4 0 0,3 3 0,-3-7 0,3 2 0,-3-3 0,3 3 0,0-2 0,-2 3 0,2-5 0,-4 5 0,5-4 0,-4 4 0,3-5 0,-3 5 0,3-4 0,-3 4 0,3 0 0,-3-4 0,-1 4 0,4 0 0,-2-4 0,2 4 0,-3-5 0,0 1 0,3-1 0,-2 0 0,6 5 0,-6-3 0,6 2 0,-7-3 0,7-1 0,-6 0 0,6 1 0,-6-5 0,6 4 0,-7-4 0,7 4 0,-6 1 0,6-1 0,-6 0 0,6 1 0,-7-1 0,4 0 0,0 0 0,-4 0 0,4-3 0,-1 2 0,1-2 0,1 0 0,2 2 0,-7-2 0,8 3 0,-8 0 0,7 0 0,-6-4 0,6-4 0,-2-4 0,7-4 0,-3 0 0,6-1 0,-2-3 0,3 2 0,-3-3 0,3 1 0,-7 2 0,7-3 0,-7 5 0,6 0 0,-6 0 0,7-5 0,-7 3 0,7-2 0,-4 3 0,1 1 0,2 0 0,-6 0 0,7 3 0,-8-2 0,4 3 0,0-1 0,-3-2 0,2 3 0,1-1 0,-3-2 0,6 3 0,-6-4 0,6 0 0,-6 0 0,2 0 0,1 4 0,-3-3 0,2 2 0,1-3 0,-3 0 0,5 4 0,-5-3 0,6 2 0,-6-3 0,6 0 0,-6 0 0,6 3 0,-6-2 0,7 6 0,-7-6 0,2 2 0,1 0 0,-3-2 0,2 3 0,1-1 0,-3-2 0,6 2 0,-6-3 0,6 4 0,-6-3 0,6 2 0,-6-3 0,7 4 0,-7-4 0,6 4 0,-3-4 0,1-1 0,2 2 0,-6-2 0,6 1 0,-3 0 0,1 0 0,2 0 0,-6-1 0,7 5 0,-8-4 0,8 4 0,-7-4 0,6-1 0,-2 1 0,-1 0 0,3 0 0,-2 0 0,-1-1 0,0 1 0,-1 0 0,-2 0 0,3 0 0,-1 0 0,2-1 0,-1 1 0,0 0 0,-4 0 0,3 3 0,-2-2 0,3 2 0,-4-3 0,0 0 0,4-1 0,-4 1 0,4-4 0,-4 3 0,0-4 0,4 8 0,-3-2 0,2 2 0,-3-3 0,0 0 0,0 0 0,0-1 0,0 1 0,0 0 0,0-1 0,4 1 0,-3 0 0,3-1 0,-4 1 0,0 0 0,0 0 0,0-1 0,0 1 0,0 0 0,0-1 0,0 1 0,3 0 0,-2-1 0,3 1 0,-4 0 0,0 0 0,0-5 0,4 3 0,-4-2 0,4 3 0,-4 1 0,0 0 0,4-1 0,-3-3 0,2 2 0,-3-3 0,5 1 0,-4 2 0,3-7 0,-1 8 0,-2-9 0,7 9 0,-7-8 0,2 7 0,1-7 0,-3 8 0,7-4 0,-7 0 0,3 4 0,0-9 0,-3 9 0,3-8 0,0 7 0,-4-3 0,4 1 0,0 2 0,-3-2 0,2 3 0,2-4 0,-4 4 0,3-4 0,0 0 0,-3 4 0,3-8 0,0 7 0,-4-2 0,4-1 0,-4 3 0,0-2 0,0 3 0,0 1 0,0 0 0,0-1 0,0 1 0,0 0 0,0 0 0,0-1 0,4 1 0,-3 0 0,2-5 0,-3 3 0,0-2 0,0 3 0,3 3 0</inkml:trace>
  <inkml:trace contextRef="#ctx0" brushRef="#br0" timeOffset="-2">1964 207 24575,'-8'-8'0,"0"4"0,0-3 0,3 2 0,-2 1 0,2-4 0,-3 4 0,0-5 0,-1 1 0,1 3 0,0-2 0,-1 2 0,1-3 0,0 4 0,0-4 0,-5 7 0,3-6 0,-2 6 0,3-6 0,1 2 0,0 0 0,-5 2 0,3-1 0,-2 3 0,3-6 0,-3 6 0,2-7 0,-3 8 0,5-4 0,0 0 0,-5 3 0,4-2 0,-4 3 0,5 0 0,-5 0 0,3 0 0,-2 0 0,3 0 0,-3-5 0,2 4 0,-3-3 0,5 4 0,-5 0 0,4 0 0,-4 0 0,0 0 0,4 0 0,-8 0 0,3 0 0,-5 0 0,1 0 0,0 0 0,-1 0 0,1 0 0,0 0 0,-1 0 0,-4 0 0,3 0 0,-4 0 0,6 0 0,-1 0 0,1 0 0,-6 0 0,5 0 0,-5 0 0,0 0 0,5 0 0,-5 0 0,6 0 0,-1 0 0,1 0 0,0 0 0,-1 0 0,1 0 0,-1 0 0,1 0 0,0 0 0,-1 0 0,1 0 0,0 0 0,4 0 0,-4 0 0,5 0 0,-1 0 0,-4 0 0,9 0 0,-4 4 0,0-3 0,4 3 0,-8 0 0,7-3 0,-2 3 0,-1 0 0,3-3 0,-7 7 0,8-7 0,-4 7 0,0-3 0,4 0 0,-4 2 0,0-2 0,4 4 0,-4-4 0,5 2 0,-5-2 0,3 4 0,-2-1 0,3 1 0,-3-5 0,2 4 0,-3-4 0,1 5 0,2-1 0,-3 1 0,5-1 0,-5 1 0,4-1 0,-8 1 0</inkml:trace>
  <inkml:trace contextRef="#ctx0" brushRef="#br0" timeOffset="-1">389 251 24575,'-2'2'0,"-6"7"0,7-8 0</inkml:trace>
  <inkml:trace contextRef="#ctx0" brushRef="#br0" timeOffset="-3">324 312 24575,'-6'6'0,"-2"2"0,7-7 0</inkml:trace>
  <inkml:trace contextRef="#ctx0" brushRef="#br0" timeOffset="-5">260 385 24575,'-1'1'0,"-7"7"0,4 0 0,-4 1 0,4-5 0,-1 3 0,-2-6 0,-1 3 0,0-4 0,-4 3 0,4 2 0,0 3 0,0 1 0,-1-1 0,5 0 0,-4 1 0,4-1 0,-1 0 0,-2-4 0,6 3 0,-2-3 0,3 4 0,0 0 0,0 0 0,0-1 0,0 1 0,3 0 0,-2-1 0,6-2 0,-6 2 0,3-3 0,-4 5 0,3-1 0,-2 0 0,3 0 0,-4 1 0,0-1 0,0 0 0,0 5 0,0 1 0,0 0 0,0 3 0,0-3 0,0 5 0,0-1 0,0-4 0,0 3 0,0-3 0,0 0 0,0 3 0,0-7 0,0 7 0,0-3 0,0 0 0,0 3 0,0-8 0,0 9 0,0-9 0,0 8 0,0-7 0,0 7 0,0-3 0,0 0 0,0 3 0,0-8 0,0 9 0,0-5 0,0 1 0,0 4 0,0-9 0,0 4 0,0 0 0,0-4 0,0 4 0,0-5 0,0 0 0,0 5 0,0-3 0,0 2 0,0 1 0,0-3 0,0 7 0,0-8 0,0 8 0,0-7 0,0 7 0,0-7 0,0 2 0,0 1 0,0-3 0,0 2 0,0 1 0,0-4 0,0 4 0,0 0 0,0-4 0,0 9 0,0-9 0,0 4 0,0 0 0,0-4 0,0 4 0,0-5 0,0 5 0,4-4 0,-4 9 0,4-9 0,-4 4 0,0 0 0,4-4 0,-3 8 0,2-7 0,-3 7 0,0-3 0,0 0 0,0 3 0,0-8 0,0 9 0,0-9 0,5 8 0,-4-3 0,3 0 0,-4 3 0,0-7 0,0 7 0,0-3 0,0 0 0,0 3 0,0-7 0,0 2 0,0 1 0,0-3 0,0 2 0,0 1 0,0-3 0,0 7 0,0-8 0,0 8 0,0-3 0,0 0 0,0 3 0,0-3 0,0 5 0,0-5 0,0 3 0,0-3 0,0 4 0,0-4 0,0 3 0,0-7 0,0 7 0,0-8 0,0 9 0,0-9 0,0 8 0,0-7 0,0 7 0,0-3 0,0 0 0,0 3 0,0-7 0,0 7 0,0-8 0,0 8 0,0-7 0,0 7 0,0-7 0,0 2 0,0-3 0,0 3 0,0-2 0,0 3 0,0-5 0,0 0 0,0 1 0,0-1 0,0 0 0,0 0 0,0 1 0,0-1 0,0 0 0,0 1 0,0-1 0,0 5 0,0-4 0,0 4 0,0-5 0,0 0 0,0 1 0,0-5 0,0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7:00.329"/>
    </inkml:context>
    <inkml:brush xml:id="br0">
      <inkml:brushProperty name="width" value="0.025" units="cm"/>
      <inkml:brushProperty name="height" value="0.15" units="cm"/>
      <inkml:brushProperty name="color" value="#5B2D90"/>
      <inkml:brushProperty name="inkEffects" value="pencil"/>
    </inkml:brush>
  </inkml:definitions>
  <inkml:trace contextRef="#ctx0" brushRef="#br0">155 2515 16383,'0'-12'0,"0"-2"0,0 0 0,0-8 0,0 6 0,0-7 0,0-1 0,0 4 0,0-8 0,0 8 0,0-4 0,0 6 0,0-6 0,0 4 0,0-25 0,-4 26 0,-1-36 0,0 41 0,-7-31 0,10 32 0,-6-16 0,4 20 0,-1-37 0,-4 25 0,0-32 0,4 32 0,2-20 0,3 3 0,0 0 0,-4-7 0,3 23 0,-7-20 0,2 21 0,1-21 0,1 20 0,0-20 0,3 21 0,-3-21 0,4 20 0,-4-15 0,3 17 0,-2-22 0,3 19 0,0-41 0,0 32 0,-5-44 0,4 46 0,-8-37 0,8 43 0,-3-32 0,4 28 0,-5-24 0,4 24 0,-3-23 0,4 29 0,-4-35 0,3 33 0,-3-37 0,4 37 0,0-32 0,0 33 0,0-31 0,0 30 0,0-26 0,0 29 0,0-22 0,0 27 0,0-16 0,0 22 0,0 1 0,0 10 0,0 7 0,0 5 0,0-4 0,0 4 0,0 0 0,0-4 0,0 4 0,0-5 0,0 1 0,0-1 0,0 0 0,0-7 0,0-6 0,0-4 0,0-4 0,0 5 0,0-8 0,4 6 0,0-2 0,1 5 0,2 6 0,-6-7 0,17-3 0,-11 5 0,20-13 0,-17 18 0,13-18 0,-13 16 0,13-19 0,-8 20 0,9-17 0,-10 14 0,10-7 0,-14 3 0,17 1 0,-16-1 0,17 0 0,-18 5 0,17-7 0,-16 5 0,16-6 0,-17 8 0,13-4 0,-13 7 0,13-2 0,-13 3 0,13-4 0,-13 3 0,10-3 0,-11 4 0,6 0 0,-6 0 0,11 0 0,-11 0 0,18 0 0,-5-3 0,0-2 0,5 0 0,-17 2 0,13-1 0,-12 3 0,12-6 0,-13 6 0,13-7 0,-13 8 0,13-8 0,-13 7 0,13-2 0,-13-1 0,13 3 0,-12-6 0,24 6 0,-21-3 0,26 0 0,-25 3 0,14-3 0,-10 4 0,5-4 0,-5 3 0,6-3 0,-11 4 0,9 0 0,-13 0 0,13 0 0,-13 0 0,13 0 0,-13 0 0,14 0 0,-14 0 0,16 0 0,-7 0 0,2 0 0,-2 0 0,-10 0 0,6 0 0,-6 0 0,11 0 0,-10 0 0,9 0 0,-10 0 0,6 0 0,2 0 0,7 0 0,2 0 0,-5 0 0,1 0 0,-11 0 0,12 0 0,-13 4 0,17-3 0,-15 3 0,15-1 0,-17 2 0,6 0 0,-8-2 0,15 1 0,-11-3 0,15 6 0,-18-2 0,6 3 0,-2 4 0,0-7 0,-2 6 0,-3-7 0,0 1 0,-4 6 0,3-10 0,-2 14 0,3-6 0,0 3 0,1 0 0,-8-10 0</inkml:trace>
  <inkml:trace contextRef="#ctx0" brushRef="#br0" timeOffset="-1">2162 1091 16383,'0'17'0,"0"3"0,0 22 0,0-24 0,0 32 0,0-37 0,-3 33 0,2-29 0,-3 20 0,4-16 0,-1-12 0</inkml:trace>
  <inkml:trace contextRef="#ctx0" brushRef="#br0" timeOffset="-63895">2052 1701 16383,'-12'20'0,"6"-7"0,-7 15 0,6-20 0,-5 24 0,2-13 0,-11 35 0,11-32 0,-15 37 0,12-34 0,-4 18 0,9-29 0,-9 31 0,6-28 0,-14 40 0,16-45 0,-7 29 0,6-24 0,-11 25 0,10-25 0,-9 20 0,11-22 0,-3 14 0,3-14 0,-3 8 0,2-9 0,-5 14 0,9-12 0,-5 10 0,6-15 0,-3 8 0,3-10 0,-6 10 0,9-9 0,-9 9 0,10-16 0,-3-1 0,4-10 0,0 0 0,0 0 0,0-5 0,4 4 0,-3-9 0,6 5 0,2-16 0,0 13 0,3-15 0,-4 21 0,0-13 0,1 13 0,-1-9 0,0 2 0,-3 4 0,2-10 0,-6 13 0,7-22 0,-4 19 0,9-31 0,-4 6 0,4 3 0,-4-18 0,-1 39 0,1-31 0,0 28 0,3-21 0,-6 23 0,10-17 0,-10 16 0,10-13 0,-10 10 0,9-5 0,-14 9 0,14-4 0,-13 10 0,9-3 0,-6 0 0,3 3 0,0-11 0,-4 11 0,8-15 0,-7 11 0,7-4 0,0-7 0,9-19 0,-6 7 0,6-11 0,-9 22 0,-6 10 0,4 0 0,-9 14 0,3 6 0,-4 8 0,0 6 0,-4-1 0,-2 6 0,-7-5 0,-25 59 0,13-35 0,-7 19 0,1 1 0,4-9 0,-4 8 0,0 0 0,5-14 0,0 2 0,1-2 0,8-17 0,-9 20 0,13-24 0,4-5 0,-6 5 0,13-17 0,-5-1 0,7-15 0,0-7 0,4-6 0,1 1 0,4-6 0,1 5 0,0-10 0,13-16 0,3-4 0,-1-4 0,15-21 0,2 1 0,-15 25 0,11-9 0,3-4 0,9-15 0,-11 24 0</inkml:trace>
  <inkml:trace contextRef="#ctx0" brushRef="#br0" timeOffset="-63897">2073 1574 16383,'11'-17'0</inkml:trace>
  <inkml:trace contextRef="#ctx0" brushRef="#br0" timeOffset="-63899">2052 1630 16383,'-17'31'0,"-5"3"0,-2 14 0,1 3 0,-3-1 0,-14 40 0,18-46 0,-4 13 0,1 2 0,1-3 0,-1 5 0,3-6 0,15-33 0,-4 7 0,10-27 0,-3-9 0,4-19 0,5-12 0,6-6 0,1-7 0,12-5 0,5-7 0,1-5 0,1 0 0,0 0 0,1 1 0,6-1 0,-5 8 0,-13 12 0,19-9 0,-27 30 0,-8 24 0</inkml:trace>
  <inkml:trace contextRef="#ctx0" brushRef="#br0" timeOffset="-63901">2084 1528 16383,'-30'44'0,"29"-42"0</inkml:trace>
  <inkml:trace contextRef="#ctx0" brushRef="#br0" timeOffset="-63903">2052 1575 16383,'-17'28'0,"-35"56"0,27-39 0,-13 19 0,1 3 0,6-8 0,-10 11 0,0-2 0,13-21 0,-2 1 0,2-4 0,9-18 0,-11 26 0,20-41 0,2 9 0,4-22 0,14-16 0,8-14 0,12-14 0,12-9 0,-5 6 0,6-11 0,-1 4 0,-4 1 0,4 1 0,4-8 0,-16 24 0,10-11 0,-25 35 0,-9 11 0</inkml:trace>
  <inkml:trace contextRef="#ctx0" brushRef="#br0" timeOffset="-2">2052 1740 16383,'-13'20'0,"-3"9"0,-17 29 0,9-20 0,-3 12 0,0 2 0,1-6 0,-13 21 0,-4 5 0,14-24 0,0-2 0,-6 6 0,1-1 0,-12 26 0,33-60 0,0 15 0,8-22 0,-2 13 0,2-13 0,1 5 0,-4-10 0,7-12 0,2-4 0,5-14 0,8 0 0,1-6 0,6 1 0,32-48 0,-24 36 0,3-4 0,-3 2 0,-12 16 0,8-3 0,-19 25 0,2 11 0,-13 9 0,0 9 0,-8-3 0,-3 9 0,2-9 0,-5 9 0,4-10 0,0 5 0,-10 10 0,2-5 0,3 3 0,-3-1 0,21-20 0,-6 2 0,8-18 0,9-14 0,3-6 0,15-18 0,8-5 0,9-14 0,7-2 0,-7 8 0,6-13 0,-1 1 0,-11 18 0</inkml:trace>
  <inkml:trace contextRef="#ctx0" brushRef="#br0" timeOffset="36.47">1999 1960 16383,'21'-30'0</inkml:trace>
  <inkml:trace contextRef="#ctx0" brushRef="#br0" timeOffset="36.47">1987 2025 16383,'-11'17'0,"1"-2"0</inkml:trace>
  <inkml:trace contextRef="#ctx0" brushRef="#br0" timeOffset="36.47">1956 2071 16383,'-17'24'0,"-23"19"0,-4 9 0,0 0 0,10-13 0,-38 30 0,49-46 0,-8 6 0,22-30 0,5-2 0,23-52 0,-6 22 0,10-14 0,1 1 0,-5 18 0,15-24 0,-28 54 0,-7 0 0,-10 20 0,-31 26 0,17-17 0,-34 32 0,41-41 0,-28 25 0,33-26 0,-29 31 0,29-28 0,-21 23 0,27-31 0,-5-2 0,46-54 0,-11 11 0,12-15 0,0-1 0,-3 12 0,14-23 0,-32 45 0,-5 0 0,-14 15 0,-10 10 0,-27 30 0,11-7 0,-29 32 0,30-39 0,-8 13 0,27-35 0,24-46 0,9 2 0,11-11 0,1-2 0,0 4 0,22-17 0,-39 45 0,-4 2 0,-18 23 0,-9 2 0,-11 15 0,0-4 0,-2 9 0,-18 8 0,24-15 0,-17 11 0,33-36 0,-3 4 0,20-21 0,-6 9 0,17-5 0,-13 6 0,18-7 0,-17 6 0,17-6 0,-18 11 0,5 2 0,-10 6 0,-6 11 0,-24 26 0,2 0 0,-4 2 0,16-19 0,14-25 0,7-10 0,4-6 0,11-12 0,-4 5 0,4-1 0,-6 2 0,0 10 0,-5-4 0,-1 12 0,-1-2 0,-15 28 0,-17 23 0,-5 1 0,-19 21 0,27-37 0,-7 14 0,14-26 0,2 4 0,4-22 0,17-31 0,-6 9 0,19-29 0,-15 38 0,1-5 0,-8 22 0,-9 9 0,0 7 0,-9 6 0,-13 16 0,9-16 0,-8 19 0,21-39 0,24-35 0,1-1 0,28-42 0,-20 44 0,6-13 0,-19 29 0,0-2 0,-10 15 0,-1 2 0,-8 7 0,-1 0 0,1 5 0,-7 4 0,9-10 0,-6 0 0,8-15 0,0 0 0,0 0 0,0 0 0,0 0 0,0 0 0,5-5 0,3-8 0,-2 1 0,10-14 0,-10 19 0,6-13 0,-7 18 0,2-9 0,-6 10 0,6-3 0,-6 4 0,6-8 0,-6 6 0,3-5 0,-4 7 0,0 0 0,0-4 0,0 2 0,0-3 0,0 5 0,0 0 0,4 0 0,-3-1 0,6 1 0,-6 0 0,7-9 0,-4 7 0,5-14 0,-5 14 0,7-22 0,-1 9 0,3-4 0,-1-5 0,-4 21 0,0-21 0,0 21 0,5-26 0,-4 25 0,4-17 0,-5 19 0,12-22 0,-12 15 0,14-19 0,-20 21 0,17-11 0,-13 3 0,6 1 0,-4-1 0,-4 18 0,1-10 0,-2 10 0,1-15 0,-3 10 0,6-13 0,-2 13 0,4-22 0,0 15 0,0-25 0,-1 25 0,2-23 0,-6 23 0,8-29 0,-7 17 0,7-2 0,-7 4 0,2 21 0,-6-16 0,6 16 0,-6-10 0,6-11 0,-2 13 0,3-21 0</inkml:trace>
  <inkml:trace contextRef="#ctx0" brushRef="#br0" timeOffset="36.47">2020 1955 16383,'-2'5'0</inkml:trace>
  <inkml:trace contextRef="#ctx0" brushRef="#br0" timeOffset="36.47">1987 2056 16383,'0'1'0</inkml:trace>
  <inkml:trace contextRef="#ctx0" brushRef="#br0" timeOffset="-63923">1826 2499 16383,'-2'5'0</inkml:trace>
  <inkml:trace contextRef="#ctx0" brushRef="#br0" timeOffset="-63925">1709 2571 16383,'0'-10'0,"0"-7"0,8-30 0,-1 19 0,10-20 0,-7 26 0,2-11 0,-11 27 0,-6-6 0,-4 12 0,-8 0 0,7 0 0,-14 11 0,12-8 0,-15 12 0,17-14 0,-9 3 0,9-4 0,-1 0 0,3 0 0,7 0 0,5 0 0,5 0 0,3 0 0,1-8 0,-4 2 0,9-11 0,-4 7 0,0-3 0,-1 0 0,7 0 0,-9-1 0,3 13 0,-16 7 0,-11 16 0,2-2 0,-3 4 0,1-6 0,3-4 0,-3-1 0,9-5 0,0 0 0,4-3 0,0-1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5:56.401"/>
    </inkml:context>
    <inkml:brush xml:id="br0">
      <inkml:brushProperty name="width" value="0.025" units="cm"/>
      <inkml:brushProperty name="height" value="0.15" units="cm"/>
      <inkml:brushProperty name="color" value="#5B2D90"/>
      <inkml:brushProperty name="inkEffects" value="pencil"/>
    </inkml:brush>
  </inkml:definitions>
  <inkml:trace contextRef="#ctx0" brushRef="#br0">1 469 16383,'0'7'0,"0"1"0,0 1 0,0-1 0,0 0 0,0 1 0,0-1 0,0 0 0,0 0 0,0 1 0,3 2 0,-2-8 0</inkml:trace>
  <inkml:trace contextRef="#ctx0" brushRef="#br0" timeOffset="1">25 606 16383,'4'6'0,"-3"3"0,10 10 0,-9-9 0,5 1 0</inkml:trace>
  <inkml:trace contextRef="#ctx0" brushRef="#br0" timeOffset="149166.54">57 671 16383,'1'2'0,"0"8"0,10 13 0,-6-13 0,3 9 0,-3-9 0,6 9 0,-5-2 0,6 1 0,-4 4 0,0-11 0,0 12 0,1-13 0,-1 13 0,0-13 0,4 21 0,-2-19 0,2 24 0,-8-20 0,7 17 0,-9-13 0,9 18 0,-10-17 0,6 21 0,-6-25 0,7 24 0,-7-29 0,6 25 0,-6-21 0,7 17 0,-7-13 0,3 22 0,-4-19 0,4 36 0,-3-35 0,7 31 0,-7-34 0,6 26 0,-6-25 0,3 29 0,-4-28 0,5 33 0,-4-32 0,3 38 0,0-33 0,-3 34 0,4-34 0,-1 38 0,-3-37 0,8 55 0,-8-41 0,4 12 0,0-1 0,-4-7 0,4 5 0,-1-2 0,-3-19 0,8 40 0,-8-43 0,12 39 0,-11-32 0,16 42 0,-11-41 0,7 42 0,-4-49 0,-1 48 0,1-52 0,0 63 0,-5-56 0,5 65 0,-9-64 0,3 46 0,-4-56 0,0 43 0,0-37 0,0 44 0,0-44 0,0 27 0,0-40 0,0 15 0,0-29 0,0-1 0,0-15 0,0-6 0,0-4 0,0-2 0,0-11 0,0 4 0,0-33 0,0-4 0,0 8 0,0-24 0,0 2 0,0 31 0,0-15 0,0-2 0,0-5 0,0-9 0,0 0 0,0 2 0,0 46 0</inkml:trace>
  <inkml:trace contextRef="#ctx0" brushRef="#br0" timeOffset="162866.53">463 2011 16383,'-4'-32'0,"-1"9"0,-4-28 0,4 29 0,-4-29 0,8 28 0,-7-28 0,7 23 0,-7-25 0,7 25 0,-7-19 0,7 26 0,-7-21 0,8 32 0</inkml:trace>
  <inkml:trace contextRef="#ctx0" brushRef="#br0" timeOffset="162866.53">379 1385 16383,'-2'-18'0,"1"-13"0</inkml:trace>
  <inkml:trace contextRef="#ctx0" brushRef="#br0" timeOffset="162866.53">504 308 16383,'23'-36'0,"-12"20"0,25-25 0,-22 29 0,21-20 0,-25 26 0,13-13 0,-12 17 0,8-12 0,-10 12 0,11-13 0,-6 9 0,15-10 0,-9 10 0,13-9 0,-13 13 0,13-9 0,-17 6 0,24-3 0,-11-4 0,8 6 0,0-6 0,-22 11 0,22-7 0,-25 7 0,20-2 0,-21 3 0,8 0 0,-20 0 0,3 0 0,-18 0 0,2 0 0,-4 0 0,-1 0 0,-4 0 0,7 0 0,-6 4 0,8 1 0,-4 4 0,-13 8 0,10-6 0,-31 11 0,29-12 0,-44 8 0,42-7 0,-42 7 0,38-7 0,-34 7 0,34-7 0,-33 11 0,33-10 0,-29 18 0,31-17 0,-28 29 0,31-24 0,-22 24 0,26-22 0,-2 2 0,10-10 0,3-3 0,5-1 0,-11 15 0,16-15 0,-8 7 0,19-20 0,2-8 0,5 3 0,-1-3 0,0-1 0,-4 5 0,24-13 0,-24 12 0,24-3 0</inkml:trace>
  <inkml:trace contextRef="#ctx0" brushRef="#br0" timeOffset="162866.53">407 340 16383,'37'-10'0</inkml:trace>
  <inkml:trace contextRef="#ctx0" brushRef="#br0" timeOffset="162866.53">514 308 16383,'24'-8'0,"1"1"0,42-16 0,-44 13 0,34-8 0,-35 8 0,25-7 0,-26 7 0,21-7 0,-20 7 0,19-3 0,-9 1 0,-4 6 0,3-2 0,-21 8 0,13 0 0,-13 0 0,13 0 0,-13 0 0,14 0 0,-14-3 0,17 2 0,-16-3 0,21 0 0,-20 3 0,20-6 0,-17 6 0,27-7 0,-20 7 0,24-3 0,-29 4 0,24-3 0,-25 2 0,26-3 0,-25 4 0,20 0 0,-26 0 0,21 0 0,-16 0 0,12 0 0,-8 0 0,4-4 0,-5 3 0,10-2 0,-14 3 0,25 0 0,-26 0 0,30 0 0,-31 0 0,28 0 0,-24 0 0,20 0 0,-17 0 0,18 0 0,-24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1:48.248"/>
    </inkml:context>
    <inkml:brush xml:id="br0">
      <inkml:brushProperty name="width" value="0.05" units="cm"/>
      <inkml:brushProperty name="height" value="0.3" units="cm"/>
      <inkml:brushProperty name="color" value="#1D610B"/>
      <inkml:brushProperty name="inkEffects" value="pencil"/>
    </inkml:brush>
  </inkml:definitions>
  <inkml:trace contextRef="#ctx0" brushRef="#br0">459 760 16383,'-29'6'0,"8"-1"0,-20-1 0,34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5:56.396"/>
    </inkml:context>
    <inkml:brush xml:id="br0">
      <inkml:brushProperty name="width" value="0.05" units="cm"/>
      <inkml:brushProperty name="height" value="0.3" units="cm"/>
      <inkml:brushProperty name="color" value="#5B2D90"/>
      <inkml:brushProperty name="inkEffects" value="pencil"/>
    </inkml:brush>
  </inkml:definitions>
  <inkml:trace contextRef="#ctx0" brushRef="#br0">1674 2458 16383,'9'-18'0,"-3"3"0,12-8 0,-3 4 0,4-4 0,-1 3 0,-3-4 0,3 6 0,-8 0 0,3-1 0,-4 5 0,0 2 0,-1 3 0,0 1 0,8-11 0,-2 0 0,2 2 0,-4-1 0,-4 12 0,-3-6 0,2 4 0,6-20 0,-3 11 0,14-28 0,-5 13 0,2-3 0,-4 13 0,-9 14 0,-4 17 0,-8 5 0,-18 26 0,3-11 0,-9 18 0,10-22 0,2 10 0,-4-9 0,-16 31 0,-1 6 0,4-9 0,-8 10 0,3-8 0,26-39 0,0-7 0,18-23 0,3-6 0,5-4 0,0 3 0,2-9 0,9-7 0,-8 8 0,14-23 0,-16 33 0,13-31 0,-12 21 0,1-5 0,-5 6 0,-8 18 0,-6 4 0,-5 16 0,-10 4 0,-3 14 0,0-4 0,-24 33 0,18-21 0,-33 32 0,40-41 0,-14 10 0,27-31 0,7 0 0,10-25 0,7 2 0,2-13 0,0 4 0,17-26 0,-13 15 0,21-27 0,-28 35 0,12-9 0,-23 22 0,5 10 0,-53 60 0,-10 15 0,16-21 0,-1 0 0,-13 11 0,28-26 0,22-36 0,5-4 0,7-11 0,4-7 0,2 4 0,26-37 0,-24 31 0,34-43 0,-40 46 0,19-12 0,-27 32 0,-34 47 0,4-10 0,-23 22 0,-2 4 0,5-9 0,8-8 0,1-3 0,1 0 0,11-14 0,-1-1 0,15-11 0,4-13 0,36-52 0,-2 3 0,9-10 0,2 0 0,-5 5 0,-2 5 0,-3 4 0,-12 18 0,11-8 0,-24 33 0,2 6 0,-44 36 0,18-8 0,-22 12 0,-2 2 0,13-2 0,-7-2 0,1-2 0,17-12 0,-7 14 0,25-39 0,10-3 0,12-31 0,6 2 0,13-22 0,2-2 0,2 3 0,1-7 0,-3 5 0,-19 30 0,6-4 0,-23 32 0,1 3 0,-38 35 0,14-15 0,-15 9 0,-2-2 0,9-6 0,-20 23 0,30-38 0,3 4 0,27-47 0,-1 3 0,16-19 0,2-5 0,-2-5 0,8 1 0,-1 2 0,-15 12 0,32-26 0,-37 51 0,13-7 0,-24 26 0,-31 32 0,5-8 0,-40 44 0,36-43 0,-8 17 0,23-41 0,27-31 0,-4-2 0,31-38 0,-27 40 0,8-2 0,-39 60 0,-4-4 0,-9 15 0,-3 1 0,1-5 0,-18 24 0,39-49 0,-5 4 0,12-12 0,0 0 0,0 0 0,-9 1 0,7 4 0,-9-3 0,6 7 0,-4-3 0,0 0 0,0 8 0,-5-2 0,3 5 0,-9 10 0,-9 8 0,-1 3 0,-5 16 0,-21 16 0,48-63 0,13-25 0,4-7 0,0 3 0,0 0 0,0-8 0,0 11 0,0-11 0,0 8 0,0 0 0,11-35 0,3 11 0,-3-11 0,3 8 0,-18 30 0,7-16 0,-3 12 0,3-14 0,-6 14 0,9-17 0,-9 20 0,6-24 0,-7 24 0,6-25 0,-10 26 0,14-21 0,-9 16 0,10-25 0,-2 15 0,4-13 0,-9 21 0,22-30 0,-21 22 0,22-27 0,-26 32 0,10-11 0,-11 20 0,11-15 0,-7 17 0,7-18 0,-7 17 0,7-13 0,-6 15 0,6-15 0,0 6 0,-5-4 0,7-1 0,-16 13 0,13-13 0</inkml:trace>
  <inkml:trace contextRef="#ctx0" brushRef="#br0" timeOffset="1">2133 1626 16383,'1'-2'0</inkml:trace>
  <inkml:trace contextRef="#ctx0" brushRef="#br0" timeOffset="162866.53">1909 273 16383,'-25'-21'0,"6"5"0,3 4 0,6-1 0,-9-3 0,14 7 0,-15-7 0,14 7 0,-9-3 0,7 4 0,-1 0 0,-10-8 0,9 6 0,-18-6 0,17 8 0,-17-4 0,7-1 0,3 1 0,-9 3 0,17 2 0,-17 2 0,15 1 0,-15-4 0,17 8 0,-13-8 0,13 7 0,-18-2 0,17 3 0,-21 0 0,21 0 0,-21 0 0,20 0 0,-20 0 0,21 0 0,-20 0 0,4 0 0,4 0 0,-8 0 0,16 0 0,-14 0 0,9 0 0,-17 0 0,15 0 0,-20 7 0,21-5 0,-21 6 0,25-4 0,-24-3 0,29 2 0,-25 1 0,21-3 0,-20 11 0,19-10 0,-19 10 0,25-7 0,-21 8 0,16-8 0,-17 14 0,17-12 0,-16 17 0,21-14 0,-21 10 0,21-10 0,-21 10 0,21-10 0,-21 14 0,20-14 0,2 0 0</inkml:trace>
  <inkml:trace contextRef="#ctx0" brushRef="#br0" timeOffset="162866.53">205 634 16383,'-4'8'0,"4"1"0,-12 11 0,7-10 0,-7 13 0,4-13 0,0 9 0,0-10 0,3-8 0,2-7 0,7-11 0,1-1 0,4 4 0,-4-3 0,3 3 0,-3-10 0,4 4 0,1-3 0,-1 9 0,-8 12 0</inkml:trace>
  <inkml:trace contextRef="#ctx0" brushRef="#br0" timeOffset="162866.53">205 551 16383,'-10'14'0,"-9"15"0,8-10 0,-7 13 0,5 0 0,3-7 0,2 6 0,8-18 0,0 4 0,0-2 0,0-6 0,0 6 0,0-6 0,0 3 0,0-3 0,0-1 0,0 11 0,0-16 0,5-16 0,9-37 0,-1-1 0,6-6 0,-9 32 0,15-28 0,-22 45 0</inkml:trace>
  <inkml:trace contextRef="#ctx0" brushRef="#br0" timeOffset="162856.53">205 450 16383,'-2'5'0,"-16"58"0,13-34 0,1 23 0,4-31 0,0 12 0,0-7 0,0-8 0,0 9 0,0-17 0,0 9 0,0-10 0,0 6 0,0-5 0,0 5 0,0-6 0,0 10 0,0-9 0,0 13 0,0-12 0,0 16 0,0-11 0,0 30 0,0-3 0,0 0 0,0 12 0,0-32 0,0 28 0,0-29 0,-4 29 0,3-28 0,-4 29 0,5-30 0,0 26 0,0-27 0,0 12 0,0-18 0,0-7 0,0-26 0,0 1 0,0-20 0,0 17 0,0-9 0,0-12 0,0 12 0,0-28 0,0 35 0,0-25 0,0 31 0,0-21 0,0 26 0,0-13 0,0 15 0,0-10 0,0 4 0,-3-13 0,-6-3 0,4 8 0,-10-8 0,10 21 0,-7-13 0,3 8 0,-3-9 0,2 13 0,-5-11 0,5 19 0,-5-15 0,5 16 0,-5-6 0,6 8 0,1 7 0,5 3 0,3 24 0,0-12 0,0 25 0,0-26 0,0 12 0,0-13 0,0 4 0,0-5 0,0 9 0,0-7 0,0 12 0,0-17 0,0 16 0,0-21 0,3 25 0,2-4 0,0 1 0,2 8 0,-6-20 0,7 12 0,-6-18 0,6 22 0,-7-25 0,7 29 0,-7-28 0,7 19 0,-4-26 0,4 5 0,0-15 0,-4-10 0,9-53 0,-11 19 0,7-4 0,0-1 0,-7 10 0,7-30 0,-9 44 0,0-28 0,0 35 0,0-34 0,0 32 0,4-43 0,-3 42 0,3-37 0,-4 40 0,0-16 0,0 24 0,0-2 0,-14 11 0,-1 5 0,-2 9 0,2 27 0,14-13 0,-3 44 0,4-36 0,0 31 0,0-34 0,0 19 0,0-30 0,0 24 0,0-25 0,0 31 0,0-25 0,0 30 0,0-30 0,8 33 0,-6-36 0,11 25 0,-12-32 0,6 20 0,-6-21 0,3 16 0,-4-16 0,0 4 0,0-17 0,0-9 0,0-19 0,0-8 0,0-39 0,0 25 0,4 0 0,1-2 0,-3-10 0,7-1 0,-9 1 0,0 35 0,0-40 0,0 34 0,0-28 0,0 35 0,0-18 0,0 29 0,0-20 0,0 26 0,-4-13 0,0 19 0,-8-2 0,3 7 0,-7 17 0,7 30 0,-4-6 0,7 36 0,2-48 0,4 22 0,0-29 0,0 11 0,0-18 0,0 4 0,0-10 0,0 3 0,0 12 0,0-11 0,0 32 0,0-31 0,0 36 0,0-32 0,0 41 0,4-5 0,-3-8 0,7 13 0,-7-42 0,3 25 0,-4-25 0,0 19 0,0-25 0,0 17 0,0-18 0,0 6 0,0-15 0,0-47 0,0 11 0,2-20 0,1-3 0,-2 10 0,3-45 0,-4 64 0,0-23 0,0 31 0,0-21 0,0 25 0,0-24 0,0 24 0,0-25 0,0 25 0,0-19 0,0 24 0,0-20 0,0 21 0,0-16 0,-3 17 0,-2-6 0,-10 12 0,5 0 0,-5 4 0,7 0 0,4 20 0,0-2 0,0 41 0,2-29 0,-2 37 0,4-48 0,0 32 0,0-39 0,0 33 0,0-12 0,0 5 0,4 8 0,-3-29 0,11 28 0,-10-27 0,11 33 0,-8-28 0,4 33 0,-4-32 0,3 27 0,-7-34 0,6 24 0,-2-28 0,0 27 0,3-4 0,-7-1 0,7 20 0,-7-37 0,3 27 0,-4-33 0,4 25 0,-3-26 0,3 17 0,-4-18 0,0 13 0,0-13 0,4 5 0,-3-6 0,3 2 0,-4-2 0,0 14 0,0-12 0,0 16 0,0-17 0,0 18 0,0-17 0,0 21 0,0-21 0,0 21 0,0-16 0,0 17 0,0-17 0,0 8 0,0-19 0,0 3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7:16.735"/>
    </inkml:context>
    <inkml:brush xml:id="br0">
      <inkml:brushProperty name="width" value="0.05" units="cm"/>
      <inkml:brushProperty name="height" value="0.3" units="cm"/>
      <inkml:brushProperty name="color" value="#5B2D90"/>
      <inkml:brushProperty name="inkEffects" value="pencil"/>
    </inkml:brush>
  </inkml:definitions>
  <inkml:trace contextRef="#ctx0" brushRef="#br0">1 1 16383,'7'0'0,"1"0"0,1 0 0,-1 0 0,0 0 0,0 0 0,0 0 0,0 0 0,0 0 0,0 0 0,0 0 0,0 0 0,0 0 0,0 0 0,7 0 0,-2 0 0,3 0 0,-1 0 0,-6 0 0,7 0 0,-4 0 0,1 0 0,2 0 0,-6 0 0,6 0 0,-6 0 0,3 0 0,-4 0 0,18 0 0,-13 0 0,17 0 0,-18 0 0,1 0 0,2 0 0,-6 0 0,10 0 0,-10 0 0,10 0 0,-10 0 0,3 0 0,-4 0 0,0 0 0,22 4 0,-16-3 0,20 2 0,-25-3 0,10 4 0,-9-3 0,9 6 0,-9-6 0,5 2 0,-6-3 0,6 4 0,-6-3 0,7 6 0,-4-6 0,1 3 0,-5 0 0,-1-3 0,1 6 0,1-6 0,2 6 0,-3-6 0,0 6 0,3-3 0,2 4 0,2 0 0,-2 0 0,-2 4 0,-3 0 0,0 0 0,-4 0 0,3-4 0,-6 0 0,7-4 0,0 7 0,-3-6 0,6 7 0,-6-8 0,3 4 0,0-4 0,0 4 0,-4 0 0,4 1 0,-4-1 0,4 3 0,0-2 0,-3 2 0,2-3 0,-3-3 0,1 2 0,2-6 0,-3 7 0,1-4 0,1 1 0,-5 2 0,6-2 0,-2 3 0,2-1 0,1 1 0,-4 0 0,3 0 0,-2-4 0,0 3 0,2-6 0,-3 6 0,0-2 0,3 3 0,-2 0 0,2 3 0,1-6 0,0 6 0,0-3 0,1 4 0,-1 0 0,0 4 0,-4-7 0,4 6 0,-4-5 0,5 9 0,-5-9 0,0 9 0,0-13 0,-4 8 0,4-9 0,-4 0 0,0-10 0,0-4 0,0-3 0,0-1 0,0 4 0,0-4 0,-4 1 0,3 2 0,-3-7 0,0-4 0,0 5 0,-8-12 0,6 18 0,-9-17 0,9 15 0,-6-20 0,3 17 0,-3-18 0,6 17 0,-6-1 0,8-2 0,-5 12 0,1-21 0,-1 13 0,1-9 0,-1 10 0,-2-6 0,5 11 0,-8-2 0,8 6 0,-5 2 0,3 3 0,-4 0 0,3 0 0,-2 0 0,6 3 0,2 1 0,3 4 0,0 8 0,0-6 0,7 13 0,-1-13 0,6 18 0,-4-17 0,9 25 0,-6-23 0,5 16 0,-7-20 0,-1 4 0,1 0 0,31 31 0,-12-7 0,14 11 0,-15-17 0,-21-21 0,9 13 0,-14-13 0,6 6 0,-6-8 0,6-4 0,-6-4 0,2-9 0,-3 0 0,0-8 0,0 3 0,-4-21 0,3 13 0,-15-33 0,9 32 0,-22-28 0,17 34 0,-21-24 0,17 24 0,-18-21 0,18 18 0,-12-14 0,13 18 0,-10-12 0,10 18 0,0-2 0,6 4 0,1 8 0,0-8 0,-4 7 0,7 1 0,-3 4 0,8 12 0,0-6 0,11 13 0,-8-8 0,16 9 0,-14-10 0,11 9 0,-11-8 0,14 14 0,-16-14 0,20 22 0,-16-25 0,18 29 0,-15-24 0,15 29 0,-15-28 0,10 22 0,-14-29 0,5 17 0,-7-22 0,1 2 0,-1-13 0,-4-7 0,0-2 0,0-5 0,0 1 0,0 0 0,0-1 0,0-11 0,0 9 0,-8-17 0,2 22 0,-6-4 0,-4 0 0,5 9 0,-12-21 0,16 21 0,-15-17 0,15 13 0,-16-9 0,12 10 0,-12-6 0,13 11 0,-6-3 0,8 8 0,4 3 0,0 6 0,4 3 0,0 0 0,12 16 0,-10-12 0,21 24 0,-17-25 0,14 16 0,-11-16 0,3 4 0,-3-6 0,14 18 0,-6-13 0,19 21 0,-20-20 0,21 15 0,-24-15 0,23 18 0,-24-17 0,19 16 0,-20-20 0,5-4 0,-13-14 0,-3-5 0,0-2 0,-3 4 0,-6-4 0,-9-12 0,3 12 0,-9-23 0,14 24 0,-14-20 0,14 21 0,-18-29 0,1 11 0,2-4 0,-7-3 0,22 25 0,-10-13 0,11 15 0,1 4 0,5 6 0,6 7 0,2 0 0,0 1 0,2-1 0,-2 0 0,3 1 0,-4-1 0,4 0 0,-4 1 0,5-1 0,-1 0 0,-3 0 0,2 1 0,-2-1 0,3 0 0,15 27 0,-11-20 0,16 27 0,-23-31 0,10 12 0,-13-13 0,12 13 0,-12-13 0,9 13 0,-6-17 0,3 13 0,-3-14 0,2 3 0,-7-8 0,4-4 0,-8-9 0,3-1 0,-3 1 0,0-5 0,-1 9 0,0-8 0,-3 3 0,3-5 0,0 5 0,-11-23 0,9 15 0,-10-13 0,7 14 0,6 11 0,-23-29 0,18 24 0,-18-20 0,19 31 0,0 0 0,0 4 0,4 3 0,0 2 0,4 3 0,0 0 0,0 4 0,0-3 0,0 10 0,4-9 0,0 13 0,4-13 0,4 13 0,-2-13 0,5 13 0,-5-13 0,6 18 0,-7-17 0,3 9 0,-3-11 0,7 23 0,-6-18 0,7 25 0,-9-29 0,0 13 0,1-16 0,-5 8 0,0-18 0,-8-6 0,3-5 0,-6-4 0,6 1 0,-3 3 0,0 0 0,3-3 0,-6 8 0,6-9 0,-6 9 0,-2-20 0,0 16 0,-4-16 0,-3 8 0,5 5 0,-9-16 0,11 21 0,-10-13 0,9 15 0,-13-7 0,12 11 0,-8-10 0,10 13 0,1-1 0,5 7 0,3 4 0,0 5 0,0-4 0,11 15 0,-5-13 0,14 16 0,-11-17 0,10 13 0,-9-13 0,14 18 0,-14-17 0,14 21 0,-14-16 0,7 5 0,-9-8 0,-3 0 0,2-4 0,21 38 0,-14-18 0,17 20 0,-27-29 0,0-9 0,-1 0 0,-2-2 0,6 6 0,-2-9 0,3 8 0,-3-9 0,1 3 0,-5-4 0,3-4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7:26.553"/>
    </inkml:context>
    <inkml:brush xml:id="br0">
      <inkml:brushProperty name="width" value="0.05" units="cm"/>
      <inkml:brushProperty name="height" value="0.3" units="cm"/>
      <inkml:brushProperty name="color" value="#5B2D90"/>
      <inkml:brushProperty name="inkEffects" value="pencil"/>
    </inkml:brush>
  </inkml:definitions>
  <inkml:trace contextRef="#ctx0" brushRef="#br0">0 0 16383,'8'0'0,"0"4"0,0-3 0,0 6 0,0-2 0,1-1 0,-1 0 0,0-1 0,0-2 0,0 7 0,0-4 0,11 8 0,-11-3 0,14 3 0,-17-4 0,14 4 0,-1 1 0,-1-4 0,3 6 0,-11-10 0,3 7 0,3-1 0,-9-2 0,8-1 0,-6 3 0,1-3 0,6 5 0,-9-1 0,8 0 0,-1 4 0,-3-2 0,9 5 0,-14-9 0,11 5 0,-3-2 0,-5-1 0,7 4 0,-13-7 0,9-1 0,-7 6 0,4-8 0,-3 17 0,2-9 0,-6 2 0,-1-11 0,-4-6 0,-4-7 0,0 0 0,0-1 0,-1 1 0,5 0 0,-4-5 0,3 4 0,0-4 0,-6-3 0,-1-1 0,-5-4 0,0 5 0,2 1 0,6 9 0,-7-12 0,10 11 0,-8-12 0,12 10 0,-5-7 0,7 7 0,0-2 0,0 3 0,0 0 0,0 0 0,0 7 0,4 6 0,-3 4 0,2 3 0,-3-4 0,4 0 0,-3 1 0,2-1 0,2 5 0,-4-4 0,3 4 0,-1 3 0,-2-6 0,7 13 0,-7-13 0,6 9 0,-2-13 0,3 8 0,-4-8 0,4 5 0,-8-2 0,7-1 0,-6-1 0,7-2 0,-8-5 0,4-5 0,-4-2 0,0-5 0,0 2 0,0-14 0,0 13 0,0-21 0,0 21 0,-4-21 0,-1 21 0,-7-21 0,2 20 0,-6-15 0,7 17 0,-3-9 0,4 13 0,0-5 0,0 11 0,0-4 0,0 4 0,4 3 0,1 2 0,3 3 0,0 0 0,0 0 0,0 1 0,3 6 0,-2-4 0,10 12 0,-9-13 0,9 13 0,-6-13 0,3 9 0,0-10 0,4 14 0,-3-12 0,7 16 0,-7-17 0,10 13 0,-8-13 0,8 10 0,-10-11 0,10 10 0,-9-9 0,9 9 0,-10-10 0,3 7 0,-3-11 0,-1 10 0,0-9 0,4 9 0,-3 2 0,3-4 0,-4 2 0,-4-7 0,3-3 0,-6 2 0,6-3 0,-6 1 0,2-2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2:44.561"/>
    </inkml:context>
    <inkml:brush xml:id="br0">
      <inkml:brushProperty name="width" value="0.05" units="cm"/>
      <inkml:brushProperty name="height" value="0.3" units="cm"/>
      <inkml:brushProperty name="color" value="#5B2D90"/>
      <inkml:brushProperty name="inkEffects" value="pencil"/>
    </inkml:brush>
  </inkml:definitions>
  <inkml:trace contextRef="#ctx0" brushRef="#br0">1253 2325 16383,'0'-16'0,"0"4"0,0-5 0,4 8 0,1-8 0,3 7 0,1-7 0,0 7 0,0-7 0,-1 8 0,1-8 0,0 3 0,0 0 0,0-3 0,-1 7 0,1-7 0,7 0 0,-5 2 0,15-15 0,-14 14 0,7-9 0,-10 16 0,-4-3 0,9-4 0,-7 0 0,5-3 0,-5 10 0,-2-2 0,6-9 0,-2 5 0,-1-3 0,7-10 0,-9 15 0,11-19 0,-13 18 0,12-16 0,-9 9 0,6-10 0,7-15 0,-12 25 0,9-20 0,-9 28 0,-4 0 0,5 0 0,-5 8 0,0 6 0,-4 7 0,-4 4 0,-1 2 0,-4 0 0,4 4 0,-3-5 0,3 6 0,-8 11 0,3-9 0,-7 26 0,7-25 0,1 18 0,0-20 0,4 4 0,-20 39 0,12-38 0,-12 36 0,21-47 0,-8 12 0,7-10 0,-15 19 0,10-23 0,-2 15 0,5-17 0,2 2 0,1-3 0,-11 14 0,12-22 0,-8 8 0,11-26 0,0-2 0,12-11 0,-5 9 0,10-9 0,-12 11 0,11-11 0,-9 9 0,10-9 0,-12 11 0,19-35 0,-15 31 0,15-29 0,-19 42 0,3-7 0,5-25 0,-2 21 0,6-24 0,-13 31 0,8-12 0,-10 10 0,17-23 0,-16 26 0,9-15 0,-12 27 0,0 2 0,0 11 0,-4 2 0,-6 4 0,0 1 0,-12 21 0,11-16 0,-23 62 0,24-56 0,-15 34 0,20-46 0,-8 13 0,7-5 0,-17 29 0,19-25 0,-15 8 0,18-21 0,-19 30 0,12-25 0,-9 28 0,9-37 0,-1 18 0,0-14 0,-7 22 0,10-34 0,-1 4 0,7-22 0,0-11 0,4 4 0,1-3 0,4 4 0,0 1 0,9-22 0,-7 16 0,24-54 0,-22 50 0,13-28 0,-16 33 0,-1 3 0,1-4 0,28-57 0,-22 47 0,22-48 0,-29 68 0,0-6 0,-1 10 0,4-17 0,-3 16 0,3-8 0,-7 18 0,-2 2 0,-7 11 0,-1 7 0,-5 1 0,-4 9 0,3-10 0,-3 10 0,-21 42 0,20-34 0,-16 33 0,23-52 0,3 0 0,0 1 0,-23 35 0,22-27 0,-21 22 0,22-36 0,-3-4 0,3-1 0,-9 8 0,11-21 0,-8-6 0,11-24 0,5-9 0,12-6 0,11-18 0,3-2 0,2 3 0,-4 2 0,-2 7 0,-13 29 0,4 6 0,-2-2 0,4 0 0,-15 18 0,3 5 0,-8 15 0,-4 6 0,-5-1 0,-2 0 0,-2 6 0,-1-4 0,4 3 0,-4 1 0,-8 42 0,10-31 0,-10 29 0,17-45 0,-11 16 0,9-13 0,-23 51 0,17-45 0,-8 28 0,12-42 0,0-1 0,5-5 0,-8 8 0,11-17 0,-7-3 0,22-46 0,10-15 0,-5 12 0,2-8 0,3 0 0,14 0 0,-23 32 0,18-20 0,-24 37 0,-4 2 0,2-3 0,5-6 0,-2 9 0,1 1 0,-12 21 0,-9 11 0,-1 7 0,-8 1 0,3-1 0,-5 6 0,6-4 0,-5 4 0,9-5 0,-16 15 0,14-11 0,-11 9 0,-1 1 0,9-4 0,-25 33 0,30-44 0,-16 11 0,15-13 0,-17 26 0,18-35 0,-1 13 0,4-24 0,4 4 0,-1-10 0,12-42 0,5 6 0,15-30 0,4-3 0,0 15 0,-4 2 0,-1 4 0,-7 16 0,9-22 0,-10 21 0,34-43 0,-37 53 0,18-16 0,-29 29 0,0 11 0,-4 24 0,-9-3 0,-1 17 0,-6-12 0,-15 18 0,13-17 0,-10 21 0,15-32 0,-9 17 0,6-15 0,-33 40 0,29-39 0,-15 22 0,26-36 0,-14 20 0,11-15 0,-12 14 0,16-22 0,-4 2 0,4-6 0,-4 3 0,8 0 0,-3 0 0,6 4 0,-6-4 0,-1 7 0,2-5 0,-4 6 0,9-4 0,-10 4 0,5-6 0,-5-11 0,6-6 0,2-10 0,3 7 0,3-15 0,-8 21 0,3-11 0,-14 19 0,2 4 0,-4-3 0,0 7 0,-1-7 0,1 3 0,-1 0 0,1-3 0,0 3 0,-1 0 0,-21 1 0,17 1 0,-54 6 0</inkml:trace>
  <inkml:trace contextRef="#ctx0" brushRef="#br0" timeOffset="13687">482 2391 16383,'-1'0'0</inkml:trace>
  <inkml:trace contextRef="#ctx0" brushRef="#br0" timeOffset="13686">481 2307 16383,'1'0'0</inkml:trace>
  <inkml:trace contextRef="#ctx0" brushRef="#br0" timeOffset="36.47">803 2319 16383,'17'0'0,"16"0"0,-21 0 0,12 0 0,-13 0 0,13 0 0,-16 0 0,4 0 0,7 0 0,-4 0 0,4 0 0,-4 0 0,2 0 0,0 0 0,-2 0 0,-7 0 0,14 0 0,-10 0 0,11 0 0,-15 0 0,0 0 0,15 0 0,-12 0 0,12 0 0,-16 0 0,1 0 0,0 0 0,3 0 0,-2 0 0,-1-3 0,-1 2 0,-6-6 0,6-1 0,-3-1 0,4-2 0,-3 2 0,3-4 0,-7 4 0,36-66 0,-25 46 0,26-47 0,-25 58 0,5-13 0,-3 10 0,2-5 0,-9 14 0,19-15 0,-14 18 0,10-17 0,-16 25 0,-6 4 0,3 3 0,-8 18 0,-13 12 0,0-4 0,-24 30 0,22-38 0,-9 14 0,19-26 0,-3 4 0,3-6 0,-14 21 0,12-19 0,-5 11 0,9-15 0,-1 8 0,-1-6 0,0-5 0,6-7 0,7-14 0,1 2 0,0-4 0,3 4 0,-3-3 0,4 3 0,-4 0 0,3 1 0,-7 5 0,13-15 0,-7 11 0,9-16 0,-12 19 0,8-11 0,-10 10 0,16-24 0,-11 24 0,8-15 0,-10 20 0,6-11 0,-9 6 0,13-9 0,-14 10 0,18-15 0,-13 13 0,6-8 0,-4 11 0,-4 3 0,1-7 0,6 3 0,-9-5 0,24-20 0,-22 20 0,15-16 0,-16 22 0,2-4 0,3 3 0,-3-3 0,2 4 0,5-19 0,-6 14 0,9-14 0,-14 19 0,10-11 0,-6 8 0,3-8 0,3 0 0,-5 12 0,2-11 0,-1 6 0,-6 2 0,10-13 0,-9 13 0,5 5 0,-7 28 0,0 3 0,0 10 0,-4-12 0,-1 6 0,-4-8 0,4 8 0,-3-12 0,-1 21 0,4-28 0</inkml:trace>
  <inkml:trace contextRef="#ctx0" brushRef="#br0" timeOffset="36.47">1641 1798 16383,'-6'13'0,"-7"31"0,9-36 0,3-3 0</inkml:trace>
  <inkml:trace contextRef="#ctx0" brushRef="#br0" timeOffset="36.47">1609 1899 16383,'-7'17'0,"6"-6"0,-2-5 0</inkml:trace>
  <inkml:trace contextRef="#ctx0" brushRef="#br0" timeOffset="36.47">1577 1979 16383,'-5'6'0,"1"-4"0,4-14 0,0 3 0,4-4 0,-3 0 0,3 8 0</inkml:trace>
  <inkml:trace contextRef="#ctx0" brushRef="#br0" timeOffset="36.47">1578 1933 16383,'2'-2'0,"3"-11"0,11-24 0,-5 17 0,1-22 0,-4 28 0,-4-10 0,1 18 0</inkml:trace>
  <inkml:trace contextRef="#ctx0" brushRef="#br0" timeOffset="36.47">1673 1708 16383,'12'-20'0,"-5"6"0,8-13 0,-15 16 0,8-8 0,-7 11 0,6-8 0,-6 6 0,3-5 0,3-8 0,-1 11 0,2-10 0,-1-1 0,-2 11 0,0-11 0,-2 15 0,1-4 0,-3 3 0,6-14 0,-6 12 0,2-8 0,-3 11 0,4-4 0,-3 3 0,6-14 0,-6 12 0,3-8 0,-4 10 0,0-6 0,0 5 0,0-5 0,3-8 0,-2 11 0,3-10 0,-4 2 0,0 10 0,0-10 0,0 12 0,0-7 0,0 0 0,0-21 0,0 18 0,0-9 0,0 19 0,0-12 0,0 8 0,0-35 0,0 27 0,0-17 0,0 24 0,0-2 0,0 5 0,0-21 0,-4 19 0,3-11 0,-2 15 0,3-4 0,-4 3 0,3-14 0,-2 12 0,3-8 0,0 11 0,-4-8 0,3-8 0,-6 5 0,6-4 0,-10 7 0,9 6 0,-5-5 0,3 6 0,0-2 0,-1 1 0,-9-16 0,11 14 0,-11-11 0,5 8 0,4 5 0,-6-5 0,7 6 0,-13-14 0,11 10 0,-9-10 0,14 14 0,-10-6 0,5 5 0,-13-17 0,9 16 0,-2-9 0,4 12 0,4-4 0,-4 3 0,-4-14 0,3 12 0,0-8 0,2 11 0,3-8 0,-12-5 0,10 3 0,-8 3 0,13 8 0,-10 2 0,5 0 0,-2-2 0,0 6 0,-7-17 0,4 14 0,-8-14 0,7 14 0,0-8 0,-1 3 0,1 1 0,4 5 0,-3 3 0,3 0 0,3 3 0,6 1 0,7 1 0,-4 2 0,4-3 0,-7 5 0,6-5 0,-6 4 0,6-4 0,-6 5 0,7-5 0,0 7 0,1-9 0,-1 9 0,-1-10 0,12 13 0,-7-11 0,11 12 0,-8-7 0,-5 1 0,6-1 0,6 10 0,-14-11 0,14 8 0,-17-11 0,10 3 0,-5-1 0,6 5 0,-8 1 0,0-6 0,0 4 0,11 2 0,-9-6 0,6 9 0,-9-14 0,1 6 0,-2-2 0,12 6 0,-16-2 0,13-1 0,-11-1 0,1-2 0,6 6 0,-6-5 0,4 5 0,-2-3 0,-3 4 0,4-3 0,-3 2 0,-2 0 0,1-1 0,-3 5 0,2-3 0,-3 7 0,0-4 0,0 7 0,4-13 0,-4 10 0,7-10 0,-2 13 0,-1-12 0,0 5 0,0-6 0,-3-1 0,6 11 0,-6-9 0,3 9 0,-1 0 0,-2-8 0,3 12 0,-4-14 0,4 9 0,-4-8 0,4 5 0,-4-3 0,0-3 0,0 3 0,4 3 0,-3-5 0,2 5 0,-3-3 0,0-3 0,0 10 0,0-9 0,0 5 0,0-7 0,0 12 0,0-9 0,0 8 0,0-11 0,0 11 0,0-8 0,0 8 0,0 4 0,0-11 0,0 10 0,0 1 0,0-11 0,0 11 0,0-14 0,0 6 0,0-5 0,0 10 0,0-18 0,0 0 0,0-10 0,0-4 0,0 3 0,0-3 0,0 4 0,0-12 0,0 9 0,0-21 0,0 22 0,0-10 0,0 8 0,0-13 0,0 5 0,0-5 0,0 13 0,0-11 0,0 11 0,0-11 0,0 4 0,0 8 0,-3-8 0,-2 7 0,-3 3 0,0-14 0,0 13 0,3-10 0,2 12 0,-1-8 0,-1 6 0,-7-24 0,3 21 0,1-14 0,0 15 0,0-5 0,2 2 0,-5 0 0,6 6 0,-14-26 0,11 20 0,-10-20 0,17 23 0,-6-5 0,6 2 0,-7-11 0,7 15 0,-2-9 0,-1 12 0,-1-12 0,1 9 0,-4-37 0,4 33 0,-1-20 0,2 26 0,-1-6 0,-1 0 0,-7-17 0,2 12 0,1-5 0,2 13 0,2 0 0,-3 2 0,-4-9 0,2 13 0,-2-5 0,4 7 0,-7-1 0,-6 1 0,3 0 0,-1 4 0,11 0 0,4 3 0,1 2 0,3 2 0,0 16 0,0-11 0,3 11 0,5-8 0,1-5 0,3 6 0,3 2 0,-9-7 0,9 8 0,-3 0 0,-6-8 0,9 8 0,-10-10 0,7 3 0,-3-3 0,10 14 0,-13-12 0,9 8 0,-10-11 0,7 8 0,-3-6 0,3 2 0,-7-5 0,13 12 0,-15-7 0,15 7 0,-17-11 0,10 4 0,-9-2 0,5 5 0,-3-6 0,4 10 0,1-8 0,0 8 0,5 7 0,-7-13 0,5 14 0,2-11 0,-8-10 0,6 2 0,-8-13 0,-4-7 0,0 2 0,0-10 0,0 6 0,0-18 0,0 16 0,0-7 0,-4 14 0,-8-10 0,2 8 0,-9-16 0,13 17 0,-5-2 0,10 5 0,-6-1 0,2 2 0,-7-12 0,3 15 0,-2-11 0,-4 9 0,5 1 0,-5-3 0,4-1 0,2-1 0,-3-6 0,4 10 0,4-10 0,-4 14 0,0-18 0,3 13 0,-6-10 0,6 8 0,-3-11 0,3 8 0,-2-5 0,6-2 0,-3 11 0,4-11 0,0 17 0,0 2 0,0 7 0,4 0 0,-3 0 0,6 1 0,-6-1 0,3 0 0,-1 0 0,-2 1 0,7-1 0,-7 0 0,6 1 0,-6-1 0,13 11 0,-11-8 0,11 4 0,-13-4 0,6-6 0,-2 14 0,3-9 0,-4 5 0,7-3 0,-9-3 0,12 10 0,-12-9 0,13 17 0,-10-13 0,7 10 0,-7-11 0,2 6 0,-3-10 0,1 7 0,2-4 0,-6-3 0,7 10 0,-4-13 0,1 9 0,-2-7 0,1 1 0,0 10 0,1-10 0,-2 7 0,1-5 0,0 5 0,0-3 0,3 5 0,-2-5 0,-1-1 0,4-1 0,-8 4 0,4-5 0,-4 5 0,3-7 0,-2 0 0,3 3 0,-4-2 0,0 5 0,0 6 0,0-5 0,0 3 0,0-2 0,0 5 0,0-3 0,0 0 0,0-2 0,0-6 0,0 16 0,0-15 0,0 8 0,0-3 0,0-6 0,0 17 0,0-16 0,0 8 0,0 3 0,-4-10 0,3 11 0,-6-8 0,6-5 0,-6 13 0,2-13 0,-3 13 0,0-3 0,-1-5 0,5 3 0,0-13 0,0 10 0,0-8 0,-8 26 0,3-24 0,1 18 0,4-12 0,0-5 0,-4 21 0,3-19 0,-6 11 0,10-15 0,-10 8 0,9-6 0,-17 29 0,16-20 0,-12 14 0,10-16 0,-13 26 0</inkml:trace>
  <inkml:trace contextRef="#ctx0" brushRef="#br0" timeOffset="36.47">1641 1711 16383,'-2'5'0,"-10"22"0,-9 28 0,0-5 0,14-28 0,-13 27 0,15-35 0,-12 28 0,6-18 0,-1 18 0,4-28 0,-1 15 0,0-12 0,-12 37 0,14-30 0,-8 18 0,10-23 0,-9 19 0,-4 13 0,7-10 0,-1-1 0,9-32 0,2 1 0,-3 3 0,-7 24 0,8-16 0,-8 15 0,8-27 0,-2 12 0,-4-9 0,-3 24 0,6-23 0,-5 8 0,10-13 0,-6-2 0,3 3 0,-1-1 0,-2-2 0,3-2 0,-1-3 0,2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0:55.252"/>
    </inkml:context>
    <inkml:brush xml:id="br0">
      <inkml:brushProperty name="width" value="0.05" units="cm"/>
      <inkml:brushProperty name="height" value="0.3" units="cm"/>
      <inkml:brushProperty name="color" value="#5B2D90"/>
      <inkml:brushProperty name="inkEffects" value="pencil"/>
    </inkml:brush>
  </inkml:definitions>
  <inkml:trace contextRef="#ctx0" brushRef="#br0">179 289 16383,'0'-7'0,"0"-1"0,0 0 0,0 7 0,-8 7 0,1 7 0,-6 5 0,0 0 0,3 1 0,-8-5 0,8 3 0,-3-2 0,0-1 0,-5 10 0,8-13 0,-5 5 0,14-9 0,-6-6 0,6-5 0,23-54 0,-11 29 0,24-38 0,-20 49 0,28-39 0,-18 34 0,19-33 0,-26 42 0,20-28 0,-19 22 0,14-17 0,-25 29 0,8-8 0,-10 13 0,-3-3 0,-9 19 0,-11 1 0,2 4 0,-16 22 0,14-16 0,-14 16 0,21-26 0,-2-1 0,3-1 0,1 5 0,-1 5 0,4-15 0,2-7 0,7-22 0,1 2 0,10-9 0,-5 10 0,8-5 0,-8 6 0,8-1 0,-8 1 0,10-3 0,-9 6 0,8-4 0,-17 13 0,-3 3 0,-8 8 0,-9 8 0,9-4 0,-4 9 0,0-5 0,3 1 0,-3 4 0,4-4 0,-4 4 0,3 0 0,-27 36 0,22-31 0,-17 25 0,27-39 0,-2-1 0,6-10 0,-3-5 0,9-31 0,0 14 0,9-21 0,-3 25 0,7-4 0,-8 6 0,3 4 0,3-7 0,-5 11 0,5-3 0,-15 13 0,-15 13 0,-1 1 0,-8 9 0,-31 45 0,30-37 0,-27 33 0,38-47 0,5-8 0,3 4 0,-6-5 0,9-10 0,-5-4 0,11-16 0,19-25 0,-9 17 0,37-40 0,-36 54 0,17-20 0,-23 35 0,-1-6 0,3 6 0,-2-2 0,2 3 0,-3 0 0,-1 0 0,-2 0 0,-2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0:55.702"/>
    </inkml:context>
    <inkml:brush xml:id="br0">
      <inkml:brushProperty name="width" value="0.05" units="cm"/>
      <inkml:brushProperty name="height" value="0.3" units="cm"/>
      <inkml:brushProperty name="color" value="#5B2D90"/>
      <inkml:brushProperty name="inkEffects" value="pencil"/>
    </inkml:brush>
  </inkml:definitions>
  <inkml:trace contextRef="#ctx0" brushRef="#br0">0 1 16383,'0'0'0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2:58.245"/>
    </inkml:context>
    <inkml:brush xml:id="br0">
      <inkml:brushProperty name="width" value="0.05" units="cm"/>
      <inkml:brushProperty name="height" value="0.3" units="cm"/>
      <inkml:brushProperty name="color" value="#5B2D90"/>
      <inkml:brushProperty name="inkEffects" value="pencil"/>
    </inkml:brush>
  </inkml:definitions>
  <inkml:trace contextRef="#ctx0" brushRef="#br0">278 1531 16383,'-2'-10'0,"1"1"0,-11-19 0,11 16 0,-7-11 0,5 15 0,2-1 0,-7-23 0,7 18 0,-2-18 0,-1 19 0,3-8 0,-7 5 0,7-8 0,-3 14 0,0-34 0,4 24 0,-8-21 0,7 24 0,-6-11 0,6 10 0,-7-18 0,7 6 0,-3 9 0,4-36 0,0 37 0,0-17 0,0 19 0,0 9 0,0-8 0,0 16 0</inkml:trace>
  <inkml:trace contextRef="#ctx0" brushRef="#br0" timeOffset="1">194 856 16383,'9'29'0,"-8"-26"0</inkml:trace>
  <inkml:trace contextRef="#ctx0" brushRef="#br0" timeOffset="-1">248 1081 16383,'2'17'0,"13"32"0,-14-31 0,2-13 0</inkml:trace>
  <inkml:trace contextRef="#ctx0" brushRef="#br0" timeOffset="-4">172 721 16383,'-7'-11'0,"-10"-71"0,10 56 0,-9-57 0,15 61 0,-3-8 0,4 17 0,0-14 0,0 14 0,0-15 0,0 13 0,0 5 0,0 2 0,0 9 0,0 11 0,-4 2 0,3 10 0,-4-4 0,5 9 0,0-5 0,0 1 0,0 34 0,0-32 0,0 32 0,0-39 0,0 62 0,0-43 0,0 45 0,0-54 0,0 0 0,5 0 0,1 25 0,3 2 0,3-6 0,-5 6 0,0-3 0,2-23 0,-3-1 0,0 0 0,19 63 0,-15-53 0,12 46 0,-14-67 0,2 33 0,-4-26 0,5 22 0</inkml:trace>
  <inkml:trace contextRef="#ctx0" brushRef="#br0" timeOffset="-6">301 1503 16383,'-4'-9'0,"-5"-11"0,-1-4 0,2-26 0,2-5 0,0 10 0,0-12 0,3 2 0,3 25 0,-5 0 0,4 0 0,-1 13 0</inkml:trace>
  <inkml:trace contextRef="#ctx0" brushRef="#br0" timeOffset="-5">172 702 16383,'-4'-17'0,"0"8"0,3-2 0,-2 8 0,3 19 0,0 1 0,0 20 0,0-9 0,3 22 0,2 4 0,2-3 0,0 2 0,1-3 0,2-20 0,-5 1 0,4-1 0,7 21 0,0 3 0,1-4 0,2 2 0,-2-4 0,-15-43 0</inkml:trace>
  <inkml:trace contextRef="#ctx0" brushRef="#br0" timeOffset="-13694">301 1357 16383,'-4'-6'0,"-8"-10"0,9 17 0,3 12 0,0 9 0,0 18 0,0-8 0,7 21 0,-1-35 0,-2-1 0</inkml:trace>
  <inkml:trace contextRef="#ctx0" brushRef="#br0" timeOffset="-13696">301 1419 16383,'-8'-5'0,"-5"4"0,-6-3 0,8 4 0,-4 3 0,11 14 0,4-2 0,0 11 0,0-12 0,0 3 0,0-8 0,23 35 0,-14-23 0,-3-11 0</inkml:trace>
  <inkml:trace contextRef="#ctx0" brushRef="#br0" timeOffset="-13698">269 1871 16383,'-2'0'0,"4"-1"0</inkml:trace>
  <inkml:trace contextRef="#ctx0" brushRef="#br0" timeOffset="-13700">269 1568 16383,'-7'-23'0,"-1"3"0,-12-37 0,19 43 0,-11-37 0,6 29 0,-7-36 0,4 34 0,4-5 0,-16-51 0,13 48 0,-10-41 0,14 55 0,0-39 0,3 29 0,-3-28 0,4 38 0,0-1 0,-4 1 0,-1-40 0,0 29 0,1-29 0,4 40 0,-4-9 0,-5-72 0,2 53 0,0-7 0,1 4 0,5 30 0,-8-10 0,8 9 0,-12-58 0,11 46 0,-10-40 0,11 53 0,-3 1 0,0 0 0,-1-23 0,-3 22 0,3-16 0,1 27 0,4-1 0,0 1 0,-3 0 0,2 7 0,-3 2 0,4 11 0,0-2 0,0 29 0,0-15 0,0 23 0,0-17 0,0-5 0,0 4 0,0 20 0,0 2 0,0-2 0,0 5 0,0-2 0,0-16 0,12 27 0,1 4 0,-7-1 0,9 4 0,-1-4 0,-8-22 0,5 0 0,0-7 0,7 27 0,2 1 0,-3-11 0,2 10 0,0-5 0,-10-34 0,1-2 0,0 1 0,23 40 0,-13-29 0,18 28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09:59:05.490"/>
    </inkml:context>
    <inkml:brush xml:id="br0">
      <inkml:brushProperty name="width" value="0.1" units="cm"/>
      <inkml:brushProperty name="height" value="0.6" units="cm"/>
      <inkml:brushProperty name="color" value="#FF0066"/>
      <inkml:brushProperty name="inkEffects" value="pencil"/>
    </inkml:brush>
  </inkml:definitions>
  <inkml:trace contextRef="#ctx0" brushRef="#br0">1 17 16383,'0'-9'0,"0"2"0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0:36.436"/>
    </inkml:context>
    <inkml:brush xml:id="br0">
      <inkml:brushProperty name="width" value="0.05" units="cm"/>
      <inkml:brushProperty name="height" value="0.3" units="cm"/>
      <inkml:brushProperty name="color" value="#920B19"/>
      <inkml:brushProperty name="inkEffects" value="pencil"/>
    </inkml:brush>
  </inkml:definitions>
  <inkml:trace contextRef="#ctx0" brushRef="#br0">25 203 16383,'8'0'0,"0"0"0,0 0 0,0 0 0,0 0 0,0 0 0,1 0 0,-1-3 0,0 2 0,1-3 0,-1 0 0,0 4 0,1-4 0,-1 4 0,11 0 0,-8 0 0,8 0 0,-11 0 0,3 0 0,-2 0 0,2 0 0,0 0 0,-2 0 0,2 0 0,0 0 0,-2-4 0,5 4 0,-5-4 0,2 4 0,1-4 0,-3 4 0,2-4 0,1 0 0,-4 3 0,4-2 0,-4 3 0,14-4 0,-10 3 0,11-2 0,-4-1 0,-9 3 0,9-3 0,-10 4 0,-1 0 0,0 0 0,19-3 0,-18-2 0,17 0 0,-22 2 0,5 3 0,-1 0 0,19-4 0,-15 3 0,15-3 0,-19 4 0,1 0 0,-1 0 0,18-3 0,-13 2 0,13-2 0,-6-1 0,-9 3 0,8-3 0,-11 4 0,0 0 0,15-3 0,-11 2 0,10-3 0,-7 0 0,-4 3 0,4-2 0,7-1 0,-13-1 0,12 1 0,-16 0 0,3 4 0,15 0 0,-12 0 0,12 0 0,-15 0 0,8 0 0,-6 0 0,5 0 0,-7 0 0,0 0 0,15-3 0,-11 2 0,11-3 0,-16 4 0,16 0 0,-11 0 0,10 0 0,-14 0 0,11 0 0,-8 0 0,8 0 0,-11 0 0,6 0 0,-4 0 0,5 0 0,-4 0 0,-2 0 0,2 0 0,-3 0 0,18 0 0,-13 0 0,14 0 0,-19 0 0,7 0 0,-5 0 0,5 0 0,-7 0 0,11 0 0,-9 0 0,9 0 0,-8 0 0,-6 4 0,2 0 0,-7 4 0,0-1 0,0 1 0,3-3 0,2-2 0,3-3 0,0 0 0,0 0 0,0 0 0,1 0 0,-1 0 0,0 0 0,0 0 0,8 0 0,-6 0 0,10 0 0,16 0 0,-12 0 0,17 0 0,-27 0 0,31 0 0,-28 0 0,28 0 0,-31 0 0,19 0 0,-15 0 0,14 0 0,-23 0 0,19 0 0,-16 0 0,11 0 0,-15 0 0,0 0 0,1 0 0,25 0 0,-20 0 0,21 0 0,-27 0 0,15 0 0,-11 0 0,11 0 0,-11 0 0,-3 0 0,18 0 0,-15 0 0,11 0 0,-15 0 0,12 0 0,-10 0 0,13 0 0,-14 0 0,3 0 0,7-4 0,-8 3 0,8-2 0,-11 3 0,0 0 0,0 0 0,15-4 0,-11 3 0,10-3 0,-10 4 0,-3 0 0,-1-3 0,-1 2 0,-3-3 0,-3 4 0,-10 0 0,-5 5 0,-4-4 0,-4 7 0,6-7 0,-7 8 0,4-8 0,-4 3 0,3 0 0,-4-3 0,-40 7 0,34-7 0,-40 3 0,50-4 0,-3 0 0,4 4 0,-43-3 0,32 4 0,-28-5 0,40 0 0,-15 0 0,14 0 0,-13 0 0,24 0 0,0 3 0,-18-2 0,13 2 0,-17 1 0,17-3 0,-19 3 0,11-4 0,-7 0 0,11 0 0,8 0 0,-9 0 0,-31 7 0,26-5 0,-30 6 0,44-8 0,-4 4 0,0-3 0,-20 6 0,15-6 0,-19 7 0,28-7 0,-8 3 0,-18 3 0,17-5 0,-16 6 0,11-8 0,11 0 0,-11 0 0,8 0 0,5 0 0,-5 0 0,7 0 0,-1 0 0,-21 0 0,13 0 0,-19 0 0,23 0 0,0 0 0,-35 0 0,30 0 0,-35 0 0,39 0 0,-24 0 0,20 0 0,-31 0 0,37 0 0,-17 0 0,19 3 0,-7-2 0,3 3 0,-39 0 0,22 1 0,-18 0 0,28-2 0,11-3 0,-38 0 0,31 0 0,-32 0 0,40 0 0,-8 0 0,7 0 0,-42 4 0,33-3 0,-34 8 0,44-8 0,-4 3 0,1-4 0,-28 0 0,19 0 0,-17 0 0,30 0 0,-1 0 0,1 0 0,-19 0 0,15 0 0,-15 0 0,16 0 0,2 0 0,4 0 0,11 0 0,8 0 0,4 0 0,-4 0 0,3 0 0,-3 0 0,12 0 0,-6 0 0,1 0 0,-8 0 0,-5 0 0,1 0 0,21-4 0,-16 3 0,21-3 0,-26 4 0,4 0 0,-5 0 0,40-11 0,-22 8 0,27-12 0,-31 14 0,27-14 0,-23 12 0,19-12 0,-28 14 0,16-6 0,-14 2 0,13 0 0,-24 2 0,5-1 0,-3 3 0,26-8 0,-22 5 0,23-1 0,-28 1 0,4 4 0,-5-4 0,44 0 0,-28-1 0,34 1 0,-44 4 0,3 0 0,-8 0 0,32 0 0,-25 0 0,24 0 0,-30 0 0,7 0 0,-7 0 0,22 0 0,-19 0 0,14 0 0,-18 0 0,-1 0 0,0 0 0,4 0 0,-7 4 0,-6 1 0,-9-1 0,-8 4 0,-32 2 0,-5-1 0,15-1 0,-17 2 0,3-2 0,29-8 0,-38 0 0,30 0 0,-28 0 0,41 0 0,-4 0 0,6 0 0,-49 3 0,37-2 0,-37 3 0,44 0 0,3-2 0,-4 6 0,-43 1 0,41 1 0,-40-1 0,56-1 0,-31-4 0,21 1 0,-17 2 0,19-6 0,9 3 0,-4-4 0,-17 4 0,16-4 0,-16 4 0,18-4 0,3 0 0,-21 0 0,17 0 0,-10-3 0,20-2 0,15-15 0,-1 8 0,11-9 0,-4 12 0,1 4 0,-1-3 0,49-5 0,-36 1 0,40-1 0,-52 9 0,3 0 0,-3 3 0,35-11 0,-27 10 0,27-6 0,-40 5 0,36-6 0,-28 3 0,24-2 0,-28 8 0,-5-4 0,6 3 0,44-8 0,-34 4 0,42 0 0,-37-3 0,-4 7 0,56-12 0,-54 11 0,41-10 0,-55 10 0,38-10 0,-28 10 0,29-6 0,-39 8 0,-4-4 0,3 3 0,42-2 0,-34 3 0,32 0 0,-44 0 0,0 0 0,15 0 0,-16 3 0,7 2 0,-23 3 0,-5 0 0,0 1 0,-4-4 0,4 2 0,-6-2 0,12-1 0,-3 0 0,17-4 0,-2 0 0,22 0 0,-14 0 0,16 0 0,-15 0 0,6 0 0,-4 0 0,68 0 0,-53 0 0,48 0 0,-65 0 0,-4 0 0,4 0 0,35 4 0,-21-3 0,26 2 0,-40-3 0,-1 0 0,32 8 0,-26-6 0,30 6 0,-44-8 0,32 4 0,-25 0 0,25 1 0,-32-1 0,32 0 0,-25-3 0,20 2 0,-23 2 0,19-1 0,-13 1 0,12-1 0,-23-4 0,15 4 0,-11-3 0,11 2 0,-14-3 0,-1 0 0,0 0 0,4 0 0,-10 0 0,0 0 0,-14 0 0,2 0 0,-2 0 0,-1 0 0,3 0 0,-7 0 0,3 0 0,0 0 0,-3-4 0,3 3 0,-4-7 0,-60 2 0,39 1 0,-40 1 0,55 4 0,-22 0 0,20 0 0,-20 0 0,27 0 0,-27 0 0,20 0 0,-28 0 0,25 0 0,1 0 0,-64 0 0,52 0 0,-44 0 0,55 0 0,9 0 0,-3 0 0,-71 9 0,38-7 0,-20 4 0,2 1 0,29-2 0,-24 0 0,39 3 0,-45 12 0,22-6 0,-19 7 0,49-13 0,-34 6 0,34-7 0,-32 10 0,45-16 0,-31 15 0,22-13 0,-23 10 0,28-10 0,-4-2 0,4 7 0,-43-3 0,33 0 0,-28-2 0,39-3 0,4 0 0,-8 0 0,-24 0 0,21 0 0,-20 0 0,27 0 0,-15 0 0,10 0 0,-14 0 0,23 0 0,-28 0 0,23 0 0,-22 0 0,26 0 0,-34 0 0,23 0 0,-20 0 0,28 0 0,-15 0 0,15 0 0,-14 0 0,18 0 0,-10 0 0,8 0 0,9 0 0</inkml:trace>
  <inkml:trace contextRef="#ctx0" brushRef="#br0" timeOffset="1">26 302 16383,'11'-5'0,"2"4"0,5-7 0,-4 7 0,-1-7 0,5 7 0,-4-3 0,0 1 0,10-2 0,-8 1 0,29-8 0,-22 6 0,10-3 0,-16 5 0,21-4 0,-14 6 0,14-6 0,-21 4 0,34-13 0,-24 9 0,28-12 0,-37 19 0,29-16 0,-17 10 0,18-11 0,-24 13 0,38-12 0,-33 10 0,38-6 0,-43 9 0,1 0 0,4 3 0,64-12 0,-43 7 0,3 1 0,-4 0 0,-21 1 0,34 4 0,-34 0 0,21 0 0,-36 0 0,19 0 0,-13 0 0,14 0 0,-16 0 0,-8 0 0,9 0 0,40 0 0,-28 0 0,41 0 0,-43 0 0,54 0 0,-47 0 0,35 0 0,-61 0 0,8 0 0,-7 0 0,34 0 0,-28 0 0,28 0 0,-35 0 0,4 0 0,-5 0 0,32 0 0,-24 0 0,31 0 0,-33 0 0,4 0 0,25 0 0,-27 0 0,28 0 0,-35 0 0,20 0 0,-16 0 0,39 0 0,-32 0 0,18 0 0,-21 0 0,16 0 0,-14 0 0,17 0 0,-26 0 0,21 0 0,-18 0 0,14 0 0,-19 0 0,4 0 0,-10 0 0,1 0 0,-16 0 0,4 0 0,-9 0 0,5 0 0,-6 0 0,-27 0 0,20 0 0,-24 0 0,23 0 0,2 0 0,-55 0 0,48 0 0,-41 0 0,55 0 0,-29 0 0,22 0 0,-22 0 0,29 0 0,-29 0 0,22 0 0,-22 0 0,29-4 0,-1 3 0,1-3 0,-53-4 0,39 6 0,-39-10 0,53 11 0,-33-3 0,29 4 0,-28 0 0,36 0 0,-33 0 0,22 0 0,-17 0 0,25 0 0,-25 0 0,16 4 0,-20-3 0,32 6 0,-4-6 0,5 7 0,-54 9 0,36-5 0,-35 9 0,48-11 0,-39 7 0,29-6 0,-28 2 0,32-4 0,-28 4 0,15-5 0,-15 8 0,28-11 0,6 0 0,-1 4 0,-69 22 0,47-15 0,-49 19 0,61-25 0,-4 4 0,6-7 0,-55 22 0,51-20 0,-37 13 0,50-18 0,-15 3 0,15-5 0,-9 6 0,18-5 0,1-2 0,0 3 0,0-4 0,7-3 0,2-2 0,11 1 0,22-12 0,-11 9 0,16-10 0,-21 8 0,0 4 0,1-3 0,35-9 0,-32 8 0,31-11 0,-43 19 0,7-3 0,-8 0 0,44-4 0,-30 2 0,31-2 0,-36 4 0,9 3 0,56-19 0,-36 16 0,35-17 0,-53 20 0,-9-7 0,9 7 0,66-25 0,-53 21 0,10-8 0,-5 0 0,-27 8 0,47-9 0,-38 4 0,33 1 0,-44 0 0,0 8 0,1-7 0,47-1 0,-40 3 0,35-2 0,-48 8 0,-4 0 0,9 0 0,31 0 0,-26 0 0,30 0 0,-40 0 0,39 0 0,-26 0 0,25 0 0,-32 0 0,32 0 0,-25 0 0,33 0 0,3 0 0,-26 0 0,24 0 0,-42 0 0,6 0 0,-5 0 0,31-4 0,5-1 0,-12 3 0,9-3 0,-3 2 0,-26 3 0,-4 0 0,-1 0 0,27 0 0,-24 0 0,18 0 0,-31 0 0,19 0 0,-14 0 0,14 0 0,-30 0 0,-16 0 0,-2 0 0,-16 0 0,12 4 0,-5 2 0,0 4 0,0-5 0,-1 4 0,1-8 0,-40 13 0,29-12 0,-29 7 0,31-9 0,7 0 0,-23 0 0,-4 0 0,10 0 0,-3 0 0,4 0 0,19 0 0,-45 0 0,37 0 0,-40 0 0,57 0 0,-9 0 0,10 0 0,-30 0 0,-4 0 0,1 0 0,-3 0 0,2 0 0,19 0 0,-32 8 0,42-6 0,-34 10 0,49-11 0,-4 3 0,0 0 0,-32 8 0,24-5 0,-28 9 0,40-12 0,-36 13 0,24-6 0,-26 2 0,23-5 0,-37 14 0,27-13 0,-26 15 0,42-23 0,-20 7 0,15-7 0,-10 3 0,20-4 0,5 0 0,-1 0 0,-25 4 0,19-3 0,-25 3 0,31-1 0,-4-2 0,5 3 0,-31-4 0,20 0 0,-21 0 0,13 0 0,11 0 0,-8 0 0,11 0 0,-19 0 0,13 0 0,-14 0 0,20 0 0,5 0 0,0 0 0,-27 0 0,20 0 0,-20 0 0,28 0 0,-1 0 0,0 0 0,0 0 0,1-3 0,2-2 0,2-3 0,3 4 0,0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0:11.583"/>
    </inkml:context>
    <inkml:brush xml:id="br0">
      <inkml:brushProperty name="width" value="0.05" units="cm"/>
      <inkml:brushProperty name="height" value="0.3" units="cm"/>
      <inkml:brushProperty name="color" value="#920B19"/>
      <inkml:brushProperty name="inkEffects" value="pencil"/>
    </inkml:brush>
  </inkml:definitions>
  <inkml:trace contextRef="#ctx0" brushRef="#br0">0 295 16383,'12'0'0,"4"0"0,-7 0 0,9 0 0,-5 0 0,1 0 0,3 0 0,-7 0 0,7 0 0,-8 0 0,9 0 0,-9 0 0,8 0 0,-7 0 0,11-8 0,-6 6 0,2-6 0,0 8 0,12 0 0,-11 0 0,9 0 0,-19 0 0,19 0 0,-14-4 0,14 3 0,-19-3 0,15 4 0,-11 0 0,11-3 0,-14 2 0,-1-3 0,3 4 0,-8 0 0,-14 0 0,-4 0 0,-47 0 0,27 0 0,-29 0 0,36 0 0,-17 4 0,27-3 0,-10 7 0,25-4 0,3 4 0,7-4 0,3-1 0,3-3 0,4 0 0,-7 0 0,7 0 0,27-8 0,-22 6 0,21-5 0,-35 7 0,0-4 0,1 3 0,18-10 0,-14 9 0,19-10 0,-22 11 0,26-7 0,-14 7 0,13-3 0,8-3 0,-19 5 0,18-10 0,-1 7 0,-22 0 0,17 1 0,-26 0 0,22 3 0,-19-6 0,14 6 0,-18-3 0,-1 4 0,0 0 0,1 0 0,-23 0 0,-1 0 0,-20 0 0,-16 8 0,-1 2 0,3-5 0,-5 6 0,5 1 0,24-7 0,-4 5 0,9-5 0,-63 4 0,50-8 0,-51 3 0,65-4 0,-5 0 0,6 0 0,-41 11 0,35-8 0,-28 9 0,54-12 0,4 0 0,20 0 0,-6 0 0,12 0 0,-13-4 0,5-1 0,0 0 0,50-15 0,-37 11 0,35-8 0,-48 8 0,-4 4 0,9-5 0,55-3 0,-39 6 0,40-2 0,-56 9 0,26-4 0,-6 0 0,1-1 0,21-2 0,19-6 0,-65 12 0,33-7 0,-31 3 0,23 0 0,-40 1 0,22 1 0,-19 2 0,14-3 0,-14 4 0,11-4 0,-3 3 0,3-2 0,-11 3 0,18 0 0,-17 0 0,22 0 0,-26 0 0,22 0 0,-19 0 0,19 0 0,-23 0 0,28 0 0,-23 0 0,18 0 0,-19 0 0,24 0 0,-17 0 0,21 0 0,-32 0 0,32 0 0,-26 0 0,20 0 0,-26 0 0,18 0 0,-14 0 0,15 0 0,-20 0 0,15 0 0,-11 0 0,11-4 0,-14 3 0,-1-3 0,22 4 0,-16 0 0,16 0 0,-7 0 0,-11 0 0,10 0 0,-3 0 0,-8 0 0,8 0 0,-10 0 0,-1 0 0,14 0 0,-10 0 0,11 0 0,-22 0 0,-3-8 0,-6 6 0,-1-6 0,1 4 0,0 0 0,0-1 0,-1-2 0,-4 6 0,0-7 0,-6 7 0,1-7 0,-1 7 0,-21-7 0,17 7 0,-17-3 0,21 4 0,-4 0 0,3 0 0,-52 0 0,42 0 0,-37 0 0,53 0 0,-27 0 0,26 0 0,-22 0 0,29 0 0,-20 3 0,15-2 0,-19 3 0,23-4 0,-27 0 0,17 0 0,-14 0 0,20 0 0,5 0 0,-1 0 0,-21 0 0,16 0 0,-16 0 0,22 0 0,0 0 0,-11 0 0,8 0 0,-7 0 0,17 0 0,2 0 0,12 0 0,0 0 0,6 0 0,-1 0 0,-4 0 0,3 0 0,14-4 0,-9 3 0,13-3 0,35 0 0,-34 3 0,35-4 0,-42 5 0,29 0 0,-25 0 0,23 0 0,-38 0 0,1 0 0,-5 0 0,42 0 0,-36 0 0,32 0 0,-44 0 0,0 0 0,0 0 0,23 0 0,-17 0 0,16 0 0,1 0 0,-17 0 0,18 0 0,-24 0 0,15 0 0,-11 4 0,11-3 0,-22 3 0,-6-4 0,-9 0 0,-9 0 0,3 0 0,-9 0 0,-17 0 0,10 0 0,-11 0 0,18 0 0,10 0 0,-5 0 0,-49 0 0,36 0 0,-37 0 0,45 0 0,10 0 0,-10 0 0,-64 0 0,56 0 0,-54 0 0,82 0 0,-28 0 0,19 0 0,-20 0 0,24 0 0,-15 0 0,12 0 0,-37 0 0,30 0 0,-14 0 0,26 0 0,3 0 0,1 0 0,-4 0 0,10 0 0,-1 0 0,32-4 0,-11 3 0,17-7 0,-21 6 0,3-2 0,-3 4 0,44 0 0,-29 0 0,29 0 0,-40 0 0,1 0 0,-1 0 0,65 0 0,-48 0 0,62 0 0,-24 0 0,-29 4 0,22-2 0,-49 2 0,-3 0 0,4-3 0,20 6 0,-15-6 0,10 3 0,-16-4 0,21 4 0,-18-3 0,21 2 0,-32 1 0,4-3 0,0 3 0,35 4 0,-25-6 0,29 6 0,-43-8 0,19 4 0,-16 0 0,11 1 0,-15-1 0,15-1 0,-11-2 0,8 7 0,-13-7 0,-3 6 0,4-6 0,-3 6 0,-2-2 0,-3 6 0,0-2 0,0 2 0,4-4 0,-7-2 0,2-2 0,-11-3 0,-2 0 0,-5 0 0,1 0 0,0 0 0,-1 0 0,1 0 0,-1 0 0,-40-4 0,31-1 0,-32 0 0,47 1 0,-5 4 0,4 0 0,-37 0 0,25 0 0,-21 0 0,30-4 0,-16-1 0,10 0 0,-11-3 0,17 7 0,-16-7 0,10 7 0,-10-3 0,16 4 0,-25 0 0,21 0 0,-23 0 0,34 0 0,-26 0 0,22 0 0,-18 0 0,19 0 0,4 0 0,-9 0 0,-22-4 0,15 3 0,-16-2 0,28 3 0,5 0 0,0 0 0,-44 0 0,28 0 0,-34 0 0,40 0 0,0 0 0,-1 0 0,-48 0 0,36 0 0,-36 0 0,49 0 0,-29 0 0,22 0 0,-18 3 0,26-2 0,3 3 0,0 0 0,-42 8 0,28-2 0,-44 6 0,51-7 0,-6-5 0,19 0 0,-12 3 0,10-5 0,-10 9 0,12-10 0,0 7 0,0-7 0,-36 10 0,22-9 0,-23 7 0,28-9 0,-20 11 0,13-9 0,-13 13 0,24-14 0,5 3 0,0-4 0,-23 7 0,17-5 0,-17 9 0,22-11 0,1 4 0,0 0 0,-23 4 0,18-2 0,-18 1 0,23-3 0,-15 0 0,11 1 0,-15 2 0,-1 5 0,12-5 0,-18 11 0,28-12 0,-8 2 0,10-5 0,3-6 0,2 2 0,7-6 0,5 2 0,-4-3 0,4 3 0,-5-3 0,5 3 0,-4-3 0,4-1 0,0 1 0,-4-1 0,16-4 0,-14 8 0,9-7 0,-7 11 0,20-10 0,-10 5 0,11-3 0,-17 5 0,20-7 0,-14 8 0,41-16 0,-41 17 0,19-5 0,-29 7 0,0-4 0,0 3 0,36-10 0,-26 9 0,30-10 0,-44 11 0,28-7 0,-23 3 0,18 1 0,-24 0 0,24 4 0,-18 0 0,17 0 0,-23 0 0,12 0 0,-10 0 0,3 0 0,-15 0 0,-5 0 0,-2 0 0,-4 4 0,0-3 0,2 3 0,3-4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7:51.974"/>
    </inkml:context>
    <inkml:brush xml:id="br0">
      <inkml:brushProperty name="width" value="0.025" units="cm"/>
      <inkml:brushProperty name="height" value="0.025" units="cm"/>
      <inkml:brushProperty name="color" value="#19540A"/>
    </inkml:brush>
  </inkml:definitions>
  <inkml:trace contextRef="#ctx0" brushRef="#br0">76 597 24575,'3'-4'0,"-2"-3"0,6 3 0,-6-3 0,6-1 0,-6 0 0,6 3 0,-6-2 0,6 3 0,-2-8 0,3 6 0,-4-4 0,3 5 0,-2-3 0,-1 0 0,3 4 0,-6-4 0,7 4 0,-7-5 0,6 5 0,-2-4 0,-1 4 0,3-4 0,-2 0 0,-1 0 0,0-1 0,0 5 0,-3-4 0,6 4 0,-6-4 0,6-1 0,-6 1 0,7 0 0,-4 0 0,4 0 0,-3 0 0,2-1 0,-6 1 0,6 0 0,-2 0 0,-1-1 0,3 1 0,-6 0 0,7 0 0,-4-1 0,1 1 0,2 0 0,-2-1 0,0 1 0,2 4 0,-6-4 0,6 4 0,-2-5 0,3 1 0,0 0 0,-3 0 0,2 3 0,-6-2 0,6 6 0,-7 1 0,4 4 0,-4 4 0,0 5 0,0-4 0,-4 8 0,-1-7 0,-4 7 0,1-7 0,-1 2 0,0 1 0,1-3 0,-1 7 0,-4-7 0,3 2 0,-3 2 0,5-5 0,-2 8 0,2-7 0,-1 2 0,-3-3 0,2 0 0,-3-1 0,5 1 0,0-1 0,-1 0 0,1 0 0,0 1 0,0-1 0,3 0 0,-2 1 0,2-1 0,-3 0 0,3 1 0,-2-1 0,2-4 0,1 4 0,-4-7 0,7 6 0,-6-6 0,6 6 0,-6-2 0,6 3 0,-7-3 0,7 2 0,-6-6 0,3 6 0,-1-9 0,1 1 0,4-7 0,0-5 0,0 3 0,0-2 0,5-1 0,-1 3 0,1-2 0,3-1 0,-3 3 0,4-11 0,-1 11 0,1-11 0,0 12 0,-1-4 0,-3 5 0,2 4 0,-6-4 0,6 7 0,-6-6 0,7 6 0,-8-6 0,8 2 0,-4-3 0,5 0 0,-5 0 0,3 3 0,-6-2 0,7 2 0,-7-3 0,6 3 0,-6-2 0,6 2 0,-2 1 0,-1-4 0,4 4 0,-4-4 0,4 0 0,0 0 0,-4 0 0,3 4 0,-6 7 0,-1 2 0,-1 11 0,-7-2 0,3 5 0,-4-1 0,0 0 0,0 1 0,-1-1 0,2-4 0,-1-1 0,0-1 0,1-2 0,-1 3 0,1-5 0,0 0 0,3 1 0,-2-1 0,2 0 0,0 0 0,-2 1 0,6-1 0,-6 0 0,2 0 0,1 1 0,-3-5 0,6 3 0,-7-6 0,4 3 0,-1 0 0,2-7 0,3 3 0,4-13 0,1-1 0,4-4 0,0-1 0,1 1 0,-1 0 0,0-1 0,0 5 0,-4-3 0,2 8 0,-2-8 0,0 7 0,3-3 0,-4 5 0,1-5 0,2 4 0,-2-4 0,-1 5 0,4-1 0,-4 1 0,1 0 0,2 0 0,-2-1 0,0 1 0,2 0 0,-2-1 0,3 1 0,-4 0 0,4-1 0,-4 1 0,5 0 0,-1 4 0,-4-4 0,3 7 0,-6-6 0,6 6 0,-6-5 0,7 5 0,-8-6 0,7 6 0,-3-6 0,1 10 0,-2-2 0,-3 6 0,0 2 0,0-1 0,0 0 0,0 0 0,0 1 0,0 3 0,0-3 0,0 3 0,0 0 0,0 1 0,0-1 0,0 0 0,0-4 0,4-4 0,-3 3 0,6-2 0,-2 3 0,-1 0 0,3 0 0,-6 0 0,7 1 0,-4-1 0,1 0 0,2 0 0,-6 0 0,6 1 0,-3 3 0,5-3 0,-5 3 0,4-8 0,-8 4 0,8 0 0,-7 1 0,6 3 0,-6-4 0,6 0 0,-6 0 0,3 0 0,-1 0 0,-2 1 0,2-1 0,1-4 0,-3 3 0,2-2 0,-3 3 0,0-1 0,4-3 0,-3 3 0,6-6 0,-6 6 0,6-6 0,-6 6 0,6-6 0,-2 6 0,-1-3 0,-4 0 0,-4 0 0,-4-4 0,-5 0 0,4 0 0,-8 0 0,8 0 0,-7 0 0,6 0 0,-3 0 0,5 0 0,0 0 0,-9 0 0,7 0 0,-11 0 0,8 0 0,-1 0 0,2 0 0,4 0 0,0 0 0,-1 0 0,1 0 0,0 0 0,-1 0 0,1 0 0,0 0 0,0 0 0,-1 0 0,1 0 0,0 0 0,-1 0 0,1 0 0,-4 0 0,3 3 0,1-5 0,9-4 0,4-3 0,8-4 0,-4 4 0,4 4 0,-5-2 0,5 2 0,-3-3 0,2 3 0,-3-3 0,-1 7 0,0-6 0,4 2 0,-3 1 0,3-4 0,-3 7 0,-1-6 0,-4 3 0,0-4 0,-4 0 0,0 0 0,0 0 0,0 0 0,0-5 0,0 4 0,0-4 0,0 5 0,0 0 0,0-1 0,0 1 0,0 0 0,0 0 0,0-1 0,0 1 0,-4 0 0,4 0 0,-4-1 0,4 1 0,0 0 0,-3 4 0,2 4 0,-2 4 0,3 5 0,0-1 0,0 5 0,0-4 0,0 4 0,0 0 0,0-4 0,0 4 0,0 0 0,0-4 0,0 8 0,0-7 0,0 7 0,0-8 0,0 8 0,0-3 0,4 5 0,-3-5 0,7 3 0,-4-8 0,1 4 0,3-5 0,-7 1 0,6-1 0,-6 0 0,3 0 0,-1 1 0,-2-1 0,7-3 0,-4-2 0,0-6 0,-1-12 0,-3-5 0,0-5 0,0-4 0,0 4 0,0-5 0,0-1 0,0 1 0,0 5 0,0 2 0,0 4 0,0-4 0,0 7 0,0-6 0,0 8 0,0-4 0,0 4 0,0-4 0,0 9 0,0-4 0,0 5 0,0 0 0,0 0 0,0-1 0,0 1 0,-3 7 0,-1 2 0,-9 12 0,3 0 0,-8 11 0,4-4 0,-6 3 0,6 1 0,-4-4 0,3 9 0,0-10 0,-7 13 0,7-3 0,-4-1 0,7-6 0,3-4 0,0-9 0,0 4 0,5-5 0,-4 0 0,8 1 0,-8-5 0,7 4 0,-2-4 0,3 4 0,-4-3 0,3 1 0,-6-5 0,6 6 0,-6-6 0,6-11 0,-2-7 0,3-20 0,5-20 0,6 8 0,1-9 0,3 16 0,-1 16 0,2-18 0,-2 27 0,-1-9 0,-8 18 0,2-1 0,-6 1 0,6 4 0,-10 4 0,6 9 0,-10 4 0,1 5 0,-2-4 0,-1 4 0,0-5 0,4 11 0,-3-4 0,2 3 0,-3-4 0,0-5 0,0 3 0,1-3 0,2 4 0,-6 9 0,7-11 0,-5 9 0,3-15 0,2 7 0,-4 0 0,0-2 0,4 2 0,-6-5 0,6 1 0,-3 0 0,0-2 0,7-13 0,-2-4 0,3-11 0,0-6 0,4 3 0,1-4 0,4 6 0,0-1 0,1-4 0,3-1 0,-3 0 0,7-2 0,-11 7 0,9-7 0,-9 11 0,3-1 0,-2 7 0,-2 1 0,-1 0 0,4 0 0,-4-1 0,5-3 0,-1 3 0,4-10 0,-3 9 0,-1-6 0,0 11 0,-7-2 0,6 2 0,-3 1 0,1 3 0,-2 6 0,-3 7 0,0 2 0,-4 13 0,-1-7 0,-4 7 0,0-9 0,0 0 0,-1 6 0,1-4 0,-1 3 0,1-4 0,4-1 0,-3-4 0,3 3 0,-3-4 0,3 1 0,1-2 0,0 4 0,3-6 0,-6 5 0,6-17 0,-2-4 0,7-30 0,1 13 0,5-19 0,0 17 0,0 0 0,-1 1 0,1 6 0,-1 0 0,0-1 0,0 5 0,-1-2 0,1 7 0,-5-3 0,4 7 0,-7-2 0,6 2 0,-2 0 0,-1-2 0,3 3 0,-2-1 0,-1-2 0,3 6 0,-3-6 0,4 3 0,0-1 0,-4-2 0,-1 10 0,-3-2 0,0 6 0,0 1 0,0 0 0,0-1 0,0 1 0,0 0 0,0 0 0,0 0 0,0 0 0,0 0 0,0 0 0,4 0 0,-3 0 0,6-3 0,-6 2 0,7-2 0,-4 3 0,1 0 0,-2 1 0,1-5 0,-3 4 0,6-4 0,-6 4 0,2 0 0,-3 0 0,0 0 0,4 0 0,-3 0 0,3 0 0,-4 0 0,3 0 0,-2 1 0,3-1 0,-1 0 0,-2-1 0,6-2 0,-6 2 0,6-6 0,-6 5 0,2-1 0,-3 2 0,0 1 0,0 0 0,-3 0 0,-6 1 0,-1-1 0,-7-3 0,3 3 0,-4-3 0,4 0 0,-3 3 0,7-3 0,-3 0 0,1-1 0,6 0 0,-6-4 0,7 8 0,-3-7 0,0 2 0,0 1 0,3 0 0,-2 1 0,6 2 0,-3-3 0,4 4 0,-3-4 0,2 3 0,-3-2 0,7-1 0,2 0 0,3-4 0,0 0 0,0 0 0,1 0 0,-1 0 0,0 0 0,1 0 0,-1 0 0,0 0 0,5 0 0,-4 0 0,4 0 0,-4 0 0,-1 0 0,0 0 0,-3-4 0,-2 0 0,-11 0 0,-2-3 0,-8 6 0,4-4 0,-15 5 0,12 0 0,-9 0 0,9 0 0,7 0 0,-2 0 0,3 0 0,1 0 0,0 4 0,0 1 0,0 3 0,3 0 0,-2-3 0,12-1 0,2-8 0,5-1 0,5-4 0,-3 0 0,0 0 0,-1 4 0,0-3 0,0 4 0,0-1 0,-1 1 0,-3 4 0,-5-4 0,4 3 0,-4-2 0,1-4 0,-2 2 0,-3-6 0,0 2 0,0 2 0,0-2 0,0 2 0,0-1 0,0 0 0,0 1 0,0-2 0,0 1 0,0 0 0,0 0 0,0-1 0,0 1 0,0 0 0,0 0 0,0-1 0,0 1 0,0 0 0,0-1 0,-4 1 0,3 0 0,-2 0 0,-1 0 0,3 0 0,-2 0 0,-1 3 0,0 2 0,-4 3 0,0 0 0,0 0 0,0 3 0,0 2 0,0 3 0,-1 0 0,5 0 0,-4 1 0,4-1 0,-5 0 0,5 1 0,-4-1 0,8 0 0,-8-3 0,7 2 0,-6-6 0,6-4 0,-3-3 0,4-5 0,0-2 0,0 4 0,4-4 0,1 5 0,-1-1 0,3 1 0,-6 0 0,6 0 0,-6 0 0,7-1 0,-7 1 0,6 0 0,-6-1 0,6 1 0,-2-8 0,3 5 0,1-13 0,-1 13 0,-4-5 0,4 8 0,-7-1 0,2 1 0,1 0 0,-3-1 0,3 1 0,-1 0 0,-2 0 0,7-1 0,-4-3 0,1-1 0,2-1 0,-6 2 0,7 3 0,-4 1 0,1 0 0,2-1 0,-2 1 0,3 0 0,-3 0 0,2-1 0,-6 8 0,2 2 0,-3 12 0,0 1 0,0 4 0,0 0 0,-4 1 0,-1-5 0,0 3 0,-2-8 0,6 4 0,-6-5 0,6 1 0,-3-1 0,4 0 0,0 1 0,-3-1 0,2 0 0,-3 0 0,4 1 0,0-1 0,0 0 0,-4 1 0,3-1 0,-2 0 0,3 1 0,0-12 0,0-3 0,0-11 0,4-1 0,1 0 0,0-1 0,3 1 0,-3-1 0,0 6 0,3 0 0,-7 4 0,3 1 0,-1 0 0,-2 7 0,3 2 0,-4 11 0,-4-2 0,3 7 0,-3-8 0,4 4 0,-4 0 0,3-4 0,-3 4 0,0-5 0,3 1 0,-2-1 0,3 4 0,0-3 0,0 3 0,-4-8 0,3-4 0,-3-4 0,4-14 0,0 3 0,0-9 0,5 6 0,0 0 0,0 4 0,3-4 0,-7 9 0,7-4 0,-7 12 0,2 2 0,-3 12 0,0 0 0,0 10 0,0-4 0,0 3 0,0-8 0,0-1 0,-4-1 0,3 1 0,-3 1 0,4-2 0,-4-4 0,4 1 0,-4-12 0,4-3 0,0-11 0,0-7 0,0 5 0,0-5 0,0 10 0,0-3 0,0 7 0,0-2 0,0 3 0,0 1 0,0 7 0,0 6 0,0 4 0,0 3 0,0-4 0,0 0 0,0 0 0,0 1 0,0-1 0,0 0 0,0 1 0,0-1 0,0 0 0,0 0 0,0 0 0,0 0 0,0 1 0,3-1 0,-2 0 0,3 0 0,-1 0 0,-2 1 0,7-1 0,-4 0 0,1 0 0,2 0 0,-6 1 0,6-1 0,-6 0 0,6 1 0,-6-1 0,3 0 0,0-3 0,-3 6 0,6-6 0,-6 7 0,2-4 0,1-4 0,-3 3 0,6-3 0,-6 4 0,2 0 0,1 0 0,-3 0 0,2-1 0,1 1 0,-3 0 0,2 0 0,1-3 0,-3 2 0,3-3 0,-4 4 0,0 1 0,3-5 0,-2 3 0,3-2 0,-4 3 0,0 0 0,0 0 0,0 0 0,0-1 0,0 1 0,0 0 0,0 0 0,-3-1 0,-2-2 0,-3-2 0,0-3 0,0 0 0,-5 0 0,3 0 0,-2 0 0,-1 0 0,3 0 0,-2 0 0,3 0 0,1 0 0,0 0 0,-1 0 0,1 0 0,0 0 0,4-3 0,4 2 0,4-6 0,5 2 0,-1-3 0,0 0 0,1-1 0,-1 1 0,0 3 0,1-6 0,-1 6 0,0-7 0,-4 4 0,4 0 0,-7-1 0,6 1 0,-6 0 0,3-4 0,-4 2 0,0-1 0,0 3 0,0 0 0,0 0 0,0-1 0,0 1 0,0 0 0,0 0 0,0 0 0,0 0 0,0 0 0,0 1 0,0-1 0,0 0 0,0 0 0,0 0 0,0 0 0,0 0 0,0 0 0,0 0 0,0 0 0,0-1 0,0 1 0,0 0 0,-4 0 0,3-1 0,-3 1 0,4 0 0,0 0 0,-3 0 0,2-1 0,-3 1 0,4 0 0,0 0 0,0 0 0,0 0 0,0 0 0,0 0 0,0 0 0,0-1 0,0 1 0,-3 4 0,2-7 0,-3 5 0,4-6 0,0 4 0,0 0 0,0 1 0,0-1 0,-4 4 0,4-3 0,-4 9 0,4-1 0,0 7 0,0 1 0,0-1 0,0 0 0,0 1 0,0-1 0,0 5 0,0-4 0,0 4 0,0-5 0,0 0 0,0 1 0,0-1 0,0 0 0,0 1 0,0-1 0,0 0 0,4 0 0,-4 1 0,4-1 0,0 0 0,-4 0 0,4 1 0,0-1 0,0 4 0,1-3 0,-1 3 0,-1-4 0,-2 0 0,3 0 0,-4 4 0,0-2 0,0 2 0,4-4 0,-4 0 0,4 0 0,-4 0 0,0 1 0,0-1 0,0 0 0,0 0 0,0 0 0,0 0 0,0 0 0,0 0 0,0 1 0,0-2 0,0 2 0,0-1 0,0 0 0,0 0 0,0 0 0,0 0 0,-4-3 0,4 2 0,-8-3 0,4 1 0,-1 2 0,-2-6 0,2 6 0,-3-6 0,0 3 0,0-1 0,0-2 0,0 6 0,0-6 0,0 3 0,0-4 0,4 3 0,-4-2 0,4 2 0,-5-3 0,1 4 0,0-3 0,0 3 0,0-4 0,4 0 0,1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40:36.434"/>
    </inkml:context>
    <inkml:brush xml:id="br0">
      <inkml:brushProperty name="width" value="0.05" units="cm"/>
      <inkml:brushProperty name="height" value="0.3" units="cm"/>
      <inkml:brushProperty name="color" value="#920B19"/>
      <inkml:brushProperty name="inkEffects" value="pencil"/>
    </inkml:brush>
  </inkml:definitions>
  <inkml:trace contextRef="#ctx0" brushRef="#br0">326 149 16383,'8'0'0,"0"0"0,0 0 0,1 0 0,-1 0 0,0 0 0,0 0 0,0 0 0,0-3 0,1 2 0,-1-3 0,0 4 0,0 0 0,11 0 0,-8 0 0,8 0 0,-10 0 0,10-4 0,-8 4 0,8-4 0,1-4 0,-10 7 0,9-7 0,-11 8 0,-7 0 0,-10 0 0,-6 0 0,-12 0 0,7 0 0,-8 0 0,8 0 0,-9 0 0,4 0 0,-49 17 0,38-9 0,-31 13 0,49-16 0,-42 8 0,24-7 0</inkml:trace>
  <inkml:trace contextRef="#ctx0" brushRef="#br0" timeOffset="1">133 180 16383,'15'-4'0,"6"-2"0,23-3 0,-26 5 0,-9 1 0,4 2 0,12-7 0,-13 7 0,36-7 0,-29 7 0,14-3 0,-20 4 0,10 0 0,-11 0 0,11 0 0,-15 0 0,0 0 0,19 0 0,-15 0 0,15 0 0,-19 0 0,0 0 0,1-9 0,6 7 0,-15-6 0,5 8 0,-20 0 0,1 4 0,-21 10 0,17-4 0,-16 8 0,20-14 0,1 4 0,-5-7 0,-5 6 0,10-2 0,-9-1 0,18 0 0,-1-1 0,-2-2 0,6 6 0,-6-3 0,10 1 0,2-2 0,4-3 0,8 0 0,-3-4 0,10 3 0,-9-7 0,3 7 0,-5-6 0,-4 2 0,4-4 0,31-10 0,-22 11 0,23-7 0,-32 11 0,-1 3 0,2-2 0,27-1 0,-22 3 0,9-3 0,-29 4 0,-19 0 0,4 0 0,-11 0 0,3 0 0,5 0 0,-1 0 0,3 0 0,3 0 0,-4 0 0,-27 0 0,24 0 0,-18 0 0,31 0 0,0 0 0,-4 0 0,7 4 0,1-3 0,9 2 0,3-3 0,0 0 0,1 0 0,-1 0 0,0 0 0,0 0 0,45-20 0,-29 15 0,35-19 0,-41 23 0,0-7 0,1 7 0,52-11 0,-40 10 0,40-6 0,-52 8 0,18 0 0,-18-4 0,13 3 0,-24-6 0,1 6 0,-1-6 0,0 6 0,-10-3 0,-4 4 0,-27 4 0,10-3 0,-25 12 0,13-7 0,-5 9 0,-31-2 0,38-6 0,-24 1 0,39-4 0,-29 1 0,22 0 0,-17 2 0,25-6 0,7 6 0,-3-6 0,-14 10 0,14-9 0,-11 9 0,17-10 0,3 6 0,2-6 0,8 2 0,3-3 0,8 0 0,-3-4 0,0 3 0,3-7 0,3 7 0,-1-7 0,5 7 0,-6-7 0,49-2 0,-36 0 0,35 0 0,-47 2 0,51 7 0,-39-3 0,44 0 0,-55 2 0,36-14 0,-30 13 0,25-14 0,-37 16 0,18-14 0,-19 12 0,11-12 0,-27 14 0,-13-2 0,-2 3 0,-6 0 0,1 0 0,-64 4 0,41-2 0,-46 7 0,62-8 0,-1 3 0,1 1 0,-27 4 0,-3 1 0,14-1 0,-15 4 0,6-3 0,35-9 0,-3 8 0,4-8 0,-14 14 0,19-9 0,-8 10 0,22-4 0,0-4 0,0 3 0,0-3 0,0 0 0,3-4 0,1-4 0,4-4 0,0-4 0,5-1 0,-4 1 0,4-1 0,0 0 0,1 5 0,0 0 0,3-1 0,-3 0 0,4-4 0,27 4 0,-14-4 0,15 4 0,-17-5 0,19-11 0,-22 13 0,15-12 0,-33 19 0,-3-2 0,-2 3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2:21:50.258"/>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 0 16383,'0'0'0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6:20:27.989"/>
    </inkml:context>
    <inkml:brush xml:id="br0">
      <inkml:brushProperty name="width" value="0.05" units="cm"/>
      <inkml:brushProperty name="height" value="0.3" units="cm"/>
      <inkml:brushProperty name="color" value="#EAB6CD"/>
      <inkml:brushProperty name="inkEffects" value="pencil"/>
    </inkml:brush>
  </inkml:definitions>
  <inkml:trace contextRef="#ctx0" brushRef="#br0">116 166 16383,'0'-7'0,"0"-1"0,0 0 0,0-1 0,4 1 0,-3 0 0,3 0 0,0-5 0,-3 3 0,6-2 0,-6 3 0,3 1 0,0 0 0,-3-1 0,6 1 0,-6 0 0,6 0 0,-3 3 0,1-2 0,2 6 0,-3-3 0,3 4 0,-2 4 0,-2 0 0,-3 4 0,-4 0 0,0-3 0,-9 2 0,4-2 0,-4 4 0,0-1 0,4 1 0,-4 0 0,0-1 0,4 1 0,-4-1 0,8 1 0,-2-1 0,2-3 0,4-5 0,6-5 0,3-3 0,9 0 0,-8-1 0,4 1 0,-5 3 0,1-2 0,-1 2 0,0 0 0,1-2 0,-1 6 0,0-6 0,0 6 0,-4-6 0,-15 18 0,-1-8 0,-13 18 0,6-11 0,5 7 0,1-2 0,0-1 0,3-1 0,1-4 0,1-1 0,8 0 0,-4 0 0,0 1 0,3-1 0,1-10 0,9-1 0,0-13 0,9 2 0,-4 0 0,0-4 0,-1 9 0,-4-4 0,-1 5 0,1-1 0,-1 1 0,0 3 0,0-2 0,1 6 0,-2-3 0,-6 4 0,-6 4 0,-9 2 0,-4 7 0,0 1 0,-6 5 0,4 0 0,-3 0 0,8-1 0,-2-3 0,7-2 0,1-5 0,2 1 0,6-1 0,-7-4 0,11 0 0,-2-4 0,6 0 0,2 0 0,-1-4 0,0 0 0,1-9 0,4-1 0,-2-9 0,6 3 0,-6-4 0,6 6 0,-7-1 0,3 6 0,-4 0 0,-1 5 0,0-1 0,-3 8 0,-10 7 0,-1 3 0,-11 8 0,7-3 0,-7 4 0,7-4 0,-7-1 0,7 0 0,-3-3 0,4 3 0,5-5 0,-4-3 0,7 2 0,-6-6 0,6 6 0,5-21 0,6 6 0,4-22 0,-1 15 0,1-8 0,-4 9 0,3 0 0,-5 1 0,1 5 0,-1 4 0,-4 7 0,-4 2 0,-5 11 0,-4-2 0,-4 4 0,3-4 0,1 3 0,2-7 0,6 3 0,-3-5 0,4 0 0,3-7 0,2-1 0,3-13 0,5-1 0,-3-4 0,3 4 0,-4-3 0,0 7 0,0-2 0,-1 3 0,0 1 0,0 3 0,1 2 0,-5 6 0,0 1 0,-4 4 0,0 1 0,-8-1 0,2 1 0,-11 0 0,7-1 0,-7 1 0,8 0 0,-4-1 0,5-3 0,-1-1 0,1-4 0,3 0 0,2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0:29.960"/>
    </inkml:context>
    <inkml:brush xml:id="br0">
      <inkml:brushProperty name="width" value="0.05" units="cm"/>
      <inkml:brushProperty name="height" value="0.3" units="cm"/>
      <inkml:brushProperty name="color" value="#E0A6A6"/>
      <inkml:brushProperty name="inkEffects" value="pencil"/>
    </inkml:brush>
  </inkml:definitions>
  <inkml:trace contextRef="#ctx0" brushRef="#br0">365 135 16383,'8'-4'0,"4"-3"0,2 6 0,5-8 0,-1 8 0,-4-3 0,3 0 0,-3 3 0,4-3 0,-4 4 0,3 0 0,-8 0 0,7 0 0,-14 0 0,1 0 0,-11 0 0,-1 4 0,-3-3 0,2 2 0,-7-3 0,3 0 0,0 4 0,-3-3 0,3 3 0,-4-4 0,4 0 0,-11 0 0,14 0 0,-9 0 0,12 3 0,-8 2 0,6-1 0,-2 3 0,5-6 0,6 7 0,-6-8 0,9 4 0,4-4 0,7 0 0,6 0 0,-1 0 0,6 0 0,1 0 0,5 0 0,0 0 0,0 0 0,7 0 0,-6 4 0,5 2 0</inkml:trace>
  <inkml:trace contextRef="#ctx0" brushRef="#br0" timeOffset="1">597 207 16383,'-5'0'0,"-13"5"0,4-5 0,-4 0 0,9 0 0,-8 0 0,7 0 0,-2 0 0,-1 0 0,3 0 0,-2 0 0,3 0 0,1 0 0,-5 0 0,4 0 0,-4 0 0,5 0 0,-1 0 0,-3 0 0,2 0 0,-3 0 0,5 0 0,0 0 0,1 0 0,-1 0 0,0 0 0,0 0 0,0 0 0,-1 0 0,1 0 0,0 0 0,-1 0 0,1 0 0,4 3 0,0 1 0,4 4 0,4-4 0,0-1 0,4-3 0,5 0 0,-4 0 0,14 0 0,-8 0 0,14-9 0,2-3 0,7-4 0,0 1 0,-2 0 0,-6 8 0,0-6 0,-9 11 0,-3-1 0</inkml:trace>
  <inkml:trace contextRef="#ctx0" brushRef="#br0" timeOffset="-1">597 154 16383,'-7'4'0,"-17"5"0,5 1 0,-10 0 0,4-1 0,0 1 0,-4 0 0,9-1 0,-9 1 0,10-4 0,-10 2 0,9-6 0,-4 6 0,6-7 0,0 7 0,4-7 0,-3 8 0,3-8 0,0 3 0,1-1 0,0-2 0,4 3 0,-4-1 0,5-2 0,4 6 0,4-6 0,4 2 0,4-3 0,1 0 0,3 0 0,2 0 0,5 0 0,-1 0 0,0-4 0,1-5 0,-5-1 0,-2-3 0,-3 5 0,-1 0 0,0 0 0,-3-1 0,-1 1 0,-11 4 0,-3 0 0,-8 4 0,0 0 0,-6 0 0,0 0 0,-1 0 0,-4 5 0,9 0 0,-4 4 0,6 1 0,0-1 0,-1 0 0,5 0 0,-3 4 0,8-4 0,-4 4 0,8-5 0,-2 1 0,6-1 0,-3 0 0,8-3 0,0-2 0,4-3 0,0 0 0,1-4 0,3-1 0,-2-3 0,3-1 0,-5 1 0,0 0 0,1-1 0,-1 1 0,0 0 0,0 0 0,-3-1 0,-1 1 0,-1 0 0,-2 0 0,3 0 0,-4-4 0,0 3 0,0-2 0,3 6 0,1 2 0,4 3 0,5 0 0,6 0 0,6 0 0,6 0 0,5 0 0,-4 0 0,4 0 0,-6 0 0,-5 0 0,-1-4 0,-6 3 0,-4-7 0,-1 7 0,-5-3 0,1 4 0,-1 0 0,-4-3 0,4 2 0,-4-2 0,0-1 0,3 3 0,-2-3 0,3 1 0,5 2 0,-4-3 0,9 4 0,-9 0 0,4 0 0,-8 0 0</inkml:trace>
  <inkml:trace contextRef="#ctx0" brushRef="#br0" timeOffset="-3">597 155 16383,'-13'0'0,"-16"0"0,10 4 0,-10 2 0,9 3 0,-4-4 0,6 4 0,4-8 0,1 3 0,5-4 0,0 0 0,7 0 0,5 0 0,5 0 0,3 0 0,-4 0 0,1 0 0,4 0 0,-4 0 0,8-4 0,-7-1 0,7-4 0,-8 0 0,4 1 0,-5-1 0,1 5 0,-1 0 0,-10 4 0,-10 5 0,-6 0 0,-11 5 0,10-1 0,-5 5 0,0-4 0,5 4 0,-1-5 0,3 0 0,8-1 0,-4 1 0,5-4 0,7-5 0,2-5 0,11-3 0,-2 0 0,7-1 0,-8 4 0,9-3 0,-9 7 0,4-7 0,-5 7 0,0-3 0,1 4 0,-1 0 0,0 0 0,0 0 0,-1 0 0,-6 0 0,-6 0 0,-14 0 0,-1 0 0,-3 0 0,4 0 0,-4 0 0,3 0 0,-4 4 0,10-3 0,2 7 0,3-7 0,1 7 0,4-4 0,3 1 0,10-2 0,0-3 0,8 0 0,-3 0 0,5 0 0,-1 0 0,6 0 0,-4 0 0,-1 0 0,-2 0 0,-8 0 0,4 0 0,-5 0 0,1 0 0,-1 0 0,-22 0 0,0 0 0,-22 0 0,0 0 0,4 0 0,-4 4 0,6-2 0,5 6 0,1-7 0,10 3 0,9-4 0,10-4 0,4-1 0,8 0 0,-3-2 0,0 6 0,3-3 0,-3 4 0,5 0 0,-1 0 0,0 0 0,1 0 0,4 0 0,-3 0 0,4 0 0,-6 0 0,0 0 0,-4 0 0,3 0 0,-7 0 0,-8 0 0,-8 0 0,-11 0 0,-7 0 0,4 0 0,-3 0 0,4 0 0,6 0 0,0 0 0,4 3 0,1-2 0,7 3 0,5-4 0,10 0 0,-1 0 0,4 0 0,-3 0 0,4 0 0,6 0 0,-4 0 0,3 0 0,1 0 0,-4 0 0,-4 0 0</inkml:trace>
  <inkml:trace contextRef="#ctx0" brushRef="#br0" timeOffset="-5">597 226 16383,'-9'0'0,"-21"0"0,-1 0 0,1 0 0,0 4 0,5-3 0,1 8 0,6-8 0,4 3 0,1 0 0,5-3 0,4 6 0,3-6 0,10 2 0,1-3 0,7 0 0,-3 0 0,4-8 0,-4 2 0,3-11 0,-7 8 0,3-9 0,-5 9 0,1-8 0,-4 7 0,-1-2 0,-4 4 0,0-1 0,-3 5 0,-2 0 0,-3 4 0,0 0 0,0 0 0,-1 0 0,1 0 0,0 4 0,-1 5 0,0 5 0,0 4 0,-1 6 0,1-4 0,0 3 0,4-4 0,-4-1 0,4 1 0,0-1 0,1-4 0,0-1 0,3-5 0,-2 0 0,3 1 0,0-8 0,0-7 0,0-7 0,0-11 0,0-1 0,4 0 0,-3-4 0,3 10 0,0-5 0,-3 6 0,3 4 0,-4 1 0,0 5 0,-3 3 0,-2 5 0,-7 5 0,2 4 0,-3 4 0,5-4 0,-1 8 0,0-7 0,4 3 0,-2-5 0,6 0 0,-3 1 0,4-1 0,0-10 0,5-10 0,-4-6 0,8-11 0,-3-2 0,0-1 0,3 1 0,-8 2 0,3 10 0,-4-5 0,0 10 0,0 1 0,0 12 0,0 20 0,0-2 0,0 15 0,0-9 0,0-3 0,0-1 0,-4-2 0,3-7 0,-4 3 0,5-5 0,0 0 0,0 0 0,0-6 0,0-8 0,0-12 0,5-2 0,0-4 0,0 1 0,3 7 0,-8-6 0,8 12 0,-7-2 0,2 3 0,-3 12 0,0 3 0,0 11 0,0 6 0,0-3 0,0 9 0,-4-9 0,3 3 0,-6-9 0,6-1 0,-3-5 0,4 1 0,0-1 0,0-7 0,0-10 0,4-5 0,1-9 0,4 5 0,0 4 0,0 1 0,-1 5 0,-3 7 0,-6 6 0,-4 9 0,-4 4 0,0 0 0,0-4 0,4 4 0,-2-9 0,6 4 0,0-12 0,6-6 0,3-4 0,1-9 0,4 9 0,-2-9 0,1 8 0,-3-2 0,-1 3 0,1 5 0,-5 3 0,-4 10 0,-5 5 0,-4 4 0,4 1 0,-3-5 0,7-2 0,-3-3 0,8-11 0,0 0 0,4-6 0,0 1 0,1 6 0,-5 1 0,0 4 0,-4 4 0,-4 0 0,3 0 0,1-3 0,4-2 0,9-7 0,0 3 0,6-3 0,-1 4 0,1 0 0,-6 0 0,0 0 0,-4 0 0,-1 0 0,-7 0 0,-6 0 0,-14 0 0,-1 0 0,-9 0 0,4 0 0,-5 5 0,5 0 0,2 5 0,4-1 0,5-4 0,2-1 0,3-4 0,11 0 0,0 0 0,14 0 0,-2 0 0,4-4 0,-4 3 0,3-3 0,-3 4 0,5 0 0,4 0 0,-3 0 0,4 0 0,-10 0 0,-2 0 0,-3 0 0,-1 0 0,0 0 0,-3-4 0,-1 0 0,-4-3 0,0-1 0,0 0 0,0 0 0,0 0 0,3 4 0,-2-4 0,7 7 0,-4-6 0,-1 7 0</inkml:trace>
  <inkml:trace contextRef="#ctx0" brushRef="#br0" timeOffset="-7">597 204 16383,'-14'0'0,"-15"0"0,9 0 0,-9 0 0,14 0 0,-3 0 0,5 0 0,4 0 0,3 0 0,7 0 0,12 0 0,0 0 0,6 0 0,-1 0 0,1 0 0,-1 0 0,0 0 0,1 0 0,-4 0 0</inkml:trace>
  <inkml:trace contextRef="#ctx0" brushRef="#br0" timeOffset="-9">597 204 16383,'-4'0'0,"3"0"0,6 0 0</inkml:trace>
  <inkml:trace contextRef="#ctx0" brushRef="#br0" timeOffset="-11">597 88 16383,'-5'0'0,"-8"0"0,-6 0 0,1 0 0,-1 4 0,5 5 0,-3 6 0,7-1 0,-3-2 0,5-4 0,4 1 0,0-1 0,7-4 0,2-8 0,4-6 0,0-9 0,0 1 0,-4 0 0,3 4 0,-7-4 0,3 4 0,-4 1 0,0 0 0,0 5 0,0 7 0,0 5 0,0 10 0,0-1 0,0 0 0,0-1 0,0-2 0,0 3 0,0-5 0,3-4 0,2 0 0,2-4 0,2 0 0,4 0 0,0 0 0,6 0 0,-1 4 0,-14-2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20:29.945"/>
    </inkml:context>
    <inkml:brush xml:id="br0">
      <inkml:brushProperty name="width" value="0.05" units="cm"/>
      <inkml:brushProperty name="height" value="0.3" units="cm"/>
      <inkml:brushProperty name="color" value="#E0A6A6"/>
      <inkml:brushProperty name="inkEffects" value="pencil"/>
    </inkml:brush>
  </inkml:definitions>
  <inkml:trace contextRef="#ctx0" brushRef="#br0">282 90 16383,'-16'0'0,"9"4"0,-12 5 0,13 0 0,-7 8 0,0-7 0,3 3 0,1-4 0,2-1 0,2-3 0,0 2 0,5-6 0,4 2 0,4-7 0,1-5 0,4-5 0,1-4 0,4 0 0,-3-6 0,3 8 0,-4-6 0,5 8 0,-2 0 0,-3-4 0,-2 13 0,-3-4 0,-4 13 0,-2 0 0,-3 4 0,-8 5 0,3-4 0,-13 5 0,8-2 0,-7-1 0,7 2 0,-7 0 0,3-3 0,0 2 0,-3 2 0,7-1 0,-7 6 0,3-5 0,-1 4 0,-2-4 0,7 4 0,-3-4 0,4-1 0,1-5 0,3 0 0,-2 1 0,6-8 0,-3-2 0,4-11 0,0 2 0,4-7 0,1 3 0,4 0 0,0-3 0,0 8 0,-1-4 0,1 4 0,-1 1 0,0 0 0,1 0 0,-5-1 0,4 5 0,-4-4 0,1 11 0,-5-2 0,-5 11 0,-4 2 0,-4 4 0,3-4 0,-7 3 0,3-3 0,-1 5 0,-2-1 0,3 0 0,-4 0 0</inkml:trace>
  <inkml:trace contextRef="#ctx0" brushRef="#br0" timeOffset="1">71 262 16383,'3'-5'0,"10"-8"0,-4 5 0,4-5 0,-4 3 0,-1-3 0,1 5 0,-1 0 0,0 0 0,0 3 0,-4-2 0,0 9 0,-12 0 0,-2 10 0,-4-2 0,-3 7 0,7-3 0,-8 4 0,9-4 0,-1-1 0</inkml:trace>
  <inkml:trace contextRef="#ctx0" brushRef="#br0" timeOffset="-1">71 312 16383,'10'-13'0,"3"4"0,-5 1 0,0 3 0,1-2 0,-1 2 0,0-3 0,0 0 0,5 3 0,-3-2 0,2 2 0,-3 0 0,-1 2 0,0-1 0,1 3 0,-1-3 0,0 4 0,0 0 0,-3 4 0,-5 0 0,-5 9 0,-8 1 0,3-1 0,-3 5 0,5-9 0,-1 4 0,1-5 0,3 1 0,1-8 0,12-10 0,2-2 0,4-10 0,-1 12 0,-4-9 0,0 9 0,-1-4 0,1 5 0,-1-1 0,0 5 0,-3-3 0,2 6 0,-6 0 0,3 6 0,-4 7 0,-8-2 0,2 7 0,-7-7 0,4 7 0,0-7 0,0 3 0,5-5 0,-4 0 0,8-10 0,0-9 0,6-8 0,4-10 0,-1 4 0,1 0 0,-1 2 0,0 9 0,0-3 0,0 7 0,-1 1 0,-3 9 0,-5 4 0,-9 9 0,-5 1 0,-4 4 0,-1 0 0,1 1 0,0-5 0,-1-1 0,5-4 0,-3 0 0,8 0 0,0-1 0,1-3 0,7-5 0,2-9 0,8-4 0,5-6 0,5-4 0,0 3 0,1-9 0,-2 9 0,2-3 0,-2 4 0,-4 5 0,3 1 0,-7 5 0,2 3 0,-3 1 0,-5 8 0,0 0 0,-4 9 0,-8 4 0,-2 2 0,-7 2 0,2-2 0,-2-5 0,7 3 0,-3-7 0,4 3 0,1-5 0,3-7 0,2-6 0,3-9 0,4-9 0,5 3 0,2-4 0,7 1 0,-7 3 0,3-4 0,-6 11 0,1 0 0,-1 5 0,1-1 0,-1 5 0,-3 7 0,-2 7 0,-11 7 0,-3 6 0,-3-3 0,-5 4 0,9-1 0,-3-7 0,3 6 0,2-12 0,-1 2 0,5-3 0,0-8 0,4-2 0,4-7 0,0 0 0,5 0 0,-5-1 0,4 5 0,-8-4 0,4 11 0,-8-2 0,-5 7 0,4-3 0,-4-1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0:31.812"/>
    </inkml:context>
    <inkml:brush xml:id="br0">
      <inkml:brushProperty name="width" value="0.05" units="cm"/>
      <inkml:brushProperty name="height" value="0.3" units="cm"/>
      <inkml:brushProperty name="color" value="#E0A6A6"/>
      <inkml:brushProperty name="inkEffects" value="pencil"/>
    </inkml:brush>
  </inkml:definitions>
  <inkml:trace contextRef="#ctx0" brushRef="#br0">113 19 16383,'8'0'0,"4"0"0,-3 0 0,9-8 0,-9 6 0,4-6 0,-5 8 0,0 0 0,1 0 0,-1 0 0,0 0 0,1 0 0,-1 0 0,0 0 0,0 0 0,-10 0 0,-4 0 0,-11 0 0,-29 9 0,16-3 0,-38 13 0,39-8 0,-14-2 0,35-5 0,2-4 0,22 0 0,-1 0 0,2-3 0,0 2 0,-7-7 0,15 3 0,-13 1 0,30-5 0,-29 8 0,32-6 0,-32 6 0,19-3 0,-22 4 0,13 0 0,-20 0 0,-1 0 0,-21 0 0,-6 0 0,0 0 0,-3 0 0,3 0 0,-9 0 0,-2 0 0,15 3 0,5-2 0,21 3 0,3-1 0,0-2 0,5 3 0,-4-4 0,20 0 0,-6 0 0,8 0 0,-7 0 0,-1 0 0,2 0 0,22-4 0,-18 3 0,22-7 0,-41 7 0,0-3 0,-29 4 0,-1 0 0,-30 0 0,25 0 0,-37 4 0,44-3 0,-23 7 0,30-7 0,-9 3 0,15 0 0,2 0 0,6 0 0,22 0 0,-8-4 0,29 0 0,-29 0 0,19 0 0,-24 0 0,15 0 0,-17 0 0,6 0 0,-8 0 0,-3 3 0,-9-2 0,-6 2 0,-13-3 0,4 0 0,-5 0 0,-10 0 0,16 0 0,-14 0 0,27 0 0,-3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0:35.916"/>
    </inkml:context>
    <inkml:brush xml:id="br0">
      <inkml:brushProperty name="width" value="0.05" units="cm"/>
      <inkml:brushProperty name="height" value="0.3" units="cm"/>
      <inkml:brushProperty name="color" value="#E0A6A6"/>
      <inkml:brushProperty name="inkEffects" value="pencil"/>
    </inkml:brush>
  </inkml:definitions>
  <inkml:trace contextRef="#ctx0" brushRef="#br0">124 73 16383,'0'-8'0,"0"0"0,3 0 0,-2 0 0,7 3 0,-11 2 0,-1 10 0,-9-1 0,-1 6 0,2-3 0,3-1 0,1 0 0,0 1 0,-5-1 0,4 1 0,-4-4 0,1 2 0,6-2 0,-5-1 0,10-3 0,1-2 0,9-6 0,1 2 0,3-4 0,-1 1 0,-2-1 0,3 0 0,-5 5 0,0-4 0,0 4 0,1-1 0,3-2 0,-3 2 0,-5 1 0,-9 0 0,-4 13 0,-9-3 0,9 7 0,-9 0 0,9-4 0,-4 4 0,8-5 0,-2 0 0,6 1 0,-6-1 0,9-7 0,3-10 0,9-1 0,4-11 0,0 11 0,-4-3 0,-1 4 0,-5 1 0,0 0 0,8-1 0,-13 5 0,-1 0 0,-15 8 0,-6 1 0,5 8 0,-20 14 0,20-10 0,-19 15 0,24-25 0,4 1 0,6-13 0,7-7 0,5 2 0,2-8 0,3 8 0,-4-7 0,4 7 0,-9-3 0,4 4 0,-4 1 0,-1 0 0,0 3 0,0 1 0,1 1 0,-1 2 0,-10-3 0,-4 8 0,-11 1 0,-2 8 0,1 2 0,0 3 0,-13 8 0,18-10 0,-10 8 0,25-18 0,7-7 0,5-5 0,25-23 0,-21 16 0,15-12 0,-19 16 0,12-7 0,-10 9 0,11-8 0,-17 14 0,6-3 0,-12 8 0,-4 0 0,-9 4 0,-8 5 0,-9 8 0,6-6 0,5 4 0,11-18 0,8-1 0,1-13 0,3 4 0,1-8 0,12-1 0,-10 4 0,13-2 0,-15 11 0,-7 1 0,-9 4 0,-6 8 0,-4-1 0,7 10 0,-8-3 0,9 0 0,-4-1 0,8-5 0,1 0 0,1 1 0,2-8 0,9-10 0,-1-1 0,10-11 0,-5 11 0,-2-3 0,3 5 0,-5 3 0,1-2 0,-1 6 0,0-3 0,-3 11 0,-6 3 0,-8 7 0,-5 1 0,0 0 0,-4 1 0,9-5 0,-4-2 0,4-3 0,1-1 0,4 0 0,0-6 0,4-8 0,0-7 0,0-11 0,0 13 0,0-3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0:41.028"/>
    </inkml:context>
    <inkml:brush xml:id="br0">
      <inkml:brushProperty name="width" value="0.05" units="cm"/>
      <inkml:brushProperty name="height" value="0.3" units="cm"/>
      <inkml:brushProperty name="color" value="#E0A6A6"/>
      <inkml:brushProperty name="inkEffects" value="pencil"/>
    </inkml:brush>
  </inkml:definitions>
  <inkml:trace contextRef="#ctx0" brushRef="#br0">0 350 16383,'0'-12'0,"0"3"0,4-8 0,1 7 0,0-7 0,2 7 0,-2-7 0,0 8 0,3-4 0,-7 5 0,6-5 0,-2 3 0,4-2 0,-5 3 0,0 1 0,-4 0 0,4 3 0,-3-2 0,2 3 0,-3-4 0,0 0 0,0-3 0,0-1 0,0 7 0,0 2 0,0 16 0,0-4 0,0 8 0,0-7 0,0 3 0,0-5 0,0 0 0,0 5 0,0 12 0,0 12 0,0-4 0,0 4 0,4-26 0,0-4 0,1-16 0,6-12 0,-9 5 0,9-4 0,-7 12 0,8-4 0,-3 2 0,7-2 0,-7 4 0,11 0 0,-14-1 0,9 5 0,-11 0 0,1 7 0,-2 6 0,-3 5 0,0 4 0,-4 1 0,-1-1 0,0 1 0,-3-6 0,7 5 0,-6-9 0,6 4 0,-3-12 0,4-6 0,0-9 0,0-9 0,5-19 0,0 8 0,4-3 0,9-2 0,-7 26 0,9-32 0,-10 32 0,14-24 0,-12 26 0,16-17 0,-18 22 0,9-6 0,-13 16 0,1 5 0,-7 4 0,0 22 0,0-12 0,-8 28 0,6-28 0,-14 24 0,14-31 0,-6 8 0,5-19 0,2-9 0,-2-6 0,-1-7 0,-1-1 0,-1 8 0,2 2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0:54.418"/>
    </inkml:context>
    <inkml:brush xml:id="br0">
      <inkml:brushProperty name="width" value="0.05" units="cm"/>
      <inkml:brushProperty name="height" value="0.3" units="cm"/>
      <inkml:brushProperty name="color" value="#E0A6A6"/>
      <inkml:brushProperty name="inkEffects" value="pencil"/>
    </inkml:brush>
  </inkml:definitions>
  <inkml:trace contextRef="#ctx0" brushRef="#br0">564 214 16383,'5'3'0,"-2"2"0,-3 7 0,4-2 0,-3 7 0,3-8 0,0 9 0,-3-9 0,3 8 0,-4-7 0,0 2 0,0-3 0,0-1 0,4 4 0,-4-3 0,4 3 0,0-4 0,0 1 0,8-5 0,1 0 0,-1-4 0,4-7 0,-11-3 0,3-10 0,-8 5 0,0-8 0,0 13 0,0-6 0,0 8 0,0 7 0,0 6 0,0 8 0,0 5 0,0-4 0,0 3 0,0-7 0,0 7 0,0-8 0,0 4 0,0-5 0,0-10 0,0-4 0,0-16 0,0 2 0,0-4 0,0 6 0,0 4 0,0 9 0,4 10 0,-3 25 0,7-7 0,-7 23 0,7-29 0,-7 15 0,6-22 0,-6 9 0,6-13 0,-3 1 0,1-10 0,-2-6 0,-3-5 0,0-29 0,0 19 0,0-36 0,0 42 0,0-18 0,0 26 0,4-2 0,0 9 0,0 6 0,0 18 0,-4-4 0,0 25 0,0-21 0,0 12 0,0-18 0,3-3 0,2-9 0,3-3 0,-4-8 0,4-29 0,-3 7 0,10-38 0,-9 39 0,6-11 0,-7 30 0,3 3 0,-4 14 0,-1 3 0,-3 8 0,0 0 0,4 17 0,2-7 0,16 38 0,-5-35 0,17 20 0,-18-36 0,11 1 0,-17-11 0,2-22 0,-8 3 0,-4-49 0,0 37 0,0-25 0,0 33 0,0-8 0,0 10 0,0 3 0,0 14 0,0 17 0,0-3 0,0 8 0,0 1 0,0-4 0,0 17 0,0-20 0,0 14 0,0-22 0,0 4 0,0-5 0,0-14 0,0-1 0,0-19 0,0-5 0,0-1 0,0-4 0,0 6 0,0-22 0,0 26 0,0-14 0,0 56 0,0-6 0,0 53 0,-4-31 0,3 21 0,-8-30 0,4 3 0,0-10 0,-3 4 0,4-15 0,-1-9 0,-2-6 0,6-13 0,-8-29 0,4 15 0,-1-47 0,-3 53 0,5-36 0,-12 53 0,6-9 0,-6 23 0,8 0 0,-13 16 0,10-4 0,-14 27 0,18-18 0,-1 5 0,5-13 0,2-1 0,-3-10 0,4-12 0,0-6 0,0-10 0,0-4 0,0 21 0,-4-6 0,3 27 0,-6-2 0,2 7 0,0-7 0,1 7 0,0-8 0,4 4 0,-4-5 0,4 1 0,0-1 0,0 4 0,0-13 0,0-2 0,0-14 0,0-6 0,0 3 0,0-12 0,0 16 0,0-13 0,0 19 0,3-3 0,-2 13 0,6 5 0,-6 3 0,3 5 0,0 1 0,-3 0 0,3 3 0,-4-8 0,0 4 0,0-5 0,0 1 0,0-8 0,0-36 0,0 14 0,0-39 0,0 43 0,3-11 0,2 22 0,3-1 0,4 7 0,-3 0 0,-1 11 0,-5 1 0,-3 9 0,0-7 0,0 15 0,0-16 0,0 19 0,-3-26 0,2 9 0,-2-11 0,3 4 0,0 1 0,0-1 0,0 0 0,0 1 0,0-1 0,0-7 0,4-11 0,-3-10 0,8-5 0,-8-4 0,3 4 0,0 0 0,-3 1 0,3 6 0,-4 5 0,4 4 0,-4 9 0,4 9 0,-4 17 0,0-10 0,0 21 0,0-26 0,0 17 0,0-18 0,0 5 0,0-3 0,0-3 0,3-1 0,1-8 0,1-9 0,-2-10 0,1-6 0,-2 0 0,6-4 0,-2 10 0,-1-5 0,11-2 0,-10 14 0,10-3 0,-8 31 0,-4-4 0,0 27 0,-4-18 0,0 12 0,0-18 0,0-6 0,0-10 0,0-7 0,3 3 0,-2 5 0,3 5 0,-4 3 0,0 0 0,3-14 0,-2-1 0,7-19 0,-7 1 0,8-5 0,-3-1 0,3-2 0,8 12 0,-7 7 0,2 20 0,-9 24 0,-3-8 0,0 20 0,0-26 0,0 12 0,0-18 0,0 5 0,0-7 0,0 0 0,0 0 0,0 0 0,0 0 0,0 26 0,0-15 0,0 27 0,0-25 0,0 0 0,0-19 0,4-16 0,5-22 0,-3 9 0,6-3 0,-12 22 0,8 4 0,-8 3 0,4 6 0,-4 3 0,0 20 0,0-15 0,-4 19 0,3-30 0,-7-25 0,3 4 0,-7-28 0,2 35 0,-14-4 0,9 16 0,-11 0 0,12 0 0,-3 4 0,7 1 0,-14 16 0,12-6 0,-12 14 0,14-14 0,-1 20 0,2-10 0,1 2 0,0-12 0,3-46 0,2 10 0,3-59 0,0 47 0,4-36 0,1 56 0,0-11 0,-2 27 0,-3-2 0,0 7 0,0 0 0,0 5 0,0-4 0,0 8 0,0-7 0,0 7 0,0-8 0,0 4 0,0-4 0,0-1 0,-3-4 0,-2 0 0,-2-7 0,-1-2 0,3 4 0,2 2 0,3 7 0,0 5 0,0-4 0,0 4 0,0 0 0,0-4 0,0 4 0,-4-8 0,0-2 0,-8-3 0,7-3 0,-15-28 0,17 6 0,-14-33 0,16 30 0,-7-3 0,3 22 0,-14 21 0,8 0 0,-17 21 0,17-13 0,-5 9 0,7-18 0,1 0 0,-4-19 0,3-2 0,-11-21 0,8 10 0,-20-9 0,19 20 0,-16 2 0,19 8 0,-19 0 0,17 0 0,-37 12 0,34-5 0,-29 17 0,32-14 0,-8 14 0,16-14 0,0-2 0,4-9 0,0-11 0,0-14 0,0 9 0,0-7 0,0 11 0,-4 3 0,3 5 0,-2 10 0,3 8 0,0 1 0,0 4 0,0-9 0,0 8 0,0-7 0,0 2 0,0-3 0,-4-8 0,-5-6 0,-13-31 0,2 13 0,-11-25 0,20 40 0,0-3 0,11 23 0,0 2 0,0 4 0,0-4 0,0 3 0,-4 9 0,3-9 0,-6 20 0,6-26 0,-6 16 0,2-20 0,-7 4 0,-2-11 0,1-8 0,0-2 0,-9-25 0,10 12 0,-13-19 0,19 27 0,-5-6 0,10 20 0,-3 2 0,4 11 0,0 2 0,0 5 0,0-1 0,4 12 0,-3-8 0,2 3 0,-3-12 0,0-12 0,0-14 0,0-3 0,0-10 0,0 7 0,0 6 0,0-5 0,0 9 0,20-4 0,-7 9 0,13 0 0,-10 1 0,6-2 0,-7-4 0,18-3 0,-22 3 0,17-7 0,-18 11 0,13-10 0,-13 13 0,13-5 0,-13 7 0,6 0 0,-1 0 0,-4 0 0,11 7 0,-15-2 0,11 11 0,-12-10 0,2-2 0,-5-21 0,-3 6 0,8-9 0,-3 15 0,7 2 0,-1 3 0,-1 0 0,5 7 0,-6-1 0,4 27 0,-9-20 0,8 32 0,-10-33 0,10 12 0,-8-20 0,4 0 0,0-4 0,9-30 0,-6 9 0,16-42 0,-16 39 0,13-14 0,-10 32 0,-1 2 0,-3 9 0,-5 18 0,11 1 0,-6 2 0,9-10 0,-10-12 0,6-8 0,-9 0 0,5-12 0,-7 10 0,4-5 0,-3 14 0,-2 1 0,-3 4 0,0 13 0,0-10 0,0 9 0,0-36 0,0 7 0,0-29 0,-3 29 0,2-6 0,-3 19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1:16.289"/>
    </inkml:context>
    <inkml:brush xml:id="br0">
      <inkml:brushProperty name="width" value="0.05" units="cm"/>
      <inkml:brushProperty name="height" value="0.3" units="cm"/>
      <inkml:brushProperty name="color" value="#E0A6A6"/>
      <inkml:brushProperty name="inkEffects" value="pencil"/>
    </inkml:brush>
  </inkml:definitions>
  <inkml:trace contextRef="#ctx0" brushRef="#br0">126 134 16383,'-4'11'0,"0"-2"0,4 7 0,0-2 0,0 4 0,0 0 0,0-4 0,0 4 0,0-4 0,0-1 0,0 0 0,0 0 0,0-4 0,0 4 0,0-4 0,0-1 0,0 12 0,0-9 0,0 9 0,0-11 0,0-1 0,0-7 0,0-6 0,0-14 0,0-1 0,0-3 0,0-1 0,0 4 0,0-3 0,0 9 0,0 1 0,0 5 0,0-1 0,0 1 0,-3 4 0,-2 0 0,-2 8 0,2 1 0,-2 3 0,2 5 0,-4 1 0,4 3 0,-4 1 0,8-1 0,-3 2 0,4 3 0,0-4 0,4-4 0,0-7 0,4-7 0,1 0 0,-1-3 0,-4-2 0,4-3 0,-3-5 0,-1-1 0,4 0 0,-7-3 0,7 3 0,-7-10 0,3 5 0,-4-5 0,0 10 0,4-10 0,1 16 0,3-8 0,0 16 0,0 0 0,-3 4 0,-2 13 0,-3 7 0,0 5 0,4-3 0,-3-7 0,7-1 0,-7 0 0,7-4 0,-3-1 0,-1-5 0,4 1 0,-4-5 0,4 0 0,0-4 0,-3-8 0,-2-3 0,-3-12 0,4 3 0,-3-3 0,4 4 0,-1 1 0,-3 4 0,3 1 0,-1 9 0,2 0 0,-1 7 0,0 2 0,-4 7 0,0 2 0,0 5 0,0-1 0,0 0 0,0-4 0,0 3 0,0-7 0,0 3 0,0-5 0,0 0 0,0 0 0,0-10 0,0-4 0,0-11 0,0-1 0,0-1 0,0 1 0,0 4 0,0 1 0,3 9 0,2 0 0,3 4 0,-1 0 0,1 3 0,-3 2 0,2 7 0,-6 2 0,7 5 0,-7 4 0,7-3 0,-7 4 0,8-6 0,-8 0 0,6-4 0,-6-1 0,3-5 0,0-3 0,0-1 0,0-18 0,0-3 0,-4-13 0,5-6 0,-4 4 0,4 1 0,-1 7 0,-3 6 0,7 4 0,-4 5 0,4 5 0,-4 12 0,0 3 0,-4 12 0,0-3 0,0 4 0,0-6 0,0 0 0,0 1 0,0-1 0,0-4 0,0 3 0,0-7 0,0 3 0,0-5 0,0-7 0,0-6 0,0-20 0,0-2 0,0-9 0,0 6 0,0 5 0,0 1 0,0 6 0,0 4 0,3 5 0,1 5 0,1 12 0,-2 3 0,-3 7 0,0 0 0,0 1 0,0-1 0,0 6 0,0-9 0,0 7 0,0-12 0,0 3 0,0-5 0,4 0 0,-3 0 0,6-3 0,-3-1 0,1-8 0,-2-10 0,2-7 0,-4-9 0,3-6 0,1 4 0,0-4 0,5 5 0,0 1 0,0 5 0,7 6 0,-7 10 0,6 5 0,-8 4 0,0 24 0,-4-10 0,4 19 0,-7-14 0,7-1 0,-3 0 0,0-4 0,4 4 0,-5-9 0,1 4 0,3-5 0,-7 0 0,6-3 0,-6-5 0,2-9 0,-3-4 0,0-11 0,0 4 0,0 1 0,0 6 0,4 5 0,0 3 0,1 5 0,-2 9 0,-3 5 0,0 4 0,0 1 0,0-1 0,0 0 0,0-4 0,0 4 0,0-9 0,0 4 0,0-5 0,4-7 0,-3-11 0,7-17 0,-2-10 0,5-7 0,-1 6 0,1 2 0,-1 11 0,-1 6 0,-1 10 0,1 5 0,-1 4 0,0 0 0,1 0 0,-5 4 0,0 5 0,-4 5 0,0 9 0,0-3 0,0 4 0,0-6 0,0-4 0,0-1 0,0-5 0,0 0 0,3-3 0,3-15 0,2-1 0,2-18 0,-1 9 0,1-4 0,-1 10 0,0 2 0,-1 7 0,0 1 0,0 4 0,0 4 0,-3 5 0,-2 4 0,-3 6 0,0-1 0,0-4 0,0 3 0,0-7 0,0 3 0,0-5 0,0-14 0,0-6 0,5-16 0,0 3 0,5-4 0,3 10 0,-2 0 0,1 10 0,-3 5 0,-1 4 0,0 0 0,-3 7 0,-2 3 0,-3 8 0,0 0 0,0-4 0,0-1 0,0-5 0,0 4 0,0-10 0,4-11 0,1-3 0,4-13 0,-1 16 0,6 0 0,-5 5 0,7 4 0,-3 0 0,0 7 0,-4 3 0,-6 8 0,-3-4 0,0-1 0,0-5 0,0 0 0,0 0 0,4-3 0,-4-5 0,8-9 0,-7-5 0,7-4 0,-2-6 0,3 9 0,0-8 0,-1 14 0,1 0 0,-1 5 0,0 4 0,0 0 0,-3 4 0,-2 0 0,-3 4 0,0 5 0,0 1 0,0 0 0,0-1 0,0-1 0,0-2 0,0 3 0,0-5 0,4-4 0,0 0 0,4-7 0,0-6 0,1-5 0,-4-4 0,3 4 0,-3-4 0,3 13 0,-3-7 0,3 11 0,-4-3 0,1 1 0,-6-2 0,-3-3 0,-9 4 0,4 0 0,-4 4 0,0 0 0,4 0 0,-9 0 0,9 0 0,-8 8 0,6 8 0,-2 9 0,3 0 0,0-2 0,1-4 0,4-5 0,-3 3 0,7-8 0,-3 4 0,4-5 0,0 0 0,-4-3 0,0-1 0,-8-4 0,3 0 0,-3-4 0,4-5 0,-1-1 0,1-2 0,-1 3 0,1 1 0,0 0 0,0 3 0,0 1 0,0 4 0,0 0 0,0 0 0,-1 9 0,0 1 0,0 8 0,0 0 0,0 1 0,-1-1 0,2-4 0,-1-1 0,1-5 0,3 0 0,-2 1 0,2-5 0,-3 0 0,0-4 0,0 0 0,0 0 0,-5-4 0,4-1 0,-9-8 0,8-1 0,-3-4 0,0 3 0,3-2 0,-3 7 0,4-3 0,5 5 0,-4 4 0,4 0 0,-5 4 0,1 0 0,0 0 0,0 0 0,0 0 0,-5 0 0,3 0 0,-2 4 0,3 0 0,1 4 0,0 1 0,-1-1 0,1 5 0,-1-4 0,0 8 0,1-7 0,3 3 0,-3-1 0,7-2 0,-3 2 0,0-3 0,3-1 0,-2-7 0,3-7 0,-5-12 0,0-2 0,-5-9 0,5 9 0,-4-3 0,4 4 0,-4 1 0,0 8 0,1-2 0,-1 11 0,1-3 0,0 4 0,3 4 0,1 0 0,4 4 0,0 5 0,0-4 0,0 4 0,0-5 0,0 1 0,0-1 0,0 0 0,0-6 0,0-8 0,0-13 0,0 0 0,0-10 0,0 9 0,0-9 0,0 9 0,0 1 0,0 2 0,0 8 0,-3 0 0,-2 5 0,-3 4 0,0 0 0,0 0 0,-5 5 0,3 4 0,-3 5 0,0 4 0,3 1 0,-4-1 0,5 6 0,-1-4 0,0 8 0,1-8 0,-5 4 0,4-1 0,-4-3 0,5 4 0,0-6 0,-1 1 0,1-1 0,0-4 0,1-1 0,3-1 0,-2-2 0,2 3 0,-3-9 0,0 0 0,0-4 0,3-4 0,2-10 0,3-6 0,0-17 0,0 6 0,0-6 0,0 1 0,0 4 0,0 1 0,0 2 0,0 10 0,0-5 0,0 10 0,0-3 0,0 8 0,0-4 0,-7 12 0,1 7 0,-5 3 0,2 8 0,0-3 0,0 4 0,0 1 0,0-6 0,0 5 0,0-9 0,4 8 0,2-7 0,-1 3 0,3-5 0,-3 0 0,4 0 0,0 1 0,0-1 0,0-28 0,0 4 0,0-24 0,0 10 0,0 5 0,0 1 0,0 10 0,0 2 0,0 14 0,0 4 0,0 11 0,0 1 0,0 1 0,0-5 0,0 3 0,-8 9 0,6-5 0,-10 16 0,11-22 0,-2 5 0,3-26 0,0-1 0,0-25 0,0-1 0,28-43 0,-12 35 0,39-39 0,-36 65 0,27-15 0,-10 29 0,-1-3 0,33-4 0,-42 2 0,25-11 0,-37 8 0,6-3 0,-20 11 0</inkml:trace>
  <inkml:trace contextRef="#ctx0" brushRef="#br0" timeOffset="1">435 63 16383,'0'16'0,"0"3"0,0 5 0,0 16 0,0-21 0,0 28 0,0-36 0,4 21 0,1-21 0,7 17 0,-3-18 0,2 2 0,-3-9 0,0-23 0,-4 7 0,3-29 0,-6 26 0,7-9 0,-4 20 0,4 2 0,0 3 0,-4 7 0,0-2 0,-4 32 0,3-7 0,2 6 0,-1-23 0,4-19 0,-4-23 0,6 8 0,5-12 0,-4 22 0,5 0 0,-8 11 0,5 0 0,-4 0 0,16 4 0,-14 0 0,17 21 0,-21-8 0,16 20 0,-20-21 0,11-1 0,-13-18 0,2-7 0,1-19 0,-3 12 0,7-7 0,-4 19 0,1 5 0,-2 4 0,-3 9 0,0 1 0,0 16 0,0-13 0,0 15 0,0-22 0,0-1 0,0-23 0,0-1 0,0-12 0,-29 13 0,14 5 0,-41 18 0,34-2 0,-20 22 0,26-17 0,-5 8 0,13-15 0,-8-2 0,-1-3 0,-1 0 0,-4 0 0,12 0 0,-10-3 0,11 2 0,4-3 0,6 4 0,7 0 0,0 0 0,0 0 0,0 0 0,0 0 0,0-11 0,1-5 0,-4-18 0,5-4 0,24-54 0,29 20 0,-35 30 0,-14 25 0</inkml:trace>
  <inkml:trace contextRef="#ctx0" brushRef="#br0" timeOffset="-1">1010 63 16383,'10'6'0,"1"3"0,12-1 0,-13 0 0,5 0 0,-10 8 0,-2-7 0,-3 14 0,-8-12 0,-29 22 0,12-15 0,-37 22 0,44-24 0,-15 12 0,28-18 0,-3 5 0,12-10 0,8-2 0,2-3 0,18-15 0,-15 8 0,19-21 0,-25 18 0,13-14 0,-15 14 0,7-17 0,-11 11 0,11-22 0,-10 21 0,14-15 0,-10 21 0,10-2 0,-11 10 0,-1 18 0,-5-7 0,-3 22 0,0-18 0,-7 3 0,-3-11 0,1-4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7:58.479"/>
    </inkml:context>
    <inkml:brush xml:id="br0">
      <inkml:brushProperty name="width" value="0.025" units="cm"/>
      <inkml:brushProperty name="height" value="0.025" units="cm"/>
      <inkml:brushProperty name="color" value="#19540A"/>
    </inkml:brush>
  </inkml:definitions>
  <inkml:trace contextRef="#ctx0" brushRef="#br0">54 22 24575,'3'8'0,"1"-4"0,4 3 0,1-6 0,-1 3 0,-4 0 0,4-4 0,-4 4 0,5 0 0,-1-3 0,0 2 0,1 1 0,-1-3 0,0 3 0,1-4 0,-1 3 0,0-2 0,0 3 0,1-4 0,-1 0 0,0 4 0,1-3 0,-1 2 0,0-3 0,0 0 0,1 0 0,-1 0 0,0 0 0,0 0 0,1 0 0,-1 0 0,0 0 0,0 0 0,-4-3 0,3 2 0,-6-6 0,6 2 0,-6-3 0,6 4 0,-6-3 0,6 6 0,-9-2 0,1 6 0,-7-2 0,0 6 0,-4-6 0,3 7 0,-3-7 0,3 2 0,1-3 0,-4 0 0,3 0 0,-3 0 0,3 4 0,1-3 0,-5 3 0,4-4 0,-8 0 0,7 0 0,-7 4 0,3-3 0,0 3 0,-3-4 0,8 0 0,-4 0 0,4 0 0,1 0 0,0 0 0,0 0 0,-1 0 0,1 0 0,0 0 0,-1 0 0,1 0 0,0 0 0,3-4 0,2 0 0,3-4 0,0 0 0,3 4 0,2-3 0,3 6 0,0-3 0,1 4 0,-1 0 0,0 0 0,1 0 0,-1 0 0,0 0 0,0 0 0,0 0 0,0 0 0,0 0 0,0 0 0,0 0 0,0 0 0,1 0 0,-1 0 0,0 0 0,0 0 0,0-3 0,0 2 0,1-3 0,3 0 0,-3 3 0,3-6 0,-4 6 0,0-3 0,1 1 0,-1 2 0,0-7 0,0 4 0,-3-1 0,-1 2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6:18:14.913"/>
    </inkml:context>
    <inkml:brush xml:id="br0">
      <inkml:brushProperty name="width" value="0.05" units="cm"/>
      <inkml:brushProperty name="height" value="0.3" units="cm"/>
      <inkml:brushProperty name="color" value="#E0C8B1"/>
      <inkml:brushProperty name="inkEffects" value="pencil"/>
    </inkml:brush>
  </inkml:definitions>
  <inkml:trace contextRef="#ctx0" brushRef="#br0">125 215 16383,'12'0'0,"1"0"0,1 0 0,4 0 0,-4 0 0,4 0 0,0 0 0,1 0 0,-1 0 0,-4 0 0,11 0 0,19 0 0,-16 0 0,13 0 0,-33 0 0,8 0 0,-6 0 0,5 0 0,-6 0 0,10 0 0,-8 0 0,8 0 0,-11 0 0,-7 0 0,-6 0 0,-9 0 0,-4 0 0,-6 0 0,4 0 0,-8 0 0,8 0 0,-9 0 0,4 0 0,-5 0 0,0 0 0,-1 0 0,6 0 0,-3 0 0,3 0 0,0 0 0,1 0 0,6 0 0,-1 0 0,-3 0 0,7 0 0,-1 0 0,8 0 0,4-4 0,4 3 0,4-2 0,9 3 0,6 0 0,0 0 0,5 0 0,-6 0 0,1 0 0,-1 0 0,-4 0 0,3 0 0,-3 0 0,0 0 0,3 0 0,-3 0 0,5 0 0,4 0 0,-3 0 0,4 0 0,-6 0 0,6 0 0,-5 0 0,5 0 0,-6 0 0,6 0 0,-9 0 0,8 0 0,-9 0 0,0 0 0,-2 0 0,-3 0 0,-1 0 0,0 0 0,-22 0 0,0 0 0,-21 0 0,5 0 0,-1 0 0,-5 0 0,4 0 0,-10 0 0,10 0 0,-10 0 0,10 0 0,-10 0 0,10 0 0,-4 0 0,6 0 0,5 0 0,1 0 0,6 0 0,4 0 0,1 0 0,15 0 0,5-4 0,15-2 0,-2-3 0,9 4 0,-10-3 0,10 2 0,-9 1 0,3 0 0,-4 5 0,4 0 0,-3 0 0,9 0 0,-4 0 0,5 0 0,0 0 0,7 0 0,-6 0 0,12 0 0,-11 0 0,10 0 0,-10 0 0,4 5 0,-6 1 0,1 4 0,-6-5 0,-6 3 0,-2-7 0,-8 3 0,4-4 0,-5 0 0,-10 0 0,-9 0 0,-13 0 0,-6 0 0,-6 0 0,-2 0 0,-6 0 0,0 0 0,-6 0 0,5 0 0,-5 0 0,12 0 0,-5 0 0,12 0 0,0 0 0,7 0 0,6 0 0,4 0 0,5 3 0,12-2 0,7 3 0,8-4 0,0 0 0,1 0 0,4 0 0,-3 0 0,9 0 0,-4 0 0,11 0 0,2 0 0,6 0 0,7 0 0,1 0 0,15 0 0,-6 0 0,14 0 0,-14 0 0,14 0 0,-14 0 0,6 0 0,-8 0 0,-6 4 0,-3-2 0,-12 3 0,-7-1 0,-2-3 0,-14 3 0,3-4 0,-10 0 0,1 0 0,-12 0 0,-8 0 0,-19 0 0,-8 0 0,-6 0 0,-6 0 0,4 0 0,-11 5 0,-3-4 0,-2 10 0,-5-5 0,15 1 0,1 3 0,7-9 0,0 4 0,6 0 0,7-4 0,2 3 0,10-4 0,0 0 0,6 4 0,4-3 0,5 6 0,0-3 0,12 1 0,3-2 0,18-3 0,-2 0 0,9 0 0,-6 0 0,7 0 0,0 0 0,7 0 0,-6 0 0,11-5 0,-9 3 0,11-8 0,-7 9 0,-7-8 0,6 8 0,-12-8 0,6 7 0,-12-6 0,-2 7 0,-9-3 0,-1 0 0,-5 3 0,0-6 0,-3 2 0,-9-3 0,-11 4 0,-15 0 0,-2 4 0,-37-5 0,18 4 0,-27-4 0,19 0 0,-1 4 0,1-10 0,7 5 0,1-1 0,13-2 0,7 8 0,7-4 0,6 1 0,4 3 0,9-3 0,6 4 0,11 4 0,2 1 0,4 1 0,-4-2 0,3-4 0,-3 0 0,5 0 0,-1 0 0,1 0 0,-1 0 0,6 0 0,0 0 0,7 0 0,5-5 0,21-6 0,-9-1 0,22-4 0,-24 9 0,5-3 0,-14 9 0,6-9 0,-11 9 0,4-4 0,-11 5 0,-2 0 0,-9 0 0,-1 0 0,-5 0 0,1 0 0,-8 0 0,-6 0 0,-20 0 0,-2 0 0,-15 0 0,10 0 0,-10 0 0,4 0 0,-13 0 0,12 0 0,-10 5 0,17-4 0,-5 9 0,7-9 0,5 3 0,6 0 0,2-3 0,11 6 0,-6-6 0,11 7 0,-2-4 0,3 4 0,3-4 0,6 0 0,10-4 0,1 0 0,3 0 0,1 0 0,7 0 0,0 0 0,12-5 0,-5 4 0,12-9 0,-4 8 0,5-3 0,-1 5 0,-10 0 0,9 0 0,-17 0 0,4 0 0,-16 0 0,3 0 0,-14 0 0,4 0 0,-5 0 0,1 0 0,-19 0 0,-4 0 0,-23 0 0,-1 0 0,-6 0 0,-6 0 0,-3 0 0,-6 0 0,-1 0 0,1 0 0,7 0 0,1 0 0,7 0 0,12 0 0,-3 0 0,15 0 0,1 0 0,6 0 0,5 0 0,3 3 0,1 2 0,8-1 0,0-1 0,9-3 0,6 0 0,1 0 0,3 0 0,1 0 0,1 0 0,5 0 0,33 0 0,15-5 0,15 4 0,-6-5 0,-20 6 0,-8 0 0,-6 0 0,-3 0 0,-18 0 0,-2 0 0,-12 0 0,-4 0 0,-1 0 0,-23 4 0,-4 2 0,-30 4 0,-10 1 0,-15 2 0,-16 0 0,-11 0 0,-2 7 0,41-12 0,0 0 0,-32 6 0,38-10 0,-1-2 0,-45-2 0,0 0 0,1 0 0,11 0 0,8 0 0,9 0 0,7 0 0,11 0 0,12 0 0,2 0 0,15 0 0,-1 0 0,12 0 0,5 0 0,15 0 0,5 0 0,14 0 0,-9 0 0,8 0 0,-8 0 0,9-4 0,-4 3 0,0-8 0,4 4 0,-4-5 0,5 0 0,0 0 0,0 0 0,1 4 0,5-3 0,-5 3 0,12 0 0,-11-3 0,10 8 0,-4-3 0,6 4 0,0 0 0,-1 0 0,-5 0 0,5 0 0,-12 0 0,6 0 0,-7 0 0,-5 0 0,-2 0 0,-4 0 0,-5 0 0,-1 0 0,-5 0 0,-14 0 0,-6 0 0,-16 0 0,-8 0 0,4 0 0,-10 0 0,10 0 0,-10 0 0,10 0 0,-4 0 0,11 0 0,-4 0 0,9 0 0,-4 0 0,6 0 0,0 0 0,4 0 0,-4 0 0,9 0 0,-8 0 0,7 0 0,-7 4 0,8 0 0,-4 1 0,5-1 0,-1 0 0,1-3 0,3 6 0,5-6 0,9 2 0,5-3 0,4 0 0,5 0 0,-3 0 0,9 0 0,-9 0 0,15-5 0,-9 4 0,16-4 0,-4 0 0,6 4 0,0-4 0,6 5 0,-5 0 0,6 0 0,-13 0 0,4 0 0,-15 0 0,2 0 0,-10 0 0,-5 0 0,-2 0 0,-14 4 0,-9-3 0,-19 7 0,-15-2 0,-7 6 0,-7 0 0,-26 1 0,26-6 0,0-4 0,1 0 0,3 2 0,-44-4 0,37 4 0,-15-5 0,8 0 0,2 0 0,15 0 0,2 0 0,12 0 0,7 0 0,-8 0 0,25-4 0,-9 0 0,23-4 0,0 0 0,4 3 0,5 2 0,19 3 0,-1 0 0,11-5 0,-8 4 0,-5-3 0,4 4 0,-10 0 0,10 0 0,-4 0 0,5 0 0,1 0 0,-1 0 0,0 0 0,6 0 0,-4 0 0,11 0 0,-6 0 0,1 0 0,5 0 0,-12 0 0,6 0 0,-7 0 0,0 0 0,-5 0 0,-1 0 0,-6 0 0,0 0 0,-4 0 0,-1 0 0,-5 0 0,1 0 0,-12 0 0,-8 0 0,-13 0 0,-12 0 0,4 0 0,-4 0 0,11 0 0,1 0 0,10 0 0,1 0 0,12 0 0,12 0 0,4 0 0,14 0 0,-10 0 0,5 0 0,0 0 0,-5 0 0,16 0 0,-2 0 0,18 0 0,9 0 0,-6 0 0,37 0 0,-25 0 0,-15 0 0,1 0 0,19 0 0,12 0 0,-5 0 0,-7 0 0,4 0 0,-16 0 0,-6 0 0,-8 0 0,-14 0 0,-8 0 0,-9 0 0,-1 0 0,-5 0 0,0 0 0,-10 0 0,-4 0 0,-16-5 0,-3 4 0,-5-8 0,-7 8 0,6-8 0,-12 8 0,11-8 0,-4 8 0,6-8 0,0 8 0,0-8 0,-1 8 0,1-8 0,0 8 0,5-4 0,1 5 0,1 0 0,3 0 0,-4 0 0,10 0 0,-3 0 0,3 0 0,0 0 0,2 0 0,7 4 0,-2-3 0,12 3 0,2-4 0,15 0 0,3 0 0,5 0 0,0 0 0,-5-5 0,4 0 0,-4 0 0,12-5 0,-6 5 0,6-1 0,-1-4 0,2 9 0,6-4 0,0 5 0,-1 0 0,1 0 0,0 0 0,0 0 0,-6 0 0,4 0 0,-10 0 0,4 0 0,-11 0 0,-1 0 0,-6 0 0,-4 0 0,-1 0 0,-5 0 0,-3 4 0,-1 0 0,-21 0 0,0 0 0,-23-4 0,-4 0 0,-2 5 0,-5-4 0,13 4 0,-4-5 0,4 0 0,0 0 0,2 0 0,11 0 0,-4 0 0,9 0 0,-3 0 0,9 0 0,-3 0 0,7 0 0,5 0 0,6 0 0,16 0 0,-1 0 0,7 0 0,-4 0 0,4 0 0,-3 0 0,4 0 0,-6 0 0,-4 0 0,3 0 0,-3 0 0,4 0 0,1 0 0,-1 0 0,0 0 0,1 0 0,-1 0 0,-4 0 0,3 0 0,-3 0 0,0 0 0,-1 0 0,-5 0 0,0 0 0,1 0 0,-1 0 0,-7 0 0,-17 0 0,-6 0 0,-20 0 0,4 0 0,-6 0 0,0 0 0,-6 0 0,4 0 0,2 0 0,1 0 0,6 0 0,-1 0 0,-5 0 0,12 0 0,-6 0 0,12 0 0,-4 0 0,10 0 0,-5 0 0,6 0 0,-1 0 0,5 0 0,2 0 0,3 0 0,1 0 0,3-3 0,2-2 0,15-3 0,4-1 0,12-1 0,3 0 0,-1 0 0,0 4 0,0 2 0,1 4 0,-6 0 0,-2 0 0,-4 0 0,4 0 0,-7 0 0,6 0 0,-8 0 0,0 0 0,-1 0 0,-1 0 0,-2 0 0,2 0 0,-3 0 0,-1 0 0,0 0 0,1 0 0,-35 0 0,3 0 0,-38 0 0,9 0 0,-15 0 0,5 0 0,-12 0 0,12 0 0,-5 0 0,8 0 0,0 0 0,6 0 0,3 0 0,12 0 0,2 0 0,11 0 0,1 0 0,6 0 0,4 0 0,8 0 0,20 0 0,6 0 0,8 0 0,1 0 0,-9 0 0,9 0 0,-9 0 0,3 0 0,-4 0 0,4 0 0,-3-4 0,9-2 0,-9 1 0,9-4 0,2 3 0,0-4 0,12 4 0,-5-3 0,5 7 0,-5-3 0,4 5 0,-4 0 0,0 0 0,-2 0 0,-11 0 0,4 0 0,-14 0 0,8 0 0,-14 0 0,4 0 0,-5 4 0,-3 1 0,-2 3 0,-3 0 0,-8 1 0,-13 0 0,-6-4 0,-15 0 0,-3 1 0,0-5 0,-6 4 0,7-5 0,0 0 0,0 0 0,0 0 0,6 0 0,-4 5 0,16-4 0,-9 9 0,15-9 0,-4 7 0,10-7 0,1 7 0,5-7 0,0 3 0,3-1 0,-2-2 0,3 6 0,-1-3 0,2 4 0,11-4 0,2-1 0,14-3 0,-5 0 0,10 0 0,-4 0 0,6 0 0,-6 0 0,3 0 0,-8 0 0,9 0 0,-10 0 0,5 0 0,0 0 0,-5 0 0,5 0 0,-10 0 0,3 0 0,-8 0 0,4 0 0,0 0 0,-4 0 0,4 0 0,-5 0 0,1 0 0,-1 0 0,0 0 0,0 0 0,0 0 0,0 0 0,0 0 0,-11 0 0,-14 0 0,-8 0 0,-18 0 0,11 0 0,-10 0 0,4 0 0,0 0 0,2 0 0,6 0 0,0 0 0,5 0 0,1 0 0,10-4 0,1 4 0,15-4 0,5 4 0,10 0 0,1 0 0,0 0 0,1 0 0,-1 0 0,1 0 0,-1 0 0,0 0 0,6 0 0,-4 0 0,9 0 0,-4 0 0,5 0 0,6 0 0,2 0 0,-1 0 0,6 0 0,-6 0 0,7 0 0,-6 0 0,-2 0 0,-6 0 0,1 0 0,-1 0 0,-5 0 0,3 0 0,-8 0 0,4 0 0,-10 0 0,3 0 0,-8 0 0,9 0 0,-9 0 0,4 0 0,-5 0 0,0 0 0,-6 0 0,-13 0 0,-15 0 0,-12 0 0,-6 0 0,0 0 0,0 0 0,0 0 0,6 0 0,2 0 0,0 0 0,4 0 0,-4 0 0,11 0 0,-4 0 0,4 0 0,0 0 0,1 0 0,1 0 0,3 0 0,1 0 0,2 0 0,7 0 0,-2 0 0,3 0 0,1 0 0,3-4 0,2 0 0,3-4 0,13-1 0,-1 0 0,17 4 0,-10-3 0,10 7 0,-9-7 0,3 7 0,1-4 0,-4 5 0,3 0 0,-4 0 0,5-4 0,-5 3 0,10-4 0,-9 5 0,9 0 0,-10 0 0,5 0 0,0 0 0,-5 0 0,0 0 0,-1 0 0,-9 0 0,8 0 0,-7 0 0,2 0 0,-3 0 0,-1 0 0,0 0 0,0 0 0,0 0 0,-10 0 0,-16 0 0,-7 0 0,-17 0 0,-3 0 0,0 0 0,-6 0 0,7 0 0,-7 0 0,12 0 0,-11 0 0,13 5 0,-1-4 0,-5 4 0,6-5 0,-1 0 0,-5 0 0,12 0 0,-6 0 0,7 0 0,0 0 0,5 0 0,1 0 0,6 0 0,0 0 0,4 0 0,-4 0 0,9 0 0,-4 0 0,9-3 0,-3 2 0,6-6 0,-3 2 0,11 1 0,3 1 0,8 3 0,0 0 0,1 0 0,4 0 0,-3 0 0,4 0 0,-1 0 0,-3 0 0,4 0 0,-1 0 0,2 0 0,6-5 0,5 4 0,-4-8 0,10 8 0,-4-4 0,0 5 0,4 0 0,-4 0 0,0 0 0,-2 0 0,-11 0 0,-1 0 0,-6 0 0,-4 0 0,-1 0 0,-5 0 0,-7 0 0,-17 0 0,-12 0 0,-16 5 0,0 1 0,-7 6 0,-1-1 0,-7 1 0,-1 0 0,-7 0 0,7-5 0,-15 4 0,14-9 0,-6 3 0,8-5 0,0 6 0,7-5 0,1 4 0,7-5 0,0 0 0,0 0 0,6 0 0,-4 0 0,10 0 0,-4 0 0,6 0 0,0 0 0,5 0 0,-4 0 0,9 0 0,-4 0 0,6 0 0,4 0 0,1 0 0,5 0 0,0 0 0,-1 0 0,1 0 0,0 0 0,-1 0 0,1 0 0,0 0 0,0 0 0,0 0 0,-1 0 0,1 0 0,0 0 0,0 0 0,0 0 0,-1 0 0,1 0 0,0 0 0,-1 0 0,1 0 0,0 0 0,0 0 0,-1 0 0,1 0 0,0 0 0,-1 0 0,8 0 0,6 0 0,9 0 0,10 0 0,-5 0 0,5 0 0,-6 0 0,1 0 0,-1 0 0,0 0 0,1 0 0,-1 0 0,0 0 0,-4 0 0,4 0 0,-9 4 0,8-3 0,-7 6 0,2-6 0,-3 7 0,-1-4 0,-3 4 0,-2 1 0,-3-1 0,0 0 0,0 0 0,-3 0 0,-6 1 0,-11-4 0,1 3 0,-10-7 0,4 3 0,-5-4 0,-1 0 0,6 0 0,2 0 0,4 0 0,1 0 0,4 0 0,1 0 0,5 0 0,7 0 0,10-4 0,5 3 0,8-3 0,-3 4 0,-1 0 0,0-4 0,1 3 0,-5-3 0,3 4 0,-8-4 0,9 3 0,-9-3 0,4 1 0,-5 2 0,0-3 0,1 4 0,-1 0 0,-3-3 0,-12-2 0,-4 1 0,-16-4 0,-3 7 0,-2-4 0,-4 5 0,11 0 0,-4 0 0,10 0 0,0 0 0,2 0 0,7 0 0,8 0 0,8 0 0,11 0 0,7 0 0,-5 0 0,5 0 0,0 0 0,-5 0 0,5 0 0,-10 0 0,3 0 0,-3 0 0,4 0 0,1 0 0,-1 0 0,0 0 0,6 0 0,-4 0 0,3 0 0,-4 0 0,-1 0 0,0 0 0,6 0 0,-4 0 0,3 0 0,-4 0 0,-1 0 0,6 0 0,-5 0 0,5 0 0,-6 0 0,0 0 0,1 0 0,-1 0 0,1 0 0,-6 0 0,5 0 0,-4 0 0,4 0 0,-4 0 0,3 0 0,-7 0 0,7 0 0,-8 0 0,9 0 0,-9 4 0,4-3 0,-1 3 0,-2-4 0,7 4 0,-7-3 0,2 3 0,1 0 0,-3-3 0,7 3 0,-3-4 0,4 0 0,-4 0 0,3 0 0,-3 0 0,5 0 0,-1 0 0,0 0 0,1 0 0,-1 0 0,6 0 0,-5 0 0,5 0 0,-6 0 0,6 0 0,-4 0 0,3 0 0,1 0 0,-4 0 0,3 0 0,-4 0 0,-1-4 0,1 3 0,-1-3 0,0 0 0,-4 3 0,4-3 0,-9 4 0,4 0 0,-1 0 0,-2 0 0,3 0 0,-5 0 0,0 0 0,1 0 0,-1 0 0,-18 0 0,-4 0 0,-23 0 0,-1 0 0,1 0 0,-6 0 0,5 0 0,1 0 0,5 0 0,4 0 0,8 0 0,-4 0 0,10 0 0,-3 0 0,8 0 0,-9 0 0,4 0 0,1 0 0,-5 0 0,9 0 0,-8 0 0,3 0 0,0 0 0,1 0 0,5 0 0,-1 0 0,1 0 0,0 0 0,10-4 0,4-1 0,16-4 0,3 4 0,0-3 0,-1 7 0,0-3 0,-5 0 0,0 3 0,-1-4 0,-4 5 0,4 0 0,-4 0 0,3 0 0,-7 0 0,7 0 0,-8 0 0,8 0 0,-7 0 0,7 0 0,-3 0 0,0 0 0,-1 0 0,-5 0 0,5 0 0,-4 0 0,4 0 0,-5 0 0,1 0 0,-1 0 0,0 4 0,0-3 0,1 3 0,-1-4 0,0 3 0,1-2 0,-1 3 0,0-4 0,1 0 0,-1 0 0,0 0 0,-4 4 0,-10-3 0,-10 2 0,-18-3 0,-4 0 0,1 0 0,-6 0 0,12 0 0,-6 0 0,12 0 0,2 0 0,4 0 0,1 0 0,4 0 0,1 0 0,5 0 0,0 0 0,-1 0 0,1-3 0,0 2 0,3-7 0,-2 4 0,2-1 0,-3-2 0,0 2 0,-1-3 0,1 0 0,0 3 0,4-2 0,7 6 0,2-2 0,11 3 0,-2 0 0,4 0 0,-4 0 0,4 0 0,-5 0 0,1 0 0,-1 0 0,0 0 0,-4 0 0,8 0 0,-7 0 0,3 0 0,-5 0 0,5 0 0,-4 0 0,4 0 0,0 0 0,1 0 0,4 0 0,-4 0 0,8 0 0,-6 0 0,7 0 0,-4 0 0,4 0 0,-3 0 0,9 0 0,-4 0 0,0 0 0,4 0 0,-10 0 0,10 0 0,-9 0 0,9 0 0,-9 0 0,3 0 0,-4 4 0,-1-3 0,0 7 0,1-7 0,-5 7 0,3-7 0,-3 3 0,0-1 0,3-2 0,-8 3 0,9-4 0,-9 0 0,4 4 0,0-3 0,-4 2 0,4-3 0,-5 0 0,5 0 0,-4 0 0,4 0 0,-5 0 0,1 0 0,-1 0 0,0 0 0,5 0 0,-4 0 0,4 0 0,0 4 0,-4-3 0,9 8 0,-4-4 0,4 4 0,0-4 0,-4 3 0,4-3 0,-5-1 0,6 5 0,-1-4 0,1 0 0,-6 3 0,0-7 0,0 6 0,-4-2 0,4 0 0,-4 2 0,-1-6 0,0 7 0,0-7 0,1 6 0,-1-2 0,0-1 0,1 4 0,-1-8 0,0 8 0,0-7 0,1 6 0,-1-2 0,0 3 0,-3 0 0,2 1 0,-2-1 0,3 0 0,1 1 0,-1-1 0,-4 0 0,4 0 0,-4 1 0,1-1 0,2 0 0,-2-3 0,0 2 0,2-2 0,-6 3 0,6-3 0,-6 2 0,7-2 0,-4 3 0,4 0 0,1 0 0,-1 1 0,0-1 0,0 0 0,1 0 0,-1 1 0,0-1 0,1 0 0,-1 1 0,0-1 0,0 0 0,5 1 0,-3-1 0,2-3 0,1 3 0,-3-3 0,2 0 0,-3 2 0,-1-6 0,0 3 0,1 0 0,-1-4 0,0 4 0,0-4 0,1 0 0,-1 0 0,0 0 0,1 0 0,-1 0 0,5 0 0,-4 0 0,8 0 0,-7 0 0,7 0 0,-3 0 0,4 0 0,6 0 0,-4 0 0,3 0 0,1 0 0,1-4 0,0-2 0,3-4 0,-3 1 0,6-1 0,-1 0 0,-5 0 0,4 0 0,-4 0 0,0 1 0,4-1 0,-10 4 0,5-2 0,-10 7 0,3-7 0,-7 7 0,2-3 0,-3 0 0,-1 3 0,0-3 0,-7 8 0,-6 1 0,-9 3 0,-4 1 0,-1 0 0,-4-4 0,3 4 0,-9-4 0,10 0 0,-10 4 0,9-8 0,-4 8 0,1-8 0,3 7 0,-9-7 0,9 3 0,-3 0 0,-1-3 0,4 3 0,-3-4 0,-1 0 0,-1 0 0,0 0 0,-4 0 0,10 0 0,-10 0 0,4 0 0,0 0 0,-12 0 0,15 0 0,-10 0 0,14 0 0,-1 0 0,5 0 0,-3 0 0,3 0 0,0 0 0,-3 0 0,8 0 0,-8-4 0,7 0 0,-7-1 0,7-3 0,-2 4 0,-1-5 0,3 0 0,-2 1 0,-1-1 0,4 1 0,-4-1 0,4 1 0,1-5 0,-1 4 0,1-4 0,-5 0 0,4 4 0,-5-9 0,6 4 0,-1 1 0,0-5 0,0 4 0,0 1 0,0-5 0,-4 9 0,-1-12 0,1 10 0,-4-6 0,7 9 0,-7-2 0,8 2 0,-9-1 0,9 1 0,-8-2 0,3 2 0,0 3 0,-3-4 0,3 8 0,-5-7 0,1 3 0,0 0 0,-1 1 0,1 4 0,0 0 0,-1-4 0,1 3 0,-1-3 0,1 4 0,0 0 0,-1 0 0,1 0 0,0 0 0,-1 0 0,1 0 0,-1 0 0,1 0 0,0 0 0,-1 0 0,1 0 0,-4 0 0,-1 0 0,0 0 0,1 0 0,8 0 0,-3 0 0,3 0 0,-5 0 0,5 0 0,-3 0 0,3 0 0,-4 0 0,4 0 0,-3 0 0,8 0 0,-9 0 0,9-4 0,-4 3 0,0-3 0,4 1 0,-4-2 0,5 1 0,4-3 0,0 3 0,13-1 0,1 2 0,13-2 0,-3 4 0,9-8 0,-9 8 0,3-7 0,1 7 0,-4-8 0,3 8 0,-4-3 0,-1 0 0,1 3 0,-1-3 0,0 4 0,1 0 0,-1 0 0,0 0 0,1 0 0,-1 0 0,1 0 0,-1 0 0,0 0 0,1 0 0,-1 0 0,0 0 0,1 4 0,-5-3 0,3 7 0,-8-7 0,4 7 0,-5-7 0,1 3 0,-1-4 0,0 0 0,1 0 0,-1 0 0,0 0 0,0 0 0,-6 0 0,-8 0 0,-13 0 0,-12 0 0,-7 5 0,0-4 0,2 4 0,6-1 0,0-3 0,-1 4 0,1-5 0,5 0 0,-4 0 0,10 0 0,-10 0 0,4 0 0,-5 0 0,-1 0 0,1 0 0,0 0 0,0 0 0,-1 0 0,1 4 0,0-3 0,0 4 0,0-5 0,-1 0 0,6 0 0,-4 0 0,10 0 0,-5 0 0,10 0 0,-3 0 0,7 0 0,-2 0 0,4 0 0,6 0 0,8 0 0,13 0 0,0 0 0,10 0 0,-9 0 0,9 0 0,-9 0 0,3 0 0,-9 0 0,4 0 0,-9 0 0,8 0 0,-3 0 0,0 0 0,3 0 0,-3 0 0,10 0 0,-4 0 0,3 0 0,1 0 0,-4 0 0,3 0 0,-4 0 0,-1 0 0,-4 0 0,-1 0 0,-5 0 0,0 0 0,0 0 0,-10 0 0,-15 0 0,-15 0 0,-18 0 0,4 5 0,-5 1 0,7 5 0,0 5 0,7-4 0,6 2 0,7-4 0,10-1 0,1-4 0,9-1 0,0-4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9:41.369"/>
    </inkml:context>
    <inkml:brush xml:id="br0">
      <inkml:brushProperty name="width" value="0.05" units="cm"/>
      <inkml:brushProperty name="height" value="0.05" units="cm"/>
      <inkml:brushProperty name="color" value="#333333"/>
    </inkml:brush>
  </inkml:definitions>
  <inkml:trace contextRef="#ctx0" brushRef="#br0">17 889 24575,'0'-8'0,"0"-4"0,0 2 0,4-7 0,1 3 0,4-4 0,0 4 0,0-3 0,0 3 0,0-5 0,0 1 0,-4 4 0,4-3 0,-4 3 0,4-5 0,0 1 0,0 0 0,0-1 0,1 1 0,-1 0 0,0-1 0,4 1 0,-3 4 0,3-3 0,-4 7 0,-1-3 0,1 1 0,-1 2 0,1-2 0,-1 3 0,1 1 0,-5 0 0,4-1 0,-4 1 0,1 0 0,2-1 0,-2 1 0,3 0 0,-3 0 0,2-1 0,-2 1 0,3 0 0,1-5 0,-4 3 0,2-2 0,-2 3 0,4-3 0,-1 2 0,1-3 0,-1 5 0,1-5 0,-1 4 0,1-4 0,-1 5 0,1-5 0,-1 4 0,1-4 0,-1 5 0,-3-1 0,2 1 0,-2 0 0,0 3 0</inkml:trace>
  <inkml:trace contextRef="#ctx0" brushRef="#br0" timeOffset="1">475 20 24575,'-4'-7'0,"-4"7"0,0-4 0,3 0 0,-2 4 0,3-4 0,-4 4 0,0 0 0,0 0 0,1 0 0,-1 0 0,0 0 0,0 0 0,1 0 0,2 3 0,2 2 0,-1 3 0,3 0 0,-2 0 0,3 0 0,0 1 0,0-2 0,0 1 0,-4-3 0,3 2 0,-2-3 0,3 5 0,0-1 0,-4 0 0,3 0 0,-3 0 0,1 0 0,2 0 0,-2 0 0,-1-3 0,3 2 0,-3-3 0,1 5 0,2-1 0,-7-3 0,7 2 0,-6-2 0,2 3 0,1 0 0,-4 1 0,7-1 0,-6 0 0,3 0 0,-1 0 0,-2 1 0,6-1 0,-6 0 0,6 0 0,-7 1 0,7-1 0,-6 0 0,6 0 0,-2 0 0,-1-3 0,3 2 0,-2-2 0,3 3 0,-4 0 0,3 0 0,-6 1 0,6-1 0,-7 0 0,7 0 0,-6-3 0,6 2 0,-3-2 0,1 3 0,-2 0 0,1 1 0,-4-1 0,8 0 0,-8 0 0,7 1 0,-6-1 0,6 0 0,-6 1 0,2-1 0,0 0 0,-2 0 0,6 1 0,-6-1 0,6 0 0,-7 0 0,7 0 0,-6 1 0,3-2 0,-1 2 0,2-2 0,-1-2 0,3 2 0,-3-3 0,1 4 0,2 0 0,-3 0 0,1-3 0,2 2 0,-2-2 0,-1-1 0,3 4 0,-3-4 0,4 4 0,-3 0 0,2 0 0,-3 0 0,4 1 0,-3-2 0,2 2 0,-3-1 0,4-1 0,0 2 0,0-2 0,0 1 0,0 0 0,0 0 0,-4-4 0,4 3 0,-4-3 0,4 4 0,0 0 0,-4-4 0,3 4 0,-2-4 0,3 4 0,-4-4 0,3 4 0,-3-4 0,4 4 0,-3-4 0,2 3 0,-3-2 0,0 3 0,4-1 0,-7-2 0,6-5 0,-2-5 0,3-3 0,0 0 0,4-5 0,-3 4 0,6-4 0,-6 0 0,7 4 0,-4-4 0,1 5 0,2 0 0,-6-1 0,7 1 0,-3-5 0,-1 4 0,4-4 0,-7 0 0,6 4 0,-6-4 0,7 5 0,-7-1 0,2 1 0,1 0 0,-3 0 0,6 3 0,-6-2 0,3 2 0,0-3 0,-4 0 0,8 0 0,-7 0 0,6 3 0,-6-2 0,3 2 0,-1 0 0,-2-2 0,3 3 0,-4-4 0,0 0 0,4 3 0,-3-2 0,6 3 0,-6-4 0,6 0 0,-6 0 0,6 1 0,-7-1 0,8 0 0,-4 0 0,1 0 0,2 0 0,-6 0 0,6 0 0,-6 0 0,6-1 0,-3 1 0,1 0 0,2 0 0,-3 0 0,1 0 0,2 0 0,-6 0 0,6 4 0,-6-4 0,6 4 0,-6-5 0,6 1 0,-2 0 0,3-4 0,0 3 0,1-3 0,-1 4 0,-4-1 0,4 1 0,-4 0 0,1-1 0,2 1 0,-2 3 0,0-2 0,2 2 0,-3-3 0,1 0 0,2 3 0,-6-2 0,7 2 0,-4-3 0,4 4 0,-3-4 0,2 4 0,-3-1 0,4-1 0,0 5 0,-4-6 0,4 6 0,-4-3 0,0 1 0,3 2 0,-6-6 0,6 3 0,-6-4 0,6 3 0,-6-2 0,3 3 0,-1-1 0,-2-2 0,7 6 0,-8-7 0,4 6 0</inkml:trace>
  <inkml:trace contextRef="#ctx0" brushRef="#br0" timeOffset="-1">475 11 24575,'-8'1'0,"3"7"0,-2-7 0,2 6 0,-3-3 0,0 4 0,4 0 0,-4-3 0,8 2 0,-8-6 0,7 6 0,-6-2 0,6 3 0,-6-4 0,6 3 0,-3-2 0,1 3 0,-2 0 0,1 0 0,-4-3 0,8 2 0,-4-2 0,0-1 0,3 3 0,-2-3 0,-1 1 0,3 2 0,-3-3 0,4 3 0,0-6 0,4-10 0,1-5 0,4-4 0,0 1 0,0 7 0,-1-2 0,1-1 0,0 7 0,-1-6 0,-3 8 0,2-1 0,-9 2 0,1 10 0,-7-2 0,-1 3 0,5 0 0,-4-4 0,4 5 0,-4-1 0,3 0 0,-2 0 0,6 0 0,-6 1 0,2-1 0,1 0 0,-3 0 0,2 0 0,0 1 0,-2-1 0,6 0 0,-6 1 0,6-1 0,-7 0 0,7 1 0,-6-5 0,6 4 0,-6-4 0,2 4 0,1 1 0,-4-1 0,7 0 0,-6-3 0,6 2 0,-6-2 0,6 3 0,-7 0 0,4 0 0,-4 0 0,3 0 0,-2-3 0,3 2 0,-1-3 0,-2 1 0,6 2 0,-6-6 0,6 6 0,-6-6 0,6 6 0,-6-2 0,6 3 0,-6-4 0,6 3 0,-6-2 0,6 3 0,-6 0 0,6 0 0,-6-4 0,6 4 0,-3-4 0,0 1 0,4 2 0,-8-2 0,7 3 0,-6 0 0,7 0 0,-4 0 0,0 0 0,0 1 0,-1-1 0,-2 0 0,6 0 0,-2 0 0,-1 1 0,0-1 0,-1 0 0,-2 0 0,6 0 0,-2 0 0,-1-3 0,3 2 0,-3-3 0,1 5 0,2-1 0,-3 0 0,0-4 0,3 4 0,-6-4 0,6 4 0,-2 0 0,-1-3 0,3 2 0,-2-3 0,3 4 0,-4-3 0,3 2 0,-2-3 0,3 4 0,-4-4 0,3 4 0,-3-4 0,4 4 0,0 0 0,-3 0 0,2-1 0,-2 1 0,3 0 0,0 0 0,0 0 0,0 0 0,0 0 0,0 0 0,0 0 0,0 0 0,0 0 0,0 0 0,0 0 0,0 0 0,0 0 0,0 0 0,0-1 0,0 1 0,0 0 0,0 0 0,0-1 0,0 1 0,0 0 0,0-1 0,0-3 0,0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9:41.366"/>
    </inkml:context>
    <inkml:brush xml:id="br0">
      <inkml:brushProperty name="width" value="0.05" units="cm"/>
      <inkml:brushProperty name="height" value="0.05" units="cm"/>
      <inkml:brushProperty name="color" value="#333333"/>
    </inkml:brush>
  </inkml:definitions>
  <inkml:trace contextRef="#ctx0" brushRef="#br0">40 935 24575,'-4'-7'0,"1"-1"0,3 0 0,0 0 0,0 0 0,0 0 0,-3 0 0,2 0 0,-3 0 0,4 0 0,0 1 0,0-1 0,-3 3 0,2-2 0,-3 2 0,4-3 0,0 0 0,0 0 0,0 1 0,-4 2 0,3-2 0,-2 3 0,3-4 0,0 0 0,0 0 0,0 0 0,0 1 0,0-1 0,0 0 0,-4 0 0,3 0 0,-2 0 0,3 1 0,0-1 0,0 7 0,0 5 0,0 5 0,0 2 0,3-7 0,1 0 0,1-8 0,-2 0 0,1-1 0,-3-2 0,2 2 0,1-3 0,-3 0 0,2 0 0,1 4 0,-3-3 0,2 2 0,1-3 0,-3 0 0,2 0 0,1 0 0,-3 0 0,3 0 0,-1 4 0,-2-4 0,3 4 0,-1-4 0,-2 0 0,3 0 0,0 4 0,-4-4 0,4 4 0,0-1 0,-3-2 0,2 3 0,-3-5 0,4 5 0,-3-3 0,3 2 0,-1 1 0,-2-4 0,7 4 0,-8-5 0,8 1 0,-8 0 0,8 0 0,-7 0 0,2 0 0,1-1 0,-3 1 0,6 3 0,-6-2 0,3 2 0,-1-3 0,-2 0 0,3 0 0,0 3 0,-3-2 0,6 2 0,-6-3 0,3-1 0,-1 1 0,-2 0 0,7 0 0,-8 0 0,8 0 0,-8 0 0,4 0 0,0 3 0,-3-2 0,6 2 0,-6-3 0,6 0 0,-3 0 0,0 0 0,3 0 0,-6 0 0,6 4 0,-6-4 0,7 4 0,-4-4 0,4 0 0,-4 0 0,3 0 0,-2 0 0,3 0 0,0 0 0,0 4 0,0-3 0,0 6 0,-4-7 0,3 7 0,-6-6 0,7 6 0,-4-6 0,4 6 0,-3-6 0,2 6 0,-6-6 0,6 6 0,-2-3 0,0 0 0,2 3 0,-6-6 0,6 6 0,-6-6 0,6 6 0,-3-6 0,4 2 0,0-2 0,0-1 0,0 4 0,-4-3 0,3 6 0,-6-7 0,6 7 0,-6-6 0,4 6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0:14:05.147"/>
    </inkml:context>
    <inkml:brush xml:id="br0">
      <inkml:brushProperty name="width" value="0.05" units="cm"/>
      <inkml:brushProperty name="height" value="0.05" units="cm"/>
      <inkml:brushProperty name="color" value="#333333"/>
    </inkml:brush>
  </inkml:definitions>
  <inkml:trace contextRef="#ctx0" brushRef="#br0">1 812 24575,'0'-12'0,"0"1"0,0 3 0,0 0 0,0 0 0,0 0 0,0 0 0,0 0 0,0 0 0,0 0 0,0 0 0,0 0 0,0 0 0,3 0 0,-2 0 0,6 4 0,-6-3 0,2 3 0,-3-4 0,0 0 0,0 1 0,4-1 0,-3 0 0,2 0 0,1 1 0,-4-1 0,4 0 0,0 3 0,-3-2 0,2 3 0,1-4 0,-3 0 0,6 0 0,-7 0 0,4 0 0,0 4 0,-3-4 0,2 4 0,1-4 0,-3-1 0,2 1 0,1 4 0,-3-3 0,2 2 0,1-3 0,-3 0 0,3 0 0,-1 4 0,-2-3 0,3 2 0,-4-3 0,0 0 0,4 0 0,-3 0 0,2-1 0,1 1 0,-3 0 0,2 0 0,-3 0 0,4-1 0,-3 1 0,6 0 0,-6 0 0,2 0 0,-3 0 0,4 3 0,-3-2 0,3 2 0,-4-3 0,3 4 0,-2-4 0,3 4 0,0-4 0,-3 0 0,2-1 0,1 5 0,-3-3 0,3 2 0,-1-3 0,-2 0 0,2 0 0,1-1 0,-3 1 0,3 0 0,-1 4 0,-2-4 0,3 4 0,0-1 0,-3-2 0,2 2 0,1-3 0,-3 0 0,6 0 0,-6 0 0,6 0 0,-6 0 0,6 0 0,-6 0 0,6 4 0,-6-4 0,7 8 0,-7-8 0,2 4 0,1-1 0,-3-2 0,6 2 0,-6-3 0,6 4 0,-6-3 0,3 2 0,-1 1 0,-2-4 0,3 4 0,-1-4 0,-2 4 0,3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9:41.364"/>
    </inkml:context>
    <inkml:brush xml:id="br0">
      <inkml:brushProperty name="width" value="0.025" units="cm"/>
      <inkml:brushProperty name="height" value="0.15" units="cm"/>
      <inkml:brushProperty name="inkEffects" value="pencil"/>
    </inkml:brush>
  </inkml:definitions>
  <inkml:trace contextRef="#ctx0" brushRef="#br0">105 310 16383,'-8'0'0,"1"0"0,-1 0 0,0 0 0,0 0 0,0 0 0,1 0 0,-1 0 0,0 0 0,0 0 0,1-4 0,-1 4 0,0-7 0,4 3 0,4-1 0,1 6 0,6 0 0,-3 6 0,5-6 0,-5 6 0,3-6 0,-6 6 0,6-2 0,1 6 0,1-2 0,6 6 0,-6-10 0,3 2 0,-1-3 0,-2-3 0,2 3 0,-6-8 0,-2 0 0,-3-4 0,0-1 0,0 1 0,0 0 0,0 0 0,0 0 0,4-1 0,-3 1 0,10-15 0,-6 11 0,4-11 0,-2 15 0,5-12 0,-6 9 0,9-8 0,-10 11 0,-1 7 0,-9 2 0,0 7 0,-13 1 0,9 4 0,-9-3 0,-4 20 0,1-17 0,-1 12 0,9-16 0,-6 14 0,12-11 0,-12 7 0,22-22 0,2-6 0,4-8 0,4 3 0,1-3 0,-5 7 0,4-7 0,-4 7 0,-1-2 0,0 3 0,1 1 0,-1 0 0,0-1 0,1 5 0,6-14 0,-5 10 0,5-10 0,-13 17 0,-3 2 0,-12 11 0,-1 2 0,1 0 0,-5 3 0,4-3 0,-22 23 0,21-19 0,-15 10 0,29-28 0,-3-4 0,8-9 0,1-1 0,9-4 0,-4 4 0,3-3 0,0 3 0,-4 0 0,5-3 0,16-7 0,-16 11 0,16-6 0,-18 16 0,-7 8 0,2-3 0,-7 14 0,-4-2 0,-5 4 0,-1 1 0,-8-5 0,8 3 0,-3-7 0,5 3 0,-1-5 0,1 0 0,0 1 0,-4 3 0,6-10 0,3-4 0,8-17 0,10-6 0,0-5 0,35-51 0,-27 47 0,20-35 0,-35 61 0,1 3 0,-5 5 0,-34 47 0,13-19 0,-23 29 0,22-33 0,8-5 0,-7-5 0,-5 30 0,6-28 0,0 24 0,12-32 0,7-3 0,2-2 0,3-3 0,0 0 0,0 0 0,1 0 0,-1-3 0,0 2 0,1-7 0,-1 7 0,7-6 0,-5 6 0,1 1 0,-7 4 0,-4 7 0,0-2 0,3-1 0,-5-5 0,1-3 0,-7 0 0,-5 0 0,4 0 0,-9 0 0,5 0 0,-1 0 0,1 0 0,0 0 0,-4-3 0,6-2 0,0-3 0,11-3 0,0 2 0,0-3 0,11-3 0,-4 8 0,4-7 0,-3 13 0,-4-3 0,8 1 0,-3 2 0,2-6 0,4-1 0,-9-1 0,8 1 0,-17 25 0,-3-4 0,-8 13 0,-1-9 0,-13 12 0,15-15 0,-3 9 0,16-23 0,8-4 0,1 3 0,6-2 0,-5 3 0,8 0 0,-9 0 0,9 0 0,-8 0 0,5 0 0,-4 0 0,-2 0 0,2 0 0,4 3 0,-5 2 0,9-1 0,-14 3 0,5-6 0,-9 6 0,0-6 0,-10 2 0,0-3 0,-9 0 0,9 0 0,-8 0 0,7 0 0,-7 0 0,-11-4 0,11 4 0,-6-8 0,12 4 0,9-4 0,-9 3 0,3 2 0,-1 3 0,-2 0 0,3 0 0,-10 0 0,7 0 0,-7 0 0</inkml:trace>
  <inkml:trace contextRef="#ctx0" brushRef="#br0" timeOffset="1">4 331 16383,'0'-8'0,"3"0"0,-2 0 0,6 0 0,-2 0 0,3 0 0,27-36 0,-16 24 0,16-24 0,-15 17 0,-10 19 0,6-14 0,-12 17 0,11-14 0,-9 12 0,10-12 0,-12 15 0,7-8 0,-5 7 0,2 1 0,-9 13 0,-4 5 0,-8 4 0,-1 0 0,-1 6 0,-3-4 0,4 3 0,-1-4 0,2-1 0,0 0 0,-8 20 0,5-19 0,0 13 0,9-24 0,2 0 0,1-6 0,4 0 0,5-13 0,3 5 0,5-7 0,-3 5 0,3-1 0,-5 1 0,0 3 0,0-2 0,1 2 0,-1 0 0,11-2 0,-8 6 0,15-3 0,-16 4 0,4 7 0,-6-5 0,-3 9 0,2-10 0,-6 6 0,13-6 0,-8 3 0,8-4 0,-6 0 0,0 0 0,0 0 0,-1 0 0,1 0 0,-4 3 0,-4-2 0,-5 6 0,-7-6 0,-9 10 0,0-9 0,-4 5 0,11-7 0,1 0 0,5 0 0,-8 0 0,13 0 0,-3 0 0,14 0 0,-1 0 0,1 0 0,0-4 0,-3-5 0,2 0 0,-2-4 0,11-10 0,-10 11 0,9-11 0,-15 12 0,4 3 0,-4-3 0,0 3 0,-3 3 0,-2 5 0,-3 5 0,0 3 0,0 0 0,-5 5 0,3-3 0,-2 2 0,3-3 0,1-1 0,0 0 0,-1-3 0,1-1 0,-7-4 0,5 0 0,-4 0 0,9-4 0,-2 3 0,3-2 0,-4 3 0,0 0 0,1 0 0,6 0 0,6 0 0,3 0 0,4 0 0,-3 0 0,-1 0 0,0 0 0,1 0 0,-1 0 0,0 0 0,0 0 0,3 0 0,-2 0 0,2 4 0,-3-4 0,-4 7 0,3-6 0,-6 13 0,-1-8 0,-4 6 0,-16-5 0,9-3 0,-14 1 0,16-1 0,-15-4 0,13 0 0,-8 0 0,11 0 0,1 0 0,3-4 0,0 0 0,4-4 0,0-5 0,0 4 0,0-4 0,0 5 0,0-1 0,7-3 0,-1 3 0,6-6 0,11-14 0,-15 13 0,14-12 0,-17 20 0,-1-1 0,4 1 0,7-14 0,-8 10 0,11-7 0,-13 11 0,7 0 0,-3-1 0,6-9 0,-6 12 0,3-8 0,-8 16 0,0 4 0,-8 7 0,-1 1 0,-4 3 0,0-3 0,0 4 0,-8 25 0,6-24 0,-1 22 0,4-31 0,4 17 0,-1-15 0,2 10 0,3-14 0,0 0 0,0-7 0,0-6 0,3-4 0,2-3 0,4 0 0,-1 2 0,-3-2 0,3 3 0,-3-4 0,3 4 0,0-4 0,-7 12 0,2 2 0,-6 3 0,3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43:54.322"/>
    </inkml:context>
    <inkml:brush xml:id="br0">
      <inkml:brushProperty name="width" value="0.025" units="cm"/>
      <inkml:brushProperty name="height" value="0.15" units="cm"/>
      <inkml:brushProperty name="inkEffects" value="pencil"/>
    </inkml:brush>
  </inkml:definitions>
  <inkml:trace contextRef="#ctx0" brushRef="#br0">89 56 16383,'7'0'0,"1"0"0,0 0 0,0 0 0,-7 0 0,-6 0 0,-8 0 0,0 0 0,0 0 0,5 0 0,-5 0 0,3 0 0,-2 0 0,4 0 0,-1 0 0,1 0 0,0 0 0,7 0 0,6 0 0,4 0 0,3 0 0,-4 0 0,1 0 0,-1 0 0,0 0 0,0 0 0,1 0 0,3 0 0,-3 0 0,3 0 0,-4 0 0,7-4 0,-5 3 0,5-2 0,-14 3 0,-2 0 0,-7 0 0,0 0 0,0 0 0,-1 0 0,1 0 0,4-4 0,0 0 0,8-3 0,0 2 0,4 2 0,1-1 0,3 3 0,-4-3 0,-3 4 0,-6 0 0,-7 0 0,0 0 0,0 0 0,0 0 0,0 0 0,6 0 0,7 0 0,4 0 0,3 0 0,-4 0 0,0 0 0,1 0 0,-1 0 0,-7 0 0,-10 0 0,-1-3 0,-7 2 0,9-6 0,0 6 0,0-3 0,7 4 0,2 0 0,7 0 0,0 0 0,0 0 0,0 0 0,-3 4 0,2-3 0,-3 3 0,1-4 0,-2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9:41.362"/>
    </inkml:context>
    <inkml:brush xml:id="br0">
      <inkml:brushProperty name="width" value="0.025" units="cm"/>
      <inkml:brushProperty name="height" value="0.15" units="cm"/>
      <inkml:brushProperty name="inkEffects" value="pencil"/>
    </inkml:brush>
  </inkml:definitions>
  <inkml:trace contextRef="#ctx0" brushRef="#br0">167 1073 16383,'-4'-5'0,"0"2"0,0 0 0,-4 2 0,4-7 0,-4 8 0,0-4 0,3 0 0,-2 3 0,3-2 0,-8-1 0,3 3 0,-3-3 0,1 1 0,2 2 0,-3-3 0,4 4 0,1-3 0,-1 2 0,0-3 0,1 4 0,2-3 0,2-1 0,3-4 0,0-1 0,0-3 0,0 2 0,0-3 0,0 1 0,0 2 0,4-7 0,-3 7 0,7-2 0,-7 3 0,6 1 0,2-11 0,0 8 0,-1-9 0,3 12 0,-6 4 0,7 1 0,-8-1 0,3 3 0,-6-5 0,6 5 0,-6-6 0,6 3 0,-2-8 0,2 4 0,-2-4 0,2 8 0,-6-4 0,14-7 0,-9 4 0,5-7 0,-4 13 0,-6-2 0,7 2 0,3-17 0,-1 13 0,2-12 0,-5 16 0,1-10 0,-2 4 0,1-4 0,-3 7 0,4-8 0,1 6 0,-1-5 0,-1 10 0,5-13 0,-6 11 0,9-12 0,-3 0 0,-2 8 0,12-15 0,-13 16 0,3-5 0,2 0 0,-11 5 0,12-2 0,-14 4 0,13-7 0,-7 4 0,8-8 0,1 3 0,-10 6 0,9-6 0,-7-3 0,1 12 0,-1-11 0,-1 17 0,2-17 0,-4 10 0,6-7 0,-10 7 0,14-7 0,-9 0 0,13-16 0,-10 20 0</inkml:trace>
  <inkml:trace contextRef="#ctx0" brushRef="#br0" timeOffset="1">583 83 16383,'-9'6'0,"0"2"0,-2-4 0,2 1 0,1 2 0,0-6 0,4 3 0,0-1 0,0 2 0,4 2 0,0 2 0,0-1 0,-8 1 0,6-1 0,-6 5 0,4 1 0,3 0 0,-7-1 0,3 0 0,0-4 0,-19 48 0,15-37 0,-15 33 0,19-41 0,-18 25 0,15-17 0,-16 16 0,15-24 0,-11 17 0,9-11 0,-5 9 0,8-19 0,-4 12 0,6-9 0,-9 8 0,14-11 0,-6 1 0,-5 9 0,6-7 0,-8 5 0,13-9 0,-18 5 0,12-2 0,-12 5 0,4 1 0,5-10 0,-6 8 0,4-2 0,3-6 0,1 9 0,1-14 0,-2 10 0,4-6 0,-6 4 0,10-2 0,-10 1 0,9 1 0,-8-1 0,9-1 0,-6 1 0,2 1 0,1 3 0,0 6 0,4-7 0,0 8 0,0-11 0,0 0 0,4-4 0,4 10 0,-2-4 0,1 16 0,-7-11 0,0 4 0,0-7 0,0-4 0,0 4 0,0-4 0,3-4 0,2-1 0,2-3 0,1 0 0,0 0 0,-4 4 0,-4-3 0,-4-1 0,-4-5 0,0-3 0,4 1 0,-4 2 0,7-2 0,-2 2 0,-1-3 0,3 0 0,-2 0 0,3-4 0,0 4 0,3 0 0,13 1 0,-5 6 0,8-3 0,-11 4 0,0 0 0,-7 0 0,-6 0 0,-4 0 0,-3 0 0,4 0 0,0 0 0,-8 0 0,7 0 0,-10-4 0,10 3 0,2-6 0,6 3 0,6 0 0,3-3 0,0 6 0,0-3 0,1 1 0,-1 2 0,0-3 0,1 4 0,6 0 0,-5 0 0,-1 0 0,-10 0 0,-7 0 0,0 0 0,0 0 0,0 0 0,7 0 0,5 0 0,5 0 0,-1 3 0,-5 2 0,-6-1 0,5-1 0,-1-3 0,7 0 0,-7 0 0,-8 0 0,1 0 0,-4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9:41.360"/>
    </inkml:context>
    <inkml:brush xml:id="br0">
      <inkml:brushProperty name="width" value="0.05" units="cm"/>
      <inkml:brushProperty name="height" value="0.3" units="cm"/>
      <inkml:brushProperty name="inkEffects" value="pencil"/>
    </inkml:brush>
  </inkml:definitions>
  <inkml:trace contextRef="#ctx0" brushRef="#br0">108 1014 16383,'0'-12'0,"0"1"0,0 3 0,0 0 0,0-1 0,0 1 0,0 0 0,4 0 0,-3 0 0,2 0 0,1-4 0,-3 3 0,6-3 0,-6 4 0,6 0 0,-6 7 0,3 2 0,-4 12 0,0-4 0,-4 8 0,3-3 0,-7 0 0,-1 15 0,0-16 0,-4 22 0,8-24 0,-2 16 0,2-17 0,1 6 0,-2-13 0</inkml:trace>
  <inkml:trace contextRef="#ctx0" brushRef="#br0" timeOffset="1">67 1088 16383,'-3'-7'0,"3"-7"0,4-4 0,1 4 0,4-3 0,0 3 0,-4 0 0,3-3 0,-3 4 0,4-6 0,3-1 0,-2 5 0,10-12 0,-14 16 0,13-21 0,-14 20 0,11-12 0,-10 15 0,5-3 0,-10 4 0,2 10 0,-11 5 0,-2 10 0,-9 6 0,4-3 0,-7 12 0,7-16 0,0 10 0,4-13 0,10 1 0,0-6 0,6-4 0,-1-8 0,3 0 0,-2-5 0,-1 1 0,4 0 0,-4-1 0,4-3 0,-3 3 0,6-10 0,-9 9 0,13-10 0,-13 11 0,9-10 0,-10 9 0,6-10 0,-6 11 0,10-10 0,-9 9 0,13-13 0,-10 13 0,3-10 0,0 10 0,4-21 0,-6 18 0,13-21 0,-14 24 0,8-18 0,-5 17 0,5-21 0,-4 21 0,8-21 0,-12 20 0,10-15 0,-13 17 0,13-13 0,-13 8 0,12-9 0,-8 9 0,6-4 0,-8 10 0,7-10 0,-5 2 0,5 3 0,-2-8 0,-5 16 0,7-14 0,-9 11 0,9-7 0,-6-4 0,3 6 0,0-13 0,-3 17 0,2-9 0,-6 10 0,7-7 0,-4 7 0,4 1 0,0 5 0,0 3 0,0 0 0,0 0 0,1 0 0,-1 0 0,0 0 0,1 0 0,-1 0 0,5 0 0,-4 0 0,11 0 0,-18 0 0</inkml:trace>
  <inkml:trace contextRef="#ctx0" brushRef="#br0" timeOffset="-1">673 68 16383,'-8'0'0,"0"0"0,-3 0 0,-2 0 0,0 0 0,2 0 0,3 0 0,-3 0 0,-2 0 0,1 0 0,1 0 0,6-7 0,2 2 0,3 0 0,0 10 0,0 4 0,0 2 0,0-2 0,0-1 0,0 0 0,0 0 0,-8 1 0,6-1 0,-7 5 0,2 10 0,1 0 0,-2 1 0,-3-1 0,2-2 0,-4-2 0,-3 8 0,7-13 0,-8 15 0,8-13 0,-8 16 0,4-17 0,-5 18 0,4-12 0,-6 12 0,8-13 0,-4 1 0,7-3 0,1-9 0,-1 8 0,-19 36 0,15-29 0,-23 40 0,30-48 0,-17 17 0,20-13 0,-20 18 0,16-17 0,-18 21 0,14-21 0,-10 21 0,15-20 0,-10 15 0,14-21 0,-13 16 0,13-21 0,-7 8 0</inkml:trace>
  <inkml:trace contextRef="#ctx0" brushRef="#br0" timeOffset="-3">29 1084 16383,'10'-24'0,"-4"7"0,14-25 0,-17 21 0,20-25 0,-20 28 0,16-18 0,-18 26 0,11-9 0,-12 10 0,8-11 0,-4 10 0,5-17 0,-1 15 0,0-24 0,1 19 0,8-25 0,-10 21 0,17-31 0,-17 28 0,23-41 0,-6 25 0,-4-6 0,0 16 0,-16 17 0,12-19 0,-5 18 0,13-34 0,-14 35 0,15-28 0,-15 25 0,7-15 0,-7 13 0,15-29 0,-12 26 0,19-31 0,-22 40 0,6-15 0,-8 20 0,-3 0 0,-2 11 0,-3 4 0,0 0 0,0 5 0,-4 1 0,-1 4 0,-4 1 0,-1-1 0,-4 6 0,4-4 0,-4 3 0,-8 22 0,9-19 0,-22 49 0,23-44 0,-18 35 0,14-39 0,-11 24 0,12-28 0,-15 33 0,17-27 0,-9 12 0,13-17 0,0-6 0,-1 1 0,-6 14 0,9-30 0,-5 4 0,17-40 0,16-24 0,6-4 0,2-1 0,6-14 0,-4 16 0,-3 8 0,-17 26 0,9 1 0,-10 12 0,2-3 0,-4 7 0,4-7 0,-3 7 0,7-3 0,-11 3 0,6 5 0,-10 3 0,3 10 0,-4 10 0,-5 6 0,-5 5 0,-1 1 0,-8-1 0,8 0 0,-17 22 0,10-16 0,-10 27 0,13-36 0,-2 20 0,7-26 0,1 9 0,2-16 0,2 14 0,-3-16 0,3-3 0,2-22 0,7-14 0,2-9 0,11-9 0,0 0 0,6-13 0,25-29 0,-19 26 0,4 6 0,-1 4 0,-7 13 0,19-25 0,-23 46 0,12-19 0,-10 20 0,-5-5 0,-7 20 0,-11 2 0,-5 20 0,0-5 0,-9 7 0,4-4 0,-3-1 0,-1 1 0,0 11 0,1-13 0,-4 24 0,12-25 0,-11 22 0,10-22 0,-6 11 0,4-17 0,0 2 0,3-16 0,2 2 0,3-6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9:41.354"/>
    </inkml:context>
    <inkml:brush xml:id="br0">
      <inkml:brushProperty name="width" value="0.05" units="cm"/>
      <inkml:brushProperty name="height" value="0.3" units="cm"/>
      <inkml:brushProperty name="inkEffects" value="pencil"/>
    </inkml:brush>
  </inkml:definitions>
  <inkml:trace contextRef="#ctx0" brushRef="#br0">21 1023 16383,'0'-7'0,"0"-1"0,0 0 0,0 0 0,0 0 0,0 1 0,0-1 0,0 0 0,4 4 0,-3-3 0,2 3 0,-3-4 0,0 0 0,0 1 0,4-1 0,-4 0 0,7 0 0,-6-3 0,6-2 0,-2 1 0,3-4 0,0 4 0,0-4 0,0 0 0,0 0 0,-3 3 0,2 5 0,-2-6 0,3 8 0,0-16 0,0 15 0,0-10 0,0 8 0,0-4 0,-3 2 0,2 3 0,-2 0 0,-1 0 0,3 0 0,1-11 0,-2 9 0,8-13 0,-12 14 0,13-14 0,-6 8 0,4-5 0,-1 4 0,-4 4 0,0-4 0,0 0 0,0 0 0,-4 3 0,4 5 0,-8 1 0,12-12 0,-7 7 0,11-27 0,-3 16 0,0-8 0,3 3 0,-10 9 0,8-5 0,-8 4 0,10-4 0,-6 10 0,5-9 0,-9 12 0,5-4 0,-10 6 0,14-6 0,-12 10 0</inkml:trace>
  <inkml:trace contextRef="#ctx0" brushRef="#br0" timeOffset="1">487 219 16383,'-3'8'0,"-5"8"0,0-7 0,0 1 0,3-5 0,-2 3 0,3 0 0,-8 4 0,3-3 0,-2 6 0,6-6 0,-2 7 0,2-11 0,-3 10 0,3-10 0,-2 11 0,2-10 0,-3 12 0,3-11 0,-6 16 0,10-13 0,-14 13 0,9-13 0,-9 17 0,2-1 0,-1 2 0,-2 9 0,10-21 0,-9 16 0,10-21 0,-11 21 0,10-16 0,-8 12 0,8-13 0,-2 5 0,0-11 0,3 9 0,1-9 0,-16 28 0,13-23 0,-20 29 0,13-16 0,-3-4 0,5 8 0,3-21 0,1 9 0,0-10 0,3-4 0,1-6 0,4-11 0,4-2 0,1 0 0,4-3 0,8-9 0,-6 9 0,13-32 0,-17 30 0,12-27 0,-17 26 0,10-9 0,-8 18 0,1-11 0,2 9 0,-2-8 0,0 5 0,-2 4 0,-3 4 0,4 0 0,-3 0 0,6-3 0,-6 2 0,2-6 0,1 2 0,1-3 0,-1 4 0,3-4 0,-6 7 0,7-6 0,-7 6 0,6-7 0,-6 7 0,6-6 0,-2 5 0,3-5 0,-3 2 0,6-11 0,-6 9 0,4-4 0,-2 10 0,5-18 0,-5 14 0,12-15 0,-17 20 0,5 0 0,-10 3 0,-1 2 0,-4 3 0,0 0 0,0 0 0,0 0 0,0 0 0,0 0 0,-4 0 0,4 3 0,-4-2 0,4 6 0,-4-2 0,6 3 0,-1 0 0,7 0 0,0 0 0,0 0 0,0 0 0,0 0 0,0 1 0,0-1 0,0 8 0,0-6 0,0 17 0,0-5 0,0 0 0,0 5 0,-8-17 0,6 13 0,-6-12 0,4 12 0,3-13 0,-10 17 0,9-15 0,-13 20 0,13-17 0,-17 19 0,12-14 0,-14 17 0,11-20 0,-3 12 0,1-7 0,2-2 0,-2 9 0,3-15 0,1 9 0,0-9 0,0 2 0,0-4 0,0-4 0,3-7 0,2-7 0,3-7 0,0-11 0,13-26 0,2-16 0,5 9 0,2-18 0,-12 56 0,3-32 0,-5 39 0,0-20 0,1 22 0,3-14 0,-7 14 0,14-14 0,-12 10 0,13-15 0,-10 9 0,6-9 0,-6 14 0,9-11 0,-2 7 0,-3-2 0,4 2 0,-12 10 0,13-10 0,-12 8 0,11-8 0,-12 10 0,9-7 0,-6 4 0,3-1 0,-4 1 0,-3 4 0,2 4 0,-6-3 0,3 2 0,-4-2 0,0-1 0,0 1 0,0-1 0,3 0 0,-2 0 0,6 4 0,-3 0 0,4 4 0,0 0 0,4 0 0,0 0 0,1 0 0,-1 0 0</inkml:trace>
  <inkml:trace contextRef="#ctx0" brushRef="#br0" timeOffset="-1">487 137 16383,'-24'0'0,"15"0"0,-3 0 0,4 0 0,4-4 0,4 3 0,5-2 0,2 3 0,2 0 0,-1 0 0,0 0 0,1 0 0,-1 4 0,-5-4 0</inkml:trace>
  <inkml:trace contextRef="#ctx0" brushRef="#br0" timeOffset="-3">487 153 16383,'-4'0'0,"-10"0"0,-1 4 0,5 0 0,2 4 0,1-3 0,6 2 0,-3-2 0,-3 21 0,5-13 0,-8 14 0,9-19 0,-7 11 0,7-8 0,-6 16 0,6-10 0,-6 3 0,6 0 0,-2-7 0,-1 6 0,-1-9 0,1 5 0,-4-6 0,0 14 0,2-11 0,-8 18 0,12-15 0,-13 9 0,10-10 0,-11 18 0,6-16 0,-2 17 0,3-19 0,1 9 0,0-12 0,0 16 0,-1-11 0,0 5 0,4-8 0,-10 14 0,12-14 0,-15 22 0,16-24 0,-9 8 0,6-10 0,-6 14 0,-2-5 0,0 3 0,-3 2 0,7-13 0,-6 13 0,5-13 0,-5 13 0,9-12 0,-9 12 0,10-13 0,-7 5 0,8-7 0,-4 0 0,7-7 0,-2-6 0,3 0 0,0-3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6:21:54.081"/>
    </inkml:context>
    <inkml:brush xml:id="br0">
      <inkml:brushProperty name="width" value="0.05" units="cm"/>
      <inkml:brushProperty name="height" value="0.3" units="cm"/>
      <inkml:brushProperty name="inkEffects" value="pencil"/>
    </inkml:brush>
  </inkml:definitions>
  <inkml:trace contextRef="#ctx0" brushRef="#br0">49 210 16383,'0'-8'0,"0"0"0,0 0 0,0-5 0,0 0 0,0-1 0,0-1 0,4 2 0,-4 0 0,8 5 0,-7 0 0,6 0 0,-3 3 0,1-6 0,-2 7 0,-3-4 0,0 1 0,4 2 0,-3-2 0,3 3 0,-4-5 0,0 1 0,0 1 0,0 6 0,0 5 0,-4 5 0,3 3 0,-6-4 0,6 1 0,-6-2 0,6 2 0,-2-1 0,-1 0 0,3 0 0,-3 1 0,4-1 0,0 0 0,-3 0 0,2 0 0,-3 0 0,4 0 0,0 0 0,0 0 0,0 0 0,0 0 0,0-7 0,4-6 0,1-4 0,4-9 0,-1 9 0,-3-4 0,3 5 0,-7-5 0,6 7 0,-6-5 0,6 6 0,-6-3 0,3 7 0,-12 10 0,3 1 0,-4 11 0,2-12 0,2 4 0,0-5 0,-2 5 0,6-3 0,-7 2 0,7-3 0,-7-1 0,8 0 0,-8 0 0,7 1 0,-2-1 0,3-10 0,0-4 0,0-7 0,4-4 0,0 8 0,5-9 0,0 9 0,0-8 0,-4 7 0,2-2 0,-2 3 0,0 1 0,2 0 0,-6-1 0,6 1 0,-6 0 0,7 3 0,-7-2 0,6 6 0,-10-3 0,-1 11 0,-5 3 0,-4 8 0,4 0 0,-1 6 0,1-5 0,0 5 0,4-10 0,-4 3 0,8-8 0,-3 4 0,4-5 0,-3 1 0,2-1 0,-3-7 0,8-6 0,1-9 0,5-9 0,-1 3 0,5-4 0,-4 6 0,3 0 0,-4-1 0,1 1 0,-2 4 0,1 5 0,-4 2 0,-2 2 0,1 1 0,-3 3 0,3 6 0,-4 7 0,0-2 0,-5 12 0,0-6 0,-5 7 0,1-4 0,0-6 0,0 5 0,1-4 0,3 0 0,-3-2 0,3-3 0,1-1 0,0 0 0,0-3 0,3-5 0,-2-5 0,3-7 0,0-7 0,4-1 0,1-9 0,4 9 0,1-3 0,0-1 0,-2 9 0,2-8 0,-5 14 0,-1-4 0,-8 8 0,0 2 0,-4 3 0,0 0 0,0 0 0,0 3 0,-1 2 0,1 8 0,-1-4 0,0 9 0,4-9 0,-2 4 0,6-5 0,-3 0 0,0 1 0,3-1 0,-2 0 0,3 1 0,0-1 0,0 0 0,0 0 0,-4 0 0,3-10 0,-2-4 0,3-11 0,0-7 0,4 4 0,1-9 0,5 10 0,-1-1 0,-4 3 0,-1 8 0,-4-4 0,0 5 0,0 7 0,-4 2 0,-1 7 0,1 0 0,-4 0 0,3 5 0,1-4 0,-4 4 0,7-5 0,-3 1 0,0-1 0,4 0 0,-4 1 0,4-1 0,0 0 0,0 0 0,3-3 0,2-6 0,-1-3 0,4-9 0,-4 4 0,5-4 0,0 0 0,-1 4 0,1-9 0,0 9 0,-1 0 0,-3 1 0,2 4 0,-12 3 0,2 11 0,-9 5 0,3 9 0,-1-6 0,1 1 0,4-1 0,-3 0 0,7-4 0,-3-1 0,4-5 0,0 1 0,0-1 0,0-7 0,0-10 0,0-5 0,4-8 0,1 3 0,4 1 0,-4 4 0,3-3 0,-3 7 0,0-3 0,3 5 0,-8 7 0,4 6 0,-4 9 0,0 0 0,0 3 0,0-8 0,0 4 0,0-5 0,-4 1 0,4-1 0,-4 0 0,4 0 0,0 0 0,0-4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1:48.245"/>
    </inkml:context>
    <inkml:brush xml:id="br0">
      <inkml:brushProperty name="width" value="0.05" units="cm"/>
      <inkml:brushProperty name="height" value="0.3" units="cm"/>
      <inkml:brushProperty name="color" value="#19540A"/>
      <inkml:brushProperty name="inkEffects" value="pencil"/>
    </inkml:brush>
  </inkml:definitions>
  <inkml:trace contextRef="#ctx0" brushRef="#br0">0 693 16383,'0'-7'0,"0"-1"0,0 0 0,0 0 0,0 0 0,0 0 0,0 0 0,0 0 0,0 0 0,0-3 0,0 2 0,0-3 0,0 4 0,0 0 0,0-7 0,0 6 0,0-7 0,0 1 0,0 5 0,0-5 0,0 4 0,0-5 0,0 2 0,0 0 0,4 2 0,-3 3 0,6-10 0,-6 9 0,3-5 0,-4 6 0,3 1 0,-2 0 0,6 4 0,-2-7 0,3 6 0,-1-14 0,-2 10 0,2-3 0,-3-6 0,1 11 0,2-12 0,-6 8 0,6 1 0,-2-9 0,3 6 0,0-7 0,-3 7 0,2-5 0,-6 8 0,2-5 0,4-4 0,-5 9 0,9-16 0,-11 24 0</inkml:trace>
  <inkml:trace contextRef="#ctx0" brushRef="#br0" timeOffset="1">162 59 16383,'0'2'0,"-4"8"0,3 6 0,-3-8 0,-3 15 0,5-11 0,-5 11 0,7-15 0,-4 12 0,-1-13 0,1 11 0,-4-3 0,4-8 0,-1 11 0,-2-13 0,2 7 0,-3-3 0,4 2 0,-7 4 0,9-5 0,-12 9 0,12-17 0,-5 0 0,7-14 0,0 2 0,0-7 0,4 8 0,1-8 0,3 3 0,-2 0 0,2-4 0,-7 9 0,10-15 0,-9 13 0,5-12 0,-7 13 0,4-17 0,-3 15 0,6-11 0,-6 15 0,7-11 0,-7 8 0,6-4 0,-6 14 0,2 10 0</inkml:trace>
  <inkml:trace contextRef="#ctx0" brushRef="#br0" timeOffset="-1">132 59 16383,'0'3'0,"0"18"0,0 9 0,0-11 0,0 11 0,-11 22 0,4-14 0,-5 6 0,1-17 0,9-15 0,-5 11 0,3-14 0,-1 10 0,-3-12 0,4 11 0,0-13 0,0 11 0,3-6 0,-2 16 0,-1-18 0,3 10 0,-3-14 0,4 1 0,0-2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1:58.384"/>
    </inkml:context>
    <inkml:brush xml:id="br0">
      <inkml:brushProperty name="width" value="0.05" units="cm"/>
      <inkml:brushProperty name="height" value="0.3" units="cm"/>
      <inkml:brushProperty name="color" value="#19540A"/>
      <inkml:brushProperty name="inkEffects" value="pencil"/>
    </inkml:brush>
  </inkml:definitions>
  <inkml:trace contextRef="#ctx0" brushRef="#br0">21 522 16383,'0'-8'0,"0"0"0,0 0 0,0 0 0,0 0 0,0 0 0,0 1 0,0-5 0,0 3 0,0-2 0,0 3 0,0 0 0,0 0 0,0-4 0,0 3 0,0-10 0,0 10 0,0-13 0,0 12 0,0-5 0,0 4 0,0 1 0,0-4 0,0 5 0,7-10 0,-5 10 0,8-9 0,-6 12 0,1-4 0,-2 5 0,1 1 0,-3-3 0,3 2 0,-1-3 0,-2 0 0,2 1 0,1-5 0,-3 4 0,6 0 0,-2-7 0,0 9 0,-2-9 0,1 3 0,1 6 0,7-16 0,-3 15 0,-1-12 0,0 14 0,-4-6 0,1 6 0,6-7 0,-10 11 0,6 1 0,-7 8 0,0 5 0,0 1 0,0 0 0,0 3 0,0-7 0,-4 7 0,3-3 0,-3 0 0,0 3 0,-1 0 0,0-3 0,-2 32 0,3-30 0,-1 23 0,-3-26 0,-4 16 0,5-7 0,-5 6 0,9-15 0,-6 14 0,0-14 0,1 14 0,-3-8 0,9-15 0,-5 6 0,7-18 0,0-1 0,0 1 0,0 0 0,0 0 0,0-1 0,0-4 0,0 4 0,4-20 0,-3 17 0,11-29 0,-11 29 0,11-11 0,-12 14 0,8-6 0,-7 5 0,6-6 0,-6 8 0,6 4 0,-3 0 0,4 4 0,-4 4 0,-1 5 0,-3 0 0,0 4 0,0-1 0,0-2 0,-3 3 0,-2-1 0,0-2 0,-3 7 0,7-3 0,-15 12 0,9-6 0,-17 35 0,13-34 0,-2 21 0,6-34 0,6 12 0,-6-9 0,6 2 0,-2-30 0,3 0 0,0-13 0,0 16 0,7-32 0,-1 26 0,7-19 0,-4 23 0,0-2 0,0-2 0,4-17 0,-7 21 0,5-8 0,-10 15 0,6-10 0,-6 15 0,3-6 0,-4 22 0,0-3 0,0 3 0,0-4 0,-4 0 0,0 4 0,-1-3 0,-2-1 0,6-1 0,-14 17 0,8-6 0,-8 14 0,2 5 0,4-23 0,1 12 0,5-26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1T18:01:39.465"/>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1T18:02:03.977"/>
    </inkml:context>
    <inkml:brush xml:id="br0">
      <inkml:brushProperty name="width" value="0.1" units="cm"/>
      <inkml:brushProperty name="height" value="0.6" units="cm"/>
      <inkml:brushProperty name="inkEffects" value="pencil"/>
    </inkml:brush>
  </inkml:definitions>
  <inkml:trace contextRef="#ctx0" brushRef="#br0">1 0 16383,'0'0'0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1T18:03:19.211"/>
    </inkml:context>
    <inkml:brush xml:id="br0">
      <inkml:brushProperty name="width" value="0.025" units="cm"/>
      <inkml:brushProperty name="height" value="0.025" units="cm"/>
    </inkml:brush>
  </inkml:definitions>
  <inkml:trace contextRef="#ctx0" brushRef="#br0">0 0 24575,'0'4'0,"0"0"0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4:43.334"/>
    </inkml:context>
    <inkml:brush xml:id="br0">
      <inkml:brushProperty name="width" value="0.05" units="cm"/>
      <inkml:brushProperty name="height" value="0.3" units="cm"/>
      <inkml:brushProperty name="color" value="#E0A6A6"/>
      <inkml:brushProperty name="inkEffects" value="pencil"/>
    </inkml:brush>
  </inkml:definitions>
  <inkml:trace contextRef="#ctx0" brushRef="#br0">172 263 16383,'0'-12'0,"0"-4"0,0 2 0,0-4 0,0 4 0,0-3 0,0 3 0,0-5 0,0 5 0,0-3 0,0 4 0,0-1 0,0 2 0,0 11 0,0 9 0,0 7 0,0 1 0,0 2 0,0-5 0,0 1 0,0 4 0,0-4 0,0-1 0,0 12 0,0-14 0,0 17 0,0-18 0,3 2 0,2-8 0,2-4 0,9-4 0,-6-9 0,5-5 0,-2-16 0,-8 13 0,3-3 0,-8 16 0,0 0 0,4 0 0,-4 7 0,4 2 0,-4 11 0,0 2 0,0 4 0,0 1 0,0-1 0,0 0 0,0 1 0,0-1 0,0 0 0,4 16 0,-3-16 0,10 7 0,-5-22 0,6-3 0,-4 0 0,0-8 0,5-24 0,-2 9 0,6-34 0,-7 39 0,3-22 0,-8 28 0,-2-7 0,-3 18 0,0 2 0,0 11 0,0 2 0,0 4 0,0 1 0,0-1 0,0 6 0,0-9 0,0 8 0,0-2 0,0-5 0,4 0 0,-3-23 0,2-9 0,-3-11 0,0-4 0,0-26 0,0 20 0,-8-35 0,-9 45 0,-2-4 0,-1 28 0,12 12 0,5 5 0,-6 26 0,7-11 0,-7 12 0,9-12 0,0 12 0,0-12 0,0 19 0,0-33 0,0 6 0,0-24 0,0-3 0,0-11 0,0-42 0,0 26 0,0-49 0,-4 53 0,-9-27 0,2 41 0,-17-13 0,16 27 0,-15 1 0,16 9 0,-10 37 0,15-19 0,-3 29 0,9-31 0,0 17 0,0-14 0,0 15 0,0-28 0,0-2 0,0-18 0,0-8 0,0-11 0,0 4 0,-4-3 0,-2-1 0,-7-12 0,2 8 0,-14-19 0,12 26 0,-20-22 0,21 22 0,-9-9 0,13 17 0,3 12 0,2 7 0,3 11 0,0 1 0,0 1 0,0-1 0,0 0 0,0 13 0,4-14 0,8 19 0,-6-25 0,13 6 0,-17-20 0,5-13 0,-7-2 0,0-5 0,0 4 0,0-5 0,0-7 0,0 9 0,0-3 0,0 17 0,0 7 0,0 6 0,0 8 0,0 6 0,0-1 0,0 1 0,0-1 0,0 8 0,0-11 0,4 9 0,0-18 0,4-10 0,-3-7 0,-2-37 0,-3 23 0,0-36 0,0 43 0,0 0 0,0 70 0,0-18 0,-4 58 0,3-56 0,-4 32 0,5-39 0,0 14 0,0-29 0,0 2 0,0-8 0,4-3 0,0-1 0,4-4 0,5-38 0,6-20 0,-8-1 0,10-7 0,-14 46 0,9-5 0,-3 12 0,-1 4 0,0 6 0,-4 3 0,5 12 0,-8 4 0,11 40 0,-10-24 0,9 25 0,-6-32 0,1 0 0,-1-2 0,8 2 0,-7-13 0,6 3 0,-7-36 0,-5 8 0,1-40 0,-1 24 0,-3-39 0,4 37 0,-1-31 0,-3 44 0,6-12 0,-3 25 0,0 10 0,0 10 0,-4 5 0,0 36 0,0-25 0,0 62 0,8-24 0,-2-1 0,11-11 0,-4-46 0,-4-14 0,3-52 0,-10 15 0,2-12 0,1 2 0,-4 16 0,3-34 0,-4 51 0,0 3 0,0 20 0,0 11 0,0 7 0,0-5 0,0 5 0,0-6 0,0 1 0,0-5 0,0-1 0,0-5 0,0-7 0,0-12 0,0-9 0,0-37 0,0 20 0,0-20 0,0 27 0,8-7 0,-2 10 0,14 5 0,-9 14 0,15 8 0,6 24 0,-7-9 0,12 31 0,-27-29 0,11 15 0,-16-33 0,-6 7 0,-9-22 0,-4 6 0,-3-7 0,3 7 0,-4 1 0,-8 1 0,6 7 0,-9-3 0,14 8 0,-4 11 0,10-3 0,1 3 0,4-11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1T18:03:28"/>
    </inkml:context>
    <inkml:brush xml:id="br0">
      <inkml:brushProperty name="width" value="0.025" units="cm"/>
      <inkml:brushProperty name="height" value="0.025" units="cm"/>
    </inkml:brush>
  </inkml:definitions>
  <inkml:trace contextRef="#ctx0" brushRef="#br0">27 0 24575,'-15'0'0,"4"0"0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1T18:05:08.129"/>
    </inkml:context>
    <inkml:brush xml:id="br0">
      <inkml:brushProperty name="width" value="0.025" units="cm"/>
      <inkml:brushProperty name="height" value="0.025" units="cm"/>
      <inkml:brushProperty name="color" value="#F6DBBA"/>
    </inkml:brush>
  </inkml:definitions>
  <inkml:trace contextRef="#ctx0" brushRef="#br0">9 1 24575,'-5'0'0,"2"0"0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1T18:05:50.920"/>
    </inkml:context>
    <inkml:brush xml:id="br0">
      <inkml:brushProperty name="width" value="0.025" units="cm"/>
      <inkml:brushProperty name="height" value="0.025" units="cm"/>
      <inkml:brushProperty name="color" value="#E2CCAF"/>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1T18:08:10.810"/>
    </inkml:context>
    <inkml:brush xml:id="br0">
      <inkml:brushProperty name="width" value="0.025" units="cm"/>
      <inkml:brushProperty name="height" value="0.025" units="cm"/>
    </inkml:brush>
  </inkml:definitions>
  <inkml:trace contextRef="#ctx0" brushRef="#br0">0 0 24575,'5'4'0,"-2"0"0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09:43:57.681"/>
    </inkml:context>
    <inkml:brush xml:id="br0">
      <inkml:brushProperty name="width" value="0.3" units="cm"/>
      <inkml:brushProperty name="height" value="0.6" units="cm"/>
      <inkml:brushProperty name="color" value="#E6CDB8"/>
      <inkml:brushProperty name="tip" value="rectangle"/>
      <inkml:brushProperty name="rasterOp" value="maskPen"/>
    </inkml:brush>
  </inkml:definitions>
  <inkml:trace contextRef="#ctx0" brushRef="#br0">0 0 16383,'0'0'0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4:13.283"/>
    </inkml:context>
    <inkml:brush xml:id="br0">
      <inkml:brushProperty name="width" value="0.05" units="cm"/>
      <inkml:brushProperty name="height" value="0.3" units="cm"/>
      <inkml:brushProperty name="color" value="#DCC199"/>
      <inkml:brushProperty name="inkEffects" value="pencil"/>
    </inkml:brush>
  </inkml:definitions>
  <inkml:trace contextRef="#ctx0" brushRef="#br0">195 595 16383,'4'-9'0,"0"-1"0,5 9 0,-1-6 0,0 6 0,1-3 0,-1 4 0,0 0 0,-7 3 0,-2 2 0,-12 3 0,-1 5 0,1-3 0,-5 7 0,9-7 0,-8 3 0,7-5 0,-7 5 0,7-3 0,-2 3 0,0-1 0,2-3 0,-1-1 0,6-8 0,2-4 0,7-9 0,5 4 0,1-9 0,8 8 0,-4-3 0,4 4 0,-4 0 0,3 0 0,-3 0 0,12-4 0,-10 4 0,17-8 0,-14 8 0,9-5 0,1 5 0,-22 6 0</inkml:trace>
  <inkml:trace contextRef="#ctx0" brushRef="#br0" timeOffset="1">355 539 16383,'-25'9'0,"5"5"0,-4-1 0,1-2 0,3 2 0,-3 1 0,9-4 0,-4 3 0,9-5 0,-8 2 0,7-6 0,-2 4 0,3-7 0,5-1 0,4-9 0,5 0 0,4-8 0,4 7 0,1-3 0,5 4 0,-1-5 0,0 4 0,1 1 0,-5 1 0,3 7 0,-8-6 0,9 2 0,-9 0 0,4-2 0,0 6 0,-4-7 0,2 7 0</inkml:trace>
  <inkml:trace contextRef="#ctx0" brushRef="#br0" timeOffset="-1">355 505 16383,'-22'8'0,"-9"3"0,6 4 0,-3 4 0,8-4 0,-9 5 0,9-6 0,-3 0 0,9-5 0,-3 0 0,7-1 0,1 1 0,2-4 0,6-5 0,1-9 0,10-4 0,4-6 0,9 0 0,2 4 0,0-3 0,-1 7 0,0-2 0,-5 3 0,1 1 0,-3 0 0,-8 4 0,4-2 0,-5 6 0,1-3 0,-1 0 0,0 3 0</inkml:trace>
  <inkml:trace contextRef="#ctx0" brushRef="#br0" timeOffset="-3">355 484 16383,'-14'3'0,"-11"2"0,-6 16 0,0-4 0,5 8 0,-3-5 0,10-2 0,-1 2 0,7-7 0,4 0 0,5-5 0,3-3 0,10-1 0,10-13 0,6 2 0,6-7 0,-1 3 0,0 1 0,0 0 0,0 0 0,-12 7 0</inkml:trace>
  <inkml:trace contextRef="#ctx0" brushRef="#br0" timeOffset="-5">404 441 16383,'-7'-2'0,"-6"-2"0,5 3 0,0-2 0,-1 3 0,1 0 0,0 0 0,0 0 0,1 3 0,-2 6 0,5 10 0,-5 6 0,4 0 0,-1 4 0,2-4 0,0 5 0,3 1 0,-4-6 0,5 3 0,0-8 0,0 4 0,0-6 0,0 1 0,0-1 0,0 0 0,0-4 0,0-1 0,0-10 0</inkml:trace>
  <inkml:trace contextRef="#ctx0" brushRef="#br0" timeOffset="-7">346 730 16383,'1'-20'0,"4"-16"0,-5 0 0,0 4 0,0 1 0,0 7 0,0 6 0,0-1 0,0 5 0,0-3 0,0 8 0,0 3 0,-4 17 0,2 9 0,-2 10 0,4 0 0,0 7 0,0-6 0,0 12 0,0-12 0,0-2 0</inkml:trace>
  <inkml:trace contextRef="#ctx0" brushRef="#br0" timeOffset="-9">290 795 16383,'-2'-24'0,"2"-21"0,0-13 0,0 5 0,0 1 0,0-6 0,0 6 0,0-8 0,0 1 0,0 7 0,0 1 0,0 7 0,0 6 0,0 7 0,-4 7 0,3 11 0,-7 4 0,4 5 0,-1 17 0,2 4 0,3 19 0,0-4 0,-5 10 0,4-10 0,-4 4 0,5-6 0,0 1 0,0-6 0,0-2 0,0-9 0,0-1 0,0-5 0,0 0 0,0 1 0,0-1 0,0-10 0,0-16 0,0-13 0,-5-13 0,-1 1 0,-5-1 0,0 0 0,5 6 0,-3 2 0,7 6 0,-2 5 0,4-4 0,0 14 0,0-7 0,-4 12 0,3-3 0,-2 12 0,3 12 0,0 9 0,0 16 0,0-4 0,0 10 0,0-10 0,0 5 0,0-1 0,0-4 0,0-1 0,0-8 0,0-4 0,0-5 0,0 3 0,0-8 0,0 4 0,0-15 0,0-10 0,0-11 0,0-13 0,0-2 0,0-6 0,5 0 0,0 6 0,1 2 0,3 6 0,-8 5 0,4 6 0,-5 6 0,0 12 0,-5 11 0,-5 11 0,-1 15 0,-9-4 0,9 4 0,-4-6 0,5 0 0,0 1 0,0-7 0,5 5 0,-3-13 0,7 6 0,-2-8 0,3 4 0,0-4 0,0-1 0,0 3 0,3-6 0,2 2 0,3-8 0,5-4 0,-4 0 0,9 0 0,-4 0 0,4 0 0,0-9 0,1-1 0,-1-4 0,-4-3 0,4 2 0,-4 1 0,0 1 0,2 1 0,-3 6 0,-4-5 0,2 10 0,-10 1 0,3 4 0,-4 9 0,0 1 0,-9 9 0,2-3 0,-11 9 0,3-10 0,0 10 0,-3-9 0,7 9 0,-6-9 0,6 9 0,-3-10 0,1 5 0,7-6 0,-7 1 0,12-5 0,-3-2 0,4-3 0,7-5 0,3 0 0,7-8 0,1-1 0,6-5 0,1 0 0,0 1 0,-1 3 0,-6 0 0</inkml:trace>
  <inkml:trace contextRef="#ctx0" brushRef="#br0" timeOffset="-11">355 653 16383,'-14'0'0,"-4"0"0,5 0 0,-1 0 0,-4 0 0,9 0 0,-8 0 0,7 0 0,-7 4 0,8 1 0,-4 4 0,0-5 0,4 4 0,-4-4 0,5 1 0,6-2 0,3-3 0,17 0 0,-3 0 0,9 0 0,-6-4 0,0-5 0,1-1 0,-1-3 0,1 4 0,-1-5 0,-4 4 0,1-1 0</inkml:trace>
  <inkml:trace contextRef="#ctx0" brushRef="#br0" timeOffset="-13">355 548 16383,'-2'0'0,"-23"10"0,1 0 0,1 8 0,7-8 0,-6 4 0,12-5 0,-2-1 0,3 1 0,1-1 0,0-3 0,3 2 0,5-6 0,9-2 0,5-8 0,4-1 0,0-8 0,1 4 0,-1-4 0,-3-1 0,2 5 0,-7-3 0,3 7 0,-4-3 0,-5 11 0</inkml:trace>
  <inkml:trace contextRef="#ctx0" brushRef="#br0" timeOffset="-15">355 499 16383,'-4'-2'0,"-19"2"0,4 0 0,-10 9 0,9-2 0,-4 11 0,6-4 0,0 0 0,-1 4 0,5-9 0,-3 5 0,8-6 0,-4 1 0,5-1 0,-1 0 0,1-3 0,3 2 0,2-2 0,6-1 0,6 0 0,10-4 0,1-4 0,3-2 0,1-3 0,-4-5 0,3 4 0,1-8 0,-4 7 0,-1-7 0,-1 8 0,-4-3 0,0 4 0,-4 2 0</inkml:trace>
  <inkml:trace contextRef="#ctx0" brushRef="#br0" timeOffset="-17">355 575 16383,'-19'18'0,"-10"2"0,9-2 0,-3-3 0,4-1 0,1-5 0,0 0 0,4-4 0,1 3 0,5-7 0,3-1 0,5-4 0,10-9 0,3-1 0,6 0 0,-1-3 0,1 2 0,4-4 0,-8 5 0,8 0 0,-13 1 0,3 3 0,-5 1 0,1 2 0,-3 6 0</inkml:trace>
  <inkml:trace contextRef="#ctx0" brushRef="#br0" timeOffset="-19">355 530 16383,'-17'8'0,"-7"7"0,-5 0 0,10 3 0,-5-8 0,6 4 0,4-6 0,-3 2 0,7-2 0,-3 1 0,9-1 0,-4 0 0,7 0 0,-2 0 0,10-7 0,2-7 0,8-7 0,2-6 0,-1 5 0,-4-3 0,-1 7 0,1-3 0,-5 4 0,4 1 0,-5 3 0,-7 1 0,-2 4 0,-7 4 0,-4 1 0,-2 4 0,-10 0 0,4 5 0,1-4 0,2 7 0,3-7 0,-7 10 0,10-9 0,-4 5 0,14-8 0,-2 0 0,6-3 0,6-6 0,4-4 0,6-8 0,-5 3 0,3-7 0,5-1 0,-6-2 0,10 2 0,-16 1 0,3 7 0,-4-3 0,6-3 0,-8 6 0,7-5 0,-20 10 0,0 2 0,-11 7 0,-1 5 0,-6 6 0,4 4 0,-3 0 0,-1 0 0,4 5 0,0-8 0,-1 10 0,10-12 0,-5 4 0,11-6 0,8-15 0,7 1 0,7-13 0,1 0 0,1-3 0,4-1 0,-7 0 0,7 4 0,-9-2 0,0 7 0,3-3 0,-8 8 0,12-6 0,-12 9 0,3-9 0,-8 7 0,-4-4 0,0-12 0,0 9 0,0-9 0,0 12 0,0-1 0,0 1 0,0-4 0,0 3 0,0-3 0,0 11 0,0 10 0,0 11 0,0 4 0,0 4 0,0-3 0,0 0 0,0 4 0,0-9 0,0 4 0,0-10 0,0 3 0,0 0 0,0-13 0,0-3 0,4-23 0,-2-3 0,6-6 0,-6 1 0,6 5 0,-7-4 0,8 4 0</inkml:trace>
  <inkml:trace contextRef="#ctx0" brushRef="#br0" timeOffset="-21">355 473 16383,'1'-20'0,"12"-32"0,-6 17 0,3-17 0,-1 27 0,4-24 0,-6 24 0,4-14 0,-7 30 0,-3 12 0,2 13 0,-3 2 0,0 11 0,0-9 0,0 25 0,0-21 0,-4 16 0,3-26 0,1-13 0</inkml:trace>
  <inkml:trace contextRef="#ctx0" brushRef="#br0" timeOffset="-23">417 441 16383,'0'-22'0,"0"3"0,0-10 0,0 4 0,-5-12 0,0 11 0,-1-9 0,-3 10 0,0-22 0,2 18 0,-1-23 0,8 46 0,0-4 0,0 32 0,0 3 0,0 5 0,0-5 0,0 4 0,0-4 0,-4 27 0,3-22 0,-3 56 0,4-57 0,0 12 0</inkml:trace>
  <inkml:trace contextRef="#ctx0" brushRef="#br0" timeOffset="-25">374 473 16383,'0'-7'0,"0"-72"0,0 48 0,0-31 0,0 56 0,0-3 0,0 31 0,0 3 0,0 0 0,0 4 0,0 8 0,0-10 0,0 2 0</inkml:trace>
  <inkml:trace contextRef="#ctx0" brushRef="#br0" timeOffset="-27">423 377 16383,'0'-37'0,"0"-2"0,0 33 0,0 12 0,0 7 0,0 6 0,0-1 0,0 0 0,0-10 0</inkml:trace>
  <inkml:trace contextRef="#ctx0" brushRef="#br0" timeOffset="-29">442 377 16383,'0'-11'0,"0"7"0,0-2 0,0 27 0</inkml:trace>
  <inkml:trace contextRef="#ctx0" brushRef="#br0" timeOffset="-31">418 425 16383,'-1'3'0,"-4"10"0</inkml:trace>
  <inkml:trace contextRef="#ctx0" brushRef="#br0" timeOffset="-33">355 524 16383,'-2'4'0,"-5"8"0,2-3 0,-3 3 0,0-3 0,0-1 0,3-1 0,-2-6 0,3 2 0,-1 1 0,-2-3 0,2 6 0,-3-3 0,0 1 0,0 2 0,0-2 0,-1-1 0,1 4 0,0-4 0,-5 5 0,4-4 0,-4 2 0,0-2 0,4 4 0,-9-4 0,9 2 0,-4-2 0,0-1 0,4 4 0,-4-7 0,5 2 0,7-10 0,2 2 0,12-11 0,0 2 0,6-4 0,-1 4 0,1-4 0,-5 4 0,3-4 0,-2 3 0,3-2 0,0 7 0,-3-8 0,-3 9 0,2-1 0,-5 3 0,4 6 0,-5-6 0,0 6 0,1-3 0,-2 4 0,-6 0 0,-5 0 0,-10 4 0,-3 1 0,-2 5 0,1-1 0,0 0 0,-1 0 0,1 0 0,-1 0 0,1 1 0,4-2 0,-3 2 0,3-2 0,0 1 0,1-4 0,1 3 0,2-7 0,-3 7 0,5-7 0,0 6 0,0-6 0,-1 3 0,1-4 0,0 0 0,3 3 0,-2-2 0,2 3 0,-3-4 0,7 0 0,15 0 0,2-8 0,17 1 0,-14-6 0,5 3 0,-6 1 0,1 0 0,-1 0 0,0-1 0,1 1 0,-5 0 0,-1 4 0,-1-2 0,-2 2 0,2 0 0,1-3 0,-3 7 0,2-3 0,-3 0 0,4 3 0,-4-2 0,4 3 0,-5 0 0,0 0 0</inkml:trace>
  <inkml:trace contextRef="#ctx0" brushRef="#br0" timeOffset="-35">355 526 16383,'-9'6'0,"-15"13"0,6-5 0,0 0 0,-1 4 0,5-9 0,-3 9 0,8-9 0,0 4 0,1-5 0,7 0 0,4-3 0,7-1 0,7-4 0,2 0 0,-1-4 0,0-6 0,-4 1 0,3-5 0,-3 6 0,0-1 0,-12 8 0</inkml:trace>
  <inkml:trace contextRef="#ctx0" brushRef="#br0" timeOffset="-37">355 584 16383,'-26'8'0,"1"1"0,2 1 0,4-1 0,6-4 0,-5 4 0,9-8 0,-4 3 0,5-4 0,7 0 0,10 0 0,5-4 0,8-2 0,-3-3 0,-1 4 0,-4-3 0,3 7 0,-7-2 0,3-1 0,-1 3 0,-5-4 0</inkml:trace>
  <inkml:trace contextRef="#ctx0" brushRef="#br0" timeOffset="-39">355 625 16383,'-9'3'0,"-11"10"0,-3-2 0,4 2 0,1-4 0,4 0 0,1-4 0,5 2 0,0-6 0,7 3 0,6-4 0,9-4 0,4-1 0,0-4 0,1 0 0,-1-1 0,-4 2 0,3-2 0,-7 4 0</inkml:trace>
  <inkml:trace contextRef="#ctx0" brushRef="#br0" timeOffset="-41">355 605 16383,'-2'0'0,"-17"9"0,-10 1 0,9-1 0,1 0 0,2 0 0,7-4 0,1 3 0,2-7 0,13 2 0,0-3 0,11 0 0,1 0 0,1 0 0,-1 0 0,6-4 0,-9-1 0,-6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4:13.238"/>
    </inkml:context>
    <inkml:brush xml:id="br0">
      <inkml:brushProperty name="width" value="0.05" units="cm"/>
      <inkml:brushProperty name="height" value="0.3" units="cm"/>
      <inkml:brushProperty name="color" value="#DCC199"/>
      <inkml:brushProperty name="inkEffects" value="pencil"/>
    </inkml:brush>
  </inkml:definitions>
  <inkml:trace contextRef="#ctx0" brushRef="#br0">68 776 16383,'8'-8'0,"2"-7"0,9 9 0,-1-7 0,0 4 0,1-1 0,-1 1 0,1-4 0,-3 4 0</inkml:trace>
  <inkml:trace contextRef="#ctx0" brushRef="#br0" timeOffset="1">213 646 16383,'-1'0'0,"-18"14"0,1-4 0,0 3 0,-20 20 0,18-14 0,-24 27 0,32-30 0,-16 15 0,21-20 0,0 5 0,19-13 0,-2-6 0,22-19 0,-19 5 0,21-35 0,-23 28 0,7-21 0,-12 25 0,-2-3 0,0 4 0,-3-27 0,3 25 0,-4-20 0,0 25 0,0 6 0,0-6 0,0 22 0,0 6 0,0 15 0,0 4 0,0 5 0,0-4 0,0 4 0,0-6 0,0 1 0,0-1 0,0-5 0,0 4 0,0-10 0,0 5 0,0-6 0,2-10 0</inkml:trace>
  <inkml:trace contextRef="#ctx0" brushRef="#br0" timeOffset="-1">247 523 16383,'-5'-35'0,"-6"-22"0,0 11 0,-1-11 0,6 4 0,-5 1 0,5 1 0,-5 7 0,5 6 0,-3 7 0,8 7 0,-6 10 0,6 2 0,-7 7 0,4 1 0,-4 4 0,0 0 0,-1 9 0,5 1 0,-5 22 0,8-11 0,-3 16 0,0-17 0,3 9 0,-3-9 0,4 9 0,0-10 0,0 5 0,0-6 0,0 1 0,0-1 0,0-4 0,0-1 0,0 0 0,0-4 0,0 8 0,0-7 0,0 2 0,0-3 0,0-1 0,4 0 0,-3 0 0,2 1 0,1-1 0,-3 0 0,3-3 0,-4-1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55:15.825"/>
    </inkml:context>
    <inkml:brush xml:id="br0">
      <inkml:brushProperty name="width" value="0.05" units="cm"/>
      <inkml:brushProperty name="height" value="0.3" units="cm"/>
      <inkml:brushProperty name="inkEffects" value="pencil"/>
    </inkml:brush>
  </inkml:definitions>
  <inkml:trace contextRef="#ctx0" brushRef="#br0">0 1 16383,'5'4'0,"-2"-1"0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56:04.484"/>
    </inkml:context>
    <inkml:brush xml:id="br0">
      <inkml:brushProperty name="width" value="0.05" units="cm"/>
      <inkml:brushProperty name="height" value="0.3" units="cm"/>
      <inkml:brushProperty name="color" value="#333333"/>
      <inkml:brushProperty name="inkEffects" value="pencil"/>
    </inkml:brush>
  </inkml:definitions>
  <inkml:trace contextRef="#ctx0" brushRef="#br0">360 294 16383,'2'-1'0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57:03.224"/>
    </inkml:context>
    <inkml:brush xml:id="br0">
      <inkml:brushProperty name="width" value="0.05" units="cm"/>
      <inkml:brushProperty name="height" value="0.3" units="cm"/>
      <inkml:brushProperty name="color" value="#DCC199"/>
      <inkml:brushProperty name="inkEffects" value="pencil"/>
    </inkml:brush>
  </inkml:definitions>
  <inkml:trace contextRef="#ctx0" brushRef="#br0">330 29 16383,'-12'0'0,"1"0"0,3 0 0,0 0 0,-1 0 0,5 4 0,-4-3 0,4 2 0,-1 1 0,-6-3 0,9 6 0,-9-6 0,7 6 0,-4-6 0,-4 6 0,-4 2 0,-1 3 0,0-3 0,6 1 0,3-5 0,0-1 0,4 3 0,4-6 0,9-1 0,0-1 0,3-7 0,-3 7 0,3-2 0,-2-1 0,3 3 0,-5-3 0,0 1 0,0 2 0,1-3 0,-1 4 0,8-4 0,-17 3 0,7 1 0,-17 5 0,2 3 0,1 1 0,0-1 0,-1 0 0,1 0 0,0 1 0,-1 3 0,1-2 0,-1 3 0,1-5 0,-1 0 0,-10 12 0,4-9 0,-5 4 0,9-8 0,-1-2 0,0 3 0,3 0 0,-1-3 0,9 2 0,1-9 0,4 1 0,9-8 0,-4 1 0,4-1 0,-4-3 0,3 2 0,-2 1 0,3 1 0,-5 3 0,1-3 0,-1 0 0,0-1 0,0 1 0,1 0 0,-1-1 0,0 1 0,1 0 0,-1 0 0,0-1 0,1 1 0,-1 0 0,0-1 0,0 1 0,1 0 0,-1-1 0,4-6 0,-3 8 0,0-7 0,-9 16 0,-5-1 0,-7 7 0,2 5 0,-7 1 0,7 0 0,-7 3 0,7-3 0,-7 1 0,6 2 0,-1-7 0,-2 7 0,5-3 0,-4 0 0,4 3 0,0-8 0,0 9 0,1-9 0,-9 16 0,7-14 0,-6 9 0,8-11 0,3-1 0,-2 0 0,2 0 0,-3 0 0,0 0 0,3 0 0,-2 0 0,2 0 0,-3 0 0,4 0 0,0-7 0,4-6 0,0-4 0,5-8 0,0 3 0,8-1 0,-3-2 0,7 3 0,-7 0 0,3-3 0,0 3 0,-3 0 0,3-3 0,-4 7 0,0-7 0,-1 7 0,1-7 0,0 8 0,0-8 0,-1 7 0,1-3 0,0 1 0,-1 2 0,1-7 0,4 7 0,-3-7 0,3 7 0,-4-3 0,-1 5 0,0 0 0,1-1 0,-1 1 0,-4 0 0,4 3 0,-7 5 0,2 4 0,-3 9 0,-4 1 0,-1 4 0,-8 0 0,3 1 0,-4-1 0,5 6 0,0-5 0,-1 5 0,0 0 0,1-5 0,4 5 0,-3-6 0,2 1 0,1-1 0,-2-4 0,6 3 0,-7-7 0,7 7 0,-2-8 0,3 4 0,0-4 0,0-1 0,0 0 0,3-10 0,2 0 0,3-14 0,1 2 0,0-4 0,-4-1 0,3 5 0,-3-3 0,4 3 0,0-4 0,0 0 0,-4-1 0,3 1 0,-3-1 0,5 1 0,-5 0 0,3-1 0,-3 5 0,0-3 0,2 3 0,-6 0 0,7 2 0,-7-1 0,6 7 0,-6-6 0,3 8 0,-4 2 0,-4 3 0,-1 17 0,-4-3 0,-5 9 0,-1-1 0,0 2 0,-3 0 0,7 4 0,-2-9 0,-2 9 0,5-9 0,-4 3 0,5-4 0,-5-1 0,4 0 0,1 1 0,1-5 0,3 3 0,-3-8 0,3 4 0,1-5 0,0 1 0,3-1 0,-2 0 0,-1-3 0,3-5 0,1-9 0,6-5 0,7-4 0,-3 0 0,-1 7 0,-5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4:53.562"/>
    </inkml:context>
    <inkml:brush xml:id="br0">
      <inkml:brushProperty name="width" value="0.05" units="cm"/>
      <inkml:brushProperty name="height" value="0.3" units="cm"/>
      <inkml:brushProperty name="color" value="#E0A6A6"/>
      <inkml:brushProperty name="inkEffects" value="pencil"/>
    </inkml:brush>
  </inkml:definitions>
  <inkml:trace contextRef="#ctx0" brushRef="#br0">320 364 16383,'0'-16'0,"0"-3"0,0-5 0,0-5 0,0 4 0,0-5 0,0 0 0,0 0 0,0 5 0,0-4 0,0 9 0,0-4 0,0 6 0,0 4 0,0 1 0,0 5 0,0 0 0,0 7 0,0 6 0,0 9 0,-4 4 0,3 1 0,-7 3 0,7-3 0,-7 15 0,7-13 0,-6 12 0,6-18 0,-3 12 0,4-15 0,0 20 0,0-21 0,0 21 0,0-21 0,0 9 0,0-11 0,0-15 0,0-1 0,0-19 0,0 1 0,0-5 0,0 0 0,0 0 0,0 5 0,0 1 0,0 6 0,0-4 0,0 15 0,-4 5 0,3 20 0,-7 2 0,7 9 0,-7-9 0,2 9 0,1-10 0,-4 10 0,4-9 0,-9 16 0,8-20 0,-1 16 0,7-28 0,0 2 0,4-18 0,-3-2 0,7-10 0,-7-29 0,4 16 0,-5-42 0,0 48 0,0-26 0,0 40 0,0 0 0,0 22 0,0 14 0,0 6 0,0 5 0,0 0 0,-9 9 0,7-7 0,-10 18 0,11-27 0,-7 13 0,7-25 0,-3 4 0,7-10 0,2-10 0,4-5 0,0-14 0,6-7 0,-3-1 0,8-4 0,-5 6 0,5-1 0,0 6 0,-1 2 0,10 5 0,-12 8 0,7 19 0,-19 9 0,-2 43 0,-3-30 0,0 47 0,0-53 0,0 32 0,0-40 0,0 15 0,0-29 0,0-6 0,5-17 0,-4-17 0,18-47 0,-4 20 0,9-9 0,-10 56 0,-7 49 0,-7 0 0,0 36 0,0-37 0,0 36 0,0-48 0,0 20 0,0-30 0,0 4 0,0-5 0,0 1 0,3-5 0,10-25 0,-3 6 0,12-47 0,-12 37 0,8-28 0,-12 38 0,5-2 0,-7 13 0,1 11 0,-2 25 0,-3-9 0,0 38 0,0-37 0,0 23 0,0-45 0,4 3 0,2-31 0,4-21 0,-5 12 0,4-28 0,-8 40 0,3-14 0,0 31 0,-3-2 0,2 17 0,-3 4 0,0 6 0,0 4 0,0-3 0,0 4 0,0-6 0,0-4 0,0 3 0,0-7 0,0 3 0,0-5 0,0 4 0,0-10 0,0-42 0,0 6 0,0-58 0,0 54 0,0-16 0,0 46 0,5 11 0,-4 12 0,3 14 0,-4 20 0,0-18 0,0 29 0,0-38 0,0 11 0,0-19 0,-3-2 0,-6-8 0,-5-4 0,0 0 0,-3 0 0,3 0 0,-26 0 0,17 0 0,-44 9 0,42 1 0,-56 26 0,43-2 0,-14 0 0,31-7 0,14-21 0,6 5 0,-3-7 0,1 0 0,-5 3 0,-1-6 0,-10 6 0,5-6 0,-10 6 0,4-6 0,-12 3 0,16-4 0,-4-25 0,16 5 0,37-56 0,-15 37 0,14-2 0,2 1 0,-9 11 0,28-20 0,-36 36 0,8-7 0,-17 16 0,8-5 0,-6 1 0,5 0 0,-6 3 0,6-6 0,-4 6 0,8-11 0,-10 10 0,3-5 0,-11 17 0,-6 0 0,-9 11 0,-4-2 0,3 2 0,-2-3 0,7 0 0,-3-1 0,1 3 0,10-10 0,4 5 0,7-14 0,8-7 0,2-17 0,0 5 0,16-21 0,-18 26 0,15-15 0,-22 25 0,5-4 0,-10 15 0,-1 0 0,-30 26 0,11-12 0,-20 17 0,21-21 0,-4 4 0,4-9 0,-11 15 0,14-19 0,-4 5 0,19-28 0,6 3 0,4-8 0,1-1 0,15-12 0,-13 8 0,17-6 0,-19 20 0,0 6 0,-10 8 0,-10 9 0,-5 4 0,-25 27 0,7-15 0,-34 36 0,33-41 0,-17 20 0,32-29 0,2 4 0,8-7 0,4-1 0,0 1 0,0 0 0,0 1 0,0-1 0,0 8 0,0-6 0,0 16 0,-4-3 0,0-5 0,-1 0 0,1-13 0,4-4 0,4-2 0,1-12 0,4 4 0,0-8 0,-1 7 0,1-2 0,-1 3 0,0 1 0,1 3 0,3-2 0,-10 6 0,-4-3 0,-11 4 0,-6 0 0,1 0 0,-17 13 0,17-7 0,-19 15 0,27-12 0,-3-7 0,14-8 0,3-6 0,10-6 0,-1 8 0,6-3 0,-5 0 0,3 3 0,9-11 0,-10 10 0,16-5 0,-22 12 0,-5 3 0,-11 6 0,-11 4 0,-1 0 0,4 0 0,1-1 0,5 1 0,3-1 0,8-3 0,2-5 0,11-9 0,-2-5 0,0-5 0,4 1 0,-8 0 0,7-1 0,-7 5 0,3 2 0,-5 3 0,1 1 0,-1 3 0,0 2 0,-10 6 0,-4 6 0,-11 1 0,-2 7 0,-4-2 0,3 4 0,-4-4 0,-1 5 0,9-9 0,-8 5 0,22-11 0,-1-2 0,16-11 0,1-2 0,4-8 0,1-1 0,-1 1 0,8-12 0,-10 8 0,12 0 0,-21 17 0,-20 31 0,-2-9 0,-44 34 0,28-21 0,-9-2 0,21-10 0,14-21 0,2 2 0,6-6 0,15-19 0,-2 14 0,18-21 0,-19 22 0,13-5 0,-18 11 0,6 2 0,-12 6 0,-29 27 0,9-6 0,-36 30 0,34-32 0,-14 10 0,26-22 0,-6-4 0,16-8 0,1-9 0,8-2 0,-4-1 0,9 0 0,-4-4 0,0 4 0,4-4 0,-9 4 0,5-3 0,-6 7 0,1-3 0,6 5 0,-12 10 0,-1 4 0,-16 17 0,-4-4 0,-7 6 0,5-1 0,-21 8 0,22-5 0,-17 7 0,25-20 0,2-5 0,23-23 0,-3-1 0,20-12 0,-14 3 0,6 3 0,-3-2 0,-2 8 0,-4-2 0,11 3 0,-13 4 0,8 2 0,-16 15 0,-27 26 0,2-4 0,-34 30 0,34-35 0,-19 17 0,40-40 0,-7 5 0,21-23 0,4-1 0,-4 4 0,11-15 0,-14 16 0,17-11 0,-21 22 0,-5 4 0,-12 10 0,-8 2 0,-1 5 0,1-1 0,-16 12 0,13-10 0,-5-1 0,19-17 0,7-14 0,0 3 0,4-9 0,13-7 0,-1 3 0,10-4 0,-12 9 0,12-9 0,-15 9 0,22-16 0,-22 27 0,6-9 0,-17 14 0,-5-2 0,-7 3 0,-2 0 0,-10 0 0,5 8 0,-5 2 0,6 8 0,-18 22 0,13-16 0,-24 28 0,25-34 0,-4 11 0,8-18 0,9 5 0,-4-10 0,12 2 0,2-12 0,11-5 0,2-1 0,5-7 0,-6 7 0,5-8 0,-4 9 0,4-9 0,17-4 0,-13 1 0,25-13 0,-26 14 0,12-2 0,-18 9 0,8 5 0,-17 7 0,5 2 0,-15 11 0,-9 6 0,-18 17 0,9-9 0,-14 11 0,29-22 0,-7 4 0,13-17 0,1-3 0,9-9 0,1-3 0,7 0 0,-7 4 0,7-9 0,-8 9 0,4-4 0,0 5 0,7-8 0,-4 5 0,7-4 0,-14 10 0,-4 1 0,-11 8 0,-29 14 0,16-1 0,-28 9 0,31-16 0,-5-2 0,12-8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9:48.502"/>
    </inkml:context>
    <inkml:brush xml:id="br0">
      <inkml:brushProperty name="width" value="0.05" units="cm"/>
      <inkml:brushProperty name="height" value="0.3" units="cm"/>
      <inkml:brushProperty name="color" value="#D2B881"/>
      <inkml:brushProperty name="inkEffects" value="pencil"/>
    </inkml:brush>
  </inkml:definitions>
  <inkml:trace contextRef="#ctx0" brushRef="#br0">100 305 16383,'0'-18'0,"0"3"0,0-8 0,0 5 0,0-1 0,0 1 0,0-1 0,0 5 0,0 2 0,0 3 0,0 8 0,0 10 0,0 1 0,0 7 0,0-9 0,0 0 0,0 5 0,0-4 0,0 4 0,0-1 0,0 8 0,0-5 0,0 9 0,0-15 0,0 23 0,0-19 0,0 15 0,0-20 0,0 4 0,0-3 0,0-4 0,0-15 0,0 0 0,0-10 0,0 6 0,0-5 0,0 1 0,0-1 0,0 1 0,0 0 0,0-6 0,0 4 0,0-3 0,0-4 0,0 8 0,0-3 0,0 17 0,0 6 0,0 11 0,0-3 0,0 9 0,0-4 0,0-1 0,0 5 0,0-4 0,0 8 0,0 8 0,3-10 0,-2 8 0,7-23 0,-4 3 0,0-16 0,-1-8 0,-3-9 0,0-44 0,0 29 0,0-35 0,0 43 0,0-11 0,0 28 0,0-1 0,0 37 0,0-1 0,0 3 0,0 9 0,0-15 0,0 13 0,0-6 0,0-4 0,0 3 0,0 17 0,0-16 0,0 12 0,0-24 0,0-3 0,0-1 0,0 0 0,0-10 0,0-4 0,0-11 0,0-2 0,0 1 0,0 0 0,0-1 0,0-4 0,-3 7 0,2-6 0,-3 12 0,4-2 0,-4 3 0,3 8 0,-2 2 0,3 17 0,0-3 0,0 8 0,0-4 0,0 4 0,0 2 0,0 0 0,0 4 0,0-4 0,0 5 0,0-5 0,0-2 0,0-9 0,0 4 0,0-9 0,0-7 0,0-8 0,0-16 0,0 2 0,0-4 0,4 6 0,-3 0 0,3 4 0,-4-4 0,0 9 0,0-8 0,0 7 0,0-2 0,0 10 0,0 16 0,0 1 0,0 12 0,0-13 0,0 8 0,0-6 0,0 12 0,0-3 0,0 6 0,0-1 0,4 0 0,2-5 0,-1-1 0,3-6 0,-3-4 0,0-1 0,2-9 0,-6-7 0,3-7 0,-4-7 0,0-6 0,0 3 0,0-4 0,0 1 0,0 3 0,0-9 0,0 9 0,0-3 0,0-1 0,0-8 0,0 6 0,0 0 0,0 21 0,0 6 0,0 11 0,0-3 0,0 9 0,0-4 0,0 4 0,0-4 0,0 3 0,0-8 0,0 4 0,0-4 0,0-1 0,0-27 0,0 3 0,0-25 0,-4 11 0,-2-7 0,-5 6 0,1-6 0,0 7 0,0 5 0,1 2 0,3 4 0,-1 5 0,6 9 0,-3 5 0,4 13 0,0-4 0,0 9 0,0-5 0,0 6 0,0-1 0,0 6 0,0-4 0,0 3 0,0 1 0,0-4 0,0 3 0,4-5 0,1-4 0,0-1 0,-1-5 0,-4 1 0,0-12 0,0-8 0,0-8 0,4-9 0,-3-3 0,8-1 0,-8-4 0,4 5 0,-1 1 0,-3 0 0,4 5 0,-5 6 0,0 6 0,0 15 0,0 4 0,0 11 0,0 7 0,0-4 0,0 3 0,0-4 0,0-1 0,0 0 0,0 1 0,0 4 0,0-7 0,4 6 0,1-12 0,3 2 0,-3-3 0,2-1 0,-2-3 0,-1-5 0,0-14 0,-4-1 0,0-14 0,0 9 0,0-9 0,0 4 0,0 0 0,0 2 0,0-1 0,0 4 0,0 1 0,0 2 0,0 8 0,-4 6 0,3 9 0,-2 11 0,-1 2 0,3-1 0,-3 1 0,4-1 0,-4 0 0,3 1 0,-3-1 0,4 6 0,0-5 0,0 10 0,0-13 0,0 6 0,0-13 0,0 4 0,0-4 0,-4-5 0,3-8 0,-6-7 0,6-12 0,-7 3 0,7-4 0,-3 6 0,-1-6 0,4 9 0,-3-7 0,0 8 0,3 0 0,-7 1 0,7 5 0,-6 3 0,6 8 0,-3 7 0,4 7 0,0 7 0,0 7 0,0 1 0,0 4 0,0 0 0,0 2 0,0 0 0,5 4 0,1-15 0,4 7 0,-1-14 0,0-1 0,0-6 0,-4-5 0,-2-7 0,-3-6 0,0-14 0,0-6 0,0 0 0,0-4 0,0 4 0,0-5 0,0 0 0,0-6 0,0 4 0,-4-4 0,-2-1 0,-4 6 0,-1-6 0,1 12 0,5-4 0,-3 14 0,7-3 0,-2 10 0,3 7 0,0 6 0,0 8 0,0 11 0,0-4 0,0 8 0,0-3 0,0 6 0,0-6 0,0 3 0,0-8 0,4 4 0,-3-10 0,6-1 0,-6-5 0,3 0 0,-4-10 0,0-5 0,0-21 0,0 1 0,0-9 0,0 6 0,0 0 0,0-7 0,0 6 0,0-6 0,0 7 0,0 0 0,0 5 0,0 1 0,0 10 0,0 12 0,0 8 0,0 11 0,0 7 0,0-4 0,0 8 0,0-8 0,0 4 0,0-1 0,0-3 0,0 4 0,0-10 0,0-2 0,0-3 0,0-1 0,0 0 0,3-3 0,2-1 0,3-4 0,-4-4 0,4 3 0,-8-6 0,4 2 0,-4-3 0,0-1 0,0-3 0,0-2 0,0-5 0,0 1 0,0 0 0,0-1 0,0 5 0,0 2 0,0 3 0,0 1 0,0 7 0,0 6 0,0 9 0,0 0 0,0 8 0,0-7 0,0 9 0,0-6 0,4 1 0,2 4 0,3-3 0,1 4 0,-1-6 0,0-4 0,3 6 0,-3-13 0,-1 0 0,-4-16 0,-4-10 0,0 0 0,0-5 0,0 6 0,0-1 0,0 5 0,0 2 0,0 3 0,0 1 0,0 7 0,0 5 0,0 5 0,0 8 0,0-4 0,0 6 0,0-1 0,0 1 0,0-1 0,0 0 0,0-4 0,-4 3 0,3-7 0,-7 3 0,7-5 0,-6 0 0,3-3 0,-5-1 0,1-4 0,0 0 0,-4-4 0,-1-9 0,0 3 0,4-11 0,1 7 0,3-4 0,0 4 0,-3-3 0,7 3 0,-3 0 0,4 1 0,3 12 0,-2 2 0,2 7 0,1 0 0,-3 1 0,2-1 0,1 0 0,-3 0 0,6 1 0,-2-1 0,2-4 0,1-1 0,-3-6 0,-2-11 0,-3-1 0,0-14 0,0 9 0,0-4 0,0 6 0,0 0 0,0-1 0,0 5 0,0-3 0,0 15 0,0 2 0,0 14 0,0 4 0,0 1 0,0-1 0,0 1 0,0-1 0,0 0 0,0 1 0,0-5 0,0 3 0,0-8 0,0 4 0,0-5 0,0 1 0,0-1 0,0-7 0,0-6 0,0-14 0,0-6 0,0 0 0,0 1 0,0 1 0,0 3 0,0-4 0,0 11 0,0 0 0,0 4 0,0 8 0,0 7 0,0 12 0,0 2 0,0 4 0,0-6 0,0 6 0,0-5 0,0 5 0,-4-6 0,3 1 0,-8 5 0,8-9 0,-7 7 0,3-12 0,-4 2 0,1-3 0,0-1 0,-5-3 0,4-2 0,-12-3 0,10 0 0,-5 0 0,8 0 0,4-3 0,0-2 0,4-3 0,0 7 0,0 7 0,0 12 0,0 7 0,0 6 0,0-1 0,0 0 0,0 0 0,0-5 0,0-1 0,0-10 0,0-1 0,4-5 0,0-3 0,5-2 0,-1-3 0,0-3 0,1-6 0,0-11 0,1-5 0,0-5 0,0 5 0,-5 2 0,-1 4 0,-4 1 0,0 4 0,0 1 0,0 5 0,0 0 0,0-1 0,0 1 0,0 0 0,0-1 0,0 1 0,0 0 0,0 0 0,0 0 0,-3 3 0,-1 5 0,-4 4 0,3 9 0,-3 1 0,3 4 0,0-4 0,-3 3 0,7-7 0,-3 3 0,4-19 0,0-7 0,0-14 0,0-9 0,0-2 0,0 0 0,0-4 0,0 10 0,0-4 0,4 11 0,-3 6 0,3 6 0,-4 15 0,0 4 0,0 11 0,0 2 0,0-1 0,0-4 0,0 3 0,0-3 0,0 0 0,0 3 0,0-7 0,0 2 0,0-3 0,0-1 0,0 12 0,0-9 0,0 9 0,0-11 0,0-1 0,0 0 0,0-10 0,0-9 0,0-13 0,0-6 0,0-6 0,0 4 0,0-4 0,0 5 0,0 1 0,0 5 0,0 1 0,0 6 0,0 4 0,0 1 0,0 5 0,-3 10 0,2 4 0,-7 11 0,7 2 0,-7 5 0,7-5 0,-4 5 0,2-10 0,2-2 0,-3-3 0,4-1 0,0 0 0,0-6 0,0-8 0,0-7 0,0-11 0,0 4 0,0-3 0,0 4 0,0 5 0,0 2 0,0 3 0,0 12 0,0 3 0,0 11 0,0 1 0,0 0 0,0 1 0,0-5 0,0-1 0,0-5 0,0 0 0,0-7 0,0-5 0,0-5 0,0-3 0,0 11 0,0 13 0,0-1 0,0 14 0,0-16 0,0 4 0,0-5 0,0 1 0,0-1 0,0-10 0,0-10 0,0-6 0,4-11 0,-2 10 0,6-5 0,-7 5 0,3 6 0,0 0 0,-3 5 0,3 6 0,-4 7 0,0 0 0,0 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9:58.504"/>
    </inkml:context>
    <inkml:brush xml:id="br0">
      <inkml:brushProperty name="width" value="0.05" units="cm"/>
      <inkml:brushProperty name="height" value="0.3" units="cm"/>
      <inkml:brushProperty name="color" value="#E0C588"/>
      <inkml:brushProperty name="inkEffects" value="pencil"/>
    </inkml:brush>
  </inkml:definitions>
  <inkml:trace contextRef="#ctx0" brushRef="#br0">382 499 16383,'0'-7'0,"0"-1"0,0-1 0,0-3 0,0 2 0,0-7 0,0 3 0,0 0 0,0 1 0,0 1 0,0 2 0,0-2 0,0 4 0,0 0 0,0 7 0,0 10 0,0 1 0,0 11 0,0-7 0,-4 4 0,3 1 0,-3-1 0,0 0 0,3 1 0,-3 6 0,4-9 0,0 12 0,0-29 0,0 3 0,0-25 0,0 4 0,4-10 0,-2 9 0,2-4 0,-4 6 0,0 0 0,0 4 0,0-4 0,0 9 0,0-16 0,0 14 0,0-13 0,0 14 0,-4-10 0,3 10 0,-6-2 0,3 8 0,-1 7 0,2 2 0,3 7 0,0 2 0,0 10 0,0-4 0,0 9 0,0-5 0,0 13 0,0-5 0,4 4 0,2-6 0,4 0 0,0-5 0,-1-6 0,0-6 0,-1-5 0,0-3 0,0-1 0,-3-12 0,-2-2 0,-3-13 0,0 4 0,0 0 0,0 1 0,0 4 0,0-4 0,0 4 0,0-3 0,0 3 0,0-9 0,0 3 0,0-9 0,0 9 0,0-9 0,0 10 0,0-10 0,-4 9 0,3-3 0,-7 9 0,7-4 0,-2 9 0,3-4 0,-4 9 0,3 4 0,-3 9 0,4 4 0,0 6 0,0-1 0,-4 0 0,3 1 0,-3 4 0,0-3 0,3 4 0,-3-1 0,0-3 0,3 4 0,-3-6 0,4-4 0,0 3 0,0-7 0,0 2 0,0-3 0,0-1 0,0 0 0,0 1 0,-3-5 0,-2 0 0,-2-4 0,-1 0 0,0 0 0,4-4 0,-3 4 0,3-4 0,-4 4 0,0 0 0,0 0 0,-4 0 0,3 0 0,-8 0 0,4 0 0,-6 0 0,1 4 0,-27 10 0,20-2 0,-26 6 0,31-9 0,-3 1 0,9-1 0,-3 0 0,7-1 0,-2-3 0,10-1 0,3-4 0,7 0 0,0-4 0,1 3 0,-1-6 0,0 2 0,0 1 0,1-4 0,-1 7 0,0-6 0,1 6 0,-1-3 0,0 1 0,1 2 0,-1-3 0,-4 0 0,4 3 0,-4-2 0,1-1 0,2 3 0,-2-6 0,3 2 0,1-3 0,-5 0 0,4-1 0,-4 1 0,5-5 0,-1 4 0,1-8 0,0 3 0,0 0 0,0-4 0,0 9 0,-4-8 0,2 7 0,-6-2 0,6 3 0,-6 1 0,3 0 0,-4 0 0,0 0 0,-4 10 0,0 0 0,-4 14 0,-1-2 0,0 4 0,-1 0 0,1 6 0,0-4 0,-1 9 0,0-10 0,0 10 0,1-9 0,-1 9 0,1-10 0,-1 5 0,5-5 0,-3-1 0,7-4 0,-3-1 0,4-5 0,0 0 0,3-3 0,2-5 0,3-5 0,0-3 0,0 3 0,0-2 0,1 2 0,-1-3 0,0 0 0,1 3 0,-1-2 0,0 2 0,1-3 0,-1-1 0,5 5 0,-4-4 0,4 4 0,-5-4 0,0-1 0,1 1 0,-5-5 0,4 4 0,-7-8 0,6 3 0,-2 0 0,0-3 0,3-3 0,-2 1 0,3-5 0,-4 6 0,4-6 0,-4 4 0,5-9 0,-1 10 0,1-10 0,-5 9 0,4-9 0,-3 9 0,3-3 0,1-1 0,-1 5 0,1-5 0,-1 6 0,0-1 0,-4 1 0,3-1 0,-3 5 0,4-3 0,-4 8 0,2-4 0,-2 5 0,-1 10 0,0 0 0,-4 14 0,0-3 0,0 10 0,0-4 0,0 5 0,0-6 0,0 1 0,-4-6 0,3 5 0,-2-4 0,3-1 0,0 5 0,0-9 0,0 4 0,0 0 0,0-4 0,0 8 0,0-7 0,0 3 0,0-5 0,0 0 0,0 0 0,0 1 0,0-11 0,0-5 0,0-10 0,0-1 0,-4 0 0,3-1 0,-4-4 0,1 3 0,3-9 0,-3 4 0,0 0 0,3 2 0,-7-1 0,6 4 0,-6 1 0,7 2 0,-6 8 0,3-1 0,-4 7 0,3 6 0,2 2 0,3 7 0,0 2 0,0 5 0,-5 4 0,4-3 0,-3 4 0,4-6 0,-5 6 0,4-5 0,-8 10 0,8-4 0,-3 0 0,-1 4 0,4-4 0,-3 5 0,-1 1 0,4-1 0,-3-5 0,4 4 0,0-4 0,0 5 0,0-5 0,0 19 0,0-22 0,0 12 0,0-22 0,0-4 0,0 0 0,0-3 0,0-2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2:22.295"/>
    </inkml:context>
    <inkml:brush xml:id="br0">
      <inkml:brushProperty name="width" value="0.025" units="cm"/>
      <inkml:brushProperty name="height" value="0.15" units="cm"/>
      <inkml:brushProperty name="inkEffects" value="pencil"/>
    </inkml:brush>
  </inkml:definitions>
  <inkml:trace contextRef="#ctx0" brushRef="#br0">190 255 16383,'2'7'0,"-1"1"0,16 10 0,-9-7 0,21 12 0,-18-14 0,8-1 0,-10-4 0,-1-1 0,0-2 0,23 10 0,-18-9 0,18 6 0,-23-5 0,20 6 0,-15-4 0,19 7 0,-23-11 0,31 10 0,-24-5 0,24 3 0,-31-2 0,28-2 0,-23 3 0,22-3 0,-26-2 0,31 5 0,-21-6 0,17 6 0,-20-4 0,21-3 0,-14 7 0,18-7 0,-28 3 0,40 0 0,-31-3 0,27 7 0,-33-7 0,21 3 0,-14 0 0,18-3 0,-28 3 0,23-4 0,-19 0 0,15 0 0,-16 0 0,21 0 0,-18 0 0,21 0 0,-27 0 0,36 0 0,-24 0 0,25 0 0,13 0 0,-29 0 0,31 0 0,-42 0 0,32 0 0,-28 0 0,28 0 0,-37 0 0,32 0 0,-25 0 0,25-4 0,-32 3 0,27-3 0,-20 4 0,24 0 0,1 0 0,-21 0 0,16 0 0,-29 0 0,21 0 0,-14-4 0,18 3 0,-28-4 0,37 5 0,-29 0 0,30 0 0,-38 0 0,-3-1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58:54.268"/>
    </inkml:context>
    <inkml:brush xml:id="br0">
      <inkml:brushProperty name="width" value="0.025" units="cm"/>
      <inkml:brushProperty name="height" value="0.15" units="cm"/>
      <inkml:brushProperty name="inkEffects" value="pencil"/>
    </inkml:brush>
  </inkml:definitions>
  <inkml:trace contextRef="#ctx0" brushRef="#br0">1 0 16383,'7'0'0,"1"0"0,0 0 0,0 0 0,0 0 0,1 0 0,-1 0 0,0 0 0,0 0 0,0 0 0,0 0 0,4 0 0,-3 0 0,3 0 0,-4 0 0,0 0 0,19 0 0,-14 0 0,13 0 0,-14 0 0,15 0 0,-10 0 0,9 0 0,-18 0 0,15 0 0,-11 0 0,11 0 0,-14 0 0,14 11 0,-11-8 0,11 12 0,-15-14 0,19 13 0,-14-7 0,13 5 0,-17-5 0,14 5 0,-11-2 0,11 6 0,-15-8 0,15 12 0,-11-9 0,11 8 0,-14-11 0,23 16 0,-14-11 0,15 11 0,-15-15 0,32 20 0,-19-12 0,15 8 0,0 1 0,-15-9 0,24 13 0,-37-21 0,33 8 0,-19-5 0,20 5 0,-28-7 0,43 8 0,-31-6 0,32 3 0,-44-7 0,32-2 0,-28 3 0,24-4 0,-35-1 0,24-4 0,-16 0 0,17 0 0,-25 0 0,21 0 0,-19 0 0,22 0 0,-31 0 0,7 0 0,-8 0 0,44 0 0,-34 0 0,33 0 0,-38 0 0,37 0 0,-25-4 0,24 3 0,-31-3 0,27 0 0,-20 3 0,20-8 0,-27 8 0,22-7 0,-17 7 0,18-7 0,-24 7 0,29-11 0,-26 6 0,24-3 0,-31 1 0,32-5 0,-17 3 0,45-11 0,-45 11 0,16 1 0,-31 1 0,-1 7 0,0-7 0,23-8 0,-12 8 0,12-7 0,-23 11 0,14-8 0,-14 6 0,15-9 0,-20 14 0,19-14 0,-11 9 0,12-10 0,-5 1 0,-12 5 0,8-2 0,-11 5 0,20-10 0,-15 6 0,15-8 0,-16 10 0,17-7 0,-11 9 0,9-8 0,-19 15 0,20-12 0,-10 11 0,14-7 0,5 0 0,-20 7 0,2-4 0</inkml:trace>
  <inkml:trace contextRef="#ctx0" brushRef="#br0" timeOffset="1">3338 289 16383,'0'-4'0,"0"-4"0,0 0 0,3 4 0,2 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2:22.293"/>
    </inkml:context>
    <inkml:brush xml:id="br0">
      <inkml:brushProperty name="width" value="0.05" units="cm"/>
      <inkml:brushProperty name="height" value="0.3" units="cm"/>
      <inkml:brushProperty name="color" value="#333333"/>
      <inkml:brushProperty name="inkEffects" value="pencil"/>
    </inkml:brush>
  </inkml:definitions>
  <inkml:trace contextRef="#ctx0" brushRef="#br0">171 141 16383,'0'5'0,"0"3"0,0 3 0,0-3 0,0 0 0,0-1 0,4-3 0,-3 3 0,6-2 0,1 7 0,1-3 0,2 2 0,-3-3 0,11 7 0,-8-9 0,8 9 0,-7-7 0,-3-2 0,2 1 0,1-4 0,-3-2 0,9 10 0,-8-9 0,5 5 0,3 0 0,-7-2 0,8 3 0,-4-4 0,-5-4 0,5 0 0,-7 0 0,0 0 0,15 4 0,-11-3 0,10 2 0,-7-3 0,-5 0 0,5 0 0,-6 0 0,-1 0 0,18 4 0,-13-3 0,13 2 0,-18-3 0,0 4 0,15-3 0,-11 3 0,21-4 0,-22 0 0,8 0 0,-8 0 0,-2 0 0,2 0 0,4 0 0,-5 0 0,5 0 0,0 0 0,-5 0 0,5 0 0,4 0 0,-8 0 0,8 3 0,-4-2 0,-5 3 0,5-4 0,4 4 0,-8-4 0,8 4 0,0-4 0,-8 0 0,8 4 0,-11-3 0,1 2 0,25 1 0,-20-3 0,20 3 0,-25-1 0,10 2 0,-8-1 0,8 0 0,-11-1 0,15-2 0,-11 3 0,11 0 0,-14-3 0,-1 2 0,0-3 0,26 0 0,-19 4 0,19-3 0,-11 3 0,-11-4 0,11 0 0,-1 3 0,-10-2 0,11 3 0,-14-4 0,14 4 0,-11-3 0,11 2 0,-15-3 0,19 0 0,-14 0 0,14 0 0,-19 4 0,15-3 0,-11 2 0,11-3 0,0 4 0,-12-3 0,13 3 0,-12-4 0,21 0 0,-14 0 0,18 0 0,-28 0 0,28 0 0,-19 0 0,24 0 0,-28 0 0,27 0 0,-23 0 0,15 0 0,-15 0 0,19-4 0,-17 3 0,21-3 0,-32 4 0,32-7 0,-25 5 0,25-6 0,-32 8 0,28-4 0,-23-1 0,26 0 0,-7-6 0,-11 9 0,10-5 0,-24 7 0,15-4 0,-11 3 0,11-2 0,-15 3 0,12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46:08.923"/>
    </inkml:context>
    <inkml:brush xml:id="br0">
      <inkml:brushProperty name="width" value="0.05" units="cm"/>
      <inkml:brushProperty name="height" value="0.3" units="cm"/>
      <inkml:brushProperty name="color" value="#333333"/>
      <inkml:brushProperty name="inkEffects" value="pencil"/>
    </inkml:brush>
  </inkml:definitions>
  <inkml:trace contextRef="#ctx0" brushRef="#br0">145 75 16383,'8'0'0,"-1"0"0,2 0 0,-1 0 0,0 0 0,0 0 0,1 0 0,-1 0 0,0 0 0,1 0 0,-1 0 0,0 0 0,1 0 0,-1 0 0,8 0 0,-6 0 0,5 0 0,-6 0 0,-1 0 0,0 0 0,19 0 0,-15 0 0,14 0 0,-14 0 0,-3 0 0,2 0 0,0 4 0,-2 0 0,3 1 0,-4-2 0,11 8 0,-9-8 0,9 11 0,0-5 0,-8 0 0,8 2 0,-11-2 0,0-5 0,23 18 0,-13-13 0,14 14 0,-20-14 0,16 10 0,-11-7 0,12 8 0,-16-15 0,10 13 0,-11-14 0,11 14 0,-15-17 0,0 3 0,-3-7 0,-5 2 0,-1-6 0,-6 2 0,2-3 0,-3 3 0,0-2 0,-5 2 0,4 0 0,-9-3 0,9 7 0,-8-7 0,7 7 0,-7-7 0,8 7 0,-9-8 0,-10-3 0,10 6 0,-9-9 0,18 14 0,5-7 0,-22-7 0,17 4 0,-24-12 0,23 18 0,-5-6 0,0 7 0,9-4 0,-9 3 0,11 2 0,-12-5 0,6 3 0,-5-4 0,6 2 0,1 6 0,-26-13 0,20 11 0,-21-8 0,27 11 0,-11-7 0,8 5 0,-8-6 0,10 8 0,-10-3 0,8 2 0,-8-3 0,10 4 0,1 0 0,-22-3 0,16 2 0,-16-6 0,11 2 0,9 0 0,-9 2 0,0-1 0,8 3 0,-7-3 0,10 4 0,0 0 0,4 0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2:22.290"/>
    </inkml:context>
    <inkml:brush xml:id="br0">
      <inkml:brushProperty name="width" value="0.05" units="cm"/>
      <inkml:brushProperty name="height" value="0.3" units="cm"/>
      <inkml:brushProperty name="color" value="#333333"/>
      <inkml:brushProperty name="inkEffects" value="pencil"/>
    </inkml:brush>
  </inkml:definitions>
  <inkml:trace contextRef="#ctx0" brushRef="#br0">160 142 16383,'6'12'0,"-5"-2"0,2 6 0,-3-1 0,0-6 0,4 6 0,-3-7 0,9 7 0,-8-6 0,9 3 0,1-1 0,-2-6 0,6 7 0,-8-7 0,0-2 0,23 12 0,-18-11 0,18 14 0,-23-17 0,15 14 0,-11-13 0,11 9 0,-14-11 0,17 12 0,-13-10 0,14 13 0,-19-14 0,1 6 0,-1-6 0,31 7 0,-23-7 0,24 7 0,-32-7 0,15 6 0,-11-6 0,11 3 0,-15-4 0,15 0 0,-11 3 0,15-2 0,-14 3 0,0-4 0,21 0 0,-20 0 0,16 0 0,-21 0 0,10 0 0,-8 0 0,8 0 0,-11 0 0,0 0 0,0 0 0,15 0 0,-11 0 0,11 0 0,0 0 0,-12 0 0,12 0 0,0 0 0,-11 0 0,11 0 0,-15 0 0,0 0 0,23 0 0,-18 0 0,18 0 0,-16 4 0,-15-4 0,5 4 0,-21-4 0,2 0 0,0 0 0,-3 0 0,3 0 0,0 0 0,-3 0 0,8 0 0,-16 0 0,9 0 0,-5 0 0,8 0 0,-10 0 0,11 0 0,-11 0 0,15 0 0,0 0 0,-11 0 0,9-4 0,-9 4 0,0-7 0,8 6 0,-8-6 0,-4 6 0,11-3 0,-11 1 0,15 2 0,0-3 0,-1 4 0,-26-11 0,21 8 0,-21-11 0,27 13 0,-8-10 0,6 9 0,-2-8 0,5 9 0,3-7 0,2 8 0,3-4 0,12 4 0,-4 0 0,9 0 0,-5 0 0,1 0 0,4 4 0,-5 1 0,23 11 0,-18-9 0,13 8 0,-22-14 0,14 6 0,-11-6 0,11 3 0,-15-4 0,15 4 0,-11-3 0,11 2 0,-15-3 0,1 0 0,-1 0 0,30 0 0,-22 0 0,27 0 0,-33 0 0,31 0 0,-21 0 0,22 0 0,-28 0 0,31 0 0,-28 0 0,28 0 0,-31 0 0,0 0 0,3 0 0,37 0 0,-26 0 0,26 0 0,-36 0 0,23 4 0,-20-3 0,23 3 0,-34-4 0,26 0 0,-22 0 0,18 0 0,-23 0 0,23 0 0,-18 0 0,22 0 0,-26 0 0,31 0 0,-21 0 0,17 0 0,-24 3 0,27-2 0,-23 3 0,27-4 0,-34 0 0,26 0 0,-17 0 0,14 0 0,-16 0 0,25 4 0,-16-3 0,20 3 0,-27-4 0,23 0 0,-18 0 0,18 0 0,-28 0 0,27 4 0,-26-3 0,30 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46:21.416"/>
    </inkml:context>
    <inkml:brush xml:id="br0">
      <inkml:brushProperty name="width" value="0.05" units="cm"/>
      <inkml:brushProperty name="height" value="0.3" units="cm"/>
      <inkml:brushProperty name="color" value="#333333"/>
      <inkml:brushProperty name="inkEffects" value="pencil"/>
    </inkml:brush>
  </inkml:definitions>
  <inkml:trace contextRef="#ctx0" brushRef="#br0">0 98 16383,'8'0'0,"0"0"0,0 0 0,1 0 0,3 4 0,-2 1 0,7 4 0,-3 0 0,4 0 0,1 0 0,4 1 0,-3-1 0,4 0 0,-6 1 0,14 3 0,-10-2 0,9 2 0,-12-8 0,23 11 0,-22-13 0,16 9 0,-28-12 0,12 4 0,-9 0 0,8 1 0,-11-1 0,0-1 0,11 2 0,-7-1 0,7 4 0,-11-8 0,11 8 0,-8-4 0,8 1 0,-10-1 0,10 3 0,-4-2 0,5 7 0,-8-7 0,-4-1 0,22 10 0,-16-10 0,17 11 0,-23-12 0,15 6 0,-11-4 0,15 7 0,-17-11 0,26 11 0,-21-10 0,21 5 0,-27-7 0,9 0 0,-4 4 0,43 1 0,-25 5 0,50-2 0,-55-3 0,10-1 0,-24-4 0,0 0 0,-4 0 0,40 0 0,-32 0 0,31 0 0,-38 0 0,31 0 0,-26 0 0,26 0 0,-32 0 0,40-4 0,-23-1 0,61-7 0,-55 2 0,18 1 0,-33 1 0,35 3 0,-24-4 0,24 0 0,-35 4 0,30-7 0,-21 6 0,21-3 0,-30 0 0,21 1 0,-19-2 0,22 2 0,-9-7 0,-15 13 0,15-9 0,-24 7 0,15-4 0,-7 2 0,9-1 0,-13 3 0,11-1 0,-11-3 0,12 3 0,-16-2 0,15-1 0,-11 2 0,11-5 0,-15 10 0,11-10 0,-12 6 0,11-7 0,-13 4 0,10-7 0,-9 6 0,8-3 0,-13 5 0,6 2 0,5-13 0,-2 11 0,1-11 0,-4 13 0,2-22 0,0 14 0,-1-13 0,3 14 0,-5 7 0,2 1 0,-5 12 0,-3 0 0,0 4 0,0-5 0,0 1 0,0-4 0,0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58:54.264"/>
    </inkml:context>
    <inkml:brush xml:id="br0">
      <inkml:brushProperty name="width" value="0.05" units="cm"/>
      <inkml:brushProperty name="height" value="0.3" units="cm"/>
      <inkml:brushProperty name="color" value="#333333"/>
      <inkml:brushProperty name="inkEffects" value="pencil"/>
    </inkml:brush>
  </inkml:definitions>
  <inkml:trace contextRef="#ctx0" brushRef="#br0">995 178 16383,'0'-12'0,"0"1"0,0 3 0,4-1 0,1 1 0,-1 0 0,4 3 0,-4-2 0,5 2 0,-1 1 0,-3-4 0,2 7 0,-2-6 0,3 6 0,-4-6 0,4 6 0,4-7 0,-2 7 0,5-2 0,1-1 0,-9 3 0</inkml:trace>
  <inkml:trace contextRef="#ctx0" brushRef="#br0" timeOffset="1">1134 1 16383,'-8'0'0,"-5"0"0,-17 3 0,17 2 0,0 0 0,-17 6 0,17-9 0,-14 9 0,8 0 0,8-1 0,-8 5 0,4 1 0,5-7 0,-5 3 0,10-5 0,-13 5 0,7-2 0,-23 16 0,18-15 0,-7 5 0,15-8 0,-1-8 0,1 8 0,-19 7 0,14-7 0,-13 7 0,17-12 0,-14 6 0,11 0 0,-11-1 0,15 0 0,-23 0 0,17 1 0,-18-1 0,24-4 0,-24 0 0,18 1 0,-18 0 0,19-2 0,-25 5 0,14-6 0,-18 5 0,24-7 0,-1 0 0,1 4 0,-36 1 0,31 0 0,-25-1 0,35-4 0,-24 3 0,18-2 0,-22 3 0,32-4 0,-15 0 0,17 0 0,-8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59:14.916"/>
    </inkml:context>
    <inkml:brush xml:id="br0">
      <inkml:brushProperty name="width" value="0.05" units="cm"/>
      <inkml:brushProperty name="height" value="0.3" units="cm"/>
      <inkml:brushProperty name="color" value="#333333"/>
      <inkml:brushProperty name="inkEffects" value="pencil"/>
    </inkml:brush>
  </inkml:definitions>
  <inkml:trace contextRef="#ctx0" brushRef="#br0">996 486 16383,'-12'0'0,"-4"0"0,2 0 0,-4 0 0,0 0 0,-1-8 0,1 6 0,-1-10 0,1 11 0,0-7 0,4 3 0,-3 0 0,7-2 0,-10-2 0,10 4 0,-6-6 0,8 6 0,0 1 0,-1-4 0,-29-11 0,22 11 0,-23-15 0,31 22 0,-20-13 0,15 7 0,-14-5 0,18 5 0,-14-1 0,11 2 0,-11-5 0,8-1 0,5 3 0,-5-6 0,11 6 0,-10-6 0,11 5 0,-8-5 0,11 7 0,-1 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5:07.483"/>
    </inkml:context>
    <inkml:brush xml:id="br0">
      <inkml:brushProperty name="width" value="0.05" units="cm"/>
      <inkml:brushProperty name="height" value="0.3" units="cm"/>
      <inkml:brushProperty name="color" value="#E0A6A6"/>
      <inkml:brushProperty name="inkEffects" value="pencil"/>
    </inkml:brush>
  </inkml:definitions>
  <inkml:trace contextRef="#ctx0" brushRef="#br0">199 301 16383,'0'-8'0,"0"0"0,0 0 0,0 0 0,0 0 0,0 0 0,4 0 0,0-1 0,4 1 0,0 0 0,0 4 0,-4 4 0,-4 4 0,-1 9 0,-7 0 0,3 6 0,-4-1 0,4-4 0,-3 3 0,3-3 0,0 5 0,-3-5 0,7-2 0,-10 4 0,9-6 0,-5 6 0,7-15 0,0-15 0,0-27 0,0 8 0,3-17 0,-2 34 0,7-4 0,-7 12 0,2-4 0,-6 6 0,-6 3 0,-5 12 0,-4 6 0,0 3 0,-1 6 0,-1 1 0,1 0 0,4-2 0,-3 4 0,9-11 0,0 5 0,5-13 0,4 0 0,3-3 0,2-1 0,3-13 0,1-1 0,0-13 0,5 3 0,-3-9 0,7 4 0,-7-5 0,3 5 0,-4-4 0,7 2 0,-6 10 0,5 1 0,-12 23 0,0 3 0,-4 12 0,0 3 0,0 0 0,0 4 0,-13 12 0,10-12 0,-13 14 0,15-28 0,-3-6 0,4-15 0,0-12 0,0-7 0,4-5 0,2 0 0,4 0 0,4-17 0,-4 23 0,4-14 0,-6 32 0,-4 2 0,-1 13 0,-3 5 0,0 4 0,0 6 0,0-4 0,0 3 0,0-4 0,0-1 0,0 0 0,0 0 0,0-12 0,0-7 0,4-13 0,2-9 0,3 3 0,1-3 0,-1 4 0,0 1 0,7-8 0,-9 11 0,8-5 0,-11 15 0,1 5 0,-2 4 0,-3 9 0,0 1 0,0 4 0,0 0 0,0 1 0,0-1 0,-4-4 0,3-1 0,-2-5 0,-1 4 0,3-13 0,-3-2 0,4-19 0,0 2 0,5-4 0,-4 6 0,6 4 0,-6 1 0,7 1 0,-7 14 0,2 0 0,-3 15 0,0 1 0,0 1 0,0-1 0,-4 0 0,3 1 0,-7-6 0,7 0 0,-6-5 0,6 1 0,-2-1 0,3-10 0,0-10 0,4-6 0,1-11 0,4 10 0,1-10 0,0 9 0,-1-4 0,0 6 0,0 4 0,0 1 0,-1 9 0,-3 7 0,-2 7 0,-3 12 0,0-2 0,0 3 0,0-4 0,0 4 0,0-3 0,0 4 0,-4-11 0,3 13 0,-2-15 0,3 10 0,0-12 0,0-1 0,0-10 0,4-10 0,6-11 0,6-7 0,5-6 0,3 8 0,-6-7 0,5 19 0,-9-7 0,0 13 0,-1 1 0,-5 6 0,1 3 0,-1 0 0,-4 3 0,0 2 0,-4 3 0,0 0 0,0 0 0,0 1 0,0-1 0,0 0 0,0 0 0,0 1 0,3-5 0,2 0 0,7-4 0,2-4 0,4-1 0,6-9 0,1-2 0,0 1 0,4 1 0,-10 4 0,5 1 0,-10 4 0,3 1 0,-7 4 0,2 0 0,-3 0 0,-5 3 0,0 2 0,-4 3 0,0 5 0,0-4 0,0 4 0,0-5 0,3-3 0,1-5 0,1-5 0,-2-2 0,-3-1 0,4 0 0,-3 0 0,6-5 0,-1-1 0,3-4 0,0-1 0,4 1 0,8-7 0,-1 5 0,5-5 0,-7 7 0,1 4 0,-6 1 0,5 8 0,-9 1 0,4 4 0,-5 0 0,-3 4 0,-2 5 0,-3 4 0,0 1 0,0 3 0,0-7 0,0 7 0,0-7 0,0 2 0,0-3 0,0-1 0,0 0 0,0 0 0,0 0 0,-8 0 0,6 5 0,-15 1 0,12 0 0,-8 4 0,4-9 0,4 4 0,-2-5 0,6 0 0,-3-6 0,4-13 0,0-4 0,0-14 0,4 10 0,2-10 0,3 9 0,-3 1 0,-2 6 0,-4 5 0,-7 3 0,1 5 0,-5 9 0,-2 5 0,-1 4 0,0-4 0,0 4 0,2-5 0,2 1 0,1-1 0,1-5 0,7 1 0,-2-8 0,7-6 0,0-4 0,10-9 0,-5 4 0,9 0 0,-8 1 0,2 5 0,-3-1 0,-1 5 0,0 0 0,-3 11 0,-2 8 0,-3 3 0,-4 11 0,-2-4 0,-4 5 0,0 1 0,0-7 0,1 0 0,4-6 0,1-4 0,4-1 0,0-15 0,4-10 0,1-6 0,5-6 0,-1 6 0,0 4 0,0 1 0,-1 5 0,-4 7 0,0 6 0,-8 9 0,-5 4 0,-1 0 0,-4 1 0,6-5 0,3 3 0,-3-8 0,7 4 0,-2-12 0,3-11 0,0-5 0,4-14 0,2 4 0,4-5 0,-1 5 0,1 6 0,-5 1 0,2 9 0,-6 3 0,3 11 0,-9 14 0,-5 6 0,-6 6 0,-25 34 0,8-16 0,-5 9 0,21-37 0,13-26 0,4-14 0,9-27 0,-3 10 0,16-18 0,-11 33 0,1 11 0,-8 17 0,-4 15 0,-5 3 0,0 0 0,-5-1 0,1-6 0,0 4 0,4-3 0,2-9 0,3-12 0,9-38 0,-3 9 0,22-37 0,-16 44 0,10-7 0,-18 34 0,0 12 0,-13 9 0,2 6 0,-25 27 0,14-25 0,-19 39 0,26-66 0,4 8 0,12-35 0,18-28 0,-10 25 0,17-28 0,-23 44 0,4 3 0,-11 24 0,0 7 0,-9 5 0,-2 0 0,-9 1 0,-19 32 0,15-30 0,-9 27 0,23-76 0,12 1 0,11-33 0,6-8 0,9-2 0,2 0 0,1 3 0,-5 17 0,17-7 0,-31 35 0,8 2 0,-16 12 0,0 5 0,-4 9 0,0 2 0,0 9 0,-4-9 0,-6 12 0,4-17 0,-2 10 0,8-23 0,0-3 0,13-40 0,-5 11 0,17-21 0,-13 31 0,4 8 0,-8 8 0,0 4 0,-4-4 0,3 0 0,-6-4 0,10-4 0,-5-1 0,13-8 0,-8 10 0,5-4 0,-8 15 0,0-4 0,-3 7 0,-2 2 0,-3 3 0,0 0 0,0 0 0,0 1 0,0 11 0,0-9 0,0 17 0,0-18 0,0 5 0,3-10 0,2-1 0,7-4 0,2-4 0,0 3 0,3-4 0,-7 5 0,3 0 0,-5 0 0,0 0 0,0 0 0,1 0 0,-5 0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47:10.205"/>
    </inkml:context>
    <inkml:brush xml:id="br0">
      <inkml:brushProperty name="width" value="0.05" units="cm"/>
      <inkml:brushProperty name="height" value="0.3" units="cm"/>
      <inkml:brushProperty name="color" value="#333333"/>
      <inkml:brushProperty name="inkEffects" value="pencil"/>
    </inkml:brush>
  </inkml:definitions>
  <inkml:trace contextRef="#ctx0" brushRef="#br0">4980 40 16383,'40'-5'0,"-21"4"0,43-8 0,-34 8 0,28-7 0,-37 7 0,42-3 0,-32 4 0,38 0 0,-42 0 0,62-4 0,-42 2 0,36-2 0,-52 4 0,39 0 0,-32 0 0,31 0 0,-49 0 0,33 0 0,-28 0 0,26 0 0,-39 0 0,31 0 0,-26 0 0,26 0 0,-31 0 0,34 8 0,-28-6 0,29 6 0,-35-8 0,22 4 0,-19-3 0,14 3 0,-18-4 0,10 7 0,-8-5 0,8 5 0,-10-7 0,6 4 0,-5-3 0,6 6 0,-5-2 0,-2 3 0,3 8 0,-8-7 0,0 3 0,-4-8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2:44.512"/>
    </inkml:context>
    <inkml:brush xml:id="br0">
      <inkml:brushProperty name="width" value="0.05" units="cm"/>
      <inkml:brushProperty name="height" value="0.3" units="cm"/>
      <inkml:brushProperty name="color" value="#849398"/>
      <inkml:brushProperty name="inkEffects" value="pencil"/>
    </inkml:brush>
  </inkml:definitions>
  <inkml:trace contextRef="#ctx0" brushRef="#br0">143 112 16383,'-2'2'0,"-14"3"0,6-1 0,-13 7 0,13-9 0,-17 9 0,9-10 0,-3 3 0,9-4 0,9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2:53.727"/>
    </inkml:context>
    <inkml:brush xml:id="br0">
      <inkml:brushProperty name="width" value="0.05" units="cm"/>
      <inkml:brushProperty name="height" value="0.3" units="cm"/>
      <inkml:brushProperty name="color" value="#333333"/>
      <inkml:brushProperty name="inkEffects" value="pencil"/>
    </inkml:brush>
  </inkml:definitions>
  <inkml:trace contextRef="#ctx0" brushRef="#br0">0 271 16383,'8'0'0,"0"0"0,-1 0 0,1 0 0,0 0 0,0 0 0,0 0 0,0 0 0,0 0 0,0 0 0,0 0 0,0 0 0,0 0 0,0 0 0,0 0 0,0 0 0,-1 0 0,1 0 0,0 0 0,0 0 0,0 0 0,0 0 0,0 0 0,0 0 0,0 0 0,1 0 0,-1 0 0,0 0 0,0 0 0,0 0 0,0 0 0,0 0 0,0 0 0,7 0 0,2 0 0,3 0 0,-4 0 0,-5 0 0,-3 0 0,0 0 0,3 0 0,1-4 0,4 4 0,0-4 0,-4 4 0,7-4 0,-1 3 0,-1-2 0,2 3 0,-10 0 0,11 0 0,-10 0 0,5 0 0,1-4 0,-6 3 0,9-3 0,-10 4 0,3 0 0,-4 0 0,8 0 0,-6-3 0,9 2 0,-10-3 0,14 4 0,-1-4 0,8 4 0,-9-4 0,2 0 0,-13 3 0,9-2 0,-10 3 0,7-4 0,-7 3 0,7-3 0,-7 4 0,10 0 0,-9 0 0,13-3 0,-13 2 0,13-3 0,-13 4 0,13 0 0,-13-4 0,6 3 0,-8-2 0,4 3 0,0 0 0,1 0 0,2 0 0,-3 0 0,1 0 0,2 0 0,-6 0 0,7 0 0,-7 0 0,10-4 0,-2 3 0,0-3 0,6 1 0,-13 2 0,6-3 0,-8 4 0,11-4 0,-8 0 0,16-1 0,-17 1 0,13 1 0,-13 2 0,13-6 0,-13 6 0,13-3 0,-12 0 0,15 3 0,-15-6 0,16 6 0,-17-6 0,13 6 0,-13-3 0,14 0 0,-14 3 0,13-6 0,-13 6 0,13-6 0,-13 6 0,13-7 0,-13 8 0,13-8 0,-13 7 0,17-6 0,-8 6 0,2-6 0,-2 6 0,-10-3 0,2 4 0,-3 0 0,0 0 0,0-3 0,7 2 0,-5-3 0,5 4 0,-7 0 0,0 0 0,0-3 0,0 2 0,3-2 0,1 3 0,1 0 0,-2 0 0,-3-4 0,0 3 0,0-3 0,0 4 0,4-3 0,-3 2 0,2-3 0,1 4 0,0-3 0,4 2 0,0-2 0,-4 3 0,0 0 0,-5-4 0,1 3 0,0-3 0,0 4 0,0 0 0,0 0 0,0 0 0,3 0 0,-6-3 0,10 2 0,-7-7 0,5 8 0,-2-4 0,-3 4 0,0 0 0,0 0 0,0 0 0,-4 0 0,-1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2:57.949"/>
    </inkml:context>
    <inkml:brush xml:id="br0">
      <inkml:brushProperty name="width" value="0.05" units="cm"/>
      <inkml:brushProperty name="height" value="0.3" units="cm"/>
      <inkml:brushProperty name="color" value="#333333"/>
      <inkml:brushProperty name="inkEffects" value="pencil"/>
    </inkml:brush>
  </inkml:definitions>
  <inkml:trace contextRef="#ctx0" brushRef="#br0">2151 0 16383,'-8'0'0,"0"0"0,-5 0 0,4 0 0,-8 0 0,3 0 0,-5 0 0,5 0 0,-3 0 0,8 0 0,-4 0 0,5 0 0,0 0 0,0 0 0,0 0 0,0 0 0,-4 0 0,-2 0 0,-5 0 0,1 0 0,0 4 0,-6 2 0,4-1 0,-17 4 0,20-8 0,-25 7 0,33-4 0,-19 1 0,23-1 0,-3 0 0,1-4 0,3 4 0,-4-4 0,1 0 0,-6 0 0,4 0 0,-13 4 0,6-3 0,-7 4 0,-1-5 0,-1 4 0,0-3 0,-4 4 0,10-5 0,-17 4 0,19-3 0,-19 6 0,24-6 0,-15 6 0,17-6 0,-18 7 0,17-8 0,-9 8 0,12-7 0,-4 6 0,2-6 0,-9 3 0,9-4 0,-18 3 0,17-2 0,-29 7 0,27-4 0,-28 5 0,26-5 0,-18 4 0,12-7 0,-12 7 0,17-7 0,-16 2 0,21-3 0,-13 0 0,14 0 0,-10 0 0,5 0 0,-9 0 0,10 4 0,-9-3 0,12 3 0,-20-1 0,15-2 0,-21 3 0,21-4 0,-11 0 0,16 0 0,-12 0 0,13 0 0,-13 0 0,13 0 0,-13 0 0,13 0 0,-18 0 0,17 0 0,-21 0 0,21 0 0,-20-4 0,15 3 0,-4-2 0,7 3 0,4 0 0,1 0 0,-15 0 0,11 0 0,-14 0 0,16 0 0,-9-4 0,9 3 0,-17-3 0,15 4 0,-8 0 0,12 0 0,-12-4 0,8 3 0,-20-3 0,21 4 0,-16-3 0,17 2 0,-13-3 0,9 0 0,-2 3 0,8-6 0,4 3 0,4-4 0,0 1 0,0 6 0,-7 2 0,5 3 0,-5-1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8:43:05.896"/>
    </inkml:context>
    <inkml:brush xml:id="br0">
      <inkml:brushProperty name="width" value="0.05" units="cm"/>
      <inkml:brushProperty name="height" value="0.3" units="cm"/>
      <inkml:brushProperty name="color" value="#333333"/>
      <inkml:brushProperty name="inkEffects" value="pencil"/>
    </inkml:brush>
  </inkml:definitions>
  <inkml:trace contextRef="#ctx0" brushRef="#br0">1 264 16383,'7'0'0,"1"0"0,1 0 0,-1 0 0,0 0 0,0 0 0,1 0 0,-1 0 0,0 0 0,0 0 0,4 0 0,-3 0 0,3 0 0,0 0 0,-3 0 0,3 0 0,0 0 0,-3 0 0,15 0 0,-13 0 0,25 0 0,-24 0 0,20 0 0,-22 0 0,13 0 0,-13 0 0,6 0 0,-8 0 0,8 0 0,-6 0 0,13 0 0,-13 0 0,9 0 0,-10 0 0,7 0 0,-7 0 0,6 0 0,-6 0 0,11 0 0,-11 0 0,14 0 0,-13 0 0,10 0 0,-11 0 0,10-8 0,-5 2 0,3-3 0,-2 5 0,-6 4 0,3 0 0,-4 0 0,4 0 0,-3 0 0,7-3 0,-7 2 0,10-3 0,-1 0 0,-1 3 0,2-6 0,-10 6 0,7-3 0,-7 4 0,6 0 0,-6 0 0,7 0 0,-7 0 0,6-3 0,-6 2 0,7-3 0,-7 4 0,6 0 0,-6 0 0,6 0 0,2 0 0,3 0 0,1 0 0,-5 0 0,-1 0 0,-6 0 0,7 0 0,-7 0 0,3 0 0,-4 0 0,4 0 0,-3 0 0,3 0 0,-4 0 0,8 0 0,-6 0 0,16 0 0,-15 0 0,16 0 0,-17 0 0,13 0 0,-12 0 0,8 0 0,-10 0 0,6 0 0,-2 0 0,-1 0 0,4 0 0,-4 0 0,1 0 0,5 0 0,-4 0 0,2 0 0,-1 0 0,-6 0 0,7 0 0,-7 0 0,10 0 0,-9 0 0,13 0 0,-13 0 0,13 0 0,-13 0 0,13 0 0,-12 0 0,12 0 0,-2 0 0,-3 0 0,9 0 0,-17 0 0,13 0 0,-13 0 0,13 0 0,-13 0 0,13 0 0,-13 0 0,13 0 0,-13 0 0,14 0 0,-14 0 0,13 0 0,-13 0 0,6 0 0,10-4 0,-13 0 0,21-1 0,-24 2 0,6 3 0,-8 0 0,0 0 0,0 0 0,12-4 0,-9 3 0,15-3 0,-16 1 0,13 2 0,-12-3 0,12 0 0,-13 3 0,13-2 0,-13 3 0,13-4 0,-6 3 0,0-6 0,6 2 0,-13 0 0,13 2 0,-12-1 0,12 3 0,-13-6 0,13 6 0,-13-3 0,6 4 0,-8 0 0,8-4 0,-6 4 0,9-4 0,-10 4 0,14-4 0,-12 3 0,16-2 0,-17 3 0,13-4 0,-13 3 0,13-3 0,-13 4 0,9-3 0,-9 2 0,5-3 0,-6 4 0,6-3 0,-5 2 0,5-6 0,-6 6 0,11-3 0,-10 1 0,5 2 0,-7-3 0,0 4 0,0 0 0,0 0 0,0 0 0,0 0 0,1 0 0,3 0 0,-2 0 0,7 0 0,-8 0 0,4 0 0,-4 0 0,6 0 0,-5 0 0,10 0 0,-11 0 0,6 0 0,-6 0 0,6 0 0,-5 0 0,9 0 0,-2 0 0,0 0 0,2 0 0,-2 0 0,3 0 0,-2-4 0,1 3 0,-10-2 0,6 3 0,-7 0 0,4 0 0,3-8 0,0-2 0,12-8 0,-16 7 0,3 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1:22:49.138"/>
    </inkml:context>
    <inkml:brush xml:id="br0">
      <inkml:brushProperty name="width" value="0.025" units="cm"/>
      <inkml:brushProperty name="height" value="0.025" units="cm"/>
      <inkml:brushProperty name="color" value="#B50E1C"/>
    </inkml:brush>
  </inkml:definitions>
  <inkml:trace contextRef="#ctx0" brushRef="#br0">1 0 24575,'5'0'0,"0"0"0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49:28.598"/>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0 16383,'21'0'0,"-4"0"0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14:47.432"/>
    </inkml:context>
    <inkml:brush xml:id="br0">
      <inkml:brushProperty name="width" value="0.025" units="cm"/>
      <inkml:brushProperty name="height" value="0.15" units="cm"/>
      <inkml:brushProperty name="inkEffects" value="pencil"/>
    </inkml:brush>
  </inkml:definitions>
  <inkml:trace contextRef="#ctx0" brushRef="#br0">0 0 16383,'0'0'0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4:24.861"/>
    </inkml:context>
    <inkml:brush xml:id="br0">
      <inkml:brushProperty name="width" value="0.05" units="cm"/>
      <inkml:brushProperty name="height" value="0.3" units="cm"/>
      <inkml:brushProperty name="color" value="#B11B3E"/>
      <inkml:brushProperty name="inkEffects" value="pencil"/>
    </inkml:brush>
  </inkml:definitions>
  <inkml:trace contextRef="#ctx0" brushRef="#br0">0 104 16383,'4'-4'0,"0"1"0,3 3 0,1 0 0,0 0 0,0 0 0,-1 0 0,1 0 0,0 0 0,0 0 0,-1 0 0,1 0 0,0 0 0,-1 0 0,1 0 0,0 0 0,-1 0 0,1 0 0,-1 0 0,1 0 0,0 0 0,0 0 0,-1 0 0,1 0 0,0 0 0,-1 0 0,1 0 0,0 0 0,0 0 0,1 0 0,-1 0 0,0-4 0,0 3 0,0-3 0,1 4 0,3 0 0,0 0 0,1 0 0,-1 0 0,-3 0 0,-1 0 0,0 0 0,1 0 0,3 0 0,-2 0 0,3-3 0,-1 2 0,-2-3 0,2 4 0,1 0 0,-3 0 0,7 0 0,-8 0 0,4 0 0,0 0 0,-4 0 0,4 0 0,0 0 0,-4 0 0,4 0 0,0 0 0,-4 0 0,9 0 0,-9 0 0,8-4 0,-7 3 0,7-3 0,-3 4 0,8 0 0,5-4 0,6 3 0,-5-3 0,-1 4 0,-9 0 0,0 0 0,1-4 0,-5 2 0,3-2 0,-3 4 0,4 0 0,-4 0 0,-1 0 0,0 0 0,-4 0 0,8 0 0,-7 0 0,7 0 0,-8 0 0,9 0 0,-9 0 0,4 0 0,0 0 0,-4 0 0,4 0 0,-5 0 0,0 0 0,1 0 0,-1 0 0,0-3 0,1 2 0,7-3 0,-2 4 0,4 0 0,-6 0 0,-4 0 0,0 0 0,0 0 0,1 0 0,-1 0 0,0 0 0,1 0 0,-1 0 0,0-4 0,0 3 0,1-2 0,-1 3 0,0 0 0,1-4 0,-1 3 0,5-2 0,-4 3 0,4-4 0,0 3 0,-4-3 0,8 4 0,-7 0 0,7 0 0,-3-4 0,4 3 0,-4-3 0,4 4 0,-5 0 0,6 0 0,-1 0 0,1 0 0,3 0 0,1 0 0,-5 0 0,-1 0 0,-5 0 0,-2 0 0,3 0 0,-5 0 0,5 0 0,-4 0 0,4 0 0,0 0 0,-4 0 0,8 0 0,-3 0 0,4 0 0,1 0 0,-1 0 0,0 0 0,1-4 0,-1 3 0,6-3 0,-4 4 0,3 0 0,1 0 0,1 0 0,5 0 0,-5 0 0,4 0 0,-4 0 0,0 0 0,4 0 0,-4 0 0,13 0 0,-6 0 0,7 0 0,-14 0 0,-2 0 0,1 0 0,-4 0 0,9 0 0,-10 0 0,5 0 0,-6 4 0,6-3 0,-4 3 0,3-4 0,-4 0 0,4 0 0,-3 0 0,4 0 0,-6 0 0,0 0 0,1 0 0,-1 0 0,0 0 0,1 0 0,-1 0 0,1 0 0,-6 0 0,10 0 0,-8 0 0,4 0 0,-1 4 0,-4-3 0,4 7 0,0-7 0,4 7 0,6-2 0,-5 6 0,3-6 0,-12 5 0,-2-10 0,-3 6 0,-1-6 0,0 3 0,1 0 0,-1-4 0,0 8 0,5-7 0,-4 6 0,4-2 0,0-1 0,1 4 0,0-3 0,3 4 0,-3-4 0,4 3 0,1-3 0,-6 0 0,5 3 0,-4-7 0,0 7 0,3-7 0,-8 3 0,4-4 0,0 0 0,-4 0 0,4 0 0,0 4 0,-4-3 0,12 3 0,2 0 0,1-3 0,-2 3 0,-4-4 0,1 0 0,0 4 0,5-3 0,0 3 0,-5-4 0,5 0 0,-6 0 0,6 0 0,-4 0 0,3 4 0,-4-3 0,-1 3 0,1 0 0,-1-3 0,6 8 0,-5-8 0,5 4 0,-6-1 0,6-3 0,-4 7 0,3-7 0,-4 3 0,4 1 0,-3-4 0,9 3 0,-9-4 0,3 4 0,-4-3 0,-1 3 0,1 0 0,7-3 0,-6 8 0,7-8 0,-9 3 0,1 0 0,-1-3 0,1 3 0,-6-4 0,5 4 0,-9-3 0,8 3 0,-7-4 0,7 0 0,-8 0 0,4 4 0,0-3 0,-4 2 0,4-3 0,-5 0 0,1 0 0,-1 4 0,0-3 0,1 3 0,-1-4 0,0 3 0,0-2 0,0 3 0,0-4 0,1 0 0,-1 3 0,0-2 0,3 6 0,-2-6 0,-1 7 0,-1-8 0,-2 4 0,3-4 0,0 3 0,-1-2 0,-2 0 0,-2-9 0,-3-5 0,0 4 0,0 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4:27.065"/>
    </inkml:context>
    <inkml:brush xml:id="br0">
      <inkml:brushProperty name="width" value="0.05" units="cm"/>
      <inkml:brushProperty name="height" value="0.3" units="cm"/>
      <inkml:brushProperty name="color" value="#B11B3E"/>
      <inkml:brushProperty name="inkEffects" value="pencil"/>
    </inkml:brush>
  </inkml:definitions>
  <inkml:trace contextRef="#ctx0" brushRef="#br0">0 0 16383,'8'0'0,"0"0"0,0 0 0,0 0 0,0 0 0,0 0 0,0 0 0,0 0 0,0 0 0,0 0 0,1 0 0,-1 0 0,0 0 0,1 0 0,-1 0 0,0 0 0,1 0 0,-1 0 0,8 4 0,-6-3 0,9 2 0,-6-3 0,-1 0 0,4 0 0,-7 0 0,3 4 0,-4-3 0,0 6 0,0-6 0,0 3 0,0-4 0,-4 3 0,4-2 0,-4 3 0,4-4 0,1 4 0,-1-4 0,0 4 0,0 0 0,1-3 0,-1 6 0,0-6 0,0 3 0,1-4 0,-1 0 0,0 0 0,4 0 0,-2 0 0,6 4 0,-7-3 0,4 3 0,-4-4 0,-1 0 0,0 0 0,0 0 0,1 0 0,-1 0 0,-3 4 0,2-3 0,-2 2 0,3-3 0,0 0 0,0 0 0,0 0 0,1 0 0,-1 0 0,0 0 0,0 0 0,1 0 0,-1 0 0,0 0 0,0 0 0,1 0 0,-1 0 0,5 0 0,-4 0 0,8 0 0,-7 0 0,15 0 0,-5 0 0,7-4 0,-9-1 0,-1 0 0,-7-2 0,2 6 0,-3-6 0,3 6 0,-2-7 0,3 8 0,-5-8 0,0 7 0,0-6 0,1 6 0,-5-6 0,3 6 0,-3-3 0,1 4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28:51.241"/>
    </inkml:context>
    <inkml:brush xml:id="br0">
      <inkml:brushProperty name="width" value="0.025" units="cm"/>
      <inkml:brushProperty name="height" value="0.025" units="cm"/>
      <inkml:brushProperty name="color" value="#F6630D"/>
    </inkml:brush>
  </inkml:definitions>
  <inkml:trace contextRef="#ctx0" brushRef="#br0">1 1 24575,'0'5'0,"0"0"0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5:20.535"/>
    </inkml:context>
    <inkml:brush xml:id="br0">
      <inkml:brushProperty name="width" value="0.05" units="cm"/>
      <inkml:brushProperty name="height" value="0.3" units="cm"/>
      <inkml:brushProperty name="color" value="#B11B3E"/>
      <inkml:brushProperty name="inkEffects" value="pencil"/>
    </inkml:brush>
  </inkml:definitions>
  <inkml:trace contextRef="#ctx0" brushRef="#br0">290 862 16383,'-9'8'0,"3"0"0,-2 1 0,6-1 0,-7 1 0,9-1 0,0 0 0,0-10 0,0-5 0,5-10 0,0-13 0,5 4 0,5-10 0,-4 5 0,4 1 0,-5 5 0,-1 2 0,0 4 0,-4 5 0,0 9 0,-14 10 0,3 8 0,-11 6 0,6 4 0,-6-3 0,6 4 0,-2-6 0,4-4 0,4-1 0,-2 14 0,6-15 0,-3 15 0,4-20 0,4-2 0,0-2 0,4-3 0,0-4 0,5-5 0,-3-5 0,7-4 0,-2 0 0,-1-1 0,-1 5 0,-5 2 0,1 3 0,-1 5 0,-3 3 0,-10 10 0,-1 10 0,-12 1 0,3 4 0,2-10 0,-5 3 0,8-3 0,-2 0 0,3-2 0,4-3 0,-2-1 0,6 0 0,-6 1 0,6-1 0,-3-7 0,12-10 0,2-6 0,9-12 0,-1 7 0,-3-4 0,3 1 0,-7 3 0,3-4 0,-5 11 0,-1 0 0,1 4 0,-5 1 0,-3 7 0,-11 12 0,-4 3 0,-6 15 0,1-4 0,-1 6 0,-1-1 0,1 0 0,0 0 0,5-5 0,1-1 0,5-6 0,4-4 0,0-1 0,5-5 0,4-3 0,5-10 0,5-10 0,5-5 0,6-10 0,-9 10 0,8-5 0,-14 7 0,3 4 0,-4 1 0,-1 9 0,0-4 0,-3 11 0,-5 2 0,-6 14 0,-7 0 0,-3 10 0,-2-9 0,-1 4 0,4-1 0,-3-7 0,8 7 0,-3-14 0,8 4 0,-2-4 0,6-1 0,-3-7 0,4-6 0,8-9 0,3-10 0,4 5 0,3-5 0,-8 6 0,3-1 0,-4 5 0,0-3 0,-1 8 0,-6 0 0,-12 5 0,-5 4 0,-14 0 0,9 8 0,-9-1 0,9 10 0,-3-2 0,8 3 0,-2-3 0,7 2 0,-3-7 0,4 3 0,5-5 0,0 0 0,14-3 0,2-15 0,14-2 0,1-19 0,3 10 0,-3-4 0,1 5 0,-12 1 0,7 4 0,-13-2 0,3 11 0,-5-6 0,1 11 0,-23 12 0,-2 8 0,-19 8 0,3-1 0,6-1 0,-3-4 0,8 8 0,-3-8 0,5 2 0,1-8 0,-1 2 0,5-3 0,1 0 0,4-1 0,1-5 0,4 1 0,3-5 0,10-8 0,11-13 0,6-4 0,0-4 0,3 5 0,-14 2 0,8-2 0,-9 2 0,0 4 0,-1 1 0,-5 5 0,0 4 0,1 0 0,-1 4 0,0-4 0,0 3 0,0-11 0,5 6 0,-3-7 0,3 5 0,-5 3 0,0-2 0,1 6 0,-1-3 0,0 4 0,-6 0 0,-3 4 0,-17 6 0,3 4 0,-9 5 0,-1 6 0,5-5 0,-11 11 0,11-15 0,-1 8 0,4-14 0,11 3 0,-6-4 0,11-1 0,-3-7 0,13-6 0,6-10 0,5-3 0,4-7 0,-5 6 0,0-1 0,-1 3 0,-4 7 0,-1-3 0,-5 5 0,1 0 0,-1 3 0,-22 16 0,4 7 0,-24 9 0,8-3 0,1-4 0,2-1 0,8-1 0,3-4 0,3-1 0,4-5 0,2 1 0,6-8 0,6-6 0,4-9 0,11-5 0,-3-5 0,2 8 0,-8-7 0,3 13 0,-8-3 0,2 4 0,-3 1 0,-1 3 0,-7 2 0,-5 10 0,-5-1 0,1 6 0,0-4 0,11-4 0,2-8 0,9-6 0,4-9 0,-4 1 0,4 4 0,-9 1 0,4 4 0,-4 1 0,-1 3 0,-4 5 0,-4 4 0,-4 4 0,-5 1 0,-3-1 0,-2 1 0,0 0 0,-3 0 0,3 0 0,-5 4 0,5-3 0,-3 7 0,8-7 0,-4 2 0,5-3 0,-1-5 0,8-7 0,7-7 0,7-7 0,12-8 0,0 5 0,2-11 0,-3 11 0,-5 0 0,-5 3 0,-1 7 0,-4 1 0,-1 2 0,1 6 0,-5 1 0,0 4 0,-4 4 0,0 0 0,-4 1 0,0-1 0,-9 1 0,3-1 0,-7 5 0,3-3 0,0 7 0,-3-2 0,7-2 0,-7 5 0,3-9 0,-5 5 0,5-5 0,-3 0 0,3-5 0,-4 0 0,4-4 0,-3 0 0,7 0 0,-6 0 0,7 0 0,-3-3 0,7-6 0,1-1 0,4-7 0,0 8 0,0-9 0,0 4 0,0-4 0,0 0 0,0-1 0,0 1 0,0-6 0,0 9 0,0-7 0,0 8 0,0 0 0,0 1 0,0 0 0,0 4 0,0-4 0,0 5 0,0 11 0,0 3 0,0 16 0,0-2 0,-4 9 0,3-4 0,-8 5 0,3 0 0,1 0 0,-4-5 0,8 4 0,-7-9 0,7 3 0,-3-9 0,4-1 0,0-5 0,0 0 0,0 1 0,4-29 0,6 5 0,2-32 0,8 9 0,-8 0 0,8-4 0,-8 10 0,3-4 0,-5 6 0,0-1 0,0 6 0,-5 6 0,-1 7 0,-4-1 0,0 4 0,0-4 0,0 15 0,0 5 0,0 10 0,0 1 0,0 6 0,0 1 0,0 0 0,0 4 0,0-4 0,0 5 0,0 0 0,0-5 0,0 4 0,0-9 0,0 3 0,0-9 0,0-1 0,0-5 0,4-7 0,1-6 0,4-14 0,6-12 0,-4-1 0,10-10 0,-10 4 0,5 0 0,-5-4 0,-1 10 0,0 1 0,-5 7 0,0 6 0,-5 4 0,0 1 0,0 16 0,-5 3 0,-5 16 0,0-2 0,-4 9 0,-1-4 0,4 5 0,-3 0 0,4 0 0,0 1 0,-1-1 0,6-5 0,-4-2 0,8-9 0,-7-1 0,8-5 0,-4 1 0,4-29 0,0-1 0,0-28 0,0-2 0,0 6 0,0-6 0,0 7 0,0 6 0,0 2 0,0 6 0,4 5 0,-3-4 0,3 9 0,-4-3 0,0 4 0,0 1 0,0-1 0,0 5 0,0-3 0,0 8 0,0-4 0,0 5 0,0 6 0,0 8 0,0 7 0,0 11 0,0 1 0,-4 5 0,-2 0 0,0 1 0,-2-6 0,7-2 0,-7-4 0,7-1 0,-3-4 0,4-1 0,0-5 0,0 0 0,0-6 0,0-8 0,4-13 0,2-12 0,0-6 0,3-7 0,-2 0 0,-1 0 0,-1 6 0,-1 2 0,-3 5 0,4 7 0,-5 0 0,0 10 0,0-3 0,0 7 0,0-2 0,0 3 0,0 1 0,0 0 0,0 0 0,0 0 0,0 0 0,0 0 0,-4 0 0,0 3 0,-1 9 0,-2 6 0,6 13 0,-8 2 0,8 11 0,-8-4 0,4-1 0,-1-2 0,-2-9 0,7 3 0,-3-4 0,4-6 0,0 0 0,0-4 0,0-12 0,0-8 0,0-13 0,0-12 0,0 4 0,0-4 0,0 6 0,0 5 0,-4 1 0,3 6 0,-3 4 0,4 1 0,-4 5 0,3-1 0,-2 8 0,3 6 0,0 14 0,0 1 0,-5 9 0,4-4 0,-4 5 0,5-5 0,0-1 0,0-1 0,0-3 0,0-1 0,0-2 0,0-3 0,0 0 0,0 3 0,0-7 0,0 7 0,0-8 0,0 4 0,0-5 0,0 1 0,0-1 0,0 0 0,0-10 0,0-4 0,0-16 0,0-9 0,0-1 0,0-11 0,0 12 0,0-6 0,0 7 0,-4 0 0,3 0 0,-4 5 0,5 6 0,0 1 0,0 9 0,0-4 0,0 15 0,0 10 0,0 6 0,0 17 0,0-8 0,0 9 0,-4-6 0,3 0 0,-9 7 0,9-5 0,-8-1 0,8-3 0,-7-3 0,7 0 0,-4 4 0,5-9 0,0 4 0,0-6 0,0-4 0,0 3 0,0-7 0,0 2 0,0-3 0,3-8 0,-2-6 0,3-14 0,-4-6 0,0-5 0,0-1 0,0 1 0,0 0 0,0-6 0,0 9 0,0-8 0,0 15 0,0-3 0,0 4 0,0 5 0,0 2 0,0 4 0,0 7 0,0 15 0,0 2 0,0 16 0,0-7 0,0 5 0,0 1 0,0-1 0,0 0 0,0 0 0,0-5 0,0-1 0,0 0 0,0-9 0,4 7 0,-3-12 0,6 3 0,-6-5 0,7 0 0,-4 0 0,4-3 0,1-1 0,-1-4 0,0-4 0,1-10 0,0-6 0,-3-24 0,-2 5 0,1-12 0,-4 7 0,4 0 0,0 0 0,-4 7 0,4-8 0,-1 10 0,-3 6 0,3 8 0,0 16 0,0 1 0,1 8 0,-2 5 0,-3 10 0,0 6 0,0 5 0,0 0 0,0 0 0,0 1 0,0-1 0,0 0 0,0 0 0,0-5 0,0 4 0,0-9 0,0 4 0,0-1 0,4-8 0,1 8 0,3-14 0,-3 4 0,3-5 0,-4 1 0,5-5 0,-1 0 0,0-4 0,0 0 0,1 0 0,-1-8 0,1-8 0,-3-3 0,3-16 0,-8 8 0,4-9 0,-1 6 0,-2 5 0,2-4 0,-4 9 0,0 1 0,0 6 0,0 1 0,0 2 0,0-2 0,0 11 0,0 7 0,0 7 0,0 5 0,0 1 0,0-1 0,0-4 0,0 3 0,0-7 0,0 3 0,0-5 0,0 0 0,0-22 0,0 0 0,0-16 0,0 1 0,0 9 0,0-4 0,0 6 0,0 4 0,0-3 0,0 7 0,0-2 0,0 3 0,-4 1 0,3 0 0,-2 0 0,-1 4 0,3 3 0,-2 6 0,3 7 0,0 2 0,0 10 0,0-4 0,0 3 0,0-4 0,0 4 0,0-3 0,0 4 0,0-10 0,0 3 0,0-8 0,0 4 0,0-5 0,0 1 0,0-8 0,0-12 0,0-9 0,-5-16 0,4 4 0,-8-4 0,7 5 0,-6 1 0,6 5 0,-2 2 0,4 4 0,0 1 0,0 4 0,0-3 0,0 7 0,0-3 0,0 1 0,0 2 0,0-7 0,0 8 0,0-4 0,0 5 0,0-5 0,0 3 0,0-2 0,0 11 0,0 6 0,0 9 0,0 9 0,0-3 0,0 9 0,0-4 0,0 5 0,0 0 0,5 7 0,0-6 0,6 6 0,-1-7 0,0 0 0,0 0 0,0-5 0,-1-5 0,0-8 0,-1-3 0,0-1 0,1-4 0,-1 0 0,0-4 0,-3-4 0,-2-10 0,-3-1 0,0-14 0,0 4 0,0-11 0,0 4 0,0-4 0,0 5 0,0 1 0,0 5 0,0-4 0,-4 10 0,3-10 0,-3 13 0,4-6 0,0 8 0,0 0 0,0 1 0,0 12 0,0 14 0,0 8 0,0 12 0,0-8 0,0 4 0,0-4 0,0 6 0,0-1 0,0-5 0,0 4 0,0-10 0,0 5 0,0-10 0,0-1 0,-4-5 0,3 0 0,-6 1 0,2-1 0,-3-3 0,0-2 0,-5-3 0,4 0 0,-9 0 0,9 0 0,-8 0 0,7-3 0,-3-7 0,4-3 0,0-6 0,4-4 0,-3 3 0,7-9 0,-3 9 0,4-3 0,0 4 0,0 5 0,0-3 0,0 8 0,0 7 0,0 14 0,0 11 0,0 2 0,0 4 0,0-4 0,0 5 0,0 1 0,0-1 0,0 0 0,0 0 0,0 0 0,0 1 0,0-1 0,0-5 0,0-6 0,0-2 0,0-7 0,0-12 0,0-10 0,0-22 0,0-3 0,0-7 0,0 0 0,5 0 0,-4 0 0,8 6 0,-8 2 0,9-1 0,-9 6 0,4-6 0,-5 7 0,0 5 0,0-4 0,0 10 0,0-5 0,0 6 0,0-1 0,0 5 0,0-3 0,0 8 0,0 6 0</inkml:trace>
  <inkml:trace contextRef="#ctx0" brushRef="#br0" timeOffset="1">235 141 16383,'-8'25'0,"2"6"0,-2-1 0,2 0 0,0-5 0,-3 4 0,8-9 0,-8 9 0,8-10 0,-3 5 0,4-10 0,0 3 0,0-7 0,0 2 0,0-3 0,0-1 0,0 0 0,0 0 0,0 1 0,0-8 0,0-12 0,0-9 0,0-16 0,0 4 0,0-11 0,0 12 0,0-6 0,0 7 0,0 0 0,0 5 0,0 1 0,0 6 0,0 4 0,0 7 0</inkml:trace>
  <inkml:trace contextRef="#ctx0" brushRef="#br0" timeOffset="-1">123 81 16383,'-3'3'0,"3"10"0,0 1 0,0 4 0,0 0 0,0 1 0,0-1 0,0 1 0,0 4 0,0-3 0,0 3 0,0-4 0,0-1 0,0 0 0,0 1 0,-4-1 0,3 0 0,-3 1 0,0-1 0,3 1 0,-7-1 0,7 0 0,-7 1 0,7-5 0,-3 3 0,0-8 0,3 4 0,-3-5 0,4-6 0,0-8 0,0-13 0,0 0 0,0-16 0,0 8 0,0-15 0,0 10 0,0-4 0,0 6 0,0 5 0,0 2 0,0 4 0,0 5 0,0 2 0,0 3 0,0 1 0,-3 3 0,2-2 0,-7 6 0,4-2 0,-4 3 0,-1 0 0,1 0 0,0 0 0,4 3 0,0 6 0,4 5 0,0 4 0,0 6 0,0-5 0,0 10 0,0-4 0,-4 0 0,3 4 0,-3-9 0,0 4 0,3-10 0,-3-2 0,4-3 0,0-1 0,0 0 0,0 0 0,0 1 0,0-1 0,0 0 0,3-14 0,-2-2 0,7-17 0,-2 0 0,4-11 0,1-2 0,-1 0 0,1 2 0,-1 5 0,0 1 0,0 0 0,0 0 0,0 5 0,-1 1 0,-5 12 0</inkml:trace>
  <inkml:trace contextRef="#ctx0" brushRef="#br0" timeOffset="-3">154 141 16383,'0'35'0,"0"1"0,0-4 0,0 10 0,-4-10 0,2 4 0,-7-5 0,8-1 0,-3 0 0,-1 0 0,4 0 0,-3 0 0,4 1 0,-5-1 0,4 0 0,-3 0 0,4 0 0,0 1 0,-5-1 0,4-5 0,-3-2 0,4 1 0,0-4 0,0-1 0,0-2 0,0-3 0,0 0 0,0-1 0,0-5 0,0 5 0,0-4 0,0 4 0,0-5 0,0 1 0,0-1 0,3-3 0,1-2 0,4-3 0,0 0 0,0 0 0,0 0 0,1 0 0,-1 0 0,0 0 0,0-3 0,1-2 0,-1-8 0,1-1 0,0 0 0,1-8 0,3 7 0,-2-14 0,2 4 0,-3-5 0,0-1 0,1 1 0,-6 0 0,0 5 0,-1 1 0,-3 6 0,3 4 0,-4-3 0,0 7 0,0-2 0,0 10 0,0 13 0,-5 9 0,-5 11 0,-1 5 0,-4-4 0,5 4 0,-6 0 0,5-4 0,-5 4 0,11-5 0,-5 5 0,9 2 0,-9 6 0,9 6 0,-4-4 0,5 5 0,0-1 0,0-10 0,0 9 0,0-17 0,0-14 0</inkml:trace>
  <inkml:trace contextRef="#ctx0" brushRef="#br0" timeOffset="-16563">199 1364 16383,'7'-32'0,"4"-20"0,1-7 0,-1 6 0,1-4 0,0 4 0,-1 1 0,1-6 0,-1 6 0,1-15 0,0 6 0,1-6 0,-1 8 0,-1-1 0,1 8 0,-1 1 0,0 13 0,-5-4 0,2 15 0,-7-8 0,4 16 0,-2 0 0,-2 6 0,6 5 0,-6-1 0,7 5 0,-8 4 0,4 4 0,-4 4 0,0-4 0,0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5:13.305"/>
    </inkml:context>
    <inkml:brush xml:id="br0">
      <inkml:brushProperty name="width" value="0.05" units="cm"/>
      <inkml:brushProperty name="height" value="0.3" units="cm"/>
      <inkml:brushProperty name="color" value="#B11B3E"/>
      <inkml:brushProperty name="inkEffects" value="pencil"/>
    </inkml:brush>
  </inkml:definitions>
  <inkml:trace contextRef="#ctx0" brushRef="#br0">291 166 16383,'8'0'0,"4"0"0,2 0 0,0 0 0,3 0 0,-3 0 0,10 0 0,-4 0 0,-1 0 0,-2 0 0,-3 0 0,0 0 0,-1 0 0,-5 0 0,0 0 0,-3-3 0,-10-2 0,-5 1 0,-13 0 0,3-1 0,-9 4 0,9-3 0,-9 4 0,10 0 0,-10 0 0,9 0 0,-4 0 0,6 0 0,0 0 0,4 0 0,-4 0 0,2 0 0,1 0 0,0 0 0,14 0 0,20 0 0,-2 0 0,20 0 0,-12 0 0,5 0 0,-5-4 0,-2 3 0,-4-3 0,-1 0 0,0 3 0,1-3 0,-1 4 0,-4 0 0,3 0 0,-7 0 0,2 0 0,-3 0 0,-1 0 0,0 0 0,0 0 0,1 0 0,-1 0 0,0 0 0,-4-3 0,0-2 0,-4-3 0,-9 0 0,-1-1 0,-8 0 0,0 3 0,-1-2 0,1 7 0,-1-3 0,1 4 0,0 0 0,4 0 0,-4 0 0,9 0 0,-4 0 0,5 0 0,4 3 0,4 2 0,4 3 0,9 1 0,1-5 0,0 4 0,3-7 0,-3 3 0,10 0 0,-4-3 0,3 8 0,1-8 0,1 7 0,5-6 0,-5 6 0,4-2 0,-4-1 0,0 3 0,-2-7 0,-4 8 0,-6-8 0,5 7 0,-9-7 0,4 7 0,-5-7 0,1 6 0,-8-6 0,-12 3 0,-9-4 0,-10 0 0,0 0 0,5 0 0,-4 0 0,9 0 0,-9 0 0,9 0 0,-3 0 0,4 0 0,6 0 0,-5 0 0,9 0 0,-4 0 0,0 0 0,4 0 0,-4 0 0,9-4 0,0-1 0,4-3 0,0 1 0,4-1 0,5 4 0,5-4 0,9 7 0,-3-3 0,4 0 0,-1 3 0,-3-3 0,3 0 0,-4 3 0,-1-3 0,-4 4 0,3-5 0,-3 4 0,0-3 0,-1 1 0,0 2 0,-4-3 0,4 4 0,-5 0 0,-7 0 0,-11 0 0,-10 0 0,-10 0 0,-7 0 0,6 0 0,-12 0 0,5 0 0,0 0 0,-4 0 0,10 0 0,-10 0 0,10 0 0,-4 0 0,6 0 0,-7 0 0,11 0 0,-9 0 0,15 0 0,-3 0 0,9 0 0,1 0 0,8-3 0,5 2 0,14-7 0,7 7 0,9-4 0,0 1 0,0 3 0,-5-8 0,4 8 0,-4-7 0,0 6 0,4-2 0,-4 4 0,0-4 0,4 3 0,-10-3 0,10 4 0,-9 0 0,9 0 0,-9 0 0,3 0 0,1 0 0,-4 0 0,-1 0 0,-2 0 0,-8 0 0,4 0 0,-5 0 0,1 0 0,-1 0 0,0 3 0,1-2 0,-12 3 0,-8-4 0,-13 0 0,-12 0 0,-2-5 0,-6 4 0,7-4 0,-6 0 0,12 4 0,-12-4 0,12 5 0,-6 0 0,1-5 0,4 4 0,-4-4 0,6 1 0,5 3 0,-4-8 0,9 7 0,-4-6 0,11 7 0,0-3 0,5 4 0,3 3 0,2 2 0,3 3 0,0 0 0,3-3 0,2-2 0,3-3 0,5 0 0,1 0 0,4 0 0,1 0 0,-1 0 0,5 0 0,2 0 0,0 0 0,4 0 0,-4 0 0,0 0 0,4 0 0,-4 0 0,0 0 0,-2 0 0,-4 0 0,-1 0 0,0 0 0,1 0 0,-5 0 0,-2 0 0,-3 0 0,-1 0 0,0 0 0,-3 4 0,-5-4 0,-15 4 0,0-4 0,-8 0 0,4 0 0,1 0 0,4 0 0,-3 0 0,7 0 0,-2 0 0,3 0 0,1 0 0,1 0 0,-1 0 0,0 0 0,1 3 0,2 2 0,-2-1 0,6 4 0,-6-4 0,6 5 0,-6-1 0,6 0 0,-3 0 0,1 0 0,2 1 0,-3-1 0,4 0 0,-4 1 0,3-1 0,-6 0 0,2 0 0,1 1 0,-4-1 0,4 0 0,-1 1 0,-2-1 0,2 0 0,-3 1 0,0-1 0,-1 5 0,1-4 0,3 4 0,-3 0 0,3-4 0,-4 4 0,1-5 0,0 0 0,3 1 0,-3 3 0,7-2 0,-6 3 0,6-5 0,-7 0 0,7 1 0,-6-1 0,6 0 0,-6 0 0,6 1 0,-7 3 0,7-2 0,-3 3 0,0-5 0,3 0 0,-2 0 0,3-10 0,0-4 0,4-11 0,6-7 0,5-1 0,5-5 0,-5 5 0,4 1 0,-4 1 0,3 3 0,-3-4 0,3 6 0,-8-1 0,3 6 0,-4-5 0,-1 9 0,1-4 0,-1 5 0,1 0 0,-1 3 0,-4-2 0,4 6 0,-7 1 0,2 4 0,-3 4 0,0 5 0,-3-4 0,-3 14 0,-3-8 0,-4 9 0,2-1 0,-3 2 0,1 0 0,2 4 0,-8-4 0,9 0 0,-5 4 0,6-9 0,0-1 0,4-6 0,-3 0 0,7-4 0,-3 4 0,4-15 0,0-5 0,4-10 0,1-1 0,8 0 0,-3-1 0,4-4 0,-5 7 0,0-6 0,0 8 0,0-4 0,0 4 0,0 1 0,-4 5 0,2-1 0,-6 1 0,2 0 0,1-1 0,1 1 0,-1 0 0,0 0 0,0 3 0,-3-2 0,6 2 0,-6-3 0,6 0 0,-2 0 0,2 3 0,-2-2 0,2 6 0,-3-3 0,0 8 0,-1 0 0,-3 4 0,0 5 0,-4 6 0,-5 1 0,-2 3 0,-7 1 0,7 1 0,-7 0 0,7 4 0,-7-9 0,8 3 0,-3-4 0,7-6 0,-1 0 0,6-4 0,-7-1 0,8-7 0,-4-2 0,8-16 0,1 6 0,5-17 0,-1 13 0,0-9 0,0 10 0,4-3 0,-3 3 0,3 0 0,-4-3 0,0 7 0,-1-2 0,1-1 0,-4 4 0,3-4 0,-8 4 0,4 1 0,0 0 0,-3 0 0,2-1 0,1 5 0,-3-4 0,3 4 0,-1-1 0,-2 8 0,3 7 0,-12 7 0,-3 7 0,-4-5 0,-4 10 0,4-4 0,-4 0 0,0-1 0,0-6 0,5 0 0,1-4 0,4-1 0,1-5 0,4 1 0,-4-5 0,4 0 0,-4-4 0,1 0 0,-1 3 0,0 2 0,0-1 0,0 3 0,0-2 0,0 3 0,-1 1 0,1-5 0,0 4 0,-1-4 0,5 4 0,-4 1 0,4-5 0,-4 4 0,-1-4 0,1 1 0,4 2 0,-4-6 0,4 2 0,-4 1 0,-1-3 0,1 2 0,0-3 0,0 0 0,0 0 0,0 0 0,0 0 0,4-3 0,0-6 0,4 4 0,0-4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5:33.182"/>
    </inkml:context>
    <inkml:brush xml:id="br0">
      <inkml:brushProperty name="width" value="0.05" units="cm"/>
      <inkml:brushProperty name="height" value="0.3" units="cm"/>
      <inkml:brushProperty name="color" value="#B11B3E"/>
      <inkml:brushProperty name="inkEffects" value="pencil"/>
    </inkml:brush>
  </inkml:definitions>
  <inkml:trace contextRef="#ctx0" brushRef="#br0">133 324 16383,'0'12'0,"0"1"0,0 6 0,0-1 0,0 1 0,0-6 0,0 0 0,0-5 0,0 1 0,0-11 0,0 0 0,0-14 0,4 2 0,1-4 0,5-6 0,-1 5 0,1-10 0,-4 9 0,3-9 0,-4 9 0,0-3 0,-1 4 0,0 5 0,-3 2 0,3 3 0,-4 1 0,3 3 0,-2 8 0,3 7 0,-4 7 0,0 2 0,0 4 0,0 2 0,0 0 0,0-1 0,-4-6 0,-1 1 0,0-1 0,-3-4 0,7 3 0,-3-3 0,4 3 0,0-3 0,-4 10 0,3-13 0,-3 14 0,4-16 0,0 4 0,0-5 0,0 8 0,0-6 0,0 6 0,0-8 0,0 0 0,0 1 0,0-1 0,0 0 0,0-7 0,4-6 0,2-14 0,3-6 0,1-5 0,0 0 0,1-1 0,-1 1 0,-1 5 0,1-4 0,0 9 0,-1 1 0,0 2 0,-1 8 0,1-4 0,-4 5 0,-2 6 0,-3 3 0,0 11 0,0 8 0,-4-1 0,-1 10 0,-5-9 0,0 9 0,1-10 0,4 5 0,-3-5 0,2-1 0,1 0 0,-3 1 0,7-6 0,-7 5 0,7-9 0,-3 4 0,0-5 0,3 1 0,-2-1 0,3 0 0,-4 0 0,3 1 0,-3-1 0,4 0 0,0 0 0,0-6 0,0-13 0,0-15 0,0-12 0,0-6 0,0 0 0,0 0 0,5 0 0,1 6 0,0 2 0,-2 6 0,-4 9 0,0-1 0,0 13 0,0 3 0,0 25 0,-4 3 0,-2 22 0,-4-12 0,-1 4 0,1-6 0,5 0 0,-4-5 0,4 4 0,-1-9 0,2 4 0,0-6 0,3-4 0,-3-1 0,4-5 0,0 0 0,0-10 0,0-4 0,4-11 0,1-7 0,5-1 0,0-11 0,1 4 0,-1-10 0,-4 10 0,4-10 0,-9 15 0,8-8 0,-7 20 0,2-7 0,-4 12 0,4 1 0,-3 2 0,2 9 0,-3-1 0,0 17 0,0 2 0,0 10 0,0 1 0,0-1 0,-5 6 0,0-4 0,-6 4 0,1-6 0,5 1 0,-4-1 0,8-5 0,-8-6 0,8-2 0,-2-7 0,-1 3 0,3-5 0,-3-7 0,4-11 0,0-17 0,0-10 0,0-14 0,0-2 0,6-6 0,0 7 0,5 1 0,-5 7 0,4 6 0,-9 8 0,7 10 0,-7 8 0,3 4 0,-4 14 0,-5 6 0,0 16 0,-11 8 0,4 2 0,-3 0 0,4 4 0,1-10 0,-1 4 0,6-6 0,-4-5 0,8-1 0,-3-6 0,4-4 0,0-1 0,0-5 0,0 0 0,3-3 0,2-10 0,5-16 0,0-19 0,1-5 0,1-21 0,0 12 0,0-6 0,0 2 0,-2 19 0,1-5 0,-5 20 0,2 0 0,-3 14 0,0 12 0,-2 14 0,-3 18 0,0 4 0,0 6 0,0 0 0,-5 0 0,-1 6 0,-5-4 0,-1 5 0,2-14 0,-1 6 0,1-12 0,4 6 0,1-12 0,1-2 0,3-4 0,-3-5 0,4-2 0,0-3 0,0-1 0,0-22 0,0-13 0,0-32 0,0 5 0,6-27 0,1 17 0,6-22 0,0 18 0,-6 7 0,3 17 0,-9 7 0,3 17 0,-4 2 0,0 17 0,0 17 0,0 12 0,0 16 0,-10 6 0,2-4 0,-9 5 0,7-8 0,-1-5 0,0-2 0,6-5 0,-4-6 0,8-6 0,-3-2 0,4-7 0,0 2 0,0-3 0,0-1 0,0-27 0,5 3 0,1-31 0,-1 10 0,5-7 0,-9 6 0,9 2 0,-9 11 0,3 6 0,-4 6 0,0 19 0,0 6 0,-4 15 0,-2 4 0,-4-1 0,0 0 0,0 0 0,0 1 0,0-6 0,0 3 0,5-8 0,1-1 0,4-1 0,0-9 0,0 4 0,0-5 0,0 0 0,0 0 0,3-3 0,1-5 0,5-9 0,0-10 0,1-19 0,-4-9 0,-1-5 0,-5-6 0,0-2 0,0 6 0,0-12 0,0 27 0,0-4 0,0 18 0,0 23 0,0 17 0,0 31 0,0 6 0,0 7 0,0-6 0,-5 4 0,-1-11 0,-5 5 0,0-8 0,0 1 0,0-6 0,0 5 0,6-12 0,-4 0 0,8-2 0,-8-9 0,8-1 0,-3-6 0,4-5 0,0 0 0,0-10 0,5-9 0,0-13 0,6-19 0,0 9 0,0-22 0,1 2 0,0-15 0,-5 0 0,-1 2 0,-6 8 0,0 0 0,0 13 0,0 3 0,0 18 0,0 5 0,0 8 0,0 21 0,0 5 0,-5 23 0,-1 0 0,-10 7 0,3 7 0,-3-5 0,5 4 0,0-6 0,1-6 0,4-1 0,-3-7 0,7-5 0,-2-2 0,4-4 0,0-5 0,0-2 0,0-14 0,4-9 0,3-26 0,10-17 0,-4 6 0,10-23 0,-10 23 0,10-19 0,-10 8 0,4 6 0,-5-5 0,-6 19 0,-1-4 0,-5 12 0,0 6 0,0 6 0,0 7 0,0 14 0,-4 9 0,-8 26 0,-5 3 0,-6 17 0,0-4 0,0-1 0,5 6 0,-2-19 0,7 10 0,-2-17 0,9 4 0,-2-11 0,7-1 0,-3-6 0,4 1 0,0-5 0,0-2 0,0-3 0,0-1 0,0 0 0,0 1 0,0-1 0,0 0 0,0 1 0,0-1 0,0 0 0,3-7 0,-2-12 0,7-15 0,-1-26 0,4 4 0,1-17 0,0 19 0,-1-4 0,-1 12 0,1 2 0,-2 15 0,0 3 0,-4 17 0,-1 17 0,-4 6 0,0 21 0,0-6 0,0 7 0,-11 7 0,4-5 0,-10-2 0,11-1 0,-3-12 0,3 12 0,1-12 0,-4 0 0,8-7 0,-3-10 0,4-2 0,0-3 0,0-8 0,0-18 0,5-10 0,6-17 0,7-14 0,0 3 0,0-5 0,-7 2 0,0 19 0,0-4 0,-5 12 0,-2 11 0,0 2 0,-3 17 0,2 17 0,-3 12 0,0 16 0,-5 0 0,-4 5 0,-3-9 0,-2 7 0,-1-9 0,2 6 0,-2-6 0,9-2 0,-3-5 0,3-1 0,1-5 0,0-6 0,5-6 0,0-5 0,0 0 0,0-7 0,0-24 0,6-13 0,0-24 0,6 1 0,0-8 0,6 6 0,-5-6 0,4 20 0,-7 4 0,-4 18 0,-2 20 0,-4 19 0,0 21 0,0 9 0,-4 0 0,-7 0 0,-1-6 0,-4-2 0,7-11 0,-1-1 0,5-6 0,-3-4 0,7-1 0,-2-5 0,3-4 0,0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5:43.801"/>
    </inkml:context>
    <inkml:brush xml:id="br0">
      <inkml:brushProperty name="width" value="0.05" units="cm"/>
      <inkml:brushProperty name="height" value="0.3" units="cm"/>
      <inkml:brushProperty name="color" value="#B11B3E"/>
      <inkml:brushProperty name="inkEffects" value="pencil"/>
    </inkml:brush>
  </inkml:definitions>
  <inkml:trace contextRef="#ctx0" brushRef="#br0">401 351 16383,'-4'-4'0,"0"0"0,4-4 0,0 0 0,0-10 0,0 7 0,0-12 0,0 10 0,0-6 0,0 1 0,0-1 0,0 1 0,0 4 0,0 1 0,0 1 0,0 2 0,0-6 0,0 14 0,0 12 0,0 1 0,0 14 0,0-11 0,0 5 0,0-1 0,0-4 0,0 3 0,0-8 0,0 4 0,0-4 0,0-1 0,0 0 0,0 0 0,0 1 0,0-1 0,0 0 0,0 1 0,0-1 0,0 0 0,0 1 0,0-29 0,0 5 0,0-26 0,0 16 0,0-4 0,0 4 0,0-5 0,0 5 0,-9-4 0,7 9 0,-7-3 0,5 4 0,-1 6 0,0 0 0,-2 0 0,2 7 0,0-6 0,-2 11 0,2-2 0,1 10 0,1 3 0,-1 7 0,3 1 0,-4 0 0,5 6 0,0-4 0,0 3 0,0-4 0,0 4 0,0-3 0,0 4 0,0-10 0,0 3 0,0-8 0,0 4 0,0-5 0,0 1 0,0-12 0,5-8 0,0-7 0,5-11 0,0 4 0,-1 0 0,1 1 0,-1 6 0,0-1 0,-3 5 0,-2 2 0,-4 3 0,0 1 0,0 7 0,0 6 0,0 9 0,-4 7 0,-2 3 0,2-1 0,-5 6 0,8-4 0,-8 0 0,8-1 0,-3-1 0,4 2 0,0 0 0,0 4 0,0-4 0,0 5 0,0 6 0,0-4 0,0 5 0,0-12 0,0-2 0,0-4 0,0-1 0,0-4 0,0-1 0,0-12 0,0-2 0,0-11 0,0 2 0,0-2 0,0 10 0,0 8 0,0 7 0,0 6 0,0-1 0,0 0 0,0 6 0,0-4 0,0 9 0,0-4 0,0 5 0,0-5 0,0 4 0,0-9 0,0 3 0,0-4 0,0-1 0,0-4 0,0-1 0,0-5 0,0 0 0,0 1 0,0-1 0,0 0 0,0-7 0,0-7 0,4-7 0,1-6 0,4 1 0,5 0 0,-4-1 0,7 1 0,-7 0 0,3 4 0,-4 1 0,-1 5 0,1-5 0,-1 7 0,1-6 0,-1 8 0,0-1 0,1-2 0,-1 6 0,0-7 0,1 7 0,3-6 0,2 6 0,5-4 0,-1 1 0,0 3 0,1-3 0,-1 4 0,-4 0 0,-1 0 0,-5 0 0,1 0 0,-1 0 0,0 0 0,-10 0 0,-4 0 0,-16 0 0,2 0 0,-9 0 0,4 0 0,-5 0 0,5 0 0,-4 0 0,9 0 0,-4 0 0,1 0 0,3 0 0,-4 0 0,6 0 0,4 0 0,-3 4 0,3-3 0,0 3 0,1-4 0,5 0 0,0 0 0,6 0 0,8 0 0,7-4 0,11-1 0,-4-4 0,3 3 0,1 2 0,-4 0 0,3 3 0,-4-3 0,-1 4 0,0 0 0,1-4 0,-1 3 0,1-3 0,-6 4 0,5 0 0,-9 0 0,4 0 0,-5 0 0,0 0 0,1 0 0,-8 0 0,-6 0 0,-9 0 0,-4 0 0,4 0 0,-3 0 0,3 0 0,0 0 0,1 0 0,5 0 0,0 0 0,-1 0 0,1 0 0,0 0 0,-1-4 0,1 3 0,0-3 0,-1 4 0,-3 0 0,2 0 0,-7 0 0,3 0 0,0 0 0,-3 0 0,3 0 0,-4 0 0,4 0 0,-3 0 0,7 0 0,-7 0 0,3 0 0,0 0 0,1 0 0,0 0 0,4 4 0,-4 1 0,5 3 0,0 0 0,0 0 0,0-3 0,3 2 0,-2-2 0,2-1 0,0 4 0,-2-4 0,2 1 0,-3 2 0,0-6 0,-1 7 0,5-4 0,-3 1 0,2 2 0,-3-2 0,0-1 0,3 3 0,-2-6 0,2 3 0,-3-4 0,4-3 0,1-2 0,3-3 0,-9 0 0,7 0 0,-9-1 0,6 1 0,1 0 0,-3 4 0,6-3 0,-3 2 0,4-3 0,0 0 0,0 1 0,0-1 0,0 0 0,0 0 0,0 0 0,0 0 0,0 0 0,4 3 0,0 2 0,4 3 0,0 0 0,0 0 0,0 3 0,-4 2 0,4 3 0,-4-3 0,1 2 0,2-2 0,-2 3 0,-1 0 0,3-3 0,-6 2 0,3-3 0,-4 4 0,3 0 0,-2 0 0,3 0 0,-4-1 0,-4-6 0,0 2 0,-4-10 0,0 2 0,-1-3 0,1 0 0,-5-1 0,4 4 0,0-2 0,1 2 0,4-3 0,-4-1 0,-1 1 0,5 0 0,4 4 0,4 0 0,4 4 0,0 0 0,1 0 0,-1 4 0,0 0 0,0 5 0,0-5 0,1 4 0,-1-4 0,0 4 0,0-3 0,-3 2 0,2-6 0,-2 6 0,3-2 0,0-1 0,-3 4 0,2-4 0,-2 1 0,3 2 0,-3-2 0,2 0 0,-6 2 0,7-6 0,-4 6 0,-3-6 0,-2 3 0,-7-4 0,0-4 0,0 3 0,-1-6 0,5 2 0,-4 0 0,4-2 0,-1 10 0,2-2 0,7 3 0,-4 3 0,4-9 0,-4 1 0,4-11 0,-3-2 0,7-5 0,-3 5 0,0-3 0,3 3 0,-3-4 0,0-1 0,3 6 0,-7-5 0,3 9 0,-1-4 0,-2 5 0,3 0 0,-4 0 0,-4 10 0,0 4 0,-5 11 0,0 1 0,0 1 0,-1 4 0,5-3 0,-4 4 0,8-6 0,-3 0 0,4 1 0,0-5 0,0 3 0,0-8 0,0 4 0,0-5 0,0 1 0,0-1 0,0 0 0,0-7 0,0-6 0,0-14 0,0-6 0,0-11 0,0 4 0,0-11 0,0 12 0,0-6 0,0 17 0,0-8 0,0 17 0,0-7 0,0 10 0,0 7 0,-4 6 0,-1 9 0,-4 4 0,0 1 0,-1 4 0,5-3 0,-4 4 0,4-6 0,0-4 0,1 3 0,4-3 0,-4 0 0,3-1 0,-2-5 0,3 0 0,0 1 0,0-1 0,0 0 0,0 0 0,0-6 0,0-8 0,0-13 0,0 0 0,0-10 0,0 4 0,4-6 0,1 6 0,5 2 0,-1 4 0,0 6 0,0 3 0,-5 3 0,4 6 0,-4-3 0,4 4 0,0 4 0,-3 1 0,-2 7 0,-3 2 0,0 10 0,0 9 0,0 2 0,0 12 0,0-17 0,0 2 0,0-14 0,0 1 0,0-5 0,0 3 0,0-8 0,0 4 0,0-5 0,0 1 0,0-1 0,0-4 0,0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6:06.104"/>
    </inkml:context>
    <inkml:brush xml:id="br0">
      <inkml:brushProperty name="width" value="0.05" units="cm"/>
      <inkml:brushProperty name="height" value="0.3" units="cm"/>
      <inkml:brushProperty name="color" value="#B11B3E"/>
      <inkml:brushProperty name="inkEffects" value="pencil"/>
    </inkml:brush>
  </inkml:definitions>
  <inkml:trace contextRef="#ctx0" brushRef="#br0">216 27 16383,'3'-2'0,"5"-1"0,0 2 0,0-3 0,0 1 0,0 2 0,1-7 0,-1 7 0,0-2 0,-4 3 0,-1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6:46.035"/>
    </inkml:context>
    <inkml:brush xml:id="br0">
      <inkml:brushProperty name="width" value="0.05" units="cm"/>
      <inkml:brushProperty name="height" value="0.3" units="cm"/>
      <inkml:brushProperty name="color" value="#B11B3E"/>
      <inkml:brushProperty name="inkEffects" value="pencil"/>
    </inkml:brush>
  </inkml:definitions>
  <inkml:trace contextRef="#ctx0" brushRef="#br0">3450 167 16383,'13'-6'0,"1"5"0,2-3 0</inkml:trace>
  <inkml:trace contextRef="#ctx0" brushRef="#br0" timeOffset="-1">4682 26 16383,'9'0'0,"3"0"0,-4 0 0,0 0 0,0 0 0,0 0 0,-4 4 0,3-7 0,-2 2 0,3-11 0,10 6 0,-16 4 0</inkml:trace>
  <inkml:trace contextRef="#ctx0" brushRef="#br0" timeOffset="-3">4779 6 16383,'5'-6'0,"9"6"0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9:04.080"/>
    </inkml:context>
    <inkml:brush xml:id="br0">
      <inkml:brushProperty name="width" value="0.05" units="cm"/>
      <inkml:brushProperty name="height" value="0.3" units="cm"/>
      <inkml:brushProperty name="color" value="#B11B3E"/>
      <inkml:brushProperty name="inkEffects" value="pencil"/>
    </inkml:brush>
  </inkml:definitions>
  <inkml:trace contextRef="#ctx0" brushRef="#br0">0 346 16383,'8'0'0,"0"-3"0,0-2 0,0 1 0,-3-4 0,2 4 0,-2-5 0,3 1 0,0 0 0,0 0 0,0 4 0,-4-3 0,3 6 0,-6-7 0,6 7 0,-2-10 0,1 7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9:04.078"/>
    </inkml:context>
    <inkml:brush xml:id="br0">
      <inkml:brushProperty name="width" value="0.05" units="cm"/>
      <inkml:brushProperty name="height" value="0.3" units="cm"/>
      <inkml:brushProperty name="color" value="#B11B3E"/>
      <inkml:brushProperty name="inkEffects" value="pencil"/>
    </inkml:brush>
  </inkml:definitions>
  <inkml:trace contextRef="#ctx0" brushRef="#br0">5162 103 16383,'-11'0'0,"3"0"0,-3 0 0,3 0 0,-1 4 0,1-3 0,0 3 0,-1-4 0,-3 4 0,2-3 0,-3 3 0,5-4 0,-5 0 0,-15 0 0,10 0 0,-14 0 0,23 0 0,-11 0 0,5 0 0,-6 0 0,-3 0 0,9 0 0,-4 0 0,11 0 0,-1 0 0,1 0 0,0 0 0,0 0 0,1 0 0,-1 0 0,0 0 0,0 0 0,-1 0 0,1 0 0,0 0 0,0 0 0,0 0 0,0 0 0,0 0 0,-1 0 0,1 0 0,0 0 0,-4 0 0,3 0 0,-3 0 0,4 0 0,0-4 0,0 3 0,0-2 0,0 3 0,0 0 0,0 0 0,0-4 0,0 3 0,0-3 0,0 4 0,0 0 0,-1 0 0,1-3 0,0 2 0,-1-3 0,1 4 0,0 0 0,-1-4 0,1 3 0,0-2 0,0 3 0,-1 0 0,1-4 0,-5 3 0,4-3 0,-12 4 0,6 0 0,-7 0 0,8 0 0,-3 0 0,3-4 0,-4 3 0,-1-3 0,1 4 0,-1 0 0,1 0 0,0 0 0,-6 0 0,9-3 0,-7 2 0,8-3 0,-4 4 0,-1 0 0,5 0 0,-3-4 0,3 3 0,0-3 0,-3 4 0,3-4 0,0 3 0,-3-3 0,3 4 0,0-4 0,-3 3 0,7-3 0,-7 0 0,8 3 0,-4-3 0,0 4 0,0-4 0,-9 4 0,4-4 0,0 4 0,5 0 0,1 0 0,2-4 0,-7 3 0,7-2 0,-7 3 0,8 0 0,-8-5 0,7 4 0,-7-3 0,8 4 0,-9 0 0,9 0 0,-8 0 0,7 0 0,-7 0 0,8 0 0,-9 0 0,9 0 0,-8 0 0,7 0 0,-7 0 0,8 0 0,-4 0 0,0 0 0,4 0 0,-4 0 0,5 0 0,-1 0 0,-7 0 0,2 0 0,-7 0 0,8 0 0,1 0 0,4 0 0,-1 0 0,-4 0 0,4 0 0,-4 0 0,5 0 0,0 4 0,-1-3 0,-3 7 0,2-7 0,-3 7 0,5-7 0,0 2 0,0 1 0,-1-3 0,1 2 0,0 1 0,-1-3 0,1 6 0,0-6 0,-1 3 0,1 0 0,0-3 0,0 6 0,-1-6 0,1 3 0,-5 0 0,0 0 0,-4 1 0,-4 3 0,2-3 0,1 0 0,1 4 0,3-8 0,-4 7 0,0-3 0,4 0 0,-4 3 0,5-7 0,-6 7 0,1-7 0,-1 8 0,1-8 0,0 7 0,-1-7 0,1 7 0,0-7 0,-1 7 0,1-7 0,0 7 0,-1-7 0,1 7 0,-1-7 0,1 8 0,0-8 0,-1 3 0,1 0 0,-1-3 0,1 7 0,0-7 0,-1 7 0,-3-7 0,-1 11 0,-3-6 0,3 2 0,5 0 0,1-7 0,7 6 0,-7-6 0,8 6 0,-9-6 0,9 7 0,-4-7 0,0 6 0,4-6 0,-4 7 0,0-7 0,4 6 0,-4-6 0,5 7 0,-5-7 0,4 6 0,-4-6 0,0 7 0,4-7 0,-8 7 0,7-7 0,-3 7 0,1-3 0,2-1 0,-7 1 0,8-2 0,-9-2 0,9 3 0,-8 0 0,-1-3 0,-9 7 0,-6-3 0,5 0 0,1-1 0,9-4 0,-6 0 0,5 0 0,-5 0 0,0 0 0,5 0 0,-10 0 0,9 0 0,-9 0 0,9 0 0,-8 0 0,8 0 0,-9 0 0,9 0 0,-3 0 0,4 0 0,-4 0 0,3-4 0,-4-1 0,6 0 0,-1-3 0,1 3 0,0 0 0,-1-4 0,5 5 0,11 2 0</inkml:trace>
  <inkml:trace contextRef="#ctx0" brushRef="#br0" timeOffset="-1">1 837 16383,'0'88'0,"0"-47"0,0 21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40:02.100"/>
    </inkml:context>
    <inkml:brush xml:id="br0">
      <inkml:brushProperty name="width" value="0.05" units="cm"/>
      <inkml:brushProperty name="height" value="0.3" units="cm"/>
      <inkml:brushProperty name="color" value="#B11B3E"/>
      <inkml:brushProperty name="inkEffects" value="pencil"/>
    </inkml:brush>
  </inkml:definitions>
  <inkml:trace contextRef="#ctx0" brushRef="#br0">1124 1692 16383,'-6'0'0,"-2"0"0,0 0 0,-4-3 0,-1 2 0,0-3 0,1 0 0,3 3 0,1-2 0,4-1 0,-4 3 0,4-3 0,-5 4 0,1-3 0,0 2 0,0-2 0,0 3 0,0 0 0,0-4 0,0 3 0,0-2 0,0 3 0,1 0 0,-1 0 0,0 0 0,0 0 0,0 0 0,1 0 0,-1 0 0,0-3 0,1 2 0,2-6 0,-2 6 0,5-1 0</inkml:trace>
  <inkml:trace contextRef="#ctx0" brushRef="#br0" timeOffset="-1">738 1608 16383,'-4'-1'0,"1"-1"0</inkml:trace>
  <inkml:trace contextRef="#ctx0" brushRef="#br0" timeOffset="-58024">673 1672 16383,'4'1'0,"4"0"0,0 3 0,0-4 0,0 3 0,1-2 0,-1 3 0,0-4 0,0 0 0,0 0 0,1 3 0,-1-2 0,0 3 0,0-4 0,-4 4 0,4-3 0,-4 2 0,4-3 0,0 4 0,0-3 0,0 3 0,0-4 0,0 0 0,0 0 0,0 0 0,0 0 0,0 0 0,0 0 0,0 0 0,0 0 0,1 0 0,-1 0 0,0 0 0,0 3 0,0-2 0,0 3 0,0-4 0,0 0 0,0 0 0,0 0 0,0 0 0,-1 0 0,1 0 0,-7 0 0,-10 0 0,-6 0 0,-7-4 0,4 3 0,0-7 0,4 7 0,-4-8 0,9 8 0,-4-3 0,5 1 0,0 2 0,-1-3 0,1 4 0,3-4 0,-2 3 0,3-2 0,-5-1 0,1 3 0,0-3 0,0 1 0,0 2 0,-1-3 0,1 1 0,0 2 0,0-3 0,0 1 0,0 2 0,-1-3 0,1 0 0,0 3 0,-5-6 0,3 6 0,-2-7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47:32.488"/>
    </inkml:context>
    <inkml:brush xml:id="br0">
      <inkml:brushProperty name="width" value="0.05" units="cm"/>
      <inkml:brushProperty name="height" value="0.3" units="cm"/>
      <inkml:brushProperty name="color" value="#DFAA16"/>
      <inkml:brushProperty name="inkEffects" value="pencil"/>
    </inkml:brush>
  </inkml:definitions>
  <inkml:trace contextRef="#ctx0" brushRef="#br0">538 818 16383,'1'-1'0,"0"-6"0,6 6 0,-3-6 0,4 3 0,0-4 0,-3 0 0,2 3 0,-3-2 0,1 3 0,2-5 0,-3 1 0,5 0 0,-1-4 0,0 7 0,-4-6 0,4 6 0,-4 1 0,1-4 0,2 4 0,-2-4 0,3 0 0,-4 0 0,3 3 0,-2-2 0,3 6 0,-4-6 0,3 3 0,-2-1 0,-1-2 0,3 2 0,-2 1 0,-1-3 0,3 2 0,-2-3 0,3 0 0,0 0 0,0 0 0,0-4 0,0 2 0,0-1 0,1 6 0,-1-2 0,-4 2 0,4-3 0,-4 3 0,5-2 0,-1 2 0,-3-3 0,2 0 0,-2 3 0,3-2 0,0 2 0,0-3 0,1 0 0,-1 3 0,0-2 0,-3 2 0,2-3 0,-2-1 0,3 5 0,1-4 0,-1 4 0,0-1 0,0-2 0,1 2 0,-1 1 0,-3-4 0,2 4 0,1-5 0,5-3 0,0 3 0,-1 1 0,-4 1 0,-3 2 0,2-3 0,-2 3 0,3-2 0,1 2 0,-1-3 0,0 3 0,0-2 0,1 2 0,-1 0 0,0-2 0,-3 3 0,2-1 0,-2-2 0,7-2 0,-3 0 0,3-3 0,-4 8 0,-3-4 0,2 8 0,-2-8 0,3 7 0,-3-6 0,2 2 0,-3-3 0,5 4 0,-1-4 0,0 4 0,-3-5 0,2 5 0,-2-3 0,3 6 0,0-7 0,0 4 0,0-1 0,-3-2 0,2 6 0,-6-6 0,6 6 0,-6-7 0,6 8 0,-2-8 0,3 4 0,0-1 0,-3-2 0,2 6 0,-2-3 0,-1 1 0,4 2 0,-4-7 0,5 7 0,-1-2 0,-3-1 0,2 3 0,-2-3 0,3 1 0,0 2 0,4-7 0,1 8 0,0-4 0,-1 0 0,-4 3 0,0-6 0,1 6 0,-1-2 0,-4-1 0,4 3 0,-11-2 0,-1 7 0,-5 0 0,-3 4 0,-1 1 0,4-4 0,-4 3 0,0-3 0,4 3 0,-8 1 0,7-1 0,-7 2 0,8-2 0,-9 1 0,8 4 0,-2-3 0,3 3 0,1-5 0,-1 0 0,1 0 0,0 1 0,-1-1 0,1 0 0,0 1 0,-1-1 0,1 0 0,0 0 0,0 1 0,-1-5 0,1 4 0,0-4 0,-5 5 0,4-1 0,-4 1 0,4-4 0,1 2 0,0-2 0,0 3 0,-5 1 0,3-1 0,-2-3 0,3 2 0,1-2 0,0 3 0,-5 1 0,3-1 0,-2 1 0,3-1 0,-3 1 0,2 0 0,-3-1 0,5 1 0,-5-1 0,4 1 0,-4-1 0,0 1 0,4-1 0,-8 2 0,7 2 0,-3-2 0,0 3 0,3-4 0,-2-1 0,3 1 0,1-1 0,-5 1 0,4-1 0,-4 1 0,4 4 0,-4-4 0,4 4 0,-4-4 0,0 0 0,4-1 0,-4 1 0,5-1 0,-1 0 0,1 1 0,0-1 0,-1 0 0,1 1 0,0-1 0,0 0 0,-1 0 0,1 1 0,0-1 0,-5 1 0,3-1 0,-2 1 0,3-1 0,5 0 0,-4 1 0,4-1 0,-4 0 0,-1 1 0,1-1 0,0 0 0,-1 0 0,5 1 0,-4-1 0,7-6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30:12.023"/>
    </inkml:context>
    <inkml:brush xml:id="br0">
      <inkml:brushProperty name="width" value="0.025" units="cm"/>
      <inkml:brushProperty name="height" value="0.15" units="cm"/>
      <inkml:brushProperty name="color" value="#333333"/>
      <inkml:brushProperty name="inkEffects" value="pencil"/>
    </inkml:brush>
  </inkml:definitions>
  <inkml:trace contextRef="#ctx0" brushRef="#br0">0 0 16383,'0'4'0,"0"0"0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7:45.955"/>
    </inkml:context>
    <inkml:brush xml:id="br0">
      <inkml:brushProperty name="width" value="0.05" units="cm"/>
      <inkml:brushProperty name="height" value="0.3" units="cm"/>
      <inkml:brushProperty name="color" value="#DFAA16"/>
      <inkml:brushProperty name="inkEffects" value="pencil"/>
    </inkml:brush>
  </inkml:definitions>
  <inkml:trace contextRef="#ctx0" brushRef="#br0">9 128 16383,'12'0'0,"4"0"0,-6-8 0,3 6 0,0-6 0,-4 4 0,4 3 0,-5-2 0,5-1 0,-4 3 0,4-3 0,-4 0 0,3 3 0,-2-3 0,3 1 0,-1 2 0,-2-7 0,3 7 0,-1-2 0,-2-1 0,7 3 0,-8-6 0,9 6 0,-4-3 0,-1 0 0,5 3 0,-9-6 0,8 6 0,-7-3 0,7 0 0,-8 3 0,9-3 0,-9 4 0,4-3 0,-5 2 0,0-3 0,5 4 0,-3-4 0,2 3 0,-3-2 0,-1 3 0,0 0 0,1 0 0,-1 0 0,0 0 0,0 0 0,1 0 0,-1-4 0,0 3 0,0-2 0,0 3 0,1 0 0,-1 0 0,0 0 0,0 0 0,-11 3 0,-8-2 0,-13 7 0,-12-2 0,4 4 0,-10-4 0,10 3 0,-11-3 0,12 4 0,-6 1 0,7-6 0,5 4 0,2-8 0,4 7 0,1-7 0,-1 7 0,1-7 0,4 3 0,1-4 0,5 4 0,-5-3 0,4 3 0,-4-4 0,5 3 0,0-2 0,0 7 0,-1-4 0,1 1 0,0 2 0,0-3 0,0 1 0,-1 2 0,1-6 0,0 3 0,0-4 0,6 0 0,8 0 0,7-4 0,6-1 0,4-5 0,-3 5 0,9-4 0,-9 8 0,3-8 0,-4 8 0,-1-7 0,0 7 0,1-3 0,-5 4 0,3-4 0,-8 3 0,4-3 0,0 4 0,-4 0 0,4 0 0,-5 0 0,1 0 0,-1 0 0,0 0 0,0 0 0,1 0 0,-1 0 0,0 0 0,1 0 0,-1 0 0,4 0 0,-3 0 0,2-3 0,-7-2 0,-4-2 0,-9-2 0,-10 5 0,-6 0 0,-5 4 0,0 0 0,5 0 0,-4 0 0,9 0 0,-12 0 0,8 0 0,-7 7 0,13-1 0,1 6 0,9-3 0,0-1 0,-1 0 0,5 1 0,-4-1 0,4 0 0,-1 0 0,5-3 0,9-1 0,4-4 0,6 0 0,-1 0 0,6-5 0,-5 4 0,5-7 0,-10 7 0,3-8 0,-3 8 0,4-7 0,-4 7 0,-1-7 0,0 7 0,-4-6 0,4 6 0,-5-6 0,4 6 0,-2-6 0,2 6 0,-4-3 0,0 4 0,0 0 0,1 0 0,-1 0 0,0-4 0,1 3 0,-1-2 0,0 3 0,5 0 0,-4 0 0,4 0 0,0 0 0,-4-4 0,4 3 0,0-3 0,-4 4 0,9-4 0,-9 3 0,8-3 0,-7 4 0,2 0 0,1 0 0,-3 0 0,2 0 0,1 0 0,-3 0 0,2 0 0,1 0 0,5-4 0,-3 4 0,1-4 0,-3 4 0,-4 0 0,9 0 0,-9 0 0,4 0 0,0-4 0,-4 3 0,4-3 0,-1 4 0,-2 0 0,3 0 0,-5 0 0,0 0 0,1 0 0,-1 0 0,0 0 0,0 0 0,1 0 0,-1 0 0,0 0 0,1 0 0,-1 0 0,0 0 0,1 0 0,-1 0 0,5 0 0,-4 0 0,4 0 0,-5 0 0,0 0 0,1 0 0,3 0 0,-3 0 0,6 0 0,-5 0 0,1 3 0,-3-2 0,0 6 0,-3-2 0,2-1 0,-2 3 0,3-2 0,-3 3 0,2 1 0,-2-5 0,3 4 0,0-4 0,-3 4 0,2-3 0,-2 2 0,3-2 0,0 3 0,1-3 0,-1 2 0,0-2 0,1 3 0,-1 1 0,0-1 0,0 0 0,-3 0 0,2 0 0,-6 1 0,6 3 0,-6 5 0,3-3 0,-4 2 0,0-7 0,0-1 0,0 0 0,0 1 0,0-1 0,0 0 0,0 1 0,0-1 0,0 0 0,0 0 0,0 0 0,0-7 0,0-11 0,0-4 0,-4-8 0,-1 4 0,-4-1 0,-1 1 0,2 4 0,-2-3 0,6 7 0,-4-3 0,7 5 0,-6 0 0,2 0 0,0-1 0,-2 5 0,6-4 0,-3 4 0,1-1 0,2-2 0,-6 2 0,2-3 0,1 1 0,1 6 0,10 6 0,-2 3 0,7 4 0,-7-3 0,3 3 0,-3-2 0,0 3 0,2-5 0,-2 5 0,0-4 0,2 4 0,-2-5 0,4 5 0,-5-4 0,4 4 0,-3-4 0,3-1 0,-3 0 0,2 0 0,-6-7 0,-2-6 0,-13-9 0,-2-5 0,-8 0 0,10 0 0,-3 5 0,7-3 0,-8 3 0,8 0 0,-2 1 0,3 5 0,1-1 0,0 1 0,3 0 0,-2-1 0,2 1 0,-3 3 0,0 2 0,4 6 0,0 6 0,4 5 0,0 0 0,0 3 0,0-3 0,0 4 0,0-4 0,0-1 0,0 0 0,0-4 0,0 4 0,4 0 0,1-4 0,0 4 0,3-5 0,-8 0 0,8 1 0,-4-5 0,5 0 0,-1-4 0,0 0 0,0 0 0,0 0 0,0 0 0,0 0 0,0 0 0,-3-3 0,-2-2 0,-3-7 0,0 2 0,0-7 0,0-2 0,-8-1 0,-2-4 0,-4 6 0,-4 0 0,8-1 0,-3 5 0,5 2 0,-1 3 0,5 1 0,0 0 0,7 3 0,2 5 0,3 9 0,-3 5 0,3 4 0,-3 1 0,4-5 0,-4 3 0,3-3 0,-7 0 0,7 3 0,-3-8 0,4 9 0,-1-9 0,1 8 0,0-7 0,-1 3 0,1-5 0,3 1 0,-2-1 0,3-3 0,-5-1 0,0-4 0,0 0 0,1 0 0,-5-8 0,0-2 0,-4-13 0,0-2 0,0 0 0,0-3 0,-4 8 0,-1 1 0,-4 2 0,1 7 0,-1-3 0,1 9 0,0 0 0,0 4 0,3 3 0,2 6 0,3 5 0,0 4 0,0 6 0,0-4 0,0 3 0,4-4 0,-3-1 0,7-4 0,-3 3 0,4-3 0,-4 0 0,2-1 0,-2-5 0,0 1 0,2-1 0,-2-4 0,-1-10 0,0-5 0,-4-15 0,0 6 0,0-9 0,0 9 0,-5-3 0,0 4 0,0 5 0,-3-3 0,7 8 0,-6-4 0,6 12 0,-3 6 0,4 4 0,0 9 0,0-5 0,0 6 0,0-5 0,0 3 0,0-8 0,0 4 0,0-5 0,4 1 0,-3-1 0,2 0 0,1 1 0,0-5 0,1 4 0,2-7 0,-3 2 0,4-3 0,-3 0 0,-2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7:50.956"/>
    </inkml:context>
    <inkml:brush xml:id="br0">
      <inkml:brushProperty name="width" value="0.05" units="cm"/>
      <inkml:brushProperty name="height" value="0.3" units="cm"/>
      <inkml:brushProperty name="color" value="#DFAA16"/>
      <inkml:brushProperty name="inkEffects" value="pencil"/>
    </inkml:brush>
  </inkml:definitions>
  <inkml:trace contextRef="#ctx0" brushRef="#br0">1383 492 16383,'-4'-3'0,"0"-2"0,4-3 0,0-4 0,-8 2 0,2-8 0,-7 9 0,4-9 0,1 9 0,-1-4 0,-4 4 0,3-3 0,-3 2 0,0-3 0,-4 0 0,3 4 0,-6 1 0,10 0 0,-31-1 0,21 0 0,-22 0 0,25 1 0,-1 3 0,-27-7 0,24 2 0,-19-3 0,32 8 0,-8-6 0,6 6 0,-2-7 0,5 7 0,2-6 0,-3 6 0,0-7 0,3 4 0,2 0 0,3 0 0,0 0 0,-4 0 0,3 0 0,-2 0 0,3 0 0,0 0 0,0 0 0,0 0 0,0-1 0,0 1 0,0 0 0,-4 0 0,3 0 0,-6 3 0,3-2 0,-9 6 0,0-7 0,-5 8 0,4-4 0,-3 4 0,8 0 0,-9-4 0,5 3 0,-6-3 0,1 4 0,4 0 0,-3 0 0,3 0 0,-5 0 0,1 0 0,0 0 0,-1 0 0,5 0 0,-3 0 0,3 0 0,0 0 0,-3 0 0,8 0 0,-17 0 0,7 0 0,-13 0 0,9 0 0,1 0 0,4 0 0,0 0 0,4 0 0,-4 0 0,5 4 0,-6-3 0,-4 7 0,3-2 0,-4-1 0,6 3 0,-1-7 0,1 7 0,0-7 0,-1 3 0,5 0 0,-3-3 0,3 3 0,-4-4 0,4 0 0,1 0 0,0 0 0,4 0 0,-4 0 0,16 0 0,8 0 0,8 0 0,10 0 0,-10 0 0,10 0 0,-9 0 0,4 0 0,-1 0 0,-8 0 0,8 0 0,-9 0 0,4 0 0,1 0 0,-6 0 0,5 0 0,-4-4 0,4 3 0,0-8 0,1 8 0,-1-3 0,-4 1 0,3 2 0,-3-3 0,0 0 0,3 3 0,-3-2 0,0 3 0,-1 0 0,-5-4 0,1 3 0,-1-2 0,0 3 0,0 0 0,-6 0 0,-8 0 0,-12 0 0,-7 0 0,0 0 0,-4 0 0,4 0 0,0 0 0,1 0 0,6 0 0,-1 0 0,1 4 0,0 1 0,-1 4 0,5 0 0,-3 0 0,8-1 0,-9 1 0,4 0 0,1 0 0,-5 0 0,9-1 0,-8 1 0,7 4 0,-7-3 0,7 8 0,-8-8 0,8 3 0,-2-5 0,3 1 0,1-1 0,3 0 0,-2 1 0,9-5 0,4-4 0,13-6 0,6-8 0,11-2 0,-4 0 0,4-4 0,-6 4 0,0 1 0,1-4 0,-1 8 0,-5-4 0,4 10 0,-4-4 0,0 8 0,3-3 0,-8 4 0,4 0 0,-6 0 0,1 0 0,-1 0 0,0 0 0,1 0 0,-5 0 0,3 0 0,-3 0 0,0 0 0,-2 0 0,-3 0 0,-1 0 0,0 0 0,1 0 0,-1 0 0,0 0 0,-3 3 0,-5-2 0,-9 2 0,-10-3 0,-1 0 0,-9 0 0,10 0 0,-5 0 0,0 0 0,5 0 0,-5 0 0,5 0 0,1 0 0,0 0 0,-1 0 0,5 0 0,-3 0 0,3 4 0,-4-2 0,4 5 0,-8-6 0,6 7 0,-7-3 0,4 4 0,-4 1 0,3-1 0,-4 1 0,1-1 0,3-4 0,-4 4 0,10-4 0,2 0 0,3-2 0,1-3 0,7 0 0,6 0 0,14 0 0,6 0 0,0-4 0,4-1 0,-4-5 0,0 1 0,-2-1 0,-4 1 0,-1 4 0,0-3 0,1 6 0,-1-2 0,-4 1 0,3 2 0,-7-3 0,3 4 0,-5 0 0,5-4 0,-4 3 0,4-3 0,0 4 0,-4 0 0,4 0 0,-5 0 0,0 0 0,5 0 0,-3 0 0,7 0 0,-8 0 0,8 0 0,-7 0 0,7 0 0,-3 0 0,0 0 0,3 0 0,-3 0 0,0 0 0,3 0 0,-8 0 0,9 0 0,-9 0 0,8 0 0,-7 0 0,3 0 0,-1 0 0,-2 0 0,3 0 0,-1 0 0,-2 0 0,7 0 0,-3 0 0,4 0 0,1 0 0,-1 0 0,0 4 0,1-3 0,-1 7 0,1-7 0,-1 7 0,0-3 0,6 1 0,-4 2 0,3-3 0,-4 4 0,-1 0 0,6-4 0,-5 4 0,5-4 0,-6 4 0,1 0 0,-1 0 0,1 0 0,-1 1 0,0-1 0,-4-4 0,-1 3 0,-5-4 0,1 1 0,-1 2 0,0-2 0,1 3 0,-1 0 0,-4 1 0,4-1 0,-7 0 0,2 1 0,-3-1 0,4 0 0,-3 1 0,3-1 0,-4 0 0,0 0 0,0 1 0,0-1 0,0 0 0,0 1 0,0-1 0,0 0 0,0 0 0,0 5 0,0-3 0,0 6 0,0-2 0,0-2 0,0 6 0,0-4 0,0 4 0,0 0 0,0 6 0,4-4 0,-3 3 0,3 1 0,0-4 0,-3 3 0,3-4 0,-4-5 0,0 3 0,0-8 0,0 4 0,0-5 0,0-7 0,0-6 0,4-9 0,-3-4 0,7 0 0,-7-1 0,8-4 0,-8 3 0,4-4 0,-5 6 0,0-1 0,0 1 0,0 0 0,0-6 0,0 9 0,0-8 0,0 14 0,-5-8 0,1 7 0,-5 1 0,1 5 0,-1 4 0,5 0 0,0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8:52.522"/>
    </inkml:context>
    <inkml:brush xml:id="br0">
      <inkml:brushProperty name="width" value="0.05" units="cm"/>
      <inkml:brushProperty name="height" value="0.3" units="cm"/>
      <inkml:brushProperty name="color" value="#B11B3E"/>
      <inkml:brushProperty name="inkEffects" value="pencil"/>
    </inkml:brush>
  </inkml:definitions>
  <inkml:trace contextRef="#ctx0" brushRef="#br0">0 402 16383,'0'-7'0,"0"-1"0,0 0 0,0 2 0</inkml:trace>
  <inkml:trace contextRef="#ctx0" brushRef="#br0" timeOffset="1">7 343 16383,'4'-2'0,"-3"-2"0</inkml:trace>
  <inkml:trace contextRef="#ctx0" brushRef="#br0" timeOffset="-1">49 267 16383,'2'0'0,"-1"-10"0,3 5 0,-4-6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40:02.095"/>
    </inkml:context>
    <inkml:brush xml:id="br0">
      <inkml:brushProperty name="width" value="0.05" units="cm"/>
      <inkml:brushProperty name="height" value="0.3" units="cm"/>
      <inkml:brushProperty name="color" value="#B11B3E"/>
      <inkml:brushProperty name="inkEffects" value="pencil"/>
    </inkml:brush>
  </inkml:definitions>
  <inkml:trace contextRef="#ctx0" brushRef="#br0">827 479 16383,'-12'0'0,"1"0"0,3 0 0,0 0 0,0 0 0,0 0 0,0 0 0,3-4 0,-2 3 0,2-3 0,-3 4 0,1 0 0,-1 0 0,4-3 0,-3 2 0,-1-3 0,0 4 0,-3 0 0,3 0 0,0 0 0,0 0 0,3-2 0</inkml:trace>
  <inkml:trace contextRef="#ctx0" brushRef="#br0" timeOffset="1">653 458 16383,'-8'-1'0,"0"-2"0,0 3 0,0-4 0,0 3 0,0-3 0,0 1 0,0 2 0,7 1 0</inkml:trace>
  <inkml:trace contextRef="#ctx0" brushRef="#br0" timeOffset="-58022">588 460 16383,'8'3'0,"0"1"0,0-3 0,0 2 0,4 1 0,-3-3 0,2 6 0,-2-6 0,-1 2 0,0-3 0,0 4 0,0-3 0,0 2 0,0-3 0,0 0 0,0 0 0,0 0 0,0 0 0,0 0 0,1 0 0,-1 0 0,0 0 0,0 0 0,0 0 0,0 0 0,0 0 0,4 0 0,-3 0 0,3 0 0,-4 0 0,0 0 0,0 0 0,0 0 0,0 0 0,0 0 0,-4 3 0,3-2 0,-3 3 0,4-4 0,-3 3 0,-2-2 0,-3 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40:02.094"/>
    </inkml:context>
    <inkml:brush xml:id="br0">
      <inkml:brushProperty name="width" value="0.05" units="cm"/>
      <inkml:brushProperty name="height" value="0.3" units="cm"/>
      <inkml:brushProperty name="color" value="#B11B3E"/>
      <inkml:brushProperty name="inkEffects" value="pencil"/>
    </inkml:brush>
  </inkml:definitions>
  <inkml:trace contextRef="#ctx0" brushRef="#br0">545 293 16383,'-8'0'0,"-4"0"0,2 0 0,-7 0 0,8 0 0,-8 0 0,7-3 0,-3 2 0,5-3 0,0 0 0,-1 4 0,1-4 0,0 0 0,0 3 0,-8-10 0,6 10 0,-2-10 0,5 10 0,4-4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39:09.673"/>
    </inkml:context>
    <inkml:brush xml:id="br0">
      <inkml:brushProperty name="width" value="0.05" units="cm"/>
      <inkml:brushProperty name="height" value="0.3" units="cm"/>
      <inkml:brushProperty name="color" value="#B11B3E"/>
      <inkml:brushProperty name="inkEffects" value="pencil"/>
    </inkml:brush>
  </inkml:definitions>
  <inkml:trace contextRef="#ctx0" brushRef="#br0">2023 223 16383,'-7'-4'0,"2"1"0,-6-1 0,3 3 0,-1-3 0,1 1 0,0 2 0,0-3 0,0 0 0,-1 3 0,1-6 0,0 6 0,0-2 0,-4-1 0,3 3 0,1-6 0,0 6 0,4-2 0,-15-5 0,8 6 0,-8-5 0,11 4 0,0 2 0,0-6 0,0 6 0,3-6 0,-2 6 0,3-6 0,-5 6 0,2-6 0,-1 6 0,3-6 0,-2 6 0,3-2 0,-4-1 0,0 3 0,-1-6 0,1 6 0,-3-6 0,-2 6 0,0-6 0,1 6 0,4-3 0,-1 1 0,1 2 0,0-7 0,-5 7 0,4-2 0,-4-1 0,5 3 0,-1-3 0,-3 0 0,2 3 0,-3-3 0,5 4 0,0 0 0,-1 0 0,1-4 0,0 4 0,0-4 0,-1 4 0,1 0 0,0 0 0,-1 0 0,1 0 0,0 0 0,-1 0 0,1 0 0,-5-4 0,4 3 0,-4-3 0,5 4 0,-5-4 0,0 3 0,-9-4 0,8 5 0,-7 0 0,12 0 0,-4 0 0,5 0 0,-5-4 0,3 3 0,-7-3 0,8 4 0,-8 0 0,7 0 0,-7 0 0,8 0 0,-9 0 0,9 0 0,-4 0 0,0 0 0,4 0 0,-4 0 0,0 0 0,4 0 0,-8 0 0,7 0 0,-3 0 0,1 0 0,2 0 0,-7 4 0,3 2 0,0 2 0,-3 1 0,3 0 0,-4 0 0,4 0 0,-12 4 0,7 1 0,-4 0 0,6-2 0,5-3 0,2-1 0,-3 1 0,5-1 0,0 0 0,-5 1 0,4-1 0,-4 1 0,4-1 0,1 1 0,0-1 0,0 0 0,-5 1 0,3-1 0,-2 1 0,3 4 0,1-4 0,-1 4 0,-4-4 0,4-1 0,-4 1 0,4 4 0,-4-4 0,4 4 0,-9-4 0,8 4 0,-7-2 0,7 6 0,-7-7 0,-6 11 0,-1 3 0,-12 5 0,16-6 0,-6-2 0,17-7 0,-9 0 0,4 3 0,0-7 0,1 8 0,0-9 0,3 9 0,-3-4 0,-1 0 0,4 4 0,-7-8 0,7 7 0,-4-3 0,1 5 0,2 4 0,-6-3 0,1 15 0,-5 5 0,-8 12 0,-11 26 0,18-40 0,-4 7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40:02.092"/>
    </inkml:context>
    <inkml:brush xml:id="br0">
      <inkml:brushProperty name="width" value="0.05" units="cm"/>
      <inkml:brushProperty name="height" value="0.3" units="cm"/>
      <inkml:brushProperty name="color" value="#B11B3E"/>
      <inkml:brushProperty name="inkEffects" value="pencil"/>
    </inkml:brush>
  </inkml:definitions>
  <inkml:trace contextRef="#ctx0" brushRef="#br0">847 1666 16383,'-7'0'0,"-1"0"0,0 0 0,0 0 0,3-3 0,-2 2 0,2-3 0,-3 4 0,0-4 0,0 3 0,0-6 0,0 6 0,0-2 0,3-1 0,-2 3 0,2-6 0,-3 6 0,-1-3 0,-2 1 0,2 2 0,-3-6 0,4 6 0,-4-3 0,3 0 0,-2 3 0,3-6 0,0 6 0,0-2 0,0 3 0,4-4 0,-4 3 0,4-2 0,-4-1 0,0 3 0,0-2 0,4-1 0,-3 3 0,2-6 0,-2 6 0,6 0 0</inkml:trace>
  <inkml:trace contextRef="#ctx0" brushRef="#br0" timeOffset="1">498 1533 16383,'-4'-1'0,"3"0"0</inkml:trace>
  <inkml:trace contextRef="#ctx0" brushRef="#br0" timeOffset="-1">434 1504 16383,'-2'-3'0,"-5"2"0,6 0 0</inkml:trace>
  <inkml:trace contextRef="#ctx0" brushRef="#br0" timeOffset="-3">272 1411 16383,'-7'0'0,"3"-7"0,-4 6 0</inkml:trace>
  <inkml:trace contextRef="#ctx0" brushRef="#br0" timeOffset="-5">166 1371 16383,'1'1'0,"6"0"0,-5 2 0</inkml:trace>
  <inkml:trace contextRef="#ctx0" brushRef="#br0" timeOffset="-7">234 1403 16383,'3'2'0,"5"-1"0,0 6 0,0-2 0,1 0 0,-7-4 0</inkml:trace>
  <inkml:trace contextRef="#ctx0" brushRef="#br0" timeOffset="-9">327 1467 16383,'1'1'0,"7"3"0,-7-3 0</inkml:trace>
  <inkml:trace contextRef="#ctx0" brushRef="#br0" timeOffset="-11">380 1499 16383,'6'6'0,"2"-5"0,0 6 0,1-6 0,-1 6 0,0-6 0,-1 5 0</inkml:trace>
  <inkml:trace contextRef="#ctx0" brushRef="#br0" timeOffset="-13">445 1531 16383,'7'7'0,"2"-6"0,-1 6 0,0-6 0,0 6 0,0-6 0,-3 1 0</inkml:trace>
  <inkml:trace contextRef="#ctx0" brushRef="#br0" timeOffset="-15">518 1563 16383,'9'1'0,"-1"6"0,0-6 0,0 6 0,0-6 0,1 2 0,-1-3 0,0 4 0,0-3 0,1 3 0,-1-4 0,0 3 0,1-2 0,-1 3 0,0-4 0,1 0 0,-1 4 0,0-3 0,0 2 0,1-3 0,-1 4 0,0-3 0,1 3 0,-1-1 0,0-2 0,1 3 0,-1 0 0,0-3 0,0 2 0,1 1 0,-1-3 0,0 3 0,1-1 0,-1-2 0,0 3 0,1-4 0,-1 0 0,0 0 0,0 0 0,0 0 0,-3 4 0,2-4 0,-9 4 0,1-4 0,-12 0 0,-6 0 0,-1 0 0,-3 0 0,4 0 0,5-4 0,-3 4 0,3-4 0,0 0 0,-3 3 0,8-6 0,-9 6 0,9-3 0,-8 0 0,7-1 0,-7 0 0,8-2 0,-9 2 0,4-4 0,-4 0 0,0 0 0,-1-4 0,13 9 0</inkml:trace>
  <inkml:trace contextRef="#ctx0" brushRef="#br0" timeOffset="-17">498 1559 16383,'-4'-3'0,"-20"-15"0,10 11 0</inkml:trace>
  <inkml:trace contextRef="#ctx0" brushRef="#br0" timeOffset="-19">434 1518 16383,'-7'-4'0,"-11"-9"0,15 11 0</inkml:trace>
  <inkml:trace contextRef="#ctx0" brushRef="#br0" timeOffset="-21">863 1596 16383,'9'3'0,"4"-2"0,0 7 0,-4-7 0,4 3 0,-1 0 0,-2-3 0,-4 1 0</inkml:trace>
  <inkml:trace contextRef="#ctx0" brushRef="#br0" timeOffset="-23">979 1628 16383,'11'4'0,"1"-4"0,-2 3 0,3-2 0,-5 3 0,3-4 0</inkml:trace>
  <inkml:trace contextRef="#ctx0" brushRef="#br0" timeOffset="-25">1044 1632 16383,'-8'-4'0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40:09.454"/>
    </inkml:context>
    <inkml:brush xml:id="br0">
      <inkml:brushProperty name="width" value="0.05" units="cm"/>
      <inkml:brushProperty name="height" value="0.3" units="cm"/>
      <inkml:brushProperty name="color" value="#B11B3E"/>
      <inkml:brushProperty name="inkEffects" value="pencil"/>
    </inkml:brush>
  </inkml:definitions>
  <inkml:trace contextRef="#ctx0" brushRef="#br0">891 375 16383,'-12'0'0,"1"0"0,3 0 0,-1 0 0,1 0 0,0 0 0,-1 0 0,1 0 0,0 0 0,0 0 0,-1 0 0,1 0 0,0 0 0,0 0 0,0 0 0,1 0 0,-1 0 0,0 0 0,0 0 0,0 0 0,0 0 0,1 0 0,-1 0 0,0 0 0,0 0 0,0 0 0,0 0 0,1 0 0,-1 0 0,0 0 0,0 0 0,0 0 0,0 0 0,1 0 0,-1-7 0,0 5 0,-1-5 0,2 7 0,-2 0 0,2-4 0,-1 3 0,0-2 0,-1 3 0,1-4 0,0 3 0,0-2 0,0-1 0,0 3 0,0-2 0,0 3 0,0-4 0,-1 3 0,2-2 0,-2 3 0,5-4 0,-4 3 0,4-2 0,-4 3 0,4-4 0,-4 3 0,4-3 0,-4 1 0,0 2 0,1-2 0,2-1 0,-1 3 0,1-2 0,1-1 0,-3 3 0,3-6 0,-4 7 0,4-8 0,-3 8 0,2-8 0,-2 8 0,2-7 0,-2 6 0,3-3 0,-1 1 0,-2 2 0,3-6 0,-4 6 0,4-6 0,-3 6 0,6-6 0,-6 7 0,6-7 0,-5 2 0,1 1 0,1-3 0,-3 6 0,6-6 0,-6 6 0,3-6 0,-4 2 0,0 1 0,3-3 0,-2 6 0,3-6 0,-4 6 0,0-6 0,0 3 0,0-1 0,3-2 0,-1 6 0,5-6 0,-6 3 0,3-4 0,-4 3 0,3-2 0,-2 6 0,7-6 0,-8 6 0,4-6 0,-4 2 0,0 1 0,4-3 0,-3 6 0,6-6 0,-7 6 0,7-7 0,-6 7 0,3-6 0,-5 3 0,5-4 0,-3 4 0,2-3 0,-2 6 0,2-7 0,-2 4 0,3-4 0,-4 4 0,1 1 0,6 6 0,6-2 0,0 6 0,6-3 0,-7 1 0,5 2 0,-5-2 0,4-1 0,-8 3 0,8-6 0,-4 7 0,5-4 0,-1 4 0,-1 0 0,1-4 0,0 3 0,0-6 0,-4 6 0,3-6 0,-2 3 0,3 0 0,-1-4 0,1 4 0,0-4 0,-4 4 0,3-3 0,-6 6 0,6-7 0,-3 4 0,1 0 0,1-4 0,-2 4 0,1 0 0,2-4 0,-3 4 0,0 0 0,3-3 0,-2 2 0,-1 1 0,3-3 0,-2 6 0,3-2 0,0-1 0,0 3 0,0-6 0,-3 7 0,2-7 0,-2 6 0,7-2 0,-3-1 0,2 0 0,-6 0 0,2-3 0,-2 2 0,3 1 0,0-3 0,0 6 0,0-6 0,0 6 0,0-6 0,0 7 0,1-8 0,-1 7 0,0-6 0,0 3 0,0 0 0,0-4 0,1 4 0,-1 0 0,0-3 0,0 2 0,0 1 0,0-3 0,1 6 0,-1-6 0,0 3 0,4-1 0,-3 2 0,2-1 0,-2 3 0,-1-6 0,0 3 0,-4-1 0,3-2 0,-2 3 0,3-4 0,0 0 0,0 3 0,0-2 0,0 3 0,0-1 0,-1-2 0,1 3 0,0-4 0,1 0 0,-1 3 0,3-2 0,-2 2 0,3 1 0,-4-3 0,0 3 0,1-4 0,-1 3 0,0-2 0,0 3 0,0-4 0,1 4 0,-1-3 0,0 2 0,0-3 0,0 0 0,1 0 0,-1 0 0,0 4 0,0-3 0,1 3 0,-1-4 0,0 0 0,1 0 0,-1 3 0,0-2 0,0 3 0,1 0 0,-1-3 0,0 2 0,0-3 0,1 4 0,3-3 0,-3 3 0,3-1 0,-4-2 0,0 3 0,1-4 0,-1 0 0,0 4 0,1-4 0,-1 4 0,0-4 0,0 0 0,1 0 0,-1 0 0,0 4 0,0-3 0,1 2 0,-1-3 0,0 0 0,-4 4 0,4-3 0,-4 3 0,4-4 0,0 0 0,0 0 0,0 0 0,0 0 0,0 0 0,0 0 0,0 0 0,0 0 0,0 0 0,0 0 0,0 0 0,-3 3 0,2-2 0,-3 3 0,4-4 0,0 0 0,0 0 0,0 0 0,0 0 0,0 0 0,0 0 0,0 0 0,0 0 0,15 0 0,-14 0 0,11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7T17:40:15.338"/>
    </inkml:context>
    <inkml:brush xml:id="br0">
      <inkml:brushProperty name="width" value="0.05" units="cm"/>
      <inkml:brushProperty name="height" value="0.3" units="cm"/>
      <inkml:brushProperty name="color" value="#B11B3E"/>
      <inkml:brushProperty name="inkEffects" value="pencil"/>
    </inkml:brush>
  </inkml:definitions>
  <inkml:trace contextRef="#ctx0" brushRef="#br0">1065 363 16383,'-17'0'0,"1"0"0,-3 0 0,-4 0 0,3 0 0,-9 0 0,9 0 0,-3 0 0,9 0 0,-3 0 0,7 0 0,-3 0 0,5 0 0,0 0 0,-1-4 0,1 3 0,0-2 0,1 3 0,-1 0 0,0 0 0,1 0 0,-1-4 0,0 3 0,-1-2 0,1 3 0,0 0 0,0 0 0,-1-4 0,1 3 0,0-3 0,0 4 0,0-3 0,0 2 0,0-2 0,0 3 0,0-4 0,1 3 0,-1-2 0,3-1 0,-2 3 0,3-3 0,0 1 0,-3 2 0,2-3 0,-3 1 0,0 2 0,0-6 0,-1 6 0,1-3 0,0 4 0,3-3 0,-2 2 0,2-3 0,-3 0 0,0 3 0,0-6 0,0 6 0,0-2 0,3-1 0,-2 3 0,2-6 0,-3 6 0,0-6 0,0 6 0,4-6 0,-3 6 0,2-3 0,-3 1 0,0 2 0,1-3 0,3 1 0,-3 2 0,6-6 0,-6 6 0,3-2 0,-4-1 0,0 3 0,0-2 0,0-1 0,-1 3 0,1-3 0,1 1 0,-1 2 0,0-2 0,0 3 0,0 0 0,1 0 0,-1 0 0,0-4 0,0 3 0,0-2 0,0 3 0,0-4 0,0 3 0,-1-3 0,1 4 0,0-3 0,0 2 0,-1-3 0,1 0 0,0 3 0,-1-6 0,1 6 0,0-6 0,-1 6 0,1-3 0,0 1 0,0 2 0,3-7 0,-2 7 0,2-2 0,0-1 0,-2 3 0,3-6 0,-4 6 0,4-6 0,-3 6 0,6-7 0,-6 8 0,6-8 0,-7 7 0,8-5 0,-8 5 0,4-6 0,-4 6 0,4-6 0,-3 6 0,6-6 0,-6 3 0,6-4 0,-6 0 0,6 1 0,-2-1 0,-1 4 0,4-3 0,-4 2 0,4 4 0,0 2 0,0 7 0,0 0 0,0 1 0,0-1 0,0 0 0,0 0 0,0 0 0,4-4 0,-4 3 0,8-6 0,-7 7 0,6-7 0,-3 2 0,5-3 0,-1 4 0,0-3 0,0 2 0,0 1 0,0-3 0,4 6 0,0-6 0,1 3 0,-1-4 0,-7 3 0,13 2 0,-11 3 0,12-4 0,-11 0 0,0-1 0,0-2 0,0 3 0,0-1 0,0-2 0,0 3 0,0-4 0,0 0 0,0 3 0,0-2 0,0 2 0,0 1 0,4-3 0,-3 6 0,3-6 0,-3 3 0,-5-1 0,4-2 0,-4 3 0,4-4 0,1 4 0,-1-4 0,0 4 0,0-4 0,-3 4 0,2-3 0,-2 2 0,3 1 0,0-3 0,0 3 0,1-1 0,-1-2 0,0 3 0,0 0 0,0-3 0,1 2 0,-1-3 0,0 0 0,-3 4 0,2-3 0,-2 3 0,3-4 0,4 3 0,-3-2 0,3 3 0,-4-1 0,0-2 0,-1 2 0,-2 1 0,2-3 0,-3 2 0,4-3 0,0 0 0,0 4 0,0-3 0,0 2 0,-1-3 0,1 0 0,0 0 0,0 0 0,0 0 0,0 0 0,0 0 0,1 0 0,-1 0 0,0 0 0,0 0 0,0 0 0,1 0 0,-1 0 0,0 0 0,0 0 0,0 0 0,0 4 0,0-3 0,1 2 0,-1-3 0,0 0 0,0 0 0,0 0 0,0 0 0,0 0 0,0 0 0,0 0 0,0 0 0,-1 0 0,1 0 0,-4 0 0,0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2:25:55.181"/>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 1 16383,'4'0'0,"-1"0"0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30:41.023"/>
    </inkml:context>
    <inkml:brush xml:id="br0">
      <inkml:brushProperty name="width" value="0.025" units="cm"/>
      <inkml:brushProperty name="height" value="0.15" units="cm"/>
      <inkml:brushProperty name="color" value="#333333"/>
      <inkml:brushProperty name="inkEffects" value="pencil"/>
    </inkml:brush>
  </inkml:definitions>
  <inkml:trace contextRef="#ctx0" brushRef="#br0">1 0 16383,'0'0'0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2:25:55.983"/>
    </inkml:context>
    <inkml:brush xml:id="br0">
      <inkml:brushProperty name="width" value="0.025" units="cm"/>
      <inkml:brushProperty name="height" value="0.15" units="cm"/>
      <inkml:brushProperty name="color" value="#849398"/>
      <inkml:brushProperty name="inkEffects" value="pencil"/>
    </inkml:brush>
  </inkml:definitions>
  <inkml:trace contextRef="#ctx0" brushRef="#br0">1 0 16383,'0'0'0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2:31.991"/>
    </inkml:context>
    <inkml:brush xml:id="br0">
      <inkml:brushProperty name="width" value="0.025" units="cm"/>
      <inkml:brushProperty name="height" value="0.025" units="cm"/>
      <inkml:brushProperty name="color" value="#004F8B"/>
    </inkml:brush>
  </inkml:definitions>
  <inkml:trace contextRef="#ctx0" brushRef="#br0">803 1943 24575,'0'-6'0,"0"-4"0,0-1 0,0 1 0,0 0 0,0-1 0,0 1 0,0-1 0,0 1 0,0-1 0,0 0 0,0 1 0,0-1 0,0 0 0,0-5 0,0 3 0,0-3 0,0 5 0,0-5 0,0 3 0,0-9 0,0 10 0,0-10 0,0 9 0,-4-3 0,2-1 0,-2-1 0,4 0 0,-6-4 0,5 4 0,-4 0 0,-1-15 0,5 12 0,-4-7 0,5 5 0,0 5 0,-5 0 0,4-9 0,-4 8 0,5-8 0,0 3 0,0 7 0,0 1 0,0-1 0,0 5 0,0-5 0,0 7 0,0-7 0,0 5 0</inkml:trace>
  <inkml:trace contextRef="#ctx0" brushRef="#br0" timeOffset="-1">758 210 24575,'0'-8'0,"0"-3"0,0 0 0,0 1 0,0-1 0,0 1 0,0-1 0,0 1 0,0-1 0,0 0 0,0 1 0,0-1 0,0 1 0,0 0 0,0-1 0,0 1 0,0-1 0,0 1 0,0 0 0,0-1 0,0 10 0,0 2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2:31.988"/>
    </inkml:context>
    <inkml:brush xml:id="br0">
      <inkml:brushProperty name="width" value="0.05" units="cm"/>
      <inkml:brushProperty name="height" value="0.3" units="cm"/>
      <inkml:brushProperty name="color" value="#F6630D"/>
      <inkml:brushProperty name="inkEffects" value="pencil"/>
    </inkml:brush>
  </inkml:definitions>
  <inkml:trace contextRef="#ctx0" brushRef="#br0">189 1598 16383,'3'11'0,"6"-9"0,-4-15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3:10.008"/>
    </inkml:context>
    <inkml:brush xml:id="br0">
      <inkml:brushProperty name="width" value="0.05" units="cm"/>
      <inkml:brushProperty name="height" value="0.3" units="cm"/>
      <inkml:brushProperty name="color" value="#C04D0A"/>
      <inkml:brushProperty name="inkEffects" value="pencil"/>
    </inkml:brush>
  </inkml:definitions>
  <inkml:trace contextRef="#ctx0" brushRef="#br0">158 3040 16383,'0'-2'0,"0"-5"0,0-10 0,0-1 0,0-1 0,0 1 0,4-1 0,-3 6 0,7-8 0,-7 6 0,10-10 0,-9 10 0,9 0 0,-6 6 0,7-11 0,-3 9 0,11-24 0,-10 23 0,5-7 0,-10 11 0,6 0 0,-9-1 0,5 4 0,-7 16 0,0 4 0,0 20 0,-5-8 0,-1 15 0,-4-10 0,-14 60 0,15-44 0,-1 4 0,2-3 0,8-23 0,0-2 0,0-29 0,5-14 0,0-6 0,6-11 0,-1 4 0,1-10 0,13-23 0,-10 21 0,17-38 0,-30 67 0,5-1 0,-23 39 0,1 7 0,0 7 0,-3-6 0,2 12 0,-30 42 0,24-40 0,-18 32 0,32-44 0,4-26 0,6 1 0,10-51 0,10-18 0,6-1 0,0-1 0,2-5 0,17-19 0,-37 77 0,2 7 0,-5 6 0,1 6 0,-7 10 0,-14 78 0,1-49 0,4 5 0,-3-3 0,-7-20 0,5 2 0,3-11 0,4-8 0,7-37 0,0-67 0,0 30 0,0-32 0,0 64 0,0-29 0,-4 25 0,3-23 0,-3 19 0,0 22 0,0-11 0,-4 26 0,4 3 0,-4 37 0,7-14 0,-3 33 0,-1 4 0,4-16 0,-4 49 0,5-66 0,0 39 0,0-34 0,0 27 0,0-48 0,0 2 0,0-20 0,0-5 0,0-18 0,0-71 0,0 50 0,0-45 0,0 70 0,0-29 0,0 30 0,0-29 0,0 41 0,0-2 0,0 11 0,0 11 0,0 43 0,0-14 0,0 24 0,0-33 0,0 28 0,0-27 0,0 20 0,0 1 0,0-30 0,0 24 0,0-38 0,0-6 0,0-13 0,0-15 0,2-36 0,1-6 0,3 1 0,-1-3 0,1 5 0,5 27 0,11-27 0,-10 38 0,5-20 0,-9 39 0,3 11 0,-4 34 0,4-1 0,-9 42 0,-4 6 0,-4-8 0,3-3 0,0-2 0,-3-13 0,-4-13 0,9 0 0,-4 43 0,5-55 0,0 29 0,4-72 0,2-11 0,-1-9 0,5-6 0,-9 4 0,4-25 0,-1-2 0,-3 15 0,2-12 0,-1 3 0,-2 28 0,0-48 0,0 37 0,0-26 0,0 49 0,4 5 0,-3 7 0,2 6 0,-3 14 0,0 6 0,0 26 0,0 6 0,0-1 0,0 8 0,0 1 0,0 4 0,4-26 0,0-2 0,16-67 0,-12 0 0,7-17 0,-13-21 0,-4 0 0,2 16 0,-2-12 0,0 5 0,1 37 0,-7 4 0,8 1 0,-4 12 0,4 11 0,0 19 0,2 24 0,0 5 0,-1 1 0,2-2 0,-1-5 0,-2-27 0,4 16 0,-3-23 0,7 19 0,-4-44 0,1 2 0,-2-32 0,-3-1 0,0-51 0,0 33 0,0-16 0,0 3 0,0 28 0,-8-14 0,2 69 0,-3 20 0,-5 2 0,-6 34 0,2-34 0,-3 20 0,16-82 0,1 3 0,4-32 0,0 5 0,17-30 0,3-6 0,0-1 0,6-6 0,3 1 0,3 7 0,-9 26 0,14-11 0,-28 61 0,10 4 0,-19 31 0,-5 38 0,-1 8 0,-1-3 0,-4 8 0,-1-5 0,0-26 0,-22 37 0,20-46 0,-9 19 0,19-91 0,4 3 0,0-41 0,6 13 0,11-18 0,4-2 0,-2 2 0,3 2 0,-2 8 0,-10 37 0,-1 8 0,-4 17 0,-26 91 0,10-32 0,-7 6 0,0 0 0,5-1 0,-17 14 0,16-25 0,-9 12 0,18-55 0,8-57 0,7-25 0,0 2 0,1-17 0,1 3 0,0 28 0,4-22 0,-8 60 0,-3-5 0,-26 104 0,6-19 0,-11 36 0,15-47 0,2 9 0,2 2 0,0-4 0,-3 43 0,10-67 0,0-32 0,0-67 0,0 27 0,0-52 0,0 71 0,0-10 0,0 28 0,-5 8 0,-5 50 0,-3 17 0,2 12 0,2 1 0,1-6 0,3-11 0,1-11 0,4-40 0,0-5 0,0-7 0,0-11 0,0-37 0,0-10 0,-5-1 0,3-2 0,-2 4 0,-6 25 0,-3 4 0,4 66 0,0-11 0,6 42 0,3 6 0,0-42 0,0 56 0,0-68 0,4 24 0,-3-48 0,2-16 0,-3-7 0,0-11 0,0-23 0,0 31 0,0-12 0,0 50 0,0 11 0,0 61 0,5-38 0,-4 38 0,8-51 0,-1 18 0,2-27 0,-2 7 0,-4-77 0,-4 13 0,0-29 0,0 27 0,0-11 0,0 23 0,0-5 0,0 41 0,0 9 0,0 57 0,0-36 0,5 42 0,1-45 0,18 54 0,-15-47 0,10 29 0,-19-61 0,0-19 0,0-7 0,-5-27 0,-2 0 0,-5-39 0,-3-6 0,0 13 0,3-13 0,2 6 0,5 40 0,5-13 0,0 49 0,0 5 0,0 32 0,0 2 0,0 34 0,0-39 0,-3 23 0,-2-54 0,-4-21 0,-5-29 0,-1-6 0,0-1 0,-1-3 0,2 5 0,3 25 0,2-2 0,-3 41 0,6-4 0,-5 45 0,9-19 0,-2 66 0,4-52 0,0 51 0,0-64 0,0 43 0,0-29 0,0 12 0,0-2 0,0-19 0,0 24 0,0-82 0,0-2 0,0-54 0,0-3 0,0-3 0,0-9 0,0 15 0,0 11 0,0 42 0,0 11 0,0-5 0,0-6 0,0 8 0,0 0 0,0 40 0,0 45 0,0-8 0,0 22 0,0-45 0,0 27 0,0-48 0,0-42 0,4-17 0,-2-55 0,8 44 0,-4 3 0,-1-2 0,3-14 0,1-17 0,-5 44 0,-3 23 0,6-4 0,-3 15 0,1 88 0,-2-48 0,-2 20 0,-2 0 0,1-23 0,0 28 0,0-34 0,0 16 0,0-48 0,0-26 0,0-6 0,0-28 0,0-4 0,0 6 0,0 3 0,0 5 0,0 25 0,0-11 0,4 27 0,0-13 0,4 45 0,-4 7 0,0 24 0,-4-2 0,0 30 0,0 4 0,0-10 0,0 5 0,0-6 0,0-38 0,4 4 0,-3-25 0,1-51 0,-1-24 0,-1-8 0,0-5 0,0 2 0,5 19 0,-4 26 0,3 17 0,-4 26 0,0 9 0,-5 21 0,0 50 0,-1-51 0,1 42 0,5-74 0,0 11 0,0-17 0,5-45 0,0-23 0,-3 13 0,4-18 0,-2 5 0,-4 34 0,0-1 0,0 16 0,0 6 0,-5 28 0,4 7 0,-2 35 0,1 7 0,2-8 0,0 7 0,0-3 0,0-26 0,4 16 0,1-28 0,7 13 0,-6-36 0,1-89 0,-7 47 0,0-13 0,0 2 0,0 27 0,0 6 0,0 4 0,0 22 0,0 6 0,0 19 0,0-2 0,9 59 0,-3-45 0,4 45 0,-1-65 0,-1 2 0,-2-13 0,2-22 0,-8-13 0,0-18 0,0 3 0,-4-43 0,3 42 0,-7-31 0,7 51 0,-3 8 0,4 3 0,0 17 0,0 64 0,0-37 0,0 36 0,0-61 0,4-5 0,0-3 0,16-44 0,4-19 0,5 7 0,1-18 0,1-2 0,13-1 0,-11 16 0,5-10 0,-3 8 0,-5 14 0,0 2 0,18-39 0,-6 13 0,-23 48 0,-6 7 0,-8 19 0,-2 6 0,-14 22 0,-37 46 0,17-19 0,-4-5 0,-10 9 0,7-8 0,-9 18 0,-9 9 0,5-8 0,26-39 0,-3 13 0,24-42 0,3-10 0,-3-22 0,4-16 0,-1-9 0,2-7 0,12-9 0,1 3 0,-7-16 0,-4 52 0,-18 74 0,-25 42 0,1 0 0,19-38 0,-10 14 0,29-76 0,8-49 0,4-14 0,5-1 0,2-25 0,2 4 0,-1 47 0,0-11 0,-35 97 0,5-10 0,-8 14 0,-5 7 0,-3-2 0,1-2 0,-4 13 0,-8 1 0,38-82 0,0-1 0,27-49 0,8-9 0,-9 18 0,11-8 0,-1 6 0,-20 36 0,0 17 0,-14 14 0,-5 18 0,-19 18 0,-5 14 0,-1 2 0,-2-9 0,-13 40 0,39-76 0,4-29 0,10-2 0,2-28 0,10 8 0,7-5 0,1 1 0,-4 1 0,25-26 0,-58 84 0,-2 13 0,-22 26 0,7-5 0,-6 7 0,-1 1 0,7-7 0,-20 34 0,55-128 0,8 16 0,10-50 0,-2 42 0,0-1 0,-14 30 0,-2 15 0,-31 37 0,-12 11 0,11-9 0,-8 4 0,3-8 0,22-31 0,0-8 0,39-91 0,-18 50 0,9-24 0,3 3 0,0 29 0,-33 91 0,3-29 0,-15 26 0,-6 1 0,1-19 0,-3 10 0,12-39 0,1-7 0,24-45 0,13-17 0,-1-8 0,3 10 0,3 1 0,4-1 0,4 15 0,-1 3 0,-4 0 0,24-8 0,-55 70 0,-18 26 0,-6 7 0,3 7 0,-20 27 0,0-5 0,15-42 0,-16 38 0,36-72 0,3-30 0,9 0 0,10-36 0,4 12 0,5-7 0,0 0 0,-5 11 0,19-33 0,-50 91 0,-1 9 0,-26 46 0,-8 8 0,2-7 0,5 3 0,1-6 0,9-31 0,8-6 0,6-18 0,4-46 0,9 13 0,3-25 0,-13 54 0,-2 10 0,-9 11 0,0-1 0,-1 0 0,-15 30 0,-4 9 0,4-11 0,11-9 0,17-41 0,7-17 0,23-57 0,-5 9 0,2 7 0,1 0 0,3-2 0,3-9 0,-17 41 0,-5 0 0,-46 78 0,16-29 0,-16 27 0,29-44 0,5-3 0,3-12 0,1-8 0,4-13 0,23-20 0,5-3 0,-10 1 0,11 2 0,2 6 0,-17 19 0,4 14 0,-8 12 0,-3 15 0,-7 13 0,-24 25 0,-8 4 0,6-3 0,-9 5 0,7-25 0,40-113 0,1 33 0,4-15 0,2 1 0,-3 22 0,6-1 0,-15 24 0,-37 66 0,16-28 0,-32 49 0,42-93 0,10-7 0,14-33 0,3 8 0,17-28 0,-25 51 0,1 2 0,-27 52 0,-6 13 0,-21 33 0,22-41 0,-10 21 0,26-77 0,10-2 0,3-33 0,15 8 0,4-7 0,1 3 0,-1 11 0,23-34 0,-51 78 0,-16 18 0,-32 49 0,15-30 0,-16 26 0,41-59 0,20-45 0,4 16 0,14-44 0,-4 37 0,8-12 0,-19 38 0,6 7 0,-33 49 0,-12 12 0,9-12 0,-4 6 0,1-9 0,6-38 0,7-12 0,5-6 0,2-5 0,11-3 0,5 4 0,-2 4 0,8 32 0,-17-11 0,5 30 0,-15-21 0,4 59 0,-5-41 0,0 41 0,0-53 0,9 67 0,-3-56 0,5 50 0,-7-79 0,0 8 0,0-15 0,4 5 0,-4-19 0,-1-86 0,-3 43 0,0-8 0,0 2 0,0 19 0,0-25 0,0 26 0,0-43 0,0 55 0,0-1 0,0 38 0,0 15 0,0 10 0,0 34 0,-4-25 0,-6 48 0,3-60 0,-2 0 0,8-79 0,2-25 0,-1-14 0,0 15 0,1-11 0,-2 14 0,-3 0 0,0-12 0,-4 104 0,4-6 0,0 30 0,4-13 0,0 20 0,0 2 0,0 3 0,0-3 0,0-2 0,0-13 0,0 33 0,0-31 0,0 51 0,4-74 0,-4-16 0,4-29 0,-4-29 0,0 15 0,0 4 0,0-10 0,-5-46 0,0-8 0,2 1 0,0 29 0,-1-9 0,1 8 0,1 14 0,4 1 0,10-11 0,5-8 0,-2 7 0,-6 7 0,2 2 0,16-37 0,2 18 0,-15 53 0,7 34 0,-14 10 0,4 35 0,-16-6 0,-6 0 0,0 1 0,-5 11 0,-9 27 0,-1 0 0,4-26 0,2-2 0,3-3 0,6-24 0,-6 23 0,10-31 0,-7 19 0,10-39 0,4-10 0,0-9 0,0-19 0,0-2 0,8-27 0,3-4 0,-2 12 0,2-6 0,2 3 0,-3 26 0,13-24 0,-10 20 0,7-15 0,0 0 0,-11 18 0,13-28 0,-22 44 0,0 12 0,0 18 0,0 4 0,-11 35 0,-4 10 0,-1 18 0,0-17 0,-2 2 0,2-7 0,1-6 0,0 0 0,1-2 0,-1-7 0,5-25 0,2 7 0,9-89 0,6 8 0,5-36 0,6 15 0,3 5 0,0-2 0,5-26 0,4-1 0,-4 8 0,-15 42 0,9-1 0,-35 142 0,6-27 0,-2-8 0,0 0 0,5 0 0,-8 22 0,1 4 0,7-6 0,-4 3 0,-1-7 0,6-37 0,4 47 0,-3-48 0,4 36 0,0-49 0,0 19 0,0-17 0,0 10 0,0-28 0,0 4 0,-4-6 0,4-2 0,-4-19 0,0-44 0,3 13 0,-4-31 0,5 39 0,-5-37 0,0 35 0,-17-53 0,10 67 0,-9-15 0,13 37 0,-24 0 0,17 4 0,-17 0 0,24 0 0,0 17 0,3 69 0,2-35 0,3 41 0,0-63 0,9 35 0,-7-24 0,6 30 0,-2 1 0,-4-22 0,3 48 0,-5-74 0,0 7 0,0-21 0,0-4 0,0-25 0,0-16 0,-10-61 0,3 39 0,-1 5 0,0 3 0,-3 13 0,0-6 0,-3 12 0,-12-29 0,-1-3 0,2 11 0,-2-9 0,3 5 0,14 31 0,1-14 0,3 32 0,2-2 0,4 33 0,0 19 0,5 4 0,3 5 0,2 0 0,3 1 0,9 27 0,-13-62 0,13 33 0,-10-28 0,9 26 0,-16-35 0,3 19 0,-4-15 0,1 10 0,-2-27 0,2-12 0,-4-15 0,4-12 0,2-15 0,0-3 0,-3-11 0,5 4 0,3-13 0,-4 12 0,-4-10 0,4 4 0,-1 5 0,-7 27 0,0-5 0,0 31 0,0 8 0,0 27 0,0 26 0,0 4 0,0-5 0,0 5 0,0-4 0,0-18 0,9 22 0,0 3 0,-4-6 0,6 7 0,0-4 0,-5-23 0,11 19 0,-10-24 0,8 11 0,-14-27 0,13 2 0,-4-5 0,3-3 0,7-78 0,-12 40 0,7-62 0,-11 52 0,6-53 0,-8 40 0,3-5 0,-1 8 0,-4 42 0,0-19 0,0 58 0,0-7 0,0 10 0,0 23 0,0-20 0,0 24 0,0-37 0,0 48 0,0-26 0,9 42 0,1-25 0,0-3 0,4 1 0,-2-1 0,-2-7 0,-9-29 0,8 33 0,-4-26 0,0 16 0,-1-30 0,0 16 0,-3-15 0,6 15 0,-6-20 0,3-7 0,-4-7 0,0-12 0,0-13 0,0-7 0,0-6 0,0 0 0,0 6 0,0-4 0,0-50 0,-4 46 0,-2-43 0,1 64 0,-17-48 0,14 37 0,-14-31 0,17 44 0,-11-9 0,9 10 0,-20-10 0,16 26 0,-8-6 0,10 33 0,5 4 0,-4 74 0,7-48 0,-8 39 0,8-59 0,-26 53 0,16-35 0,-17 37 0,14-55 0,-5 17 0,4-32 0,2 10 0,9-36 0,4-7 0,0-6 0,0-8 0,0-1 0,0-37 0,0 30 0,0-24 0,-4 33 0,-14-38 0,5 33 0,-8-26 0,15 42 0,-1-7 0,6 6 0,-3-12 0,1 20 0,2 4 0,-3 18 0,4 13 0,0 2 0,0 58 0,0-39 0,0 40 0,0-54 0,7 20 0,0 2 0,-3-3 0,10 48 0,-14-68 0,4 1 0,0-23 0,1-64 0,3-11 0,-2-13 0,-1-5 0,1 36 0,2-3 0,3-21 0,5-18 0,0-2 0,-3 17 0,-2 12 0,0 0 0,3-5 0,2-13 0,0 2 0,-2 15 0,7-25 0,5-5 0,1 0 0,-1 5 0,-6 14 0,-3 16 0,-9 47 0,-7 12 0,3 19 0,-4 15 0,-6 43 0,-4 12 0,3-34 0,0 1 0,-1 32 0,-2 6 0,-7 8 0,2-8 0,10-6 0,-6-7 0,1-5 0,10-25 0,0 11 0,0-26 0,0 12 0,0-38 0,0 0 0,0-33 0,0 2 0,4-27 0,2-7 0,2-7 0,4 0 0,3-4 0,1 17 0,1 3 0,8-28 0,7-1 0,-26 72 0,2 4 0,-8 25 0,0 12 0,0 2 0,-9 39 0,2-25 0,-4 14 0,6-31 0,5 1 0,0-13 0,0 29 0,0-38 0,4 17 0,0-23 0,8 1 0,-3-5 0,3 0 0,-5-7 0,-2-6 0,2-10 0,-5-1 0,2-58 0,-4 41 0,0-41 0,0 53 0,-8-27 0,6 31 0,-9 0 0,10 35 0,-7 26 0,7-8 0,-4 4 0,0 0 0,0 15 0,0 0 0,-2-7 0,-1 49 0,8-84 0,0 8 0,0-19 0,0-20 0,4-5 0,-3-23 0,4 12 0,-1 0 0,-3-4 0,4 10 0,-9-29 0,-5 38 0,-5-15 0,0 38 0,-15 0 0,17 8 0,-22 56 0,26-27 0,-5 42 0,13-49 0,-4 57 0,3-44 0,-4 41 0,9-69 0,0-8 0,5-21 0,18-28 0,-8 6 0,10-16 0,2-2 0,-9 10 0,24-36 0,-35 51 0,6-14 0,-11 18 0,2-11 0,-78 31 0,39 2 0,-56 3 0,57 0 0,-19 20 0,27-7 0,-10 13 0,32-9 0,0 7 0,4-8 0,5 4 0,28-17 0,-13-3 0,18 0 0,-23-4 0,27-24 0,-20 4 0,20-15 0,-19-18 0,-14 35 0,-17-24 0,-9 41 0,-17 2 0,12 3 0,-40 43 0,33-19 0,-28 36 0,43-30 0,4 24 0,2-27 0,4 14 0,23-36 0,-13-1 0,26-4 0,-21 0 0,35-28 0,-29 12 0,26-27 0,-37 23 0,5-9 0,-6 9 0,-16-36 0,-1 38 0,-20-23 0,9 41 0,-61 37 0,47-14 0,-49 33 0,61-26 0,-13 38 0,21-39 0,-4 26 0,17-47 0,20 12 0,-7-13 0,16 8 0,-11-15 0,39 0 0,-29 0 0,28 0 0,-38 0 0,12-4 0,-13-1 0,16-31 0,-26 21 0,5-22 0,-78 16 0,36 13 0,-52-8 0,57 16 0,-10 0 0,14 4 0,-23 30 0,0 8 0,19-11 0,-12 13 0,8-3 0,29-27 0,0 14 0,3-20 0,6 10 0,5-18 0,43 0 0,-24 0 0,24 0 0,-28-9 0,10-28 0,-18 11 0,6-20 0,-27 32 0,0 1 0,0 5 0,-74-9 0,42 11 0,-64-6 0,64 12 0,-44 44 0,41-24 0,-25 39 0,50-43 0,6 25 0,8-27 0,37 15 0,-6-26 0,19-3 0,-1 0 0,-29-4 0,44-21 0,-47 11 0,20-19 0,-33 24 0,1-9 0,0 9 0,0-30 0,-9 27 0,-5-22 0,-14 33 0,-42-3 0,26 17 0,-21-1 0,46 12 0,5 37 0,5-32 0,0 33 0,0-44 0,28 66 0,-16-44 0,21 50 0,-23-60 0,12 33 0,-13-34 0,11 21 0,-19-41 0,10 3 0,-6-7 0,3-18 0,-4-6 0,-4-18 0,0 1 0,0-2 0,0-13 0,-9-12 0,-4-16 0,2 9 0,3-22 0,-3 23 0,-2-9 0,5 20 0,8 27 0,0 12 0,0 17 0,0 13 0,0 19 0,0 40 0,0 9 0,0-1 0,0 2 0,0-3 0,0-19 0,0-13 0,0 6 0,11 34 0,-8-47 0,12 23 0,-14-74 0,3-4 0,-4-23 0,0 2 0,0-44 0,0-10 0,0 1 0,0-6 0,0 2 0,0 26 0,0 17 0,0 3 0,0 4 0,0-21 0,0 69 0,0 8 0,0 13 0,0 25 0,0 4 0,0 1 0,0 2 0,0-2 0,0-10 0,0 16 0,0 3 0,0 0 0,0-2 0,0-5 0,0-25 0,3 12 0,-2-24 0,3-1 0,-4-37 0,0-16 0,0-15 0,0-3 0,0-22 0,0 12 0,0-10 0,0 7 0,0 14 0,0 1 0,0-47 0,0 12 0,0 55 0,0 12 0,0 21 0,0 16 0,0 24 0,0 9 0,0 4 0,0 25 0,-4-7 0,-2 14 0,1-12 0,2 17 0,-9-4 0,2-13 0,8-55 0,-5-23 0,7-23 0,0-40 0,0-27 0,0 11 0,0 32 0,0-1 0,0-38 0,0-16 0,0 18 0,0-4 0,5 4 0,1-2 0,-2 33 0,1-1 0,7-34 0,1 9 0,-4 38 0,4 44 0,-13 36 0,-5 14 0,-1 3 0,-1-3 0,-16 34 0,-2 1 0,7-22 0,-4 8 0,2-8 0,15-38 0,-7 6 0,10-22 0,-6-2 0,13-59 0,6 13 0,6-32 0,0 27 0,5-10 0,0-2 0,-5 2 0,5-2 0,-1-4 0,-5-19 0,-5 33 0,-11 10 0,-6 52 0,-9 25 0,5-11 0,-10 55 0,8-47 0,-2 46 0,5-64 0,4 27 0,0-27 0,1 16 0,4-28 0,0-10 0,0-9 0,0-19 0,0-14 0,5-9 0,9-22 0,6-5 0,0 8 0,5-10 0,-7 35 0,12-37 0,-19 68 0,-5-6 0,-36 100 0,4-25 0,-5 30 0,10-39 0,-2 19 0,0 4 0,-1-2 0,1-2 0,2-3 0,10-18 0,-17 50 0,13-46 0,-13 38 0,23-66 0,-10 15 0,12-23 0,-9-1 0,12-35 0,5-51 0,7 17 0,6-13 0,3 3 0,1 16 0,11-30 0,-29 71 0,-4 2 0,-4 5 0,-5 12 0,-1 11 0,-9 13 0,7 1 0,-7-1 0,0 22 0,6-17 0,-4 31 0,16-42 0,0 4 0,6-28 0,3-9 0,1-10 0,6-6 0,8-26 0,1 3 0,22-38 0,-3-3 0,-16 38 0,4-8 0,1-11 0,6-14 0,0-1 0,-4 13 0,1 4 0,-1 1 0,7-25 0,3-12 0,-10 29 0,-13 41 0,-11 16 0,-15 30 0,-4 23 0,-13 10 0,-7 24 0,-7 20 0,1-8 0,4-19 0,-2 2 0,-4 19 0,-7 18 0,0-2 0,7-20 0,9-27 0,2-5 0,-15 36 0,9-15 0,27-54 0,1 9 0,4-22 0,0-15 0,0-26 0,5-20 0,2 1 0,9 7 0,-3 1 0,15-22 0,-19 48 0,-15 31 0,-5 33 0,-19 38 0,19-33 0,-14 33 0,11-31 0,-5 4 0,1-3 0,10-19 0,-8 18 0,16-37 0,0-1 0,0-10 0,0-16 0,13-36 0,5-10 0,1-8 0,3 1 0,1 3 0,-5 8 0,20-31 0,-26 47 0,15-9 0,-27 65 0,0 17 0,-6 16 0,0 1 0,-9 24 0,-1 2 0,0-11 0,2 6 0,2-6 0,7-36 0,5 6 0,21-36 0,-8 8 0,19-26 0,-14 6 0,43-2 0,-31 7 0,27 0 0,-40 12 0,5 30 0,16 32 0,-11-10 0,10 16 0,-26-49 0,27 16 0,-20-21 0,33 9 0,-34-23 0,6-4 0,-20-1 0,-3-24 0,0 11 0,0-54 0,0 44 0,0-29 0,0 44 0,0-12 0,0 14 0,4-17 0,0 22 0,8 20 0,-7 5 0,3 17 0,-4-7 0,6 45 0,-3-37 0,5 35 0,-11-54 0,7 3 0,-7-6 0,10 1 0,-6-12 0,7-3 0,-8-85 0,-1 13 0,-2-12 0,-2 0 0,1 11 0,0-22 0,0 91 0,0-6 0,0 35 0,0 21 0,0-17 0,0 21 0,0-32 0,-7 24 0,5-24 0,-5 6 0,7-36 0,0-9 0,0-16 0,4 4 0,14-28 0,-10 41 0,1-10 0,-20 43 0,-12 5 0,3-4 0,-9 4 0,-29 20 0,29-13 0,-21 13 0,40-22 0,-3 59 0,2-31 0,5 6 0,1 0 0,-4-6 0,-8 41 0,0 7 0,-2-3 0,-3 3 0,0-4 0,9-29 0,-2-9 0,0-2 0,6-4 0,-13 34 0,21-60 0,-3 15 0,4-6 0,0 41 0,0-41 0,0 22 0,0-37 0,0-7 0,0-46 0,0 12 0,0-41 0,0 31 0,-2-29 0,-1-22 0,1 7 0,2 14 0,-1 1 0,-1-16 0,0-9 0,0 11 0,2 19 0,0 4 0,0-27 0,0 3 0,0-10 0,0 17 0,0 17 0,0 53 0,0 15 0,0 5 0,0 74 0,0-43 0,0 51 0,0-53 0,0 7 0,0 2 0,0 5 0,0 40 0,0 0 0,0-31 0,0 2 0,0-7 0,0-31 0,0 16 0,0-27 0,0 16 0,0-27 0,0-8 0,0-6 0,0-14 0,0-6 0,0-5 0,0-6 0,0-2 0,5-6 0,-4-7 0,8-16 0,2-3 0,-3 2 0,0 1 0,0 6 0,1 31 0,0-6 0,1 18 0,1-2 0,-6 24 0,-2 32 0,-3-11 0,0 27 0,0-15 0,0-6 0,0 12 0,0 16 0,0 1 0,0-7 0,0 7 0,0-9 0,0-37 0,0 23 0,0-23 0,0 18 0,0-24 0,0-7 0,0-7 0,0-19 0,0 4 0,0-41 0,0 36 0,0-25 0,0 33 0,0 4 0,0 1 0,0 1 0,0 10 0,0 0 0,0 9 0,0 6 0,0 1 0,0 45 0,0-30 0,0 30 0,0-45 0,0-1 0,0-5 0,0 4 0,0-13 0,-4-45 0,2 13 0,-2-35 0,4 38 0,0-49 0,0 42 0,0-35 0,0 59 0,0 8 0,0 15 0,0 64 0,0-30 0,0 40 0,0-54 0,0 29 0,0-32 0,0 19 0,0-37 0,0 10 0,0-8 0,0 1 0,0-23 0,0-15 0,0-12 0,0-20 0,0-13 0,0 24 0,0-12 0,0-23 0,0-21 0,0-2 0,0 15 0,0 9 0,0 1 0,0-5 0,0-15 0,0 7 0,0 31 0,0 31 0,-3 12 0,2 21 0,-7 11 0,3 48 0,3 14 0,-4 2 0,-1 15 0,-3 14 0,-1-18 0,-2 5 0,0-9 0,0-9 0,1-2 0,-2 10 0,-1 6 0,3-21 0,1-23 0,-11 15 0,13-34 0,-11 12 0,16-34 0,-12-16 0,10 1 0,-5-22 0,6-7 0,4-16 0,1-23 0,0-8 0,0 7 0,-4 1 0,1 3 0,5-19 0,3 26 0,3-12 0,3-11 0,3-9 0,0-5 0,2-3 0,1-2 0,0 2 0,0 3 0,0 5 0,-2 9 0,-1 11 0,5-26 0,-2 13 0,1 7 0,1-4 0,2-11 0,-3 12 0,1-12 0,1-7 0,1-4 0,1 1 0,-1 6 0,-1 11 0,0 14 0,-3 18 0,10 6 0,-1-1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42:54.161"/>
    </inkml:context>
    <inkml:brush xml:id="br0">
      <inkml:brushProperty name="width" value="0.025" units="cm"/>
      <inkml:brushProperty name="height" value="0.025" units="cm"/>
      <inkml:brushProperty name="color" value="#004F22"/>
    </inkml:brush>
  </inkml:definitions>
  <inkml:trace contextRef="#ctx0" brushRef="#br0">0 1 24575,'0'9'0,"0"-1"0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0:31.438"/>
    </inkml:context>
    <inkml:brush xml:id="br0">
      <inkml:brushProperty name="width" value="0.025" units="cm"/>
      <inkml:brushProperty name="height" value="0.15" units="cm"/>
      <inkml:brushProperty name="color" value="#333333"/>
      <inkml:brushProperty name="inkEffects" value="pencil"/>
    </inkml:brush>
  </inkml:definitions>
  <inkml:trace contextRef="#ctx0" brushRef="#br0">1 1 16383,'0'0'0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4:51.487"/>
    </inkml:context>
    <inkml:brush xml:id="br0">
      <inkml:brushProperty name="width" value="0.05" units="cm"/>
      <inkml:brushProperty name="height" value="0.3" units="cm"/>
      <inkml:brushProperty name="color" value="#DCB1A7"/>
      <inkml:brushProperty name="inkEffects" value="pencil"/>
    </inkml:brush>
  </inkml:definitions>
  <inkml:trace contextRef="#ctx0" brushRef="#br0">1864 2 16383,'13'-1'0,"12"1"0,10 0 0,-29 0 0,-41 5 0,-5 1 0,36-6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4:51.485"/>
    </inkml:context>
    <inkml:brush xml:id="br0">
      <inkml:brushProperty name="width" value="0.05" units="cm"/>
      <inkml:brushProperty name="height" value="0.3" units="cm"/>
      <inkml:brushProperty name="color" value="#DCCCA6"/>
      <inkml:brushProperty name="inkEffects" value="pencil"/>
    </inkml:brush>
  </inkml:definitions>
  <inkml:trace contextRef="#ctx0" brushRef="#br0">2119 10 16383,'51'-5'0,"-56"1"0,-20 4 0,4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04:51.483"/>
    </inkml:context>
    <inkml:brush xml:id="br0">
      <inkml:brushProperty name="width" value="0.05" units="cm"/>
      <inkml:brushProperty name="height" value="0.3" units="cm"/>
      <inkml:brushProperty name="color" value="#C9BB9C"/>
      <inkml:brushProperty name="inkEffects" value="pencil"/>
    </inkml:brush>
  </inkml:definitions>
  <inkml:trace contextRef="#ctx0" brushRef="#br0">591 1403 16383,'-41'12'0,"-36"20"0,14-10 0,4-2 0,9 2 0,-36 11 0,92-29 0,6-4 0,16-6 0,8-9 0,-20 9 0</inkml:trace>
  <inkml:trace contextRef="#ctx0" brushRef="#br0" timeOffset="-1">354 1508 16383,'3'-1'0,"78"-23"0,-7 2 0,-40 12 0</inkml:trace>
  <inkml:trace contextRef="#ctx0" brushRef="#br0" timeOffset="-3">551 1449 16383,'26'-8'0,"-12"4"0</inkml:trace>
  <inkml:trace contextRef="#ctx0" brushRef="#br0" timeOffset="-5">2970 917 16383,'11'-1'0,"51"-7"0,-22 5 0,-88-7 0,5 7 0,-15 6 0,-12 6 0,-10 4 0</inkml:trace>
  <inkml:trace contextRef="#ctx0" brushRef="#br0" timeOffset="-7">2970 934 16383,'47'-7'0,"49"-7"0,1 0 0,5 0 0,-19 3 0,-5 1 0,-6 0 0,-107 10 0,-34 0 0,-28 0 0,16 3 0,-3 2 0,17-2 0,-7 3 0,0 4 0,-14 4 0,-7 1 0,55-8 0</inkml:trace>
  <inkml:trace contextRef="#ctx0" brushRef="#br0" timeOffset="-9">2712 796 16383,'52'-11'0,"41"-8"0,-6 1 0,1-1 0,-6 2 0,7-1 0,6 2 0,11-1 0,-6 2 0,-19 4 0,-25 5 0,-7 2 0,21-3 0,-28 2 0,-60 5 0,-33 6 0,-30 7 0,-10 2 0,10-2 0,9 0 0,3-1 0,-6 2 0,-16 3 0,-9 2 0,-1 1 0,8-1 0,8-1 0,6 0 0,76-17 0</inkml:trace>
  <inkml:trace contextRef="#ctx0" brushRef="#br0" timeOffset="-11">2712 733 16383,'22'-8'0,"77"-28"0,-6 2 0,-11 4 0,4-2 0,-11 3 0,11-2 0,0 2 0,16-4 0,7-2 0,-4 1 0,-13 5 0,-24 7 0,18-9 0,21-3 0,-37 12 0,-140 41 0,-44 13 0,42-15 0,-5 1 0,5 1 0,-11 2 0,-1 1 0,10-2 0,-11 4 0,-4 2 0,17-6 0,-15 4 0,-7 2 0,-1 0 0,7-1 0,12-3 0,2 1 0,11-2 0,-4 1 0</inkml:trace>
  <inkml:trace contextRef="#ctx0" brushRef="#br0" timeOffset="-13">2675 691 16383,'85'-30'0,"6"-2"0,7-2 0,0-1 0,-6 3 0,-13 5 0,12-2 0,-4 2 0,-13 2 0,11-4 0,-7 2 0,-20 7 0,-14 4 0,-5-1 0,-37 9 0,-32-3 0,-22 15 0,-29 11 0,-20 7 0,-11 5 0,-2 0 0,10-1 0,18-5 0,-12 1 0,14-3 0,-17 6 0,29-8 0,-12 3 0,-9 2 0,-4 1 0,-2 1 0,3 0 0,5-1 0,9-1 0,12-2 0,-20 10 0,15-3 0,-3 3 0,35-13 0</inkml:trace>
  <inkml:trace contextRef="#ctx0" brushRef="#br0" timeOffset="-15">1677 826 16383,'-23'9'0</inkml:trace>
  <inkml:trace contextRef="#ctx0" brushRef="#br0" timeOffset="-17">1843 799 16383,'62'-24'0,"-52"20"0</inkml:trace>
  <inkml:trace contextRef="#ctx0" brushRef="#br0" timeOffset="-19">1931 764 16383,'52'-22'0,"19"-9"0,-2 1 0,3-1 0,8-2 0,0 3 0,8-3 0,7-1 0,1 0 0,1 0 0,-5 2 0,-6 2 0,-10 3 0,7-2 0,-11 4 0,-2 1 0,5 0 0,5-1 0,5-1 0,2 1 0,-5 0 0,-7 4 0,1 0 0,-8 2 0,3-1 0,34-14 0,4-1 0,-55 25 0,-99 54 0,0-18 0,-9 1 0,-7 7 0,-6 4 0,-4-1 0,-4-3 0,-3-1 0,-13 9 0,20-7 0,-11 8 0,-7 5 0,-5 2 0,0 1 0,3-2 0,5-3 0,11-7 0,-12 6 0,11-7 0,43-22 0</inkml:trace>
  <inkml:trace contextRef="#ctx0" brushRef="#br0" timeOffset="-21">2712 891 16383,'5'-2'0,"86"-40"0,-2 0 0,-7 5 0,-13 5 0,7-2 0,-11 6 0,10-4 0,-2 0 0,10-4 0,7-3 0,-1-1 0,-4 4 0,-11 4 0,7-3 0,-9 5 0,7-3 0,-3 1 0,11-6 0,1 0 0,-10 4 0,-21 10 0,3-1 0,4 5 0,-43 20 0,-17 4 0,-51 22 0,-23 5 0,-22 6 0,4-1 0,24-8 0,4-2 0,-6 2 0,-5 1 0,-7 3 0,-1-1 0,5-3 0,-2 0 0,3-2 0,-6 2 0,7-3 0,-7 3 0,-3 1 0,2-1 0,8-2 0,-5 0 0,7-2 0,-9 4 0,3-1 0,-13 5 0,69-25 0</inkml:trace>
  <inkml:trace contextRef="#ctx0" brushRef="#br0" timeOffset="-23">3195 985 16383,'6'0'0,"48"-7"0,-2 1 0,38-4 0,-10 0 0,-37 2 0,15-4 0,-53 8 0,-35 3 0,-12-3 0,-34 4 0,-19 7 0,32 10 0,-20 9 0,64-19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7:14.447"/>
    </inkml:context>
    <inkml:brush xml:id="br0">
      <inkml:brushProperty name="width" value="0.05" units="cm"/>
      <inkml:brushProperty name="height" value="0.3" units="cm"/>
      <inkml:brushProperty name="color" value="#C9BB9C"/>
      <inkml:brushProperty name="inkEffects" value="pencil"/>
    </inkml:brush>
  </inkml:definitions>
  <inkml:trace contextRef="#ctx0" brushRef="#br0">1237 876 16383,'7'-4'0,"3"0"0,12 4 0,-20 0 0</inkml:trace>
  <inkml:trace contextRef="#ctx0" brushRef="#br0" timeOffset="1">1649 784 16383,'16'-2'0,"34"-2"0,-23 3 0,23-3 0,-33 4 0,11 0 0,-23-3 0,-9 2 0,-66-2 0,26 7 0,-31 1 0</inkml:trace>
  <inkml:trace contextRef="#ctx0" brushRef="#br0" timeOffset="-1">1278 851 16383,'-22'4'0,"-15"-4"0,-17 0 0,28 0 0,-12-3 0,34-2 0,12-15 0,3 9 0,20-10 0,43 3 0,-24 6 0,26-1 0,-46 8 0,27 5 0,-20 0 0,21 0 0,1 0 0,-14 0 0,40 0 0,-56 0 0,7 0 0,-8 0 0,18 0 0,-44 0 0,-63 5 0,4 2 0,5-5 0,0 2 0,46-3 0</inkml:trace>
  <inkml:trace contextRef="#ctx0" brushRef="#br0" timeOffset="-3">1278 782 16383,'-4'0'0,"-62"0"0,56 0 0,-10-4 0,14 0 0,-5-4 0,46-13 0,-13 9 0,49-10 0,23 7 0,-24 3 0,1 7 0,14 2 0,-13 0 0,4-2 0,20 5 0,-2 0 0,-32 0 0,5 0 0,3 0 0,14 5 0,0-2 0,-5 0 0,-33 4 0,22-3 0,-88-4 0,-2 0 0,-26 0 0,4 5 0,-14 3 0,-23 5 0,-5 0 0,12-2 0,0 0 0,-2 1 0,-4 0 0,-14 2 0,34-5 0</inkml:trace>
  <inkml:trace contextRef="#ctx0" brushRef="#br0" timeOffset="-5">1278 838 16383,'-50'3'0,"-36"-2"0,11-2 0,50 1 0,30-9 0,22 3 0,30-4 0,-20 0 0,25 6 0,-14 3 0</inkml:trace>
  <inkml:trace contextRef="#ctx0" brushRef="#br0" timeOffset="-7">1649 789 16383,'8'0'0,"66"0"0,-2 0 0,21 0 0,-6 0 0,-43 0 0,30 4 0,-61-3 0,-5 2 0,-10-3 0,-10 0 0,-17 0 0,18 1 0</inkml:trace>
  <inkml:trace contextRef="#ctx0" brushRef="#br0" timeOffset="-9">1278 848 16383,'-11'0'0,"-68"0"0,39 0 0,-32-3 0,147-12 0,-35 4 0,21 0 0,-35 7 0</inkml:trace>
  <inkml:trace contextRef="#ctx0" brushRef="#br0" timeOffset="-11">1649 772 16383,'34'-1'0,"27"-3"0,1 1 0,10 0 0,14 1 0,-2 1 0,-18 0 0,16 1 0,-7 0 0,0 0 0,9 0 0,-11 0 0,-7 0 0,-31 0 0,-43 9 0,-22-7 0,-57 13 0,19-8 0,0 2 0,-1 1 0</inkml:trace>
  <inkml:trace contextRef="#ctx0" brushRef="#br0" timeOffset="-13">1649 781 16383,'33'-5'0,"37"-2"0,19 0 0,3 1 0,-15 1 0,-7 1 0,-1 1 0,19 0 0,10 1 0,-17 1 0,7 1 0,1 0 0,0 0 0,-10 0 0,-5 0 0,-9 0 0,-41 0 0,-7 0 0,-10 0 0,-65 0 0,-43 0 0,29 0 0,-3 0 0,-3 0 0,-7 0 0,-2 0 0,-3 0 0,12-1 0,-3 1 0,0 0 0,2 1 0,-13 2 0,1 2 0,3-2 0,9-2 0,2 0 0,2 0 0,-3 3 0,2 1 0,13-2 0,0-3 0,63 0 0,16 0 0,15-5 0,58 0 0,14-1 0,-53 2 0,0 1 0,23-1 0,11 0 0,-12 1 0,23 3 0,-20 0 0,-1 0 0,-25 0 0,3 0 0,14 0 0,8 0 0,-11 0 0,10 0 0,-14 0 0,-8 0 0,-27 0 0,2 0 0,-11 0 0,5 0 0,-18 0 0,-13 0 0,-48 0 0,13 0 0,-38 0 0,31 5 0,-12 2 0,-18 1 0,10 1 0,23-1 0,0 0 0,-24 1 0,-8-1 0,25-2 0</inkml:trace>
  <inkml:trace contextRef="#ctx0" brushRef="#br0" timeOffset="-15">1738 798 16383,'7'-2'0,"53"-17"0,12-4 0,-5 7 0,0 0 0,7-1 0,-7 13 0,12 3 0,-9 0 0,-17-3 0,0 1 0,18 0 0,8 1 0,-15 1 0,-4 1 0,-4 0 0,1 0 0,2 0 0,33 0 0,-73 0 0,1 8 0,-13-3 0,-8 3 0,-67 0 0,-15 2 0,-22 2 0,7-2 0,8-4 0,-2 0 0,14 3 0,-11 2 0,3 0 0,17-5 0,-30-4 0</inkml:trace>
  <inkml:trace contextRef="#ctx0" brushRef="#br0" timeOffset="-17">1898 798 16383,'80'-1'0,"-2"2"0</inkml:trace>
  <inkml:trace contextRef="#ctx0" brushRef="#br0" timeOffset="-19">2274 798 16383,'10'0'0,"74"0"0,-2 0 0,-37 0 0,52 0 0,-72 0 0,-1 0 0,-9 0 0,-35 0 0,-8 4 0,-13 1 0,12 1 0,-35 12 0,18-9 0,8 0 0</inkml:trace>
  <inkml:trace contextRef="#ctx0" brushRef="#br0" timeOffset="-21">1278 1079 16383,'-39'5'0,"-31"1"0,-14-1 0,0 0 0,17-1 0,-24 2 0,9-5 0,11-2 0,48 1 0,0 0 0,12-3 0,33-5 0,0-2 0,23 1 0,-16 0 0,41 3 0,-16 1 0,8 2 0,21 2 0,4 0 0,-14 1 0,-8-1 0,-32 2 0</inkml:trace>
  <inkml:trace contextRef="#ctx0" brushRef="#br0" timeOffset="-23">1407 1098 16383,'-44'-10'0</inkml:trace>
  <inkml:trace contextRef="#ctx0" brushRef="#br0" timeOffset="-25">2743 893 16383,'47'-7'0,"5"1"0,7 6 0,0 0 0,-5 0 0,44 0 0,-74 0 0,0 0 0,-26 0 0,-7 0 0,-38 3 0,-30 3 0,2 0 0,-3 3 0,-5 2 0,37-6 0</inkml:trace>
  <inkml:trace contextRef="#ctx0" brushRef="#br0" timeOffset="-27">1407 1143 16383,'-53'9'0</inkml:trace>
  <inkml:trace contextRef="#ctx0" brushRef="#br0" timeOffset="-4621">1278 1164 16383,'-25'4'0,"-69"11"0</inkml:trace>
  <inkml:trace contextRef="#ctx0" brushRef="#br0" timeOffset="-29">957 1215 16383,'-4'1'0,"-84"13"0,14-3 0,-26 6 0,8-2 0,-14-1 0,-6 1 0,37-5 0,54-5 0,14-8 0,18-7 0,19-1 0,51-20 0,15-3 0,-36 17 0,1 1 0,14-5 0,9-3 0,-7 4 0,-4 3 0,4 4 0,1 4 0,12 0 0,3 1 0,-79 7 0</inkml:trace>
  <inkml:trace contextRef="#ctx0" brushRef="#br0" timeOffset="-30">3531 1665 16383,'0'15'0,"-19"35"0,-10 16 0,-2 7 0,-3 8 0,2-2 0,6-15 0,17-41 0</inkml:trace>
  <inkml:trace contextRef="#ctx0" brushRef="#br0" timeOffset="-4627">3204 2818 16383,'1'14'0,"2"5"0</inkml:trace>
  <inkml:trace contextRef="#ctx0" brushRef="#br0" timeOffset="-4629">3209 2855 16383,'8'50'0,"17"-4"0,28-7 0,6-3 0,0 2 0,-3-7 0,-15-13 0</inkml:trace>
  <inkml:trace contextRef="#ctx0" brushRef="#br0" timeOffset="-4631">3358 2534 16383,'-1'-1'0</inkml:trace>
  <inkml:trace contextRef="#ctx0" brushRef="#br0" timeOffset="-4633">667 1421 16383,'-15'-1'0,"-48"2"0,-2 3 0,-19 3 0,-4 3 0,10-2 0,14-4 0,4 2 0,-25 8 0,24 2 0,58-7 0,60-5 0,-29 0 0,52-4 0,-42-5 0,19-6 0,16-5 0,-5 1 0,-14 5 0,7-1 0,14-5 0,0 0 0</inkml:trace>
  <inkml:trace contextRef="#ctx0" brushRef="#br0" timeOffset="-31">2485 862 16383,'27'-16'0,"56"-19"0,4 1 0,-38 12 0,0 1 0,36-9 0,-5 7 0,-18 17 0,-22 1 0,-3 2 0,-33-1 0,-4-4 0,-4-1 0,0 1 0,-9 4 0,-1 0 0,-9 0 0,-2 3 0,-5-4 0,-51 4 0,-13 2 0,43-1 0,-3 0 0,-38 0 0,-17 0 0,16 0 0,38 0 0,1 0 0,-32 0 0,-13 0 0,16 0 0,-4 0 0,-5-1 0,9-1 0,48-3 0,4-3 0,31 0 0,67-15 0,-36 10 0,59-10 0,-53 17 0,28-2 0,6 1 0,3 5 0,2-3 0,-1 0 0,-13 5 0,10 0 0,19 0 0,-12 0 0,-27 0 0,0 0 0,24 0 0,10 0 0,-20 0 0,-21 0 0,14 9 0,-32-7 0,15 6 0,-44-8 0,-10 0 0,-18 0 0,-30 0 0,-5 0 0,-28 0 0,-3 0 0,23 2 0,-17 2 0,-4 0 0,13 0 0,-6 0 0,0 1 0,1-1 0,-14 0 0,3 0 0,17-1 0,15 2 0,11-3 0,-26-9 0,29-3 0,51-8 0,44-16 0,14-2 0,1-5 0,16 0 0,3-1 0,-35 18 0,4 1 0,17-2 0,15-4 0,3 1 0,-12 2 0,4-3 0,1 0 0,-6 5 0,10-2 0,-2 2 0,-16 6 0,16-1 0,2 8 0,-43 8 0,-3 7 0,-100 39 0,26-9 0,-15-4 0,-2-1 0,0 7 0,-10 5 0,-15 10 0,9-6 0,25-12 0,0 1 0,-20 11 0,-7 5 0,17-9 0,17-6 0,7 6 0,31-27 0,8 9 0,92-23 0,-42 0 0,1 0 0,0 0 0,-5 0 0,41 0 0,5 0 0,-10 0 0,8 1 0,-10 2 0,-53 2 0,0 20 0,-19-8 0,4 7 0,-30-10 0,-41 7 0,-39 7 0,-13 1 0,13-3 0,14-3 0,23-7 0</inkml:trace>
  <inkml:trace contextRef="#ctx0" brushRef="#br0" timeOffset="-32">1407 1110 16383,'-82'11'0,"-9"1"0,4 0 0,10 0 0,-13 4 0,10-1 0,-7 0 0,2-3 0,-11 1 0,-1 0 0,12-3 0,23-3 0,3-1 0,27-35 0,29-6 0,51-20 0,17-1 0,9 4 0,4 5 0,1 6 0,-2 21 0,-8 9 0,13 0 0,-9 1 0,-16 1 0,0 2 0,14 0 0,7 0 0,-15 3 0,-50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34:31.874"/>
    </inkml:context>
    <inkml:brush xml:id="br0">
      <inkml:brushProperty name="width" value="0.025" units="cm"/>
      <inkml:brushProperty name="height" value="0.15" units="cm"/>
      <inkml:brushProperty name="color" value="#333333"/>
      <inkml:brushProperty name="inkEffects" value="pencil"/>
    </inkml:brush>
  </inkml:definitions>
  <inkml:trace contextRef="#ctx0" brushRef="#br0">114 256 16383,'0'-7'0,"0"-1"0,0 0 0,0 1 0,0-1 0,0 0 0,0-1 0,0 1 0,0 0 0,0 1 0,0-2 0,0 2 0,0-1 0,4 0 0,-4 0 0,8 4 0,-4-7 0,1 6 0,5-10 0,-8 6 0,8-6 0,-2-1 0,1 3 0,0-1 0</inkml:trace>
  <inkml:trace contextRef="#ctx0" brushRef="#br0" timeOffset="1">185 46 16383,'-8'6'0,"2"7"0,-7-3 0,8 2 0,-3 1 0,3-3 0,-7 13 0,-1 7 0,4-6 0,-2 2 0,6-14 0,1-3 0,0 2 0,4-10 0,0-6 0,0-9 0,4 0 0,1-3 0,3 3 0,6-4 0,-4-1 0,3 1 0,-4 4 0,0-3 0,11-7 0,-9 7 0</inkml:trace>
  <inkml:trace contextRef="#ctx0" brushRef="#br0" timeOffset="-1">203 69 16383,'-7'8'0,"-3"6"0,-3 3 0,4-3 0,-19 20 0,18-16 0,-17 9 0,26-18 0,-14 3 0,9-3 0,-9 6 0,14-17 0,2 0 0,7-11 0,1-4 0,0 8 0,0-9 0,-1 9 0,1-4 0,-5 5 0,4 0 0,-7-1 0,13-3 0,-11 3 0,11 1 0,-10 4 0,4 1 0,-4-2 0,3-2 0,-6-1 0,6-1 0,-6 5 0</inkml:trace>
  <inkml:trace contextRef="#ctx0" brushRef="#br0" timeOffset="-3">185 61 16383,'-4'6'0,"-14"12"0,4 1 0,0-6 0,-3 5 0,7-9 0,-14 23 0,17-19 0,-12 15 0,18-20 0,-6 0 0,6 0 0,-10 0 0,9 0 0,-5-7 0,7-6 0,0-5 0,4-7 0,1 3 0,4 0 0,0-3 0,8-13 0,-6 12 0,6-16 0,-9 25 0,12-19 0,-12 16 0,8-9 0</inkml:trace>
  <inkml:trace contextRef="#ctx0" brushRef="#br0" timeOffset="-5">153 25 16383,'-5'5'0,"-5"9"0,-8 5 0,8-1 0,-7 0 0,7 1 0,-8-1 0,8-4 0,-3 3 0,5-7 0,3 2 0,-6 4 0,6-6 0,-4 5 0,6-14 0,3-2 0,0-11 0,4-2 0,1-5 0,4 1 0,5 4 0,-4-4 0,3 8 0,0-11 0,-4 11 0,18-17 0,-15 15 0,11-3 0,-18 7 0,3 2 0</inkml:trace>
  <inkml:trace contextRef="#ctx0" brushRef="#br0" timeOffset="-7">157 36 16383,'-2'3'0,"-7"15"0,-5 1 0,4 4 0,-8-3 0,8 3 0,-3-9 0,0 4 0,-8 10 0,9-10 0,-2 9 0,10-18 0,0 2 0,-1-2 0,5-4 0,4-6 0,5-11 0,-1-2 0,6-1 0,-4-2 0,3 3 0,1-5 0,-4 1 0,3 0 0,-4-1 0,0 5 0,7-10 0,-5 12 0,8-11 0,-10 14 0,0-3 0</inkml:trace>
  <inkml:trace contextRef="#ctx0" brushRef="#br0" timeOffset="-9">208 69 16383,'-1'3'0,"-12"31"0,-2-15 0,-4 15 0,-6-5 0,13-7 0,-12 14 0,18-28 0,-2-2 0,8-18 0,0 2 0,5-7 0,-4 8 0,6-4 0,-2 5 0,0-1 0,-2 1 0,1 4 0,-3 0 0,3 4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7:14.412"/>
    </inkml:context>
    <inkml:brush xml:id="br0">
      <inkml:brushProperty name="width" value="0.05" units="cm"/>
      <inkml:brushProperty name="height" value="0.3" units="cm"/>
      <inkml:brushProperty name="color" value="#C9BB9C"/>
      <inkml:brushProperty name="inkEffects" value="pencil"/>
    </inkml:brush>
  </inkml:definitions>
  <inkml:trace contextRef="#ctx0" brushRef="#br0">1528 245 16383,'16'-2'0,"62"0"0,-16-3 0,-2 0 0,7 5 0,-47 0 0,18 0 0,-30 0 0,0 0 0,-10 0 0,-83 15 0,37-7 0,-15 6 0,19-5 0</inkml:trace>
  <inkml:trace contextRef="#ctx0" brushRef="#br0" timeOffset="-2">1174 176 16383,'25'0'0,"17"0"0,18 0 0,-27 0 0,14 0 0,-39 0 0,-10 0 0,-29 0 0,-54-1 0,-12 2 0</inkml:trace>
  <inkml:trace contextRef="#ctx0" brushRef="#br0" timeOffset="-3">677 174 16383,'19'-3'0,"24"-1"0,26 3 0,4 0 0,-3-4 0,3 5 0,-4 0 0,-27 0 0,33 0 0,-14 0 0,11 0 0,18 0 0,-58 0 0,46 0 0,-53 0 0,21 0 0,-17 0 0,22 0 0,-35 0 0,0 4 0,-27-3 0,-9 2 0,-16 2 0,4 1 0,-43 9 0,29-3 0,-25 3 0,35-9 0,-33 2 0,35-7 0,28 0 0</inkml:trace>
  <inkml:trace contextRef="#ctx0" brushRef="#br0" timeOffset="-5">1174 191 16383,'28'-4'0,"28"-16"0,-32 19 0,17-7 0,-6 7 0,15-1 0,1 0 0,-7 2 0,47 0 0,-60 0 0,34 0 0,-38 0 0,20 0 0,-39 0 0,-10 0 0,-23 0 0,-8 0 0,-18 0 0,-3 0 0,-4 0 0,-28 4 0,51-3 0,-6 3 0,12-4 0,-35 0 0,44 0 0,-13-3 0,34 2 0,8-7 0,5 7 0,39-7 0,-21 7 0,19-2 0,2 1 0,-12 2 0,38 0 0,-41 0 0,39 0 0,-31 0 0,7 0 0,-3 0 0,-21 0 0,24 0 0,-59 0 0,-6 0 0,-16 0 0,-8 0 0,-54 0 0,34 2 0,-1 1 0,-42-2 0,8 3 0,71-4 0,-15 0 0,18 0 0,-15 0 0,26-3 0,-5-2 0,59-20 0,-22 11 0,39-8 0,-40 17 0,25 5 0,-24 0 0,70 0 0,-65 0 0,35 0 0,-49 0 0,3 0 0,-18 0 0,-3 0 0,-33 0 0,-3 0 0,-14 0 0,-47 6 0,27-5 0,-27 6 0,-1 1 0,23-5 0,-2 2 0,0 0 0,12-5 0,20-7 0,6-3 0,50 1 0,7-8 0,67 1 0,-40-1 0,40 3 0,-54 9 0,25 2 0,5 2 0,-2-1 0,4 0 0,-2-1 0,-16 3 0,49 0 0,-53 0 0,41 0 0,-78 8 0,-12-2 0,-19 3 0,-23 1 0,-39 2 0,-8-1 0,47-5 0,1-1 0,-17 5 0,-7 1 0,10-4 0,-21-5 0,12 0 0,-1 1 0,-20-3 0,26 0 0,-10 0 0,15 0 0,8 0 0,-10 0 0,21 0 0,45 0 0,6 0 0,17 0 0,28 0 0,6 0 0,-2 0 0,7 0 0,-2 0 0,-16 0 0,15 0 0,6 0 0,29 0 0,-8 0 0,16 0 0,-12 0 0,-25 0 0,-3 0 0,5 0 0,5 0 0,-13 0 0,-2 0 0,9-4 0,-33 3 0,9-6 0,-54 6 0,-44-2 0,-12 2 0,3 6 0,-9-3 0,4 2 0,25 12 0,-33 13 0,41-14 0,-21 6 0,63-21 0,1 0 0,19 0 0,-1-5 0,0 0 0,52-9 0,-40 7 0,50-2 0,-14 9 0,-29 0 0,20 0 0,-50 0 0,18 0 0,-19 0 0,0 0 0,-31 0 0,-17 5 0,-9-3 0,-7 8 0,-47-4 0,34 6 0,-16-8 0,1-2 0,27 3 0,-37-5 0,80 0 0,68 0 0,-27-4 0,53 3 0,-54-8 0,33 7 0,-27-2 0,58 4 0,-65 0 0,30 0 0,-51 0 0,12 0 0,-29 0 0,-44 9 0,-15 4 0,-13-2 0,-3 3 0,-3 0 0,34-7 0,8-1 0</inkml:trace>
  <inkml:trace contextRef="#ctx0" brushRef="#br0" timeOffset="-7">178 383 16383,'-24'0'0,"6"0"0,-6-4 0,20-4 0,7 0 0,2 0 0,7 5 0,2-1 0,5-1 0,-2 1 0</inkml:trace>
  <inkml:trace contextRef="#ctx0" brushRef="#br0" timeOffset="-9">781 174 16383,'-78'-8'0,"34"8"0,-7 2 0,-3 2 0,49-4 0</inkml:trace>
  <inkml:trace contextRef="#ctx0" brushRef="#br0" timeOffset="-11">178 241 16383,'-48'13'0,"-19"4"0,42-11 0,-6 2 0,29-7 0,-3-5 0,37-8 0,41-26 0,-25 17 0,-23 12 0</inkml:trace>
  <inkml:trace contextRef="#ctx0" brushRef="#br0" timeOffset="-13">178 160 16383,'-21'0'0,"-36"0"0,35 0 0,-24 0 0,37 0 0,8 0 0,6 0 0,9 0 0,4 0 0,6 0 0,-4 0 0,8 0 0,19-8 0</inkml:trace>
  <inkml:trace contextRef="#ctx0" brushRef="#br0" timeOffset="-15">258 141 16383,'14'-3'0,"38"-8"0,-16 8 0,29-10 0,-47 13 0,-2 0 0,-8 0 0,-6 0 0,-21 0 0,-12 0 0,-1 0 0,-10 0 0,-17 0 0,22 0 0,-33 0 0,51 0 0,-6 0 0,26 0 0,69 0 0,-37 0 0,43 0 0,-47 0 0,23 0 0,-9 0 0,41 0 0,5 0 0,-25 0 0,29 0 0,-3 0 0,-37 0 0,8 0 0,16 0 0,-10 0 0,15 0 0,8 0 0,-9 0 0,-43 0 0,35 0 0,-43 0 0,24 0 0,-41 0 0,7 0 0,-15 0 0,0 0 0,-33 0 0,1 0 0,-15 0 0,4 5 0,-6-3 0,1 7 0,-9 3 0,0 1 0,-1-3 0,0 5 0,51-14 0</inkml:trace>
  <inkml:trace contextRef="#ctx0" brushRef="#br0" timeOffset="-17">1174 194 16383,'53'0'0,"-4"0"0,32 0 0,-45 0 0,43 0 0,-37 0 0,32 0 0,-45 0 0,23-4 0,-20 3 0,23-3 0,-18 0 0,-15 3 0,3-3 0,-36 4 0,-9 0 0,-10 4 0,-7-3 0,6 8 0,-12-7 0,5 7 0,1-8 0,-6 4 0,11 0 0,-67-4 0,53 3 0,-37-4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7:14.391"/>
    </inkml:context>
    <inkml:brush xml:id="br0">
      <inkml:brushProperty name="width" value="0.05" units="cm"/>
      <inkml:brushProperty name="height" value="0.3" units="cm"/>
      <inkml:brushProperty name="color" value="#C9BB9C"/>
      <inkml:brushProperty name="inkEffects" value="pencil"/>
    </inkml:brush>
  </inkml:definitions>
  <inkml:trace contextRef="#ctx0" brushRef="#br0">621 202 16383,'-11'0'0,"-2"0"0,-4 0 0,-7 0 0,5 0 0,-10 0 0,13 0 0</inkml:trace>
  <inkml:trace contextRef="#ctx0" brushRef="#br0" timeOffset="1">121 202 16383,'-24'0'0,"-49"0"0,56 0 0,11 0 0,41-4 0,-9 2 0,24-6 0,-41 8 0</inkml:trace>
  <inkml:trace contextRef="#ctx0" brushRef="#br0" timeOffset="-1">227 173 16383,'18'-1'0,"54"-8"0,-47 5 0,26-2 0,-15 0 0,17 3 0,0 2 0,-15 1 0,39 0 0,-58 0 0,10 0 0,-16 3 0,-65 17 0,15-7 0,-58 11 0,83-21 0</inkml:trace>
  <inkml:trace contextRef="#ctx0" brushRef="#br0" timeOffset="-3">492 177 16383,'59'-3'0,"11"1"0,-10-3 0,-7 5 0,-2 0 0,-15 0 0,13 0 0,-24 0 0,8 4 0,-30 0 0,-30 9 0,0-2 0,-9-4 0</inkml:trace>
  <inkml:trace contextRef="#ctx0" brushRef="#br0" timeOffset="-5">154 174 16383,'-11'-8'0,"5"1"0,28-16 0,0 17 0,23-6 0,-16 12 0,12 0 0,-7 0 0,19 0 0,3 0 0,-5 0 0,43 0 0,-58 0 0,11 0 0,-18 0 0,18 4 0,-35 0 0,2 4 0,-84 6 0,33-7 0,-58 2 0,57-9 0,-47 0 0,48 0 0,-36 0 0,54 0 0,-35 0 0,26 0 0,-27 0 0,37 0 0,-7-7 0,13 2 0,41-16 0,-10 11 0,39-4 0,-33 10 0,22 4 0,-13 0 0,16 0 0,1 0 0,-7 0 0,47 0 0,-59 0 0,67 0 0,-63 0 0,45 0 0,-73 0 0,0 11 0,-3-5 0,-15 11 0,-13-13 0,-44 6 0,-9 0 0,6-6 0,-7 4 0,52-5 0</inkml:trace>
  <inkml:trace contextRef="#ctx0" brushRef="#br0" timeOffset="-7">317 173 16383,'31'-6'0,"-2"5"0,16-3 0,-25 0 0,30 4 0,7-1 0,0-8 0,5 7 0,0 2 0,-2-5 0,11 2 0,2 1 0,-5 1 0,3-4 0,0 0 0,-5 4 0,-24-4 0,8 5 0,-49 0 0,-6 0 0,-14 0 0,-12 0 0,-40 0 0,25 0 0,-23 0 0,38 0 0,-37 8 0,34-6 0,-28 10 0,44-11 0,-3 7 0,13-7 0,33 3 0,-5-4 0,31-5 0,-26 0 0,38-10 0,-25 4 0,43-5 0,6 1 0,-18 5 0,4-3 0,-1 1 0,-15 11 0,-1-4 0,0 0 0,0 4 0,-2-2 0,-8 1 0,-30 2 0,17 0 0,-35 0 0,-40 0 0,-9 0 0,-34 0 0,28 5 0,1-2 0,0 0 0,-5 4 0,7-4 0,6-1 0,23-2 0,-32 0 0,35 0 0,-25 0 0,39 0 0,4-4 0,16-3 0,1-3 0,13 2 0,-7 4 0,37 0 0,-28 3 0,28-3 0,-37 4 0,27-4 0,-25 3 0,20-3 0,-33 4 0,1 0 0,-28 0 0,3 0 0,-44 0 0,25 0 0,-21 0 0,24 0 0,-31 0 0,31 0 0,-42 0 0,58-4 0,-12 4 0,37-4 0,5 4 0,4 0 0,22 0 0,-16 0 0,64 0 0,-52 0 0,57 0 0,7 0 0,-40 0 0,24 0 0,-72 0 0,-17 0 0,-14 0 0,-16 0 0,-27 0 0,-5 0 0,2 0 0,2 0 0,4 0 0,22 0 0,-5 0 0,14 0 0,-2 0 0,27 0 0,10 0 0,31 0 0,-9 0 0,13 0 0,-13 0 0,44 0 0,-24 0 0,31 0 0,-38 0 0,56 0 0,-51 0 0,43 0 0,-76 0 0,7 0 0,-64 0 0,-11 0 0,-35 0 0,19 5 0,-12 1 0,8 0 0,19-1 0,0 1 0,-14 1 0,-7 2 0,11-1 0,-12-1 0,8-3 0,3-2 0,13-2 0,-39-3 0,103 2 0,4-7 0,14 7 0,-4-3 0,32 0 0,-26 3 0,35-2 0,4 1 0,-20 2 0,10 0 0,-2 0 0,-21 0 0,19 0 0,-31 0 0,2 0 0,-38 0 0,-13 0 0,-13 0 0,0 0 0,-7 0 0,-27 14 0,26-6 0,-36 18 0,56-18 0,-8 3 0,30-11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7:09.806"/>
    </inkml:context>
    <inkml:brush xml:id="br0">
      <inkml:brushProperty name="width" value="0.05" units="cm"/>
      <inkml:brushProperty name="height" value="0.3" units="cm"/>
      <inkml:brushProperty name="color" value="#C9BB9C"/>
      <inkml:brushProperty name="inkEffects" value="pencil"/>
    </inkml:brush>
  </inkml:definitions>
  <inkml:trace contextRef="#ctx0" brushRef="#br0">228 716 16383,'-22'0'0,"-1"0"0,-28 0 0,43 0 0,-8 0 0,13 0 0,36 0 0,14 0 0,-4 0 0</inkml:trace>
  <inkml:trace contextRef="#ctx0" brushRef="#br0" timeOffset="-1">15 1589 16383,'-1'1'0</inkml:trace>
  <inkml:trace contextRef="#ctx0" brushRef="#br0" timeOffset="4575">1755 271 16383,'-9'-9'0,"-14"-19"0,34 16 0,14 7 0,0-7 0,53 3 0,-43 2 0,31-5 0,-42 11 0,22-3 0,-25 4 0,20 0 0,-33 0 0,-6 0 0,-8 0 0,-7 0 0,-11 0 0,5 0 0,-5 0 0,5 0 0,-4 0 0,-21 0 0,14 0 0,-18 0 0,28 0 0,-47 0 0,38 0 0,-33 0 0,44 0 0,-11-4 0,16 0 0,-3-8 0,21 3 0,7 1 0,8 0 0,16 3 0,-9-1 0,44 2 0,-48 4 0,31 0 0,-40 0 0,12 0 0,-11 0 0,13 0 0,-18 0 0,2-3 0,-16-2 0,-12 1 0,-29 0 0,3 4 0,-12 0 0,23 0 0,-44 0 0,49 0 0,-39 0 0,61-3 0,0-1 0,12-1 0,34-2 0,-8 6 0,19-7 0,-10 7 0,36-3 0,-31 4 0,35 0 0,-40 3 0,-15-2 0,8 7 0,-28-7 0,0 2 0,-7-3 0,-6-3 0,-3 2 0,-9-7 0,3 7 0,-31-3 0,20 4 0,-67 0 0,62 0 0,-35 0 0,59 0 0,3 0 0,11 0 0,0 0 0,1 0 0,3 0 0,2 0 0,37-4 0,-19 3 0,21-3 0,-30 4 0,28 0 0,-26 0 0,21 0 0,-38 0 0,-17 0 0,-8 0 0,-13 0 0,-60 0 0,45 4 0,-52-3 0,71 8 0,-36-8 0,-17 3 0,20-4 0,-6 0 0,72 0 0,1 0 0,19 0 0,-8 0 0,59 0 0,-35 0 0,37 0 0,-37 0 0,27 0 0,-24 0 0,7 0 0,-3 0 0,-21 0 0,23 0 0,-44 0 0,-14 0 0,-6 0 0,-15 0 0,-4 0 0,-45 0 0,34 0 0,-35 0 0,52 0 0,-25 4 0,25-3 0,-35 4 0,46-2 0,-2-2 0,26 3 0,8-4 0,22 0 0,-11 0 0,23 0 0,4 0 0,-2 0 0,41 0 0,-55 0 0,-19 0 0,3 0 0,-22 0 0,-15 0 0,-9 0 0,-47 0 0,-10 0 0,8 0 0,-6 0 0,3 0 0,24 0 0,-2 0 0,0 0 0,4-5 0,-41 4 0,75-6 0,5-5 0,12 2 0,13-1 0,45 7 0,-21 4 0,28 0 0,-37 0 0,18 0 0,4 0 0,-5 0 0,5 0 0,-4 0 0,-24 0 0,6 0 0,-15 0 0,4 0 0,-22 0 0,-95 0 0,46 0 0,-12 0 0,2 0 0,18 0 0,-15 0 0,37 0 0,-3 0 0,54 0 0,-3 0 0,40 0 0,-30 0 0,55 7 0,8 2 0,-23 0 0,-14-1 0,11 2 0,-11-1 0,18 7 0,-31-4 0,-90 1 0,-22-1 0,-1-8 0,0 3 0,-12 3 0,13-3 0,10-6 0,-14 3 0,-17 1 0,12-1 0,-9-3 0,-17 2 0,7 0 0,52-3 0,0 0 0,24-3 0,7 2 0,32-7 0,28 7 0,-10-4 0,14 0 0,-20 4 0,49-8 0,-41 8 0,29-3 0,-57 4 0,-4 0 0,-6 0 0,-29 0 0,-1 0 0,-28 0 0,-1 0 0,0 0 0,3 0 0,-46 0 0,81 0 0,1 0 0,29 0 0,-1 0 0,22 0 0,-7 0 0,22-2 0,3-1 0,1 2 0,6-1 0,-2 0 0,-14 2 0,44 0 0,-36 0 0,-2 0 0,-2 0 0,-18 0 0,3 0 0,-46 0 0,-29 0 0,5 0 0,-14 0 0,12 0 0,-28-4 0,30-1 0,-16 0 0,46-2 0,40-1 0,-12-2 0,32 2 0,-24 3 0,47 5 0,-41 0 0,41 0 0,-53 0 0,32 0 0,-30 0 0,10 0 0,-53 0 0,-6 0 0,-27 0 0,9 0 0,-20 0 0,-2 0 0,6 0 0,-16 1 0,7-2 0,42-2 0,-16 2 0,134-21 0,-49 13 0,13-3 0,0-1 0,-8 2 0,10 5 0,2 1 0,2-2 0,-7 4 0,-7 1 0,-27 2 0,-6 0 0,-15 0 0,-17 0 0,-52 5 0,-13 1 0,0 2 0,-5-1 0,3-1 0,21-1 0,-12-5 0,-2 0 0,6 0 0,2 0 0,7 0 0,35 0 0,3 0 0,14 0 0,31 0 0,2 0 0,26 0 0,-22 0 0,49 0 0,-47 0 0,39 0 0,-61 0 0,3 0 0,-82 0 0,35 0 0,-63 0 0,53-5 0,20 4 0,4-4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7:32.133"/>
    </inkml:context>
    <inkml:brush xml:id="br0">
      <inkml:brushProperty name="width" value="0.05" units="cm"/>
      <inkml:brushProperty name="height" value="0.3" units="cm"/>
      <inkml:brushProperty name="color" value="#C9BB9C"/>
      <inkml:brushProperty name="inkEffects" value="pencil"/>
    </inkml:brush>
  </inkml:definitions>
  <inkml:trace contextRef="#ctx0" brushRef="#br0">543 326 16383,'12'0'0,"-3"0"0,4 0 0,-5 0 0,1 0 0,-1 0 0,0 0 0,1 0 0,-1 0 0,0 0 0,4 0 0,-3 0 0,25 0 0,-20 0 0,17 0 0,-23 0 0,29 0 0,-18 0 0,27 0 0,-15 0 0,-7 0 0,16 0 0,-23 0 0,6 0 0,-15 0 0,-10 0 0,-10-4 0,-12 3 0,-6-4 0,0 5 0,-57 0 0,34 5 0,-2-3 0,3 1 0,19 2 0,-4-1 0,40-4 0,3 0 0,16 0 0,-2 0 0,9 0 0,17 0 0,-15 0 0,19 0 0,-30 0 0,31 0 0,44-13 0,-27 10 0,22-10 0,-67 9 0,7-5 0,-13 3 0,12-6 0,-34 11 0,-37-3 0,1 4 0,-24 0 0,23 0 0,-29 5 0,30-4 0,-59 3 0,77-4 0,-27 0 0,49 0 0,12 0 0,4 0 0,14 0 0,-4 0 0,5 0 0,-5 0 0,4 0 0,7 0 0,-13 0 0,11-4 0,-25 3 0,27-11 0,-23 7 0,15-7 0,-25 4 0,-3 0 0,0 0 0,-62-14 0,33 14 0,-57-9 0,48 17 0,-15 0 0,-4 0 0,3 0 0,3 0 0,0 0 0,-3 0 0,38 0 0,-6 0 0,46-4 0,12 3 0,-4-8 0,-1 8 0,-2-8 0,24 7 0,-26-2 0,20 4 0,-39 0 0,19 0 0,-13 0 0,18 0 0,-23 0 0,16 0 0,-10 0 0,21 0 0,-26 0 0,-33 0 0,-10 0 0,-26 0 0,17 0 0,-11 9 0,-2 4 0,20-2 0,19 1 0,38-12 0,9-5 0,1-1 0,4-4 0,35-14 0,-18 11 0,16-10 0,-20 13 0,-32 5 0,11 2 0,-33 3 0,-48 0 0,1 0 0,-32 0 0,26 0 0,8 0 0,0 0 0,-3 0 0,-32 0 0,67 0 0,0 0 0,8-4 0,66-10 0,-26 2 0,50-3 0,-44 6 0,23-1 0,-16 3 0,7-1 0,0 2 0,-14 5 0,26-3 0,-49 4 0,3 0 0,-13 0 0,-13 0 0,-89 0 0,3 5 0,31-3 0,-1 3 0,10 5 0,6 0 0,4-1 0,-10 8 0,57-16 0,7 3 0,53-4 0,-23 0 0,25 0 0,-32 0 0,53-13 0,-41 9 0,36-13 0,-50 16 0,18-8 0,-21 8 0,7-3 0,-43 4 0,-17 0 0,-11 0 0,-51 6 0,33 0 0,-34 10 0,53-4 0,-33 24 0,41-21 0,-23 14 0,48-17 0,0-3 0,46-1 0,-19-5 0,36-3 0,-29 0 0,22-9 0,-17 2 0,45-15 0,-52 15 0,18-6 0,-38 13 0,4 0 0,-16 0 0,-64 5 0,13 1 0,-37 0 0,42-2 0,28-4 0,1 4 0,20-3 0,59 2 0,-27-3 0,42 0 0,-42-4 0,65-11 0,-49 7 0,49-6 0,-66 9 0,23 4 0,-27-3 0,-62 4 0,-13 0 0,-5 0 0,-1 0 0,-12 0 0,6 0 0,2 0 0,3 0 0,-37 0 0,80 0 0,15 0 0,5 0 0,15 0 0,3 0 0,46 0 0,-22 0 0,3 0 0,-1 0 0,-10 0 0,36 0 0,-57 0 0,16 0 0,-28 0 0,4 7 0,-6-2 0,-84 22 0,37-19 0,-14 2 0,0-2 0,11-8 0,-11 0 0,20 0 0,6 0 0,30 0 0,26 0 0,26-4 0,-7-2 0,11-4 0,-27 0 0,60-5 0,-45 8 0,45-7 0,-65 13 0,14-3 0,-32 4 0,-78 15 0,22-7 0,-10 2 0,2 1 0,13 0 0,-49 0 0,49-5 0,-35-2 0,61-4 0,-20 0 0,26 0 0,-2 0 0,34 0 0,16 0 0,2 0 0,39-4 0,-31-2 0,15 1 0,-2 0 0,-21-1 0,32 3 0,-58 3 0,4 0 0,-24 0 0,-48 2 0,-16 1 0,-10-1 0,-3 3 0,0 1 0,11-5 0,16 4 0,1 0 0,-16-3 0,5 1 0,5-1 0,28-2 0,-6 0 0,92 0 0,-18 0 0,43 0 0,21-10 0,-38 8 0,39-8 0,-62 10 0,17 0 0,-27 0 0,15 0 0,-32 0 0,-12 4 0,-9 1 0,-18-1 0,-15 1 0,-40-2 0,-7-1 0,8-1 0,-5 2 0,8 0 0,45-3 0,-1 0 0,19 3 0,1-2 0,31 2 0,34-3 0,9 0 0,3 0 0,24 0 0,-26 0 0,-5 0 0,-11 0 0,23-4 0,-26 2 0,46-3 0,-71 5 0,-112 0 0,27 6 0,-16-1 0,-2 3 0,4 12 0,15-4 0,1 0 0,-17 5 0,14-7 0,9-2 0,38-4 0,3 1 0,76-9 0,-16 0 0,45-5 0,-18-4 0,2-2 0,-14 4 0,0 0 0,21-4 0,1 1 0,-16 7 0,-8 1 0,4 2 0,-1 0 0,-5 0 0,-21 0 0,18 0 0,-68 8 0,-8-6 0,-23 6 0,-4-3 0,-28-3 0,31 3 0,-36-5 0,74 0 0,-3 0 0,46 0 0,0 0 0,12 0 0,57-14 0,-43 5 0,-1 2 0,-1-1 0,-7-2 0,33-1 0,-31 4 0,43-3 0,-68 7 0,-114 2 0,35-8 0,-22 8 0,1 1 0,26-6 0,-31-3 0,43 6 0,-22-10 0,56 12 0,9-3 0,33 4 0,-6 0 0,13 0 0,-14 0 0,41 0 0,-28 0 0,27 0 0,-44-4 0,4-1 0,-15-3 0,-104-1 0,38 5 0,-18 1 0,0 2 0,11 1 0,-32 14 0,31-5 0,-36 11 0,65-14 0,1-1 0,42-5 0,9 0 0,17 0 0,14 0 0,11 0 0,2 0 0,8 0 0,-12 0 0,-5 0 0,-24 0 0,15 0 0,-21 0 0,16 0 0,-45 0 0,-59 0 0,0 0 0,10 0 0,-1 0 0,-21 0 0,-10-1 0,-3 2 0,37 1 0,0 1 0,-30-3 0,8 1 0,26 4 0,42-5 0,81 0 0,-29 0 0,9 0 0,-2 0 0,-16 0 0,37 0 0,-29 0 0,25 0 0,1 0 0,-11 0 0,-7 0 0,-5 0 0,-18 0 0,8 7 0,-25-2 0,-5 4 0,-61-1 0,-24-3 0,12-2 0,-13 2 0,4 0 0,35-5 0,-14 0 0,28 0 0,-2 0 0,37 0 0,9 0 0,10 0 0,6 0 0,15-4 0,2-1 0,1-2 0,6 0 0,2-1 0,14-2 0,-21 4 0,5 2 0,-48 4 0,4 0 0,-24 0 0,2 0 0,-38 0 0,-2 0 0,-18 0 0,-3 0 0,2 0 0,7 0 0,7 0 0,31 0 0,8 3 0,14-2 0,9 3 0,79-4 0,-44 0 0,51 0 0,-67 0 0,49 0 0,-42 0 0,35 0 0,-54 0 0,20 0 0,-34 0 0,-39 0 0,-44 0 0,7 0 0,-14 0 0,10 0 0,22 0 0,1 0 0,-41 0 0,17 0 0,58 0 0,6 0 0,33 0 0,2 0 0,22 0 0,-2 0 0,35 0 0,-23 0 0,25-6 0,2-3 0,-17 1 0,-1 0 0,-4 0 0,-21 3 0,21 1 0,-40 2 0,-3-2 0,-97 4 0,17 0 0,10 0 0,2 0 0,-1 0 0,-43 13 0,57-9 0,-30 9 0,68-13 0,6 0 0,9 0 0,56 0 0,-20 0 0,30 0 0,7 0 0,-51 0 0,26 0 0,-49 0 0,-5 0 0,-7-3 0,-11 2 0,-17-2 0,-40 2 0,-9 2 0,6-1 0,-7 0 0,4 0 0,30 0 0,-12 4 0,25 1 0,-5 0 0,48-1 0,1-4 0,37 0 0,9 0 0,-4 0 0,0-2 0,-2 0 0,-12-4 0,56-5 0,-45 5 0,43 2 0,-66 4 0,24 0 0,-28 0 0,16 0 0,-34 0 0,-10 0 0,-29 0 0,-10 0 0,-30 1 0,-3 2 0,8 3 0,1-4 0,8 2 0,36 0 0,-5 0 0,20 1 0,-6 3 0,12 0 0,4-3 0,5-2 0,65-3 0,-36 0 0,47 0 0,-55 0 0,20 0 0,-10 0 0,-6 0 0,-36 0 0,-20 0 0,-27 0 0,9 0 0,-56 5 0,46 1 0,-27 0 0,54-2 0,5 0 0,20-3 0,20 2 0,27-6 0,7-3 0,6 0 0,36-4 0,-69 1 0,34 7 0,-29-2 0,28 4 0,-44 0 0,16 0 0,-35 0 0,-52 0 0,-6 5 0,-7-2 0,-7 1 0,1 7 0,4 0 0,16-3 0,-1-1 0,-43 6 0,9 0 0,40-6 0,-43 2 0,76-5 0,12-3 0,80 3 0,-12-9 0,-14 3 0,4-2 0,6-8 0,-5 0 0,-2-2 0,-1 4 0,-5 1 0,-23 5 0,6 4 0,-34 0 0,-11 0 0,-19 5 0,-64 6 0,39 2 0,-23 2 0,2 0 0,31-6 0,-44 14 0,77-22 0,2 3 0,40-4 0,-3 0 0,26-4 0,-8-2 0,38-22 0,-38 17 0,25-11 0,-55 22 0,-8 0 0,-1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0:41.508"/>
    </inkml:context>
    <inkml:brush xml:id="br0">
      <inkml:brushProperty name="width" value="0.025" units="cm"/>
      <inkml:brushProperty name="height" value="0.15" units="cm"/>
      <inkml:brushProperty name="color" value="#333333"/>
      <inkml:brushProperty name="inkEffects" value="pencil"/>
    </inkml:brush>
  </inkml:definitions>
  <inkml:trace contextRef="#ctx0" brushRef="#br0">10 11 16383,'-5'-6'0,"0"2"0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0:20:42.284"/>
    </inkml:context>
    <inkml:brush xml:id="br0">
      <inkml:brushProperty name="width" value="0.025" units="cm"/>
      <inkml:brushProperty name="height" value="0.15" units="cm"/>
      <inkml:brushProperty name="color" value="#333333"/>
      <inkml:brushProperty name="inkEffects" value="pencil"/>
    </inkml:brush>
  </inkml:definitions>
  <inkml:trace contextRef="#ctx0" brushRef="#br0">11 11 16383,'-6'-6'0,"1"1"0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5:04:39.196"/>
    </inkml:context>
    <inkml:brush xml:id="br0">
      <inkml:brushProperty name="width" value="0.05" units="cm"/>
      <inkml:brushProperty name="height" value="0.3" units="cm"/>
      <inkml:brushProperty name="color" value="#D7B39B"/>
      <inkml:brushProperty name="inkEffects" value="pencil"/>
    </inkml:brush>
  </inkml:definitions>
  <inkml:trace contextRef="#ctx0" brushRef="#br0">269 302 16383,'-22'0'0,"-43"0"0,7 0 0,29 0 0,-15 0 0,19 0 0,-1 0 0,38-5 0,6 4 0,11-3 0,-4-1 0,5 4 0,0-8 0,1 8 0,5-8 0,28 2 0,-6 3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5:05:16.443"/>
    </inkml:context>
    <inkml:brush xml:id="br0">
      <inkml:brushProperty name="width" value="0.05" units="cm"/>
      <inkml:brushProperty name="height" value="0.3" units="cm"/>
      <inkml:brushProperty name="color" value="#00A0D7"/>
      <inkml:brushProperty name="inkEffects" value="pencil"/>
    </inkml:brush>
  </inkml:definitions>
  <inkml:trace contextRef="#ctx0" brushRef="#br0">189 0 16383,'3'0'0,"9"0"0,-10 0 0,1 0 0,-11 0 0,0 0 0,4 0 0</inkml:trace>
  <inkml:trace contextRef="#ctx0" brushRef="#br0" timeOffset="-1">189 81 16383,'1'0'0,"10"-4"0,-2 4 0,-1 0 0,-5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5:05:12.528"/>
    </inkml:context>
    <inkml:brush xml:id="br0">
      <inkml:brushProperty name="width" value="0.05" units="cm"/>
      <inkml:brushProperty name="height" value="0.3" units="cm"/>
      <inkml:brushProperty name="color" value="#00A0D7"/>
      <inkml:brushProperty name="inkEffects" value="pencil"/>
    </inkml:brush>
  </inkml:definitions>
  <inkml:trace contextRef="#ctx0" brushRef="#br0">8 1 16383,'-4'4'0,"0"0"0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6:27.256"/>
    </inkml:context>
    <inkml:brush xml:id="br0">
      <inkml:brushProperty name="width" value="0.05" units="cm"/>
      <inkml:brushProperty name="height" value="0.3" units="cm"/>
      <inkml:brushProperty name="color" value="#33CCFF"/>
      <inkml:brushProperty name="inkEffects" value="pencil"/>
    </inkml:brush>
  </inkml:definitions>
  <inkml:trace contextRef="#ctx0" brushRef="#br0">0 595 16383,'0'-8'0,"0"0"0,4 4 0,-3-3 0,2 2 0,1 0 0,-3-2 0,6 6 0,-2-10 0,3 6 0,0-7 0,0 8 0,-4-4 0,3 4 0,-2-4 0,3 0 0,3-3 0,-2 3 0,6-7 0,-7 6 0,4 1 0,-4 1 0,7-1 0,-6 3 0,7-2 0,-12 3 0,7 0 0,-6-5 0,18-2 0,-12 5 0,8-1 0,-14 4 0,13-2 0,-11-3 0,16 0 0,-14 4 0,13-7 0,-11 6 0,8-3 0,0-3 0,-8 5 0,9-2 0,-12 1 0,15-2 0,-11 4 0,11-2 0,-15 7 0,8-4 0,-6 3 0,13-10 0,-13 9 0,6-5 0,-8 7 0,8-8 0,-6 6 0,6-5 0,3 3 0,-8 0 0,8-1 0,0-2 0,-8 3 0,8-1 0,-11 2 0,4-1 0,-3 3 0,14-6 0,-12 6 0,8-3 0,-10 0 0,10 3 0,-8-6 0,8 6 0,-4-2 0,-5 3 0,2-4 0,-5 3 0,4-2 0,-1 3 0,5 0 0,-6 0 0,2-4 0,-1 3 0,12-6 0,-11 6 0,8-3 0,0 0 0,-8 3 0,8-2 0,4 3 0,-11 0 0,11-4 0,-15 3 0,1-3 0,6 4 0,-5 0 0,21-3 0,-19 2 0,11-3 0,-15 4 0,8-4 0,-6 4 0,20-8 0,-18 7 0,11-2 0,-14 3 0,6-4 0,-5 3 0,25-6 0,-18 2 0,11 0 0,-15 1 0,10 0 0,-11 3 0,11-3 0,-15 4 0,15-3 0,-11 2 0,11-3 0,-15 4 0,11 0 0,-8 0 0,12-4 0,-14 4 0,13-4 0,-11 4 0,8 0 0,-11 0 0,4-4 0,-3 3 0,14-2 0,-12-1 0,8 3 0,-11-2 0,15-1 0,-11 3 0,11-3 0,0 4 0,-11 0 0,11 0 0,0 0 0,-11 0 0,10 0 0,-13 0 0,10 0 0,-8 0 0,8 0 0,-11 0 0,15 0 0,-11 0 0,11-3 0,-14 2 0,14-3 0,-11 4 0,11 0 0,-15 0 0,28 0 0,-21 0 0,21 0 0,-28 0 0,15-4 0,-11 3 0,11-2 0,-15 3 0,15 0 0,-11 0 0,11 0 0,-14 0 0,6 0 0,-5 0 0,21 0 0,-19 0 0,11 0 0,-15 0 0,19 0 0,-14 0 0,14 0 0,-19 0 0,15 0 0,-11 0 0,11 0 0,-15 0 0,11 0 0,-8 0 0,9 0 0,3 0 0,-12 0 0,12 0 0,-14 0 0,13 0 0,-10 0 0,11 0 0,-14 0 0,14 0 0,-11 0 0,11 0 0,-15 0 0,15 0 0,-11 0 0,11 0 0,-15 0 0,20 0 0,-15 0 0,15 0 0,-20 0 0,15 0 0,-11 0 0,11 0 0,-15 0 0,0 0 0,12 0 0,-9 0 0,8 0 0,-11 0 0,4 0 0,-3 0 0,14 0 0,-12 0 0,8 0 0,0 0 0,-9 0 0,6 0 0,-13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34:21.358"/>
    </inkml:context>
    <inkml:brush xml:id="br0">
      <inkml:brushProperty name="width" value="0.025" units="cm"/>
      <inkml:brushProperty name="height" value="0.15" units="cm"/>
      <inkml:brushProperty name="color" value="#004F22"/>
      <inkml:brushProperty name="inkEffects" value="pencil"/>
    </inkml:brush>
  </inkml:definitions>
  <inkml:trace contextRef="#ctx0" brushRef="#br0">0 1 16383,'4'0'0,"0"0"0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6:31.845"/>
    </inkml:context>
    <inkml:brush xml:id="br0">
      <inkml:brushProperty name="width" value="0.05" units="cm"/>
      <inkml:brushProperty name="height" value="0.3" units="cm"/>
      <inkml:brushProperty name="color" value="#33CCFF"/>
      <inkml:brushProperty name="inkEffects" value="pencil"/>
    </inkml:brush>
  </inkml:definitions>
  <inkml:trace contextRef="#ctx0" brushRef="#br0">0 217 16383,'13'0'0,"-4"0"0,3 0 0,1 0 0,-3 0 0,7 0 0,-8 0 0,9 0 0,-9 0 0,4-4 0,0 3 0,-4-3 0,4 4 0,2 0 0,-4 0 0,19 0 0,-18 0 0,14 0 0,-17 0 0,9 0 0,-8-3 0,9 2 0,-10-2 0,9-1 0,-8 3 0,5-3 0,0 1 0,-5 2 0,6-7 0,-8 7 0,8-6 0,12 2 0,-8 1 0,7 0 0,-19 0 0,15 0 0,-11-1 0,11 2 0,-15-1 0,8 3 0,-6-3 0,21 1 0,-19 2 0,11-7 0,-15 7 0,20-6 0,-15 6 0,14-4 0,-19 2 0,24-2 0,-18 1 0,17 0 0,-23 4 0,15-4 0,-11 3 0,11-2 0,-14-1 0,14 3 0,-11-3 0,11 4 0,-15-3 0,8 2 0,12-7 0,-7 4 0,5-1 0,-17 1 0,17 1 0,-13 2 0,14-3 0,-19 4 0,15-4 0,-11 3 0,11-2 0,-14 3 0,6 0 0,-5 0 0,25-4 0,-22 3 0,15-3 0,-15 4 0,19-3 0,-13 2 0,16-3 0,-25 4 0,22 0 0,-19 0 0,14-4 0,-18 4 0,11-4 0,-9 4 0,24 0 0,-23 0 0,11 0 0,-15-4 0,15 3 0,-11-2 0,11 3 0,-14 0 0,18 0 0,-15 0 0,15 0 0,-19 0 0,12 0 0,-9 0 0,8 0 0,0 0 0,-8 0 0,8 0 0,-11 0 0,11 0 0,-8 0 0,8 0 0,-10 0 0,14 0 0,-11 0 0,14 0 0,2 0 0,-11 0 0,9 0 0,-10 0 0,-7 0 0,7 0 0,3 3 0,-8-2 0,8 3 0,-11 0 0,7-4 0,-5 4 0,6-4 0,2 4 0,-7 0 0,8 0 0,-8 3 0,-2-2 0,6-1 0,5 3 0,-10-2 0,9 0 0,-8 5 0,-1-8 0,5 8 0,-4-2 0,-6 1 0,6 6 0,-6-7 0,-1 4 0,0-4 0,-4 0 0,0 3 0,0-2 0,0 2 0,0-4 0,-4-2 0,0-2 0,-4 1 0,-1-3 0,1 2 0,-7-3 0,5 0 0,-6 0 0,5 0 0,-2 0 0,1 0 0,1 0 0,6-3 0,2-1 0,3-4 0,0 0 0,0 0 0,0 0 0,0-3 0,0 3 0,4-7 0,-4 6 0,4-2 0,-1 6 0,-2-2 0,6 7 0,-3-4 0,1 1 0,1 2 0,-1-3 0,2 4 0,1 0 0,0 0 0,0 0 0,0 0 0,-4 0 0,-1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16:34.670"/>
    </inkml:context>
    <inkml:brush xml:id="br0">
      <inkml:brushProperty name="width" value="0.05" units="cm"/>
      <inkml:brushProperty name="height" value="0.3" units="cm"/>
      <inkml:brushProperty name="color" value="#33CCFF"/>
      <inkml:brushProperty name="inkEffects" value="pencil"/>
    </inkml:brush>
  </inkml:definitions>
  <inkml:trace contextRef="#ctx0" brushRef="#br0">326 118 16383,'-11'0'0,"3"0"0,-4 0 0,4 0 0,0 0 0,0 0 0,0 0 0,-1 0 0,1 0 0,0 0 0,-7 0 0,6 0 0,-13 0 0,12 0 0,-5 0 0,3 0 0,0 0 0,0 0 0,-3 0 0,-1 0 0,3 0 0,-2 0 0,3 0 0,-7 0 0,5 0 0,-5 0 0,15-4 0,0 0 0,4-3 0,0-1 0,0 0 0,0-7 0,0 6 0,0-10 0,0 7 0,0 0 0,4 4 0,-3 1 0,3 6 0,-4-2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4:58:01.058"/>
    </inkml:context>
    <inkml:brush xml:id="br0">
      <inkml:brushProperty name="width" value="0.025" units="cm"/>
      <inkml:brushProperty name="height" value="0.025" units="cm"/>
    </inkml:brush>
  </inkml:definitions>
  <inkml:trace contextRef="#ctx0" brushRef="#br0">17 0 24575,'-9'5'0,"2"-1"0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2T15:14:09.530"/>
    </inkml:context>
    <inkml:brush xml:id="br0">
      <inkml:brushProperty name="width" value="0.025" units="cm"/>
      <inkml:brushProperty name="height" value="0.025" units="cm"/>
      <inkml:brushProperty name="color" value="#004F8B"/>
    </inkml:brush>
  </inkml:definitions>
  <inkml:trace contextRef="#ctx0" brushRef="#br0">0 0 24575,'0'0'0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4:45.631"/>
    </inkml:context>
    <inkml:brush xml:id="br0">
      <inkml:brushProperty name="width" value="0.1" units="cm"/>
      <inkml:brushProperty name="height" value="0.2" units="cm"/>
      <inkml:brushProperty name="tip" value="rectangle"/>
      <inkml:brushProperty name="rasterOp" value="maskPen"/>
    </inkml:brush>
  </inkml:definitions>
  <inkml:trace contextRef="#ctx0" brushRef="#br0">0 200 16383,'18'0'0,"-3"0"0,-7 0 0,0 0 0,0 0 0,0 0 0,0 0 0,0 0 0,0 0 0,0 0 0,0 0 0,0 0 0,4 0 0,-3 0 0,2 0 0,-3 0 0,0-7 0,0 5 0,1-5 0,-1 7 0,0 0 0,0 0 0,-1 0 0,1 0 0,0 0 0,0 0 0,0 0 0,0 0 0,0 0 0,0-4 0,0 3 0,0-2 0,1 3 0,-1 0 0,0 0 0,0 0 0,0 0 0,-3-4 0,2 3 0,-2-3 0,3 4 0,0 0 0,0 0 0,1-3 0,-1 2 0,0-3 0,0 4 0,1 0 0,-1 0 0,0 0 0,1 0 0,-1 0 0,0 0 0,0 0 0,1 0 0,-1 0 0,0 0 0,5 0 0,-4 0 0,4 0 0,-4 0 0,3 0 0,-2 0 0,3 0 0,-5 0 0,0 0 0,0 0 0,1 0 0,-1 0 0,0 0 0,1 0 0,-1 0 0,0 0 0,1 0 0,-1 0 0,0 0 0,0 0 0,4 0 0,1 0 0,0 0 0,-1 0 0,-4-3 0,1 2 0,6-3 0,-5 4 0,6 0 0,-8-3 0,0 2 0,4-3 0,-2 4 0,2 0 0,-4 0 0,0-4 0,1 3 0,-1-2 0,4 3 0,1-4 0,0 3 0,-1-3 0,-4 4 0,0 0 0,1 0 0,-1-3 0,0 2 0,0-3 0,4 4 0,6-4 0,-4 4 0,2-4 0,-4 4 0,-2 0 0,1 0 0,6 0 0,-7 0 0,14-4 0,-9 3 0,2-2 0,-5 3 0,-3 0 0,-1 0 0,5 0 0,0 0 0,1-4 0,1 3 0,-6-3 0,7 4 0,-6 0 0,7 0 0,-7-3 0,10 2 0,-9-3 0,9 4 0,-11 0 0,8-4 0,-8 3 0,4-3 0,-5 4 0,0 0 0,9 0 0,-7-4 0,7 3 0,3-2 0,-9 3 0,13 0 0,-15 0 0,7 0 0,-6-4 0,2 3 0,-3-3 0,4 4 0,-4 0 0,4 0 0,-5 0 0,5-4 0,-4 3 0,4-3 0,-5 4 0,1 0 0,-1 0 0,5 0 0,-4 0 0,4 0 0,-5 0 0,4 0 0,-3 0 0,3 0 0,-3 0 0,-1 0 0,0 0 0,1 0 0,3-4 0,-3 3 0,3-2 0,-4 3 0,0 0 0,1 0 0,-1 0 0,0 0 0,0 0 0,0-4 0,1 3 0,-1-3 0,0 4 0,1 0 0,-1 0 0,-3-3 0,2 2 0,-2-3 0,3 4 0,0 0 0,0 0 0,1 0 0,-1 0 0,0-4 0,1 4 0,-1-4 0,0 4 0,0 0 0,1 0 0,-1-4 0,4 3 0,-3-2 0,3 3 0,-4 0 0,0-4 0,0 3 0,0-2 0,0 3 0,0 0 0,0 0 0,0 0 0,0 0 0,0 0 0,0 0 0,0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4:50.747"/>
    </inkml:context>
    <inkml:brush xml:id="br0">
      <inkml:brushProperty name="width" value="0.1" units="cm"/>
      <inkml:brushProperty name="height" value="0.2" units="cm"/>
      <inkml:brushProperty name="tip" value="rectangle"/>
      <inkml:brushProperty name="rasterOp" value="maskPen"/>
    </inkml:brush>
  </inkml:definitions>
  <inkml:trace contextRef="#ctx0" brushRef="#br0">0 107 16383,'16'-5'0,"-1"2"0,-7 3 0,0-4 0,0 3 0,0-2 0,0 3 0,-4-4 0,4 3 0,-4-2 0,5 3 0,-1 0 0,0 0 0,0 0 0,0 0 0,0 0 0,0-4 0,0 3 0,0-2 0,0 3 0,0 0 0,-1 0 0,1 0 0,0 0 0,0 0 0,-4-4 0,3 3 0,-2-3 0,3 4 0,-1 0 0,1 0 0,0 0 0,-3-3 0,2 2 0,-3-3 0,4 4 0,0 0 0,0 0 0,-1 0 0,1 0 0,0 0 0,0 0 0,-3-3 0,2 2 0,-2-3 0,3 4 0,0 0 0,0-4 0,0 3 0,1-2 0,-1 3 0,0 0 0,0-4 0,1 3 0,-1-2 0,0 3 0,0 0 0,1-4 0,-1 3 0,0-3 0,0 4 0,4 0 0,-2-3 0,2 2 0,0-3 0,-3 4 0,3-4 0,-4 4 0,0-4 0,4 4 0,-3 0 0,3 0 0,-4 0 0,1 0 0,-1 0 0,0 0 0,1 0 0,-1 0 0,0 0 0,12 0 0,-8-4 0,8 3 0,-7-2 0,-4 3 0,12 0 0,-11 0 0,11 0 0,-11 0 0,11 0 0,-7 0 0,4 0 0,-1 0 0,-7 0 0,7 0 0,0 0 0,10 0 0,-3 0 0,-3 0 0,-4 0 0,-3 0 0,0 0 0,11 0 0,-10 0 0,18 0 0,-17 0 0,13 0 0,-19 0 0,11 0 0,-12 0 0,8 0 0,1 0 0,-3 0 0,6 0 0,-4 0 0,-2 0 0,10 0 0,-15 0 0,11 0 0,-11 0 0,7 0 0,-8 0 0,9 0 0,-5 0 0,1 0 0,4 0 0,-5 0 0,6 0 0,-5 0 0,3 0 0,-3 0 0,8 0 0,1 4 0,-5-3 0,3 3 0,-11-4 0,3 0 0,3 0 0,-6 3 0,11-2 0,-11 3 0,2-4 0,-3 0 0,-1 0 0,9 4 0,-7-3 0,6 2 0,-7-3 0,-1 0 0,0 0 0,0 4 0,1-3 0,-1 3 0,4-4 0,-3 0 0,3 0 0,-3 3 0,3-2 0,1 3 0,1-4 0,2 4 0,-3-3 0,0 2 0,7 1 0,-10-3 0,15 3 0,-11-4 0,4 3 0,-1-2 0,-7 3 0,7-4 0,-8 4 0,9-4 0,-4 4 0,-1 0 0,5-3 0,-9 2 0,8-3 0,-3 4 0,5-2 0,-5 2 0,3-4 0,-3 4 0,0-3 0,3 3 0,-3-4 0,4 4 0,4 1 0,-3 0 0,-1-1 0,-1 0 0,-7-3 0,7 3 0,-8-4 0,4 4 0,-1-3 0,-3 6 0,3-6 0,0 7 0,-2-7 0,2 6 0,-4-6 0,0 3 0,0-1 0,1-2 0,-1 6 0,0-2 0,-4 3 0,3-4 0,-6 3 0,7-2 0,-7 3 0,2 0 0,1-3 0,-3 2 0,3-3 0,-1 5 0,-2-1 0,3 0 0,-1 0 0,-2 0 0,2 4 0,-3-3 0,0 3 0,0-3 0,4 3 0,-3-3 0,3 7 0,-4-6 0,0 2 0,0-3 0,3-1 0,-2 5 0,3-4 0,-4 4 0,0-5 0,0 1 0,0-1 0,4 0 0,-3 1 0,2-1 0,-3 0 0,0 0 0,0 0 0,0 1 0,0-1 0,0 0 0,0 0 0,0 1 0,0-1 0,0 4 0,0-3 0,0 3 0,0-4 0,0 4 0,0-3 0,0 3 0,0 0 0,0-3 0,0 3 0,0 1 0,-3-4 0,-6 8 0,0-8 0,-7 3 0,6-3 0,-3-1 0,-3 5 0,1-4 0,-6 4 0,3-4 0,5-4 0,0 3 0,0-8 0,-4 8 0,2-7 0,-2 2 0,5-3 0,2 0 0,-3 0 0,1 0 0,-6 0 0,3 0 0,-14 0 0,9 0 0,-7 0 0,5 0 0,0-3 0,3-2 0,1-4 0,1 0 0,7 1 0,-7-5 0,8 3 0,-3-2 0,3 3 0,1 1 0,3 0 0,-2-1 0,2-7 0,0 6 0,1-7 0,4 4 0,0 4 0,0-8 0,0 7 0,0-6 0,0 6 0,0-5 0,0 6 0,0-7 0,0 7 0,0-7 0,0 7 0,0-3 0,0 4 0,4 0 0,-3 0 0,6 4 0,-6-3 0,6 6 0,-6-7 0,6 4 0,-2-1 0,-1-2 0,4 6 0,-4-2 0,4-1 0,0 3 0,0-2 0,0 3 0,0 0 0,0 0 0,0 0 0,0 0 0,0 0 0,0 0 0,0 0 0,-1 3 0,1-2 0,0 6 0,0-6 0,0 6 0,0-3 0,0 4 0,0 0 0,0 0 0,0 0 0,0 4 0,-3-3 0,2 2 0,-6-3 0,2 0 0,1-4 0,-3 4 0,2-4 0,-7-17 0,3 8 0,-2-17 0,-1 18 0,0 0 0,-4 4 0,3 0 0,2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00.058"/>
    </inkml:context>
    <inkml:brush xml:id="br0">
      <inkml:brushProperty name="width" value="0.1" units="cm"/>
      <inkml:brushProperty name="height" value="0.2" units="cm"/>
      <inkml:brushProperty name="tip" value="rectangle"/>
      <inkml:brushProperty name="rasterOp" value="maskPen"/>
    </inkml:brush>
  </inkml:definitions>
  <inkml:trace contextRef="#ctx0" brushRef="#br0">3897 144 16383,'-7'-16'0,"5"1"0,-9 11 0,10-3 0,-6 6 0,3-6 0,-4 6 0,3-5 0,-2 5 0,3-3 0,-4 4 0,3-4 0,-2 4 0,3-4 0,-4 0 0,0 4 0,0-4 0,0 4 0,3-4 0,-2 4 0,3-4 0,-4 4 0,0 0 0,0 0 0,0 0 0,0 0 0,3-4 0,-2 3 0,3-2 0,-4 3 0,0 0 0,0 0 0,0 0 0,1 0 0,-1 0 0,0 0 0,0 0 0,0 0 0,0 0 0,0 0 0,0 0 0,0 0 0,0 0 0,0 0 0,0 0 0,0 0 0,-1 0 0,1 0 0,0 0 0,0 0 0,-1 0 0,1 0 0,0 0 0,0 0 0,0 0 0,-4 0 0,2 0 0,-9 0 0,9 0 0,-6 0 0,8 0 0,0 0 0,0 0 0,-1 0 0,1 0 0,0 0 0,0 0 0,-1 0 0,1 0 0,0 0 0,0 0 0,-1 0 0,1 0 0,0 0 0,0 0 0,0 0 0,0 0 0,0 0 0,-1 0 0,1 0 0,0 0 0,3 3 0,-2-2 0,2 3 0,-3-4 0,0 0 0,-4 0 0,3 4 0,-3-4 0,3 4 0,1-4 0,0 4 0,-1-3 0,1 2 0,-5-3 0,4 4 0,-4-3 0,5 3 0,0-1 0,-5-2 0,0 7 0,-1-7 0,2 2 0,-1-3 0,4 4 0,-4-3 0,5 6 0,-4-6 0,-1 7 0,-4-7 0,4 6 0,0-6 0,5 6 0,-5-6 0,0 6 0,-1-6 0,-10 10 0,9-9 0,-10 10 0,12-11 0,0 3 0,5-4 0,-1 4 0,1-3 0,0 2 0,-1 1 0,1-3 0,0 6 0,-1-6 0,1 3 0,-5-4 0,4 3 0,-7-2 0,6 7 0,-2-7 0,0 2 0,2 1 0,-3-3 0,1 3 0,-2-1 0,-4-2 0,5 3 0,0 0 0,1-3 0,2 6 0,-7-6 0,-1 7 0,4-7 0,-7 3 0,3-1 0,0-2 0,-5 3 0,10 0 0,-13-3 0,10 2 0,-10-3 0,-1 4 0,11-3 0,-17 8 0,17-8 0,-14 7 0,15-7 0,-6 3 0,7-4 0,0 0 0,-3 4 0,3-3 0,0 3 0,-3-4 0,3 0 0,0 4 0,-3-3 0,3 2 0,-5-3 0,1 5 0,0-4 0,-1 3 0,1 0 0,-6-3 0,5 3 0,-5 0 0,6-3 0,-1 3 0,1-4 0,-9 4 0,7-3 0,-7 3 0,9-4 0,0 0 0,-1 0 0,-4 5 0,3-4 0,-4 3 0,-8-4 0,5 5 0,-19-4 0,14 8 0,-10-8 0,11 8 0,3-8 0,-1 4 0,10-1 0,-5-3 0,0 7 0,5-7 0,-10 4 0,-4-1 0,6-3 0,-5 3 0,0 0 0,10-2 0,-15 2 0,18-4 0,-13 4 0,6-3 0,-2 3 0,5-4 0,4 0 0,1 0 0,0 0 0,-1 0 0,5 0 0,-11 0 0,13 0 0,-13 0 0,11 0 0,0 0 0,-3 0 0,3 0 0,-8 4 0,3-3 0,1 3 0,1 0 0,3-3 0,0 3 0,-3 1 0,3-4 0,0 3 0,-3 0 0,3-3 0,-5 3 0,6-4 0,-5 4 0,4-3 0,1 3 0,-5 0 0,4-3 0,0 3 0,-3 0 0,3-3 0,-4 3 0,-8 1 0,10-1 0,-10 1 0,12 3 0,-4-7 0,-4 11 0,3-6 0,1 6 0,1-3 0,7 0 0,-2 0 0,-1-1 0,4 1 0,-4-1 0,8 1 0,-3 3 0,4-2 0,-5 7 0,4-8 0,-3 9 0,3-9 0,0 8 0,1-7 0,1 3 0,2-1 0,-3-2 0,0 3 0,3-5 0,-2 0 0,3 0 0,0 1 0,0-1 0,0 0 0,0 4 0,0-2 0,0 1 0,0-2 0,0-1 0,0 0 0,0 0 0,0 0 0,3 0 0,2-4 0,7 3 0,-3-6 0,-1 6 0,-1-6 0,-2 3 0,3 0 0,1-3 0,3 6 0,-3-3 0,3 1 0,-1 2 0,-1-6 0,5 7 0,-6-8 0,3 8 0,-4-7 0,1 6 0,-1-6 0,4 6 0,-3-2 0,3-1 0,-4 4 0,1-7 0,-1 6 0,0-6 0,4 6 0,-3-2 0,8-1 0,-8 4 0,4-7 0,-5 2 0,1 1 0,3-3 0,2 6 0,4-6 0,-5 3 0,0-4 0,3 4 0,-2-3 0,7 2 0,-8-3 0,-1 0 0,0 0 0,-3 0 0,3 0 0,-3 0 0,-1-7 0,0 1 0,-3-6 0,2 0 0,-2 3 0,-1-3 0,4 4 0,-7-4 0,6 3 0,-6-3 0,3 3 0,-1 1 0,-2 0 0,3 0 0,0-1 0,-3 1 0,2-4 0,-3 3 0,0-3 0,0 0 0,4 3 0,-3-3 0,2 11 0,-7 18 0,-5 3 0,-1 10 0,-19 5 0,8-6 0,-15 8 0,9-10 0,5-6 0,5-8 0,5-1 0,0-3 0,2-1 0,-2-4 0,4 0 0,0-4 0,0 0 0,0 0 0,0 0 0,0 0 0,0 0 0,0 0 0,0 0 0,0 0 0,1 0 0,-2 0 0,1 0 0,0 0 0,0 0 0,0 0 0,0 0 0,-5 0 0,4 0 0,-12 0 0,11 0 0,-15 0 0,15-4 0,-6 4 0,4-8 0,2 7 0,-5-6 0,6 2 0,-3 1 0,-5-4 0,7 3 0,-7-4 0,9 1 0,-4 0 0,0 0 0,-1 0 0,1-1 0,0 1 0,6 0 0,-5 3 0,10-2 0,-3 3 0,4-4 0,0 0 0,0 0 0,0 0 0,0 0 0,0 0 0,0 0 0,0-1 0,0 1 0,0-4 0,0 3 0,4-6 0,-3 5 0,6-2 0,-2 1 0,7-2 0,-6 0 0,8-3 0,-8 7 0,2-3 0,-1 4 0,-6 0 0,6 0 0,-6 0 0,7-1 0,-7 1 0,6 0 0,-6 0 0,6 0 0,-3 0 0,1-1 0,2 1 0,-2 0 0,3 0 0,0-4 0,4 3 0,-3-3 0,7 0 0,-3 3 0,-1 1 0,4 0 0,-3 0 0,0 2 0,3-5 0,-7 10 0,6-6 0,-5 2 0,5-3 0,-5 4 0,10-4 0,-10 4 0,7-1 0,-5-3 0,1 7 0,5-7 0,-2 4 0,6-5 0,-5 4 0,4-2 0,-8 6 0,3-7 0,-3 4 0,4-1 0,0-2 0,5-2 0,-8 3 0,2-5 0,-4 6 0,6-3 0,-4 3 0,10-3 0,-9 3 0,11-5 0,-3 1 0,4 4 0,9-3 0,5-1 0,0-1 0,9 0 0,-10 2 0,3 3 0,-1-5 0,-13 1 0,1 4 0,-7-3 0,-4 7 0,1-3 0,-3 4 0,-3 0 0,7-4 0,-9 3 0,5-2 0,0 3 0,-5 0 0,4-4 0,-7 3 0,6-2 0,-2 3 0,4-4 0,-1 3 0,-3-3 0,3 4 0,-3 0 0,8-3 0,-7 2 0,15-3 0,-9 0 0,3 3 0,6-3 0,-1 0 0,5 3 0,2-7 0,-4 7 0,1-3 0,0 0 0,-1 3 0,-4-3 0,-8 4 0,5-3 0,-10 2 0,12-3 0,-12 0 0,11 3 0,-7-2 0,9-1 0,-9 3 0,7-6 0,-7 6 0,17-7 0,-2 7 0,11-3 0,-6 0 0,3 3 0,-13-3 0,2 4 0,-2 0 0,4-4 0,10 3 0,-12-8 0,15 8 0,-9-7 0,7 7 0,4-7 0,-3 7 0,4-8 0,1 8 0,-1-3 0,1 0 0,0 3 0,-1-7 0,-4 7 0,-10-4 0,0 1 0,-10 3 0,12-7 0,-13 7 0,4-7 0,-6 7 0,-2-3 0,6 0 0,-7 3 0,4-3 0,-6 4 0,6-4 0,-4 3 0,8-3 0,-9 4 0,4-4 0,-4 3 0,0-3 0,0 4 0,1 0 0,3 0 0,1 0 0,0 0 0,0 0 0,-1-4 0,2 3 0,4-3 0,0 4 0,3 0 0,-2 0 0,-5 0 0,2-4 0,-7 3 0,9-3 0,0 0 0,-1 3 0,-4-3 0,4 0 0,-12 3 0,6-3 0,1 4 0,-6 0 0,9-3 0,-11 2 0,3-3 0,1 4 0,-1 0 0,1-4 0,4 3 0,6-7 0,61 7 0,-53-3 0,36 4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00.898"/>
    </inkml:context>
    <inkml:brush xml:id="br0">
      <inkml:brushProperty name="width" value="0.1" units="cm"/>
      <inkml:brushProperty name="height" value="0.2" units="cm"/>
      <inkml:brushProperty name="tip" value="rectangle"/>
      <inkml:brushProperty name="rasterOp" value="maskPen"/>
    </inkml:brush>
  </inkml:definitions>
  <inkml:trace contextRef="#ctx0" brushRef="#br0">0 1 16383,'0'0'0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07.461"/>
    </inkml:context>
    <inkml:brush xml:id="br0">
      <inkml:brushProperty name="width" value="0.1" units="cm"/>
      <inkml:brushProperty name="height" value="0.2" units="cm"/>
      <inkml:brushProperty name="tip" value="rectangle"/>
      <inkml:brushProperty name="rasterOp" value="maskPen"/>
    </inkml:brush>
  </inkml:definitions>
  <inkml:trace contextRef="#ctx0" brushRef="#br0">681 851 16383,'-12'17'0,"4"-2"0,1-11 0,6 4 0,-7-7 0,8 6 0,-8-6 0,4 6 0,-5-2 0,1-1 0,4 3 0,-3-6 0,6 6 0,-6-6 0,6 6 0,-7-6 0,8 6 0,-7-6 0,6 6 0,-6-6 0,6 7 0,-6-8 0,2 7 0,-3-2 0,1-1 0,-1 3 0,0-6 0,0 6 0,0-6 0,0 2 0,0-3 0,0 0 0,0 0 0,0 0 0,0 0 0,-1 0 0,1 0 0,0 0 0,0 0 0,0 0 0,0 0 0,-1 0 0,1 0 0,0 0 0,0 0 0,0 4 0,0-3 0,0 2 0,-4-3 0,3 0 0,-3 0 0,4 0 0,-1 0 0,1 0 0,0 0 0,-1 0 0,1 0 0,0 0 0,0 4 0,0-3 0,0 3 0,-1-4 0,1 0 0,0 0 0,0 0 0,3 3 0,-2-2 0,2 3 0,-3-4 0,-1 0 0,1 0 0,0 0 0,0 0 0,0 0 0,0 0 0,-1 0 0,1 0 0,0 0 0,0 0 0,0 0 0,0 0 0,0 0 0,0 0 0,0 0 0,0 0 0,0 0 0,0 0 0,4-4 0,-3 3 0,6-6 0,-6 3 0,6-4 0,-2 0 0,3 0 0,-4 4 0,3-3 0,-2 2 0,3-2 0,0-1 0,0 0 0,0 0 0,0 0 0,0-1 0,0 1 0,-4 0 0,3 0 0,-2 0 0,3 0 0,0 0 0,0 1 0,0-1 0,0 0 0,0 0 0,0-1 0,0 2 0,0-2 0,0 2 0,0-1 0,0 0 0,0 0 0,0 0 0,0 0 0,0 0 0,0 0 0,0 0 0,0 1 0,0-1 0,0 0 0,0 0 0,0 0 0,0 1 0,0-2 0,0 2 0,0-1 0,0 0 0,0 0 0,0 0 0,0 0 0,0 0 0,3 4 0,-2-3 0,6 3 0,-2-1 0,-1-2 0,3 3 0,-3-1 0,1-2 0,2 6 0,-3-6 0,5 6 0,-1-3 0,0 1 0,0 2 0,0-3 0,0 4 0,0 0 0,0 0 0,0-3 0,1 2 0,-1-2 0,0 3 0,0 0 0,0 0 0,0 0 0,0-4 0,0 3 0,1-3 0,-1 4 0,0 0 0,0 0 0,0 0 0,0 0 0,0-3 0,1 2 0,-1-3 0,0 4 0,0 0 0,-3-4 0,2 3 0,-2-2 0,3 3 0,0 0 0,0-4 0,1 3 0,-1-2 0,0 3 0,0-4 0,1 3 0,-1-2 0,0 3 0,0-4 0,0 3 0,1-3 0,-1 4 0,0 0 0,-3-3 0,2 2 0,-2-3 0,3 4 0,0-4 0,0 3 0,0-2 0,0 3 0,0-4 0,1 3 0,-1-2 0,0 3 0,0 0 0,1-4 0,-1 3 0,0-3 0,0 1 0,0 2 0,1-3 0,-1 4 0,0-4 0,0 4 0,1-4 0,-1 4 0,0 0 0,1-4 0,-1 3 0,0-2 0,1-1 0,-1 3 0,0-3 0,0 1 0,1 2 0,7-7 0,-5 7 0,5-2 0,-8-1 0,1 3 0,-1-3 0,0 1 0,1 2 0,-1-3 0,0 0 0,0 3 0,1-2 0,3-1 0,1 3 0,4-7 0,-4 7 0,-1-2 0,-4-1 0,1 3 0,3-6 0,-3 6 0,3-3 0,-4 4 0,1 0 0,-1-4 0,0 3 0,0-2 0,5 3 0,-3-4 0,2 3 0,-3-3 0,3 4 0,1-4 0,1 3 0,-2-3 0,5 1 0,-7 2 0,7-3 0,-9 0 0,5 3 0,-4-2 0,4-1 0,-5 3 0,0-3 0,8 1 0,2 2 0,4-7 0,-5 7 0,-1-6 0,-7 6 0,8-3 0,-8 1 0,7 2 0,-6-3 0,2 0 0,-4 4 0,4-8 0,-3 7 0,3-2 0,-4-1 0,1 3 0,4-3 0,-4 1 0,7-2 0,-2 0 0,-1-2 0,4 6 0,-7-6 0,3 6 0,3-7 0,-1 7 0,6-6 0,-3 6 0,-5-6 0,7 6 0,-10-7 0,10 8 0,-11-4 0,3 0 0,-3 3 0,7-2 0,-6 3 0,7 0 0,-9-4 0,0 3 0,5-3 0,4 0 0,-2 3 0,2-3 0,-1 0 0,-1 3 0,3-3 0,-1 4 0,-4-4 0,5 3 0,3-2 0,-2-1 0,6 3 0,-11-3 0,11 0 0,-15 3 0,15-3 0,-15 0 0,7 3 0,-1-2 0,-1 3 0,3-4 0,-1 3 0,1-6 0,1 6 0,3-3 0,5 0 0,-7 3 0,2-7 0,-5 7 0,5-2 0,-1 3 0,13-4 0,-13 3 0,13-8 0,0 8 0,-4-3 0,10 0 0,-20-1 0,20 0 0,-18 1 0,18 0 0,-20 3 0,7-7 0,-13 7 0,11-3 0,-9 4 0,6-4 0,3 3 0,-13-3 0,13 4 0,-7-4 0,1 3 0,-1-7 0,3 7 0,-3-2 0,9-1 0,-1 3 0,-7-3 0,1 4 0,-2 0 0,-4 0 0,10-4 0,-13 3 0,9-3 0,-6 4 0,4 0 0,-5 0 0,8 0 0,-11 0 0,15 0 0,-15 0 0,11 0 0,-3 0 0,-3 0 0,9 0 0,-14 0 0,15 0 0,-6 0 0,7 0 0,-4 0 0,4 0 0,-12 0 0,10 0 0,-13 0 0,9 0 0,-11 0 0,7 0 0,-7 0 0,7 0 0,-7 0 0,7 0 0,-7 0 0,3 0 0,0 0 0,-3 0 0,3 0 0,-4 0 0,0 0 0,8 0 0,-2 0 0,2 0 0,-4 0 0,0 0 0,-3 0 0,3 0 0,0 0 0,-3 0 0,3 0 0,-4 0 0,4 0 0,-3 0 0,7 0 0,-4 0 0,1 0 0,3 0 0,-7 0 0,3 0 0,0 0 0,-3 0 0,3 0 0,-4 0 0,13 34 0,-13-25 0,9 25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11:25:15.925"/>
    </inkml:context>
    <inkml:brush xml:id="br0">
      <inkml:brushProperty name="width" value="0.1" units="cm"/>
      <inkml:brushProperty name="height" value="0.2" units="cm"/>
      <inkml:brushProperty name="tip" value="rectangle"/>
      <inkml:brushProperty name="rasterOp" value="maskPen"/>
    </inkml:brush>
  </inkml:definitions>
  <inkml:trace contextRef="#ctx0" brushRef="#br0">764 739 16383,'-5'16'0,"-2"-1"0,3-7 0,-4 0 0,0 0 0,0 0 0,0-4 0,4 3 0,-3-6 0,6 6 0,-6-6 0,2 6 0,-3-6 0,4 6 0,-3-6 0,6 6 0,-7-7 0,7 8 0,-6-7 0,6 6 0,-6-6 0,6 6 0,-6-6 0,6 6 0,-6-6 0,2 3 0,1-1 0,-3-2 0,3 3 0,-1 0 0,-2-3 0,3 2 0,-5 1 0,1-3 0,0 3 0,0-1 0,-4-2 0,3 7 0,-3-7 0,0 6 0,3-6 0,-11 6 0,10-2 0,-5-1 0,6 0 0,1 0 0,0-3 0,-8 6 0,6-6 0,-10 7 0,11-7 0,-4 3 0,0 0 0,4-3 0,-4 3 0,5-4 0,-1 0 0,-7 4 0,6-3 0,-7 3 0,9-4 0,0 0 0,-1 0 0,1 0 0,0 0 0,0 0 0,-1 0 0,1 0 0,0 0 0,0 0 0,0 0 0,-1 0 0,1 0 0,0 0 0,0 0 0,0 0 0,0 0 0,0 0 0,-1 0 0,2 0 0,-2 0 0,1 0 0,0 0 0,0 0 0,1 0 0,-1 0 0,0 0 0,4-3 0,0-2 0,0 1 0,4-3 0,-4 2 0,0 1 0,3-4 0,-2 4 0,3-4 0,0 0 0,0 0 0,-4 0 0,4 0 0,-4 0 0,0 3 0,3-2 0,-2 3 0,3-4 0,0 0 0,-4 0 0,3 0 0,-3-1 0,4 1 0,-3 4 0,2-3 0,-3 2 0,4-3 0,0 0 0,0 0 0,0 0 0,0 0 0,0 0 0,0 1 0,0-1 0,0 0 0,0 0 0,0 0 0,0 0 0,0 0 0,0 1 0,0-1 0,4 3 0,-3-2 0,6 3 0,-6-5 0,2 2 0,-3-1 0,4 3 0,-3-2 0,2 3 0,-3-4 0,4 4 0,-3-3 0,3 2 0,-1 1 0,-2-3 0,3 2 0,-4-3 0,3 4 0,-2-4 0,6 4 0,-6-4 0,6 0 0,-2 0 0,-1 0 0,3 3 0,-6-2 0,7 2 0,-4-3 0,4 0 0,1 0 0,-2 0 0,2-1 0,-5 1 0,3 4 0,-2-4 0,0 4 0,2-1 0,-2-2 0,-1 2 0,4-3 0,-4 0 0,5 3 0,-1-2 0,0 2 0,0 1 0,-3-4 0,2 7 0,-2-6 0,3 6 0,-4-6 0,8 6 0,-7-6 0,7 6 0,-7-7 0,2 7 0,-2-6 0,3 6 0,0-6 0,0 6 0,0-3 0,1 4 0,-5-4 0,4 3 0,-4-2 0,5 3 0,-1 0 0,0 0 0,0-4 0,0 3 0,0-3 0,1 4 0,-1 0 0,0 0 0,0 0 0,0 0 0,4 0 0,-3 0 0,7 0 0,-7 0 0,3 0 0,-4 0 0,0 0 0,0 0 0,1 0 0,-1 0 0,0 0 0,1 0 0,-1 0 0,0 0 0,0 0 0,1 0 0,-1 0 0,0 0 0,1 0 0,3 0 0,-2 0 0,3 0 0,-5 0 0,0-3 0,5 2 0,0-3 0,1 4 0,2 0 0,-6 0 0,3 0 0,-5 0 0,5 0 0,-4-4 0,4 4 0,0-4 0,4 0 0,-2 3 0,6-3 0,-12 4 0,9 0 0,-9-4 0,8 3 0,1-3 0,1 4 0,-1 0 0,-1-4 0,-3 3 0,8-3 0,-3 0 0,3 3 0,-3-3 0,-1 4 0,0 0 0,1 0 0,8-4 0,-6 3 0,6-2 0,-3 3 0,-5 0 0,5 0 0,8-4 0,-5 3 0,20-4 0,-7 5 0,-5-4 0,2 3 0,-17-3 0,12 4 0,-12-4 0,7 3 0,-9-3 0,9 4 0,-7-4 0,2 3 0,-5-3 0,3 4 0,-1 0 0,5 0 0,-6 0 0,9-4 0,-7 3 0,7-3 0,-9 4 0,1 0 0,-1 0 0,0 0 0,4-4 0,6 3 0,-4-3 0,6 0 0,-10 3 0,5-6 0,-10 6 0,6-3 0,-11 4 0,10 0 0,-9 0 0,5-4 0,-7 3 0,3-2 0,1 3 0,0 0 0,0 0 0,-5 0 0,5 0 0,-3 0 0,7 0 0,-4 0 0,5 0 0,3 0 0,-1 0 0,-3 0 0,1 0 0,-1-4 0,11 3 0,-9-3 0,7 4 0,-4 0 0,-2 0 0,15-4 0,-15 3 0,7-3 0,-1 4 0,-6-3 0,20 2 0,-6-7 0,1 6 0,-3-2 0,-6 4 0,-5-4 0,5 3 0,-4-3 0,-2 4 0,-3 0 0,1 0 0,-1 0 0,-2 0 0,6 0 0,-12 0 0,17 0 0,-15 0 0,15 0 0,-17-4 0,12 3 0,-6-3 0,2 4 0,1 0 0,-9 0 0,17-4 0,-11 3 0,12-3 0,0 0 0,-2 3 0,3-3 0,9 4 0,-10 0 0,6 0 0,-9-4 0,2 3 0,-5-3 0,5 4 0,-7 0 0,-5 0 0,3 0 0,-3-4 0,4 3 0,4-3 0,-2 4 0,-3 0 0,4 0 0,-6 0 0,3-4 0,-1 3 0,0-3 0,3 0 0,-3 3 0,4-6 0,-6 6 0,3-3 0,3 0 0,-11 3 0,11-3 0,-4 0 0,-2 3 0,6-3 0,-3 0 0,-3 3 0,6-3 0,-4 1 0,-2 2 0,6-3 0,-4 0 0,3 3 0,10-7 0,-10 7 0,7-7 0,5 2 0,-10 1 0,9 0 0,9 1 0,-16 3 0,20-3 0,-33 4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1/18/2022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1/18/2022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33.jpg"/><Relationship Id="rId7" Type="http://schemas.openxmlformats.org/officeDocument/2006/relationships/customXml" Target="../ink/ink7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customXml" Target="../ink/ink69.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1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1.jpg"/><Relationship Id="rId7" Type="http://schemas.openxmlformats.org/officeDocument/2006/relationships/customXml" Target="../ink/ink7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customXml" Target="../ink/ink71.xml"/><Relationship Id="rId10" Type="http://schemas.openxmlformats.org/officeDocument/2006/relationships/image" Target="../media/image80.png"/><Relationship Id="rId4" Type="http://schemas.openxmlformats.org/officeDocument/2006/relationships/image" Target="../media/image72.jpg"/><Relationship Id="rId9" Type="http://schemas.openxmlformats.org/officeDocument/2006/relationships/customXml" Target="../ink/ink73.xml"/></Relationships>
</file>

<file path=ppt/slides/_rels/slide15.xml.rels><?xml version="1.0" encoding="UTF-8" standalone="yes"?>
<Relationships xmlns="http://schemas.openxmlformats.org/package/2006/relationships"><Relationship Id="rId8" Type="http://schemas.openxmlformats.org/officeDocument/2006/relationships/customXml" Target="../ink/ink75.xml"/><Relationship Id="rId3" Type="http://schemas.openxmlformats.org/officeDocument/2006/relationships/image" Target="../media/image74.jpg"/><Relationship Id="rId7" Type="http://schemas.openxmlformats.org/officeDocument/2006/relationships/image" Target="../media/image760.png"/><Relationship Id="rId2" Type="http://schemas.openxmlformats.org/officeDocument/2006/relationships/image" Target="../media/image73.jpg"/><Relationship Id="rId1" Type="http://schemas.openxmlformats.org/officeDocument/2006/relationships/slideLayout" Target="../slideLayouts/slideLayout2.xml"/><Relationship Id="rId5" Type="http://schemas.openxmlformats.org/officeDocument/2006/relationships/customXml" Target="../ink/ink74.xml"/><Relationship Id="rId4" Type="http://schemas.openxmlformats.org/officeDocument/2006/relationships/image" Target="../media/image75.jp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customXml" Target="../ink/ink80.xml"/><Relationship Id="rId18" Type="http://schemas.openxmlformats.org/officeDocument/2006/relationships/image" Target="../media/image93.png"/><Relationship Id="rId3" Type="http://schemas.openxmlformats.org/officeDocument/2006/relationships/image" Target="../media/image76.jpg"/><Relationship Id="rId7" Type="http://schemas.openxmlformats.org/officeDocument/2006/relationships/customXml" Target="../ink/ink77.xml"/><Relationship Id="rId12" Type="http://schemas.openxmlformats.org/officeDocument/2006/relationships/image" Target="../media/image90.png"/><Relationship Id="rId17" Type="http://schemas.openxmlformats.org/officeDocument/2006/relationships/customXml" Target="../ink/ink82.xml"/><Relationship Id="rId2" Type="http://schemas.openxmlformats.org/officeDocument/2006/relationships/image" Target="../media/image1.jpg"/><Relationship Id="rId16" Type="http://schemas.openxmlformats.org/officeDocument/2006/relationships/image" Target="../media/image92.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customXml" Target="../ink/ink79.xml"/><Relationship Id="rId5" Type="http://schemas.openxmlformats.org/officeDocument/2006/relationships/customXml" Target="../ink/ink76.xml"/><Relationship Id="rId15" Type="http://schemas.openxmlformats.org/officeDocument/2006/relationships/customXml" Target="../ink/ink81.xml"/><Relationship Id="rId10" Type="http://schemas.openxmlformats.org/officeDocument/2006/relationships/image" Target="../media/image89.png"/><Relationship Id="rId19" Type="http://schemas.openxmlformats.org/officeDocument/2006/relationships/customXml" Target="../ink/ink83.xml"/><Relationship Id="rId4" Type="http://schemas.openxmlformats.org/officeDocument/2006/relationships/image" Target="../media/image77.jpg"/><Relationship Id="rId9" Type="http://schemas.openxmlformats.org/officeDocument/2006/relationships/customXml" Target="../ink/ink78.xml"/><Relationship Id="rId1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9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customXml" Target="../ink/ink85.xml"/><Relationship Id="rId5" Type="http://schemas.openxmlformats.org/officeDocument/2006/relationships/image" Target="../media/image96.png"/><Relationship Id="rId4" Type="http://schemas.openxmlformats.org/officeDocument/2006/relationships/customXml" Target="../ink/ink84.xml"/></Relationships>
</file>

<file path=ppt/slides/_rels/slide18.xml.rels><?xml version="1.0" encoding="UTF-8" standalone="yes"?>
<Relationships xmlns="http://schemas.openxmlformats.org/package/2006/relationships"><Relationship Id="rId8" Type="http://schemas.openxmlformats.org/officeDocument/2006/relationships/image" Target="../media/image85.jpg"/><Relationship Id="rId18" Type="http://schemas.openxmlformats.org/officeDocument/2006/relationships/customXml" Target="../ink/ink88.xml"/><Relationship Id="rId3" Type="http://schemas.openxmlformats.org/officeDocument/2006/relationships/image" Target="../media/image80.jpg"/><Relationship Id="rId21" Type="http://schemas.openxmlformats.org/officeDocument/2006/relationships/image" Target="../media/image106.png"/><Relationship Id="rId7" Type="http://schemas.openxmlformats.org/officeDocument/2006/relationships/image" Target="../media/image84.jpg"/><Relationship Id="rId12" Type="http://schemas.openxmlformats.org/officeDocument/2006/relationships/customXml" Target="../ink/ink87.xml"/><Relationship Id="rId17" Type="http://schemas.openxmlformats.org/officeDocument/2006/relationships/image" Target="../media/image910.png"/><Relationship Id="rId25" Type="http://schemas.openxmlformats.org/officeDocument/2006/relationships/image" Target="../media/image108.png"/><Relationship Id="rId2" Type="http://schemas.openxmlformats.org/officeDocument/2006/relationships/image" Target="../media/image79.jpg"/><Relationship Id="rId20" Type="http://schemas.openxmlformats.org/officeDocument/2006/relationships/customXml" Target="../ink/ink89.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0.png"/><Relationship Id="rId24" Type="http://schemas.openxmlformats.org/officeDocument/2006/relationships/customXml" Target="../ink/ink91.xml"/><Relationship Id="rId5" Type="http://schemas.openxmlformats.org/officeDocument/2006/relationships/image" Target="../media/image82.jpg"/><Relationship Id="rId23" Type="http://schemas.openxmlformats.org/officeDocument/2006/relationships/image" Target="../media/image107.png"/><Relationship Id="rId10" Type="http://schemas.openxmlformats.org/officeDocument/2006/relationships/customXml" Target="../ink/ink86.xml"/><Relationship Id="rId19" Type="http://schemas.openxmlformats.org/officeDocument/2006/relationships/image" Target="../media/image920.png"/><Relationship Id="rId4" Type="http://schemas.openxmlformats.org/officeDocument/2006/relationships/image" Target="../media/image81.jpg"/><Relationship Id="rId9" Type="http://schemas.openxmlformats.org/officeDocument/2006/relationships/image" Target="../media/image86.jpg"/><Relationship Id="rId22" Type="http://schemas.openxmlformats.org/officeDocument/2006/relationships/customXml" Target="../ink/ink90.xml"/></Relationships>
</file>

<file path=ppt/slides/_rels/slide1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customXml" Target="../ink/ink2.xml"/><Relationship Id="rId1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image" Target="../media/image4.png"/><Relationship Id="rId17" Type="http://schemas.openxmlformats.org/officeDocument/2006/relationships/customXml" Target="../ink/ink4.xml"/><Relationship Id="rId2" Type="http://schemas.openxmlformats.org/officeDocument/2006/relationships/audio" Target="../media/media1.m4a"/><Relationship Id="rId16" Type="http://schemas.openxmlformats.org/officeDocument/2006/relationships/image" Target="../media/image6.png"/><Relationship Id="rId1" Type="http://schemas.microsoft.com/office/2007/relationships/media" Target="../media/media1.m4a"/><Relationship Id="rId6" Type="http://schemas.openxmlformats.org/officeDocument/2006/relationships/diagramQuickStyle" Target="../diagrams/quickStyle1.xml"/><Relationship Id="rId11" Type="http://schemas.openxmlformats.org/officeDocument/2006/relationships/image" Target="../media/image3.png"/><Relationship Id="rId5" Type="http://schemas.openxmlformats.org/officeDocument/2006/relationships/diagramLayout" Target="../diagrams/layout1.xml"/><Relationship Id="rId15" Type="http://schemas.openxmlformats.org/officeDocument/2006/relationships/customXml" Target="../ink/ink3.xml"/><Relationship Id="rId10" Type="http://schemas.openxmlformats.org/officeDocument/2006/relationships/customXml" Target="../ink/ink1.xml"/><Relationship Id="rId4" Type="http://schemas.openxmlformats.org/officeDocument/2006/relationships/diagramData" Target="../diagrams/data1.xml"/><Relationship Id="rId9" Type="http://schemas.openxmlformats.org/officeDocument/2006/relationships/image" Target="../media/image2.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customXml" Target="../ink/ink95.xml"/><Relationship Id="rId18" Type="http://schemas.openxmlformats.org/officeDocument/2006/relationships/image" Target="../media/image115.png"/><Relationship Id="rId26" Type="http://schemas.openxmlformats.org/officeDocument/2006/relationships/image" Target="../media/image119.png"/><Relationship Id="rId3" Type="http://schemas.openxmlformats.org/officeDocument/2006/relationships/image" Target="../media/image88.jpg"/><Relationship Id="rId21" Type="http://schemas.openxmlformats.org/officeDocument/2006/relationships/customXml" Target="../ink/ink99.xml"/><Relationship Id="rId7" Type="http://schemas.openxmlformats.org/officeDocument/2006/relationships/customXml" Target="../ink/ink93.xml"/><Relationship Id="rId12" Type="http://schemas.openxmlformats.org/officeDocument/2006/relationships/image" Target="../media/image112.png"/><Relationship Id="rId17" Type="http://schemas.openxmlformats.org/officeDocument/2006/relationships/customXml" Target="../ink/ink97.xml"/><Relationship Id="rId25" Type="http://schemas.openxmlformats.org/officeDocument/2006/relationships/customXml" Target="../ink/ink101.xml"/><Relationship Id="rId2" Type="http://schemas.openxmlformats.org/officeDocument/2006/relationships/image" Target="../media/image1.jpg"/><Relationship Id="rId16" Type="http://schemas.openxmlformats.org/officeDocument/2006/relationships/image" Target="../media/image114.png"/><Relationship Id="rId20" Type="http://schemas.openxmlformats.org/officeDocument/2006/relationships/image" Target="../media/image116.png"/><Relationship Id="rId29" Type="http://schemas.openxmlformats.org/officeDocument/2006/relationships/customXml" Target="../ink/ink103.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customXml" Target="../ink/ink94.xml"/><Relationship Id="rId24" Type="http://schemas.openxmlformats.org/officeDocument/2006/relationships/image" Target="../media/image118.png"/><Relationship Id="rId32" Type="http://schemas.openxmlformats.org/officeDocument/2006/relationships/image" Target="../media/image122.png"/><Relationship Id="rId5" Type="http://schemas.openxmlformats.org/officeDocument/2006/relationships/customXml" Target="../ink/ink92.xml"/><Relationship Id="rId15" Type="http://schemas.openxmlformats.org/officeDocument/2006/relationships/customXml" Target="../ink/ink96.xml"/><Relationship Id="rId23" Type="http://schemas.openxmlformats.org/officeDocument/2006/relationships/customXml" Target="../ink/ink100.xml"/><Relationship Id="rId28" Type="http://schemas.openxmlformats.org/officeDocument/2006/relationships/image" Target="../media/image120.png"/><Relationship Id="rId10" Type="http://schemas.openxmlformats.org/officeDocument/2006/relationships/image" Target="../media/image101.png"/><Relationship Id="rId19" Type="http://schemas.openxmlformats.org/officeDocument/2006/relationships/customXml" Target="../ink/ink98.xml"/><Relationship Id="rId31" Type="http://schemas.openxmlformats.org/officeDocument/2006/relationships/customXml" Target="../ink/ink104.xml"/><Relationship Id="rId4" Type="http://schemas.openxmlformats.org/officeDocument/2006/relationships/image" Target="../media/image89.jpg"/><Relationship Id="rId14" Type="http://schemas.openxmlformats.org/officeDocument/2006/relationships/image" Target="../media/image113.png"/><Relationship Id="rId22" Type="http://schemas.openxmlformats.org/officeDocument/2006/relationships/image" Target="../media/image117.png"/><Relationship Id="rId27" Type="http://schemas.openxmlformats.org/officeDocument/2006/relationships/customXml" Target="../ink/ink102.xml"/><Relationship Id="rId30" Type="http://schemas.openxmlformats.org/officeDocument/2006/relationships/image" Target="../media/image121.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customXml" Target="../ink/ink109.xml"/><Relationship Id="rId18" Type="http://schemas.openxmlformats.org/officeDocument/2006/relationships/image" Target="../media/image105.png"/><Relationship Id="rId26" Type="http://schemas.openxmlformats.org/officeDocument/2006/relationships/image" Target="../media/image123.png"/><Relationship Id="rId3" Type="http://schemas.openxmlformats.org/officeDocument/2006/relationships/image" Target="../media/image90.jpg"/><Relationship Id="rId21" Type="http://schemas.openxmlformats.org/officeDocument/2006/relationships/customXml" Target="../ink/ink113.xml"/><Relationship Id="rId7" Type="http://schemas.openxmlformats.org/officeDocument/2006/relationships/customXml" Target="../ink/ink106.xml"/><Relationship Id="rId12" Type="http://schemas.openxmlformats.org/officeDocument/2006/relationships/image" Target="../media/image102.png"/><Relationship Id="rId17" Type="http://schemas.openxmlformats.org/officeDocument/2006/relationships/customXml" Target="../ink/ink111.xml"/><Relationship Id="rId25" Type="http://schemas.openxmlformats.org/officeDocument/2006/relationships/customXml" Target="../ink/ink115.xml"/><Relationship Id="rId2" Type="http://schemas.openxmlformats.org/officeDocument/2006/relationships/image" Target="../media/image1.jpg"/><Relationship Id="rId16" Type="http://schemas.openxmlformats.org/officeDocument/2006/relationships/image" Target="../media/image104.png"/><Relationship Id="rId20"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customXml" Target="../ink/ink108.xml"/><Relationship Id="rId24" Type="http://schemas.openxmlformats.org/officeDocument/2006/relationships/image" Target="../media/image111.png"/><Relationship Id="rId5" Type="http://schemas.openxmlformats.org/officeDocument/2006/relationships/customXml" Target="../ink/ink105.xml"/><Relationship Id="rId15" Type="http://schemas.openxmlformats.org/officeDocument/2006/relationships/customXml" Target="../ink/ink110.xml"/><Relationship Id="rId23" Type="http://schemas.openxmlformats.org/officeDocument/2006/relationships/customXml" Target="../ink/ink114.xml"/><Relationship Id="rId10" Type="http://schemas.openxmlformats.org/officeDocument/2006/relationships/image" Target="../media/image100.png"/><Relationship Id="rId19" Type="http://schemas.openxmlformats.org/officeDocument/2006/relationships/customXml" Target="../ink/ink112.xml"/><Relationship Id="rId4" Type="http://schemas.openxmlformats.org/officeDocument/2006/relationships/image" Target="../media/image91.jpg"/><Relationship Id="rId9" Type="http://schemas.openxmlformats.org/officeDocument/2006/relationships/customXml" Target="../ink/ink107.xml"/><Relationship Id="rId14" Type="http://schemas.openxmlformats.org/officeDocument/2006/relationships/image" Target="../media/image103.png"/><Relationship Id="rId22" Type="http://schemas.openxmlformats.org/officeDocument/2006/relationships/image" Target="../media/image110.png"/></Relationships>
</file>

<file path=ppt/slides/_rels/slide22.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customXml" Target="../ink/ink119.xml"/><Relationship Id="rId18" Type="http://schemas.openxmlformats.org/officeDocument/2006/relationships/image" Target="../media/image144.png"/><Relationship Id="rId26" Type="http://schemas.openxmlformats.org/officeDocument/2006/relationships/image" Target="../media/image148.png"/><Relationship Id="rId3" Type="http://schemas.openxmlformats.org/officeDocument/2006/relationships/image" Target="../media/image93.jpg"/><Relationship Id="rId21" Type="http://schemas.openxmlformats.org/officeDocument/2006/relationships/customXml" Target="../ink/ink123.xml"/><Relationship Id="rId7" Type="http://schemas.openxmlformats.org/officeDocument/2006/relationships/customXml" Target="../ink/ink116.xml"/><Relationship Id="rId12" Type="http://schemas.openxmlformats.org/officeDocument/2006/relationships/image" Target="../media/image1110.png"/><Relationship Id="rId17" Type="http://schemas.openxmlformats.org/officeDocument/2006/relationships/customXml" Target="../ink/ink121.xml"/><Relationship Id="rId25" Type="http://schemas.openxmlformats.org/officeDocument/2006/relationships/customXml" Target="../ink/ink125.xml"/><Relationship Id="rId2" Type="http://schemas.openxmlformats.org/officeDocument/2006/relationships/image" Target="../media/image92.jpg"/><Relationship Id="rId16" Type="http://schemas.openxmlformats.org/officeDocument/2006/relationships/image" Target="../media/image143.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96.jpg"/><Relationship Id="rId11" Type="http://schemas.openxmlformats.org/officeDocument/2006/relationships/customXml" Target="../ink/ink118.xml"/><Relationship Id="rId24" Type="http://schemas.openxmlformats.org/officeDocument/2006/relationships/image" Target="../media/image147.png"/><Relationship Id="rId5" Type="http://schemas.openxmlformats.org/officeDocument/2006/relationships/image" Target="../media/image95.jpg"/><Relationship Id="rId15" Type="http://schemas.openxmlformats.org/officeDocument/2006/relationships/customXml" Target="../ink/ink120.xml"/><Relationship Id="rId23" Type="http://schemas.openxmlformats.org/officeDocument/2006/relationships/customXml" Target="../ink/ink124.xml"/><Relationship Id="rId28" Type="http://schemas.openxmlformats.org/officeDocument/2006/relationships/image" Target="../media/image149.png"/><Relationship Id="rId10" Type="http://schemas.openxmlformats.org/officeDocument/2006/relationships/image" Target="../media/image1101.png"/><Relationship Id="rId19" Type="http://schemas.openxmlformats.org/officeDocument/2006/relationships/customXml" Target="../ink/ink122.xml"/><Relationship Id="rId4" Type="http://schemas.openxmlformats.org/officeDocument/2006/relationships/image" Target="../media/image94.jpg"/><Relationship Id="rId9" Type="http://schemas.openxmlformats.org/officeDocument/2006/relationships/customXml" Target="../ink/ink117.xml"/><Relationship Id="rId14" Type="http://schemas.openxmlformats.org/officeDocument/2006/relationships/image" Target="../media/image142.png"/><Relationship Id="rId22" Type="http://schemas.openxmlformats.org/officeDocument/2006/relationships/image" Target="../media/image1231.png"/><Relationship Id="rId27" Type="http://schemas.openxmlformats.org/officeDocument/2006/relationships/customXml" Target="../ink/ink126.xml"/></Relationships>
</file>

<file path=ppt/slides/_rels/slide23.xml.rels><?xml version="1.0" encoding="UTF-8" standalone="yes"?>
<Relationships xmlns="http://schemas.openxmlformats.org/package/2006/relationships"><Relationship Id="rId8" Type="http://schemas.openxmlformats.org/officeDocument/2006/relationships/customXml" Target="../ink/ink128.xml"/><Relationship Id="rId13" Type="http://schemas.openxmlformats.org/officeDocument/2006/relationships/image" Target="../media/image154.png"/><Relationship Id="rId3" Type="http://schemas.openxmlformats.org/officeDocument/2006/relationships/image" Target="../media/image97.jpg"/><Relationship Id="rId7" Type="http://schemas.microsoft.com/office/2007/relationships/hdphoto" Target="../media/hdphoto1.wdp"/><Relationship Id="rId12" Type="http://schemas.openxmlformats.org/officeDocument/2006/relationships/customXml" Target="../ink/ink13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53.png"/><Relationship Id="rId5" Type="http://schemas.openxmlformats.org/officeDocument/2006/relationships/image" Target="../media/image890.png"/><Relationship Id="rId10" Type="http://schemas.openxmlformats.org/officeDocument/2006/relationships/customXml" Target="../ink/ink129.xml"/><Relationship Id="rId4" Type="http://schemas.openxmlformats.org/officeDocument/2006/relationships/customXml" Target="../ink/ink127.xml"/><Relationship Id="rId9" Type="http://schemas.openxmlformats.org/officeDocument/2006/relationships/image" Target="../media/image152.png"/></Relationships>
</file>

<file path=ppt/slides/_rels/slide24.xml.rels><?xml version="1.0" encoding="UTF-8" standalone="yes"?>
<Relationships xmlns="http://schemas.openxmlformats.org/package/2006/relationships"><Relationship Id="rId8" Type="http://schemas.openxmlformats.org/officeDocument/2006/relationships/customXml" Target="../ink/ink132.xml"/><Relationship Id="rId13" Type="http://schemas.openxmlformats.org/officeDocument/2006/relationships/image" Target="../media/image136.png"/><Relationship Id="rId18" Type="http://schemas.openxmlformats.org/officeDocument/2006/relationships/customXml" Target="../ink/ink137.xml"/><Relationship Id="rId3" Type="http://schemas.openxmlformats.org/officeDocument/2006/relationships/image" Target="../media/image125.jpg"/><Relationship Id="rId21" Type="http://schemas.openxmlformats.org/officeDocument/2006/relationships/image" Target="../media/image141.png"/><Relationship Id="rId7" Type="http://schemas.openxmlformats.org/officeDocument/2006/relationships/image" Target="../media/image1030.png"/><Relationship Id="rId12" Type="http://schemas.openxmlformats.org/officeDocument/2006/relationships/customXml" Target="../ink/ink134.xml"/><Relationship Id="rId17" Type="http://schemas.openxmlformats.org/officeDocument/2006/relationships/image" Target="../media/image138.png"/><Relationship Id="rId2" Type="http://schemas.openxmlformats.org/officeDocument/2006/relationships/image" Target="../media/image1.jpg"/><Relationship Id="rId16" Type="http://schemas.openxmlformats.org/officeDocument/2006/relationships/customXml" Target="../ink/ink136.xml"/><Relationship Id="rId20" Type="http://schemas.openxmlformats.org/officeDocument/2006/relationships/customXml" Target="../ink/ink138.xml"/><Relationship Id="rId1" Type="http://schemas.openxmlformats.org/officeDocument/2006/relationships/slideLayout" Target="../slideLayouts/slideLayout2.xml"/><Relationship Id="rId6" Type="http://schemas.openxmlformats.org/officeDocument/2006/relationships/customXml" Target="../ink/ink131.xml"/><Relationship Id="rId11" Type="http://schemas.openxmlformats.org/officeDocument/2006/relationships/image" Target="../media/image135.png"/><Relationship Id="rId5" Type="http://schemas.microsoft.com/office/2007/relationships/hdphoto" Target="../media/hdphoto2.wdp"/><Relationship Id="rId15" Type="http://schemas.openxmlformats.org/officeDocument/2006/relationships/image" Target="../media/image137.png"/><Relationship Id="rId23" Type="http://schemas.openxmlformats.org/officeDocument/2006/relationships/image" Target="../media/image146.png"/><Relationship Id="rId10" Type="http://schemas.openxmlformats.org/officeDocument/2006/relationships/customXml" Target="../ink/ink133.xml"/><Relationship Id="rId19" Type="http://schemas.openxmlformats.org/officeDocument/2006/relationships/image" Target="../media/image139.png"/><Relationship Id="rId4" Type="http://schemas.openxmlformats.org/officeDocument/2006/relationships/image" Target="../media/image126.png"/><Relationship Id="rId9" Type="http://schemas.openxmlformats.org/officeDocument/2006/relationships/image" Target="../media/image134.png"/><Relationship Id="rId14" Type="http://schemas.openxmlformats.org/officeDocument/2006/relationships/customXml" Target="../ink/ink135.xml"/><Relationship Id="rId22" Type="http://schemas.openxmlformats.org/officeDocument/2006/relationships/customXml" Target="../ink/ink139.xml"/></Relationships>
</file>

<file path=ppt/slides/_rels/slide25.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127.jpg"/><Relationship Id="rId7" Type="http://schemas.openxmlformats.org/officeDocument/2006/relationships/customXml" Target="../ink/ink14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9.jpg"/><Relationship Id="rId4" Type="http://schemas.openxmlformats.org/officeDocument/2006/relationships/image" Target="../media/image128.jpg"/></Relationships>
</file>

<file path=ppt/slides/_rels/slide26.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customXml" Target="../ink/ink145.xml"/><Relationship Id="rId18" Type="http://schemas.openxmlformats.org/officeDocument/2006/relationships/image" Target="../media/image170.png"/><Relationship Id="rId3" Type="http://schemas.openxmlformats.org/officeDocument/2006/relationships/image" Target="../media/image132.jpg"/><Relationship Id="rId21" Type="http://schemas.openxmlformats.org/officeDocument/2006/relationships/customXml" Target="../ink/ink149.xml"/><Relationship Id="rId7" Type="http://schemas.openxmlformats.org/officeDocument/2006/relationships/customXml" Target="../ink/ink142.xml"/><Relationship Id="rId12" Type="http://schemas.openxmlformats.org/officeDocument/2006/relationships/image" Target="../media/image168.png"/><Relationship Id="rId17" Type="http://schemas.openxmlformats.org/officeDocument/2006/relationships/customXml" Target="../ink/ink147.xml"/><Relationship Id="rId2" Type="http://schemas.openxmlformats.org/officeDocument/2006/relationships/image" Target="../media/image1.jpg"/><Relationship Id="rId16" Type="http://schemas.openxmlformats.org/officeDocument/2006/relationships/image" Target="../media/image169.png"/><Relationship Id="rId20"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customXml" Target="../ink/ink144.xml"/><Relationship Id="rId5" Type="http://schemas.openxmlformats.org/officeDocument/2006/relationships/customXml" Target="../ink/ink141.xml"/><Relationship Id="rId15" Type="http://schemas.openxmlformats.org/officeDocument/2006/relationships/customXml" Target="../ink/ink146.xml"/><Relationship Id="rId10" Type="http://schemas.openxmlformats.org/officeDocument/2006/relationships/image" Target="../media/image1000.png"/><Relationship Id="rId19" Type="http://schemas.openxmlformats.org/officeDocument/2006/relationships/customXml" Target="../ink/ink148.xml"/><Relationship Id="rId4" Type="http://schemas.openxmlformats.org/officeDocument/2006/relationships/image" Target="../media/image10.jpg"/><Relationship Id="rId9" Type="http://schemas.openxmlformats.org/officeDocument/2006/relationships/customXml" Target="../ink/ink143.xml"/><Relationship Id="rId14" Type="http://schemas.openxmlformats.org/officeDocument/2006/relationships/image" Target="../media/image1360.png"/><Relationship Id="rId22" Type="http://schemas.openxmlformats.org/officeDocument/2006/relationships/image" Target="../media/image1230.png"/></Relationships>
</file>

<file path=ppt/slides/_rels/slide2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11.png"/><Relationship Id="rId18" Type="http://schemas.openxmlformats.org/officeDocument/2006/relationships/customXml" Target="../ink/ink10.xml"/><Relationship Id="rId26" Type="http://schemas.openxmlformats.org/officeDocument/2006/relationships/customXml" Target="../ink/ink14.xml"/><Relationship Id="rId3" Type="http://schemas.openxmlformats.org/officeDocument/2006/relationships/image" Target="../media/image7.jpg"/><Relationship Id="rId21"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customXml" Target="../ink/ink8.xml"/><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image" Target="../media/image6.jpg"/><Relationship Id="rId20" Type="http://schemas.openxmlformats.org/officeDocument/2006/relationships/customXml" Target="../ink/ink11.xml"/><Relationship Id="rId29"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10.png"/><Relationship Id="rId24" Type="http://schemas.openxmlformats.org/officeDocument/2006/relationships/customXml" Target="../ink/ink13.xml"/><Relationship Id="rId5" Type="http://schemas.openxmlformats.org/officeDocument/2006/relationships/image" Target="../media/image9.jpg"/><Relationship Id="rId23" Type="http://schemas.openxmlformats.org/officeDocument/2006/relationships/image" Target="../media/image15.png"/><Relationship Id="rId28" Type="http://schemas.openxmlformats.org/officeDocument/2006/relationships/customXml" Target="../ink/ink15.xml"/><Relationship Id="rId10" Type="http://schemas.openxmlformats.org/officeDocument/2006/relationships/customXml" Target="../ink/ink7.xml"/><Relationship Id="rId19" Type="http://schemas.openxmlformats.org/officeDocument/2006/relationships/image" Target="../media/image12.png"/><Relationship Id="rId31" Type="http://schemas.openxmlformats.org/officeDocument/2006/relationships/image" Target="../media/image19.png"/><Relationship Id="rId4" Type="http://schemas.openxmlformats.org/officeDocument/2006/relationships/image" Target="../media/image8.jpg"/><Relationship Id="rId9" Type="http://schemas.openxmlformats.org/officeDocument/2006/relationships/image" Target="../media/image9.png"/><Relationship Id="rId14" Type="http://schemas.openxmlformats.org/officeDocument/2006/relationships/customXml" Target="../ink/ink9.xml"/><Relationship Id="rId22" Type="http://schemas.openxmlformats.org/officeDocument/2006/relationships/customXml" Target="../ink/ink12.xml"/><Relationship Id="rId27" Type="http://schemas.openxmlformats.org/officeDocument/2006/relationships/image" Target="../media/image17.png"/><Relationship Id="rId30" Type="http://schemas.openxmlformats.org/officeDocument/2006/relationships/customXml" Target="../ink/ink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34" Type="http://schemas.openxmlformats.org/officeDocument/2006/relationships/customXml" Target="../ink/ink26.xml"/><Relationship Id="rId47" Type="http://schemas.openxmlformats.org/officeDocument/2006/relationships/image" Target="../media/image29.png"/><Relationship Id="rId50" Type="http://schemas.openxmlformats.org/officeDocument/2006/relationships/customXml" Target="../ink/ink31.xml"/><Relationship Id="rId7" Type="http://schemas.openxmlformats.org/officeDocument/2006/relationships/image" Target="../media/image130.png"/><Relationship Id="rId12" Type="http://schemas.openxmlformats.org/officeDocument/2006/relationships/customXml" Target="../ink/ink20.xml"/><Relationship Id="rId25" Type="http://schemas.openxmlformats.org/officeDocument/2006/relationships/customXml" Target="../ink/ink24.xml"/><Relationship Id="rId33" Type="http://schemas.openxmlformats.org/officeDocument/2006/relationships/image" Target="../media/image22.png"/><Relationship Id="rId38" Type="http://schemas.openxmlformats.org/officeDocument/2006/relationships/customXml" Target="../ink/ink28.xml"/><Relationship Id="rId46" Type="http://schemas.openxmlformats.org/officeDocument/2006/relationships/customXml" Target="../ink/ink29.xml"/><Relationship Id="rId2" Type="http://schemas.openxmlformats.org/officeDocument/2006/relationships/image" Target="../media/image1.jpg"/><Relationship Id="rId20" Type="http://schemas.openxmlformats.org/officeDocument/2006/relationships/customXml" Target="../ink/ink22.xml"/><Relationship Id="rId1" Type="http://schemas.openxmlformats.org/officeDocument/2006/relationships/slideLayout" Target="../slideLayouts/slideLayout2.xml"/><Relationship Id="rId11" Type="http://schemas.openxmlformats.org/officeDocument/2006/relationships/image" Target="../media/image150.png"/><Relationship Id="rId24" Type="http://schemas.openxmlformats.org/officeDocument/2006/relationships/customXml" Target="../ink/ink23.xml"/><Relationship Id="rId32" Type="http://schemas.openxmlformats.org/officeDocument/2006/relationships/customXml" Target="../ink/ink25.xml"/><Relationship Id="rId37" Type="http://schemas.openxmlformats.org/officeDocument/2006/relationships/image" Target="../media/image24.png"/><Relationship Id="rId45" Type="http://schemas.openxmlformats.org/officeDocument/2006/relationships/image" Target="../media/image28.png"/><Relationship Id="rId5" Type="http://schemas.openxmlformats.org/officeDocument/2006/relationships/customXml" Target="../ink/ink17.xml"/><Relationship Id="rId15" Type="http://schemas.openxmlformats.org/officeDocument/2006/relationships/customXml" Target="../ink/ink21.xml"/><Relationship Id="rId23" Type="http://schemas.openxmlformats.org/officeDocument/2006/relationships/image" Target="../media/image20.png"/><Relationship Id="rId36" Type="http://schemas.openxmlformats.org/officeDocument/2006/relationships/customXml" Target="../ink/ink27.xml"/><Relationship Id="rId49" Type="http://schemas.openxmlformats.org/officeDocument/2006/relationships/image" Target="../media/image25.png"/><Relationship Id="rId10" Type="http://schemas.openxmlformats.org/officeDocument/2006/relationships/customXml" Target="../ink/ink19.xml"/><Relationship Id="rId19" Type="http://schemas.openxmlformats.org/officeDocument/2006/relationships/image" Target="../media/image180.png"/><Relationship Id="rId31" Type="http://schemas.openxmlformats.org/officeDocument/2006/relationships/image" Target="../media/image21.png"/><Relationship Id="rId4" Type="http://schemas.openxmlformats.org/officeDocument/2006/relationships/image" Target="../media/image13.jpg"/><Relationship Id="rId9" Type="http://schemas.openxmlformats.org/officeDocument/2006/relationships/image" Target="../media/image140.png"/><Relationship Id="rId14" Type="http://schemas.openxmlformats.org/officeDocument/2006/relationships/image" Target="../media/image161.png"/><Relationship Id="rId30" Type="http://schemas.openxmlformats.org/officeDocument/2006/relationships/image" Target="../media/image190.png"/><Relationship Id="rId35" Type="http://schemas.openxmlformats.org/officeDocument/2006/relationships/image" Target="../media/image23.png"/><Relationship Id="rId48" Type="http://schemas.openxmlformats.org/officeDocument/2006/relationships/customXml" Target="../ink/ink30.xml"/><Relationship Id="rId8" Type="http://schemas.openxmlformats.org/officeDocument/2006/relationships/customXml" Target="../ink/ink18.xml"/><Relationship Id="rId51"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36.xml"/><Relationship Id="rId18" Type="http://schemas.openxmlformats.org/officeDocument/2006/relationships/image" Target="../media/image36.png"/><Relationship Id="rId26" Type="http://schemas.openxmlformats.org/officeDocument/2006/relationships/image" Target="../media/image38.png"/><Relationship Id="rId3" Type="http://schemas.openxmlformats.org/officeDocument/2006/relationships/image" Target="../media/image22.jpg"/><Relationship Id="rId21" Type="http://schemas.openxmlformats.org/officeDocument/2006/relationships/customXml" Target="../ink/ink40.xml"/><Relationship Id="rId7" Type="http://schemas.openxmlformats.org/officeDocument/2006/relationships/customXml" Target="../ink/ink33.xml"/><Relationship Id="rId12" Type="http://schemas.openxmlformats.org/officeDocument/2006/relationships/image" Target="../media/image261.png"/><Relationship Id="rId17" Type="http://schemas.openxmlformats.org/officeDocument/2006/relationships/customXml" Target="../ink/ink38.xml"/><Relationship Id="rId25" Type="http://schemas.openxmlformats.org/officeDocument/2006/relationships/customXml" Target="../ink/ink42.xml"/><Relationship Id="rId2" Type="http://schemas.openxmlformats.org/officeDocument/2006/relationships/image" Target="../media/image1.jpg"/><Relationship Id="rId16" Type="http://schemas.openxmlformats.org/officeDocument/2006/relationships/image" Target="../media/image280.png"/><Relationship Id="rId20" Type="http://schemas.openxmlformats.org/officeDocument/2006/relationships/image" Target="../media/image37.png"/><Relationship Id="rId29"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customXml" Target="../ink/ink35.xml"/><Relationship Id="rId24" Type="http://schemas.openxmlformats.org/officeDocument/2006/relationships/image" Target="../media/image35.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39.png"/><Relationship Id="rId10" Type="http://schemas.openxmlformats.org/officeDocument/2006/relationships/image" Target="../media/image31.png"/><Relationship Id="rId19" Type="http://schemas.openxmlformats.org/officeDocument/2006/relationships/customXml" Target="../ink/ink39.xml"/><Relationship Id="rId4" Type="http://schemas.openxmlformats.org/officeDocument/2006/relationships/image" Target="../media/image23.jpg"/><Relationship Id="rId9" Type="http://schemas.openxmlformats.org/officeDocument/2006/relationships/customXml" Target="../ink/ink34.xml"/><Relationship Id="rId14" Type="http://schemas.openxmlformats.org/officeDocument/2006/relationships/image" Target="../media/image32.png"/><Relationship Id="rId22" Type="http://schemas.openxmlformats.org/officeDocument/2006/relationships/image" Target="../media/image34.png"/><Relationship Id="rId27" Type="http://schemas.openxmlformats.org/officeDocument/2006/relationships/customXml" Target="../ink/ink43.xml"/><Relationship Id="rId30" Type="http://schemas.openxmlformats.org/officeDocument/2006/relationships/image" Target="../media/image40.png"/></Relationships>
</file>

<file path=ppt/slides/_rels/slide8.xml.rels><?xml version="1.0" encoding="UTF-8" standalone="yes"?>
<Relationships xmlns="http://schemas.openxmlformats.org/package/2006/relationships"><Relationship Id="rId109" Type="http://schemas.openxmlformats.org/officeDocument/2006/relationships/image" Target="../media/image62.png"/><Relationship Id="rId76" Type="http://schemas.openxmlformats.org/officeDocument/2006/relationships/customXml" Target="../ink/ink51.xml"/><Relationship Id="rId84" Type="http://schemas.openxmlformats.org/officeDocument/2006/relationships/customXml" Target="../ink/ink55.xml"/><Relationship Id="rId89" Type="http://schemas.openxmlformats.org/officeDocument/2006/relationships/image" Target="../media/image51.png"/><Relationship Id="rId97" Type="http://schemas.openxmlformats.org/officeDocument/2006/relationships/image" Target="../media/image56.png"/><Relationship Id="rId104" Type="http://schemas.openxmlformats.org/officeDocument/2006/relationships/customXml" Target="../ink/ink65.xml"/><Relationship Id="rId71" Type="http://schemas.openxmlformats.org/officeDocument/2006/relationships/image" Target="../media/image42.png"/><Relationship Id="rId92" Type="http://schemas.openxmlformats.org/officeDocument/2006/relationships/customXml" Target="../ink/ink59.xml"/><Relationship Id="rId2" Type="http://schemas.openxmlformats.org/officeDocument/2006/relationships/image" Target="../media/image1.jpg"/><Relationship Id="rId107" Type="http://schemas.openxmlformats.org/officeDocument/2006/relationships/image" Target="../media/image61.png"/><Relationship Id="rId74" Type="http://schemas.openxmlformats.org/officeDocument/2006/relationships/customXml" Target="../ink/ink50.xml"/><Relationship Id="rId79" Type="http://schemas.openxmlformats.org/officeDocument/2006/relationships/image" Target="../media/image46.png"/><Relationship Id="rId87" Type="http://schemas.openxmlformats.org/officeDocument/2006/relationships/image" Target="../media/image50.png"/><Relationship Id="rId102" Type="http://schemas.openxmlformats.org/officeDocument/2006/relationships/customXml" Target="../ink/ink64.xml"/><Relationship Id="rId110" Type="http://schemas.openxmlformats.org/officeDocument/2006/relationships/customXml" Target="../ink/ink68.xml"/><Relationship Id="rId5" Type="http://schemas.openxmlformats.org/officeDocument/2006/relationships/image" Target="../media/image29.jpg"/><Relationship Id="rId61" Type="http://schemas.openxmlformats.org/officeDocument/2006/relationships/image" Target="../media/image53.png"/><Relationship Id="rId82" Type="http://schemas.openxmlformats.org/officeDocument/2006/relationships/customXml" Target="../ink/ink54.xml"/><Relationship Id="rId90" Type="http://schemas.openxmlformats.org/officeDocument/2006/relationships/customXml" Target="../ink/ink58.xml"/><Relationship Id="rId95" Type="http://schemas.openxmlformats.org/officeDocument/2006/relationships/image" Target="../media/image55.png"/><Relationship Id="rId10" Type="http://schemas.openxmlformats.org/officeDocument/2006/relationships/customXml" Target="../ink/ink46.xml"/><Relationship Id="rId73" Type="http://schemas.openxmlformats.org/officeDocument/2006/relationships/image" Target="../media/image43.png"/><Relationship Id="rId78" Type="http://schemas.openxmlformats.org/officeDocument/2006/relationships/customXml" Target="../ink/ink52.xml"/><Relationship Id="rId81" Type="http://schemas.openxmlformats.org/officeDocument/2006/relationships/image" Target="../media/image47.png"/><Relationship Id="rId86" Type="http://schemas.openxmlformats.org/officeDocument/2006/relationships/customXml" Target="../ink/ink56.xml"/><Relationship Id="rId94" Type="http://schemas.openxmlformats.org/officeDocument/2006/relationships/customXml" Target="../ink/ink60.xml"/><Relationship Id="rId99" Type="http://schemas.openxmlformats.org/officeDocument/2006/relationships/image" Target="../media/image57.png"/><Relationship Id="rId101" Type="http://schemas.openxmlformats.org/officeDocument/2006/relationships/image" Target="../media/image58.png"/><Relationship Id="rId4" Type="http://schemas.openxmlformats.org/officeDocument/2006/relationships/image" Target="../media/image28.jpg"/><Relationship Id="rId9" Type="http://schemas.openxmlformats.org/officeDocument/2006/relationships/image" Target="../media/image320.png"/><Relationship Id="rId69" Type="http://schemas.openxmlformats.org/officeDocument/2006/relationships/image" Target="../media/image410.png"/><Relationship Id="rId77" Type="http://schemas.openxmlformats.org/officeDocument/2006/relationships/image" Target="../media/image45.png"/><Relationship Id="rId100" Type="http://schemas.openxmlformats.org/officeDocument/2006/relationships/customXml" Target="../ink/ink63.xml"/><Relationship Id="rId105" Type="http://schemas.openxmlformats.org/officeDocument/2006/relationships/image" Target="../media/image60.png"/><Relationship Id="rId72" Type="http://schemas.openxmlformats.org/officeDocument/2006/relationships/customXml" Target="../ink/ink49.xml"/><Relationship Id="rId80" Type="http://schemas.openxmlformats.org/officeDocument/2006/relationships/customXml" Target="../ink/ink53.xml"/><Relationship Id="rId85" Type="http://schemas.openxmlformats.org/officeDocument/2006/relationships/image" Target="../media/image49.png"/><Relationship Id="rId93" Type="http://schemas.openxmlformats.org/officeDocument/2006/relationships/image" Target="../media/image54.png"/><Relationship Id="rId98" Type="http://schemas.openxmlformats.org/officeDocument/2006/relationships/customXml" Target="../ink/ink62.xml"/><Relationship Id="rId3" Type="http://schemas.openxmlformats.org/officeDocument/2006/relationships/image" Target="../media/image27.png"/><Relationship Id="rId103" Type="http://schemas.openxmlformats.org/officeDocument/2006/relationships/image" Target="../media/image59.png"/><Relationship Id="rId108" Type="http://schemas.openxmlformats.org/officeDocument/2006/relationships/customXml" Target="../ink/ink67.xml"/><Relationship Id="rId62" Type="http://schemas.openxmlformats.org/officeDocument/2006/relationships/customXml" Target="../ink/ink47.xml"/><Relationship Id="rId70" Type="http://schemas.openxmlformats.org/officeDocument/2006/relationships/customXml" Target="../ink/ink48.xml"/><Relationship Id="rId75" Type="http://schemas.openxmlformats.org/officeDocument/2006/relationships/image" Target="../media/image44.png"/><Relationship Id="rId83" Type="http://schemas.openxmlformats.org/officeDocument/2006/relationships/image" Target="../media/image48.png"/><Relationship Id="rId88" Type="http://schemas.openxmlformats.org/officeDocument/2006/relationships/customXml" Target="../ink/ink57.xml"/><Relationship Id="rId91" Type="http://schemas.openxmlformats.org/officeDocument/2006/relationships/image" Target="../media/image52.png"/><Relationship Id="rId96" Type="http://schemas.openxmlformats.org/officeDocument/2006/relationships/customXml" Target="../ink/ink61.xml"/><Relationship Id="rId111"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customXml" Target="../ink/ink45.xml"/><Relationship Id="rId106" Type="http://schemas.openxmlformats.org/officeDocument/2006/relationships/customXml" Target="../ink/ink6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9C2897-391F-4166-90EB-04A78C308B69}"/>
              </a:ext>
            </a:extLst>
          </p:cNvPr>
          <p:cNvSpPr>
            <a:spLocks noGrp="1"/>
          </p:cNvSpPr>
          <p:nvPr>
            <p:ph type="title"/>
          </p:nvPr>
        </p:nvSpPr>
        <p:spPr/>
        <p:txBody>
          <a:bodyPr/>
          <a:lstStyle/>
          <a:p>
            <a:r>
              <a:rPr lang="fr-FR" i="1" dirty="0"/>
              <a:t>A propos du projet:</a:t>
            </a:r>
          </a:p>
        </p:txBody>
      </p:sp>
      <p:sp>
        <p:nvSpPr>
          <p:cNvPr id="3" name="Espace réservé du contenu 2">
            <a:extLst>
              <a:ext uri="{FF2B5EF4-FFF2-40B4-BE49-F238E27FC236}">
                <a16:creationId xmlns:a16="http://schemas.microsoft.com/office/drawing/2014/main" id="{009E81BF-2DE9-4887-959F-AB29A06164E2}"/>
              </a:ext>
            </a:extLst>
          </p:cNvPr>
          <p:cNvSpPr>
            <a:spLocks noGrp="1"/>
          </p:cNvSpPr>
          <p:nvPr>
            <p:ph idx="1"/>
          </p:nvPr>
        </p:nvSpPr>
        <p:spPr/>
        <p:txBody>
          <a:bodyPr/>
          <a:lstStyle/>
          <a:p>
            <a:pPr marL="0" indent="0" algn="just">
              <a:buNone/>
            </a:pPr>
            <a:r>
              <a:rPr lang="fr-FR" i="1" dirty="0"/>
              <a:t>Ce diaporama a été réalisé à partir de productions écrites d’élèves de 3 groupes de 5ème LV2  (Kléber et Jules Hoffmann) et s’inscrit dans un projet de fin de séquence autour de l’alphabet, la prononciation et l’accentuation. Chaque élève a également présenté à l’oral son mot préféré en soignant particulièrement la prononciation et l’accentuation . La réalisation du diaporama permet aux élèves des 3 groupes de voir l’ensemble des productions de leurs camarades . Ce diaporama va être diffusé sur la page MBN des 2 collèges .Une invitation mail sera également envoyé aux parents d’élèves. L'exposition papier est visible par l’ensemble des élèves au CDI au collège Jules Hoffmann et dans une salle de classe du collège Kléber. </a:t>
            </a:r>
          </a:p>
        </p:txBody>
      </p:sp>
    </p:spTree>
    <p:extLst>
      <p:ext uri="{BB962C8B-B14F-4D97-AF65-F5344CB8AC3E}">
        <p14:creationId xmlns:p14="http://schemas.microsoft.com/office/powerpoint/2010/main" val="2436133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Espace réservé du contenu 4" descr="Une image contenant texte, tableau blanc&#10;&#10;Description générée automatiquement">
            <a:extLst>
              <a:ext uri="{FF2B5EF4-FFF2-40B4-BE49-F238E27FC236}">
                <a16:creationId xmlns:a16="http://schemas.microsoft.com/office/drawing/2014/main" id="{DC6E276B-DE65-C548-B641-54BD6C5177E3}"/>
              </a:ext>
            </a:extLst>
          </p:cNvPr>
          <p:cNvPicPr>
            <a:picLocks noGrp="1" noChangeAspect="1"/>
          </p:cNvPicPr>
          <p:nvPr>
            <p:ph idx="1"/>
          </p:nvPr>
        </p:nvPicPr>
        <p:blipFill rotWithShape="1">
          <a:blip r:embed="rId3"/>
          <a:srcRect t="18317" b="6433"/>
          <a:stretch/>
        </p:blipFill>
        <p:spPr>
          <a:xfrm>
            <a:off x="140051" y="937032"/>
            <a:ext cx="6590771" cy="4201229"/>
          </a:xfrm>
          <a:prstGeom prst="rect">
            <a:avLst/>
          </a:prstGeom>
        </p:spPr>
      </p:pic>
      <p:pic>
        <p:nvPicPr>
          <p:cNvPr id="8" name="Image 7">
            <a:extLst>
              <a:ext uri="{FF2B5EF4-FFF2-40B4-BE49-F238E27FC236}">
                <a16:creationId xmlns:a16="http://schemas.microsoft.com/office/drawing/2014/main" id="{3005A16F-0AD2-EA45-AAFC-CABFEAC481AF}"/>
              </a:ext>
            </a:extLst>
          </p:cNvPr>
          <p:cNvPicPr>
            <a:picLocks noChangeAspect="1"/>
          </p:cNvPicPr>
          <p:nvPr/>
        </p:nvPicPr>
        <p:blipFill>
          <a:blip r:embed="rId4"/>
          <a:stretch>
            <a:fillRect/>
          </a:stretch>
        </p:blipFill>
        <p:spPr>
          <a:xfrm>
            <a:off x="6870873" y="937032"/>
            <a:ext cx="4945092" cy="420122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 name="Encre 1">
                <a:extLst>
                  <a:ext uri="{FF2B5EF4-FFF2-40B4-BE49-F238E27FC236}">
                    <a16:creationId xmlns:a16="http://schemas.microsoft.com/office/drawing/2014/main" id="{9BC9EF19-668F-C643-9DAE-765F3C09B93A}"/>
                  </a:ext>
                </a:extLst>
              </p14:cNvPr>
              <p14:cNvContentPartPr/>
              <p14:nvPr/>
            </p14:nvContentPartPr>
            <p14:xfrm>
              <a:off x="10979676" y="2293437"/>
              <a:ext cx="3240" cy="360"/>
            </p14:xfrm>
          </p:contentPart>
        </mc:Choice>
        <mc:Fallback xmlns="">
          <p:pic>
            <p:nvPicPr>
              <p:cNvPr id="2" name="Encre 1">
                <a:extLst>
                  <a:ext uri="{FF2B5EF4-FFF2-40B4-BE49-F238E27FC236}">
                    <a16:creationId xmlns:a16="http://schemas.microsoft.com/office/drawing/2014/main" id="{9BC9EF19-668F-C643-9DAE-765F3C09B93A}"/>
                  </a:ext>
                </a:extLst>
              </p:cNvPr>
              <p:cNvPicPr/>
              <p:nvPr/>
            </p:nvPicPr>
            <p:blipFill>
              <a:blip r:embed="rId6"/>
              <a:stretch>
                <a:fillRect/>
              </a:stretch>
            </p:blipFill>
            <p:spPr>
              <a:xfrm>
                <a:off x="10975356" y="2266797"/>
                <a:ext cx="1188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 name="Encre 2">
                <a:extLst>
                  <a:ext uri="{FF2B5EF4-FFF2-40B4-BE49-F238E27FC236}">
                    <a16:creationId xmlns:a16="http://schemas.microsoft.com/office/drawing/2014/main" id="{BD9256AF-3589-0548-8267-8AF95C739532}"/>
                  </a:ext>
                </a:extLst>
              </p14:cNvPr>
              <p14:cNvContentPartPr/>
              <p14:nvPr/>
            </p14:nvContentPartPr>
            <p14:xfrm>
              <a:off x="10013076" y="2248437"/>
              <a:ext cx="360" cy="360"/>
            </p14:xfrm>
          </p:contentPart>
        </mc:Choice>
        <mc:Fallback xmlns="">
          <p:pic>
            <p:nvPicPr>
              <p:cNvPr id="3" name="Encre 2">
                <a:extLst>
                  <a:ext uri="{FF2B5EF4-FFF2-40B4-BE49-F238E27FC236}">
                    <a16:creationId xmlns:a16="http://schemas.microsoft.com/office/drawing/2014/main" id="{BD9256AF-3589-0548-8267-8AF95C739532}"/>
                  </a:ext>
                </a:extLst>
              </p:cNvPr>
              <p:cNvPicPr/>
              <p:nvPr/>
            </p:nvPicPr>
            <p:blipFill>
              <a:blip r:embed="rId8"/>
              <a:stretch>
                <a:fillRect/>
              </a:stretch>
            </p:blipFill>
            <p:spPr>
              <a:xfrm>
                <a:off x="10008756" y="2221437"/>
                <a:ext cx="9000" cy="54000"/>
              </a:xfrm>
              <a:prstGeom prst="rect">
                <a:avLst/>
              </a:prstGeom>
            </p:spPr>
          </p:pic>
        </mc:Fallback>
      </mc:AlternateContent>
    </p:spTree>
    <p:extLst>
      <p:ext uri="{BB962C8B-B14F-4D97-AF65-F5344CB8AC3E}">
        <p14:creationId xmlns:p14="http://schemas.microsoft.com/office/powerpoint/2010/main" val="332520359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6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F12D0852-0F90-7747-A0B9-1ADEDBDFBC7A}"/>
              </a:ext>
            </a:extLst>
          </p:cNvPr>
          <p:cNvPicPr>
            <a:picLocks noChangeAspect="1"/>
          </p:cNvPicPr>
          <p:nvPr/>
        </p:nvPicPr>
        <p:blipFill>
          <a:blip r:embed="rId3"/>
          <a:stretch>
            <a:fillRect/>
          </a:stretch>
        </p:blipFill>
        <p:spPr>
          <a:xfrm>
            <a:off x="912187" y="905257"/>
            <a:ext cx="5183813" cy="4916717"/>
          </a:xfrm>
          <a:prstGeom prst="rect">
            <a:avLst/>
          </a:prstGeom>
        </p:spPr>
      </p:pic>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texte, conteneur, boîte&#10;&#10;Description générée automatiquement">
            <a:extLst>
              <a:ext uri="{FF2B5EF4-FFF2-40B4-BE49-F238E27FC236}">
                <a16:creationId xmlns:a16="http://schemas.microsoft.com/office/drawing/2014/main" id="{6B8FEBD0-6135-5F4C-8F5A-1F718274F654}"/>
              </a:ext>
            </a:extLst>
          </p:cNvPr>
          <p:cNvPicPr>
            <a:picLocks noChangeAspect="1"/>
          </p:cNvPicPr>
          <p:nvPr/>
        </p:nvPicPr>
        <p:blipFill>
          <a:blip r:embed="rId4"/>
          <a:stretch>
            <a:fillRect/>
          </a:stretch>
        </p:blipFill>
        <p:spPr>
          <a:xfrm>
            <a:off x="6364721" y="899160"/>
            <a:ext cx="5004892" cy="4916717"/>
          </a:xfrm>
          <a:prstGeom prst="rect">
            <a:avLst/>
          </a:prstGeom>
        </p:spPr>
      </p:pic>
    </p:spTree>
    <p:extLst>
      <p:ext uri="{BB962C8B-B14F-4D97-AF65-F5344CB8AC3E}">
        <p14:creationId xmlns:p14="http://schemas.microsoft.com/office/powerpoint/2010/main" val="246316218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3" name="Picture 102">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5" name="Straight Connector 104">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07" name="Rectangle 106">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9" name="Rectangle 108">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157802" cy="27880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Image 7">
            <a:extLst>
              <a:ext uri="{FF2B5EF4-FFF2-40B4-BE49-F238E27FC236}">
                <a16:creationId xmlns:a16="http://schemas.microsoft.com/office/drawing/2014/main" id="{D8A3C0AF-D78F-764F-BF74-799E331DEFA8}"/>
              </a:ext>
            </a:extLst>
          </p:cNvPr>
          <p:cNvPicPr>
            <a:picLocks noChangeAspect="1"/>
          </p:cNvPicPr>
          <p:nvPr/>
        </p:nvPicPr>
        <p:blipFill>
          <a:blip r:embed="rId3"/>
          <a:stretch>
            <a:fillRect/>
          </a:stretch>
        </p:blipFill>
        <p:spPr>
          <a:xfrm>
            <a:off x="905084" y="644229"/>
            <a:ext cx="3301659" cy="2459736"/>
          </a:xfrm>
          <a:prstGeom prst="rect">
            <a:avLst/>
          </a:prstGeom>
        </p:spPr>
      </p:pic>
      <p:pic>
        <p:nvPicPr>
          <p:cNvPr id="21" name="Image 20">
            <a:extLst>
              <a:ext uri="{FF2B5EF4-FFF2-40B4-BE49-F238E27FC236}">
                <a16:creationId xmlns:a16="http://schemas.microsoft.com/office/drawing/2014/main" id="{F22407FF-072D-F048-A675-C224828C62F3}"/>
              </a:ext>
            </a:extLst>
          </p:cNvPr>
          <p:cNvPicPr>
            <a:picLocks noChangeAspect="1"/>
          </p:cNvPicPr>
          <p:nvPr/>
        </p:nvPicPr>
        <p:blipFill rotWithShape="1">
          <a:blip r:embed="rId4"/>
          <a:srcRect l="13776" r="18763" b="1"/>
          <a:stretch/>
        </p:blipFill>
        <p:spPr>
          <a:xfrm>
            <a:off x="1423232" y="3754036"/>
            <a:ext cx="2265364" cy="2459736"/>
          </a:xfrm>
          <a:prstGeom prst="rect">
            <a:avLst/>
          </a:prstGeom>
        </p:spPr>
      </p:pic>
      <p:sp>
        <p:nvSpPr>
          <p:cNvPr id="111" name="Rectangle 110">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2136" y="480060"/>
            <a:ext cx="675285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Espace réservé du contenu 4">
            <a:extLst>
              <a:ext uri="{FF2B5EF4-FFF2-40B4-BE49-F238E27FC236}">
                <a16:creationId xmlns:a16="http://schemas.microsoft.com/office/drawing/2014/main" id="{C645F837-589D-BA4D-B147-203B16A7F3AA}"/>
              </a:ext>
            </a:extLst>
          </p:cNvPr>
          <p:cNvPicPr>
            <a:picLocks noGrp="1" noChangeAspect="1"/>
          </p:cNvPicPr>
          <p:nvPr>
            <p:ph idx="1"/>
          </p:nvPr>
        </p:nvPicPr>
        <p:blipFill>
          <a:blip r:embed="rId5"/>
          <a:stretch>
            <a:fillRect/>
          </a:stretch>
        </p:blipFill>
        <p:spPr>
          <a:xfrm>
            <a:off x="5124446" y="986272"/>
            <a:ext cx="6428232" cy="4885456"/>
          </a:xfrm>
          <a:prstGeom prst="rect">
            <a:avLst/>
          </a:prstGeom>
        </p:spPr>
      </p:pic>
      <p:sp>
        <p:nvSpPr>
          <p:cNvPr id="113" name="Rectangle 112">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89867"/>
            <a:ext cx="4157802" cy="27880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21071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0">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3" name="Straight Connector 82">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7" name="Rectangle 86">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91" name="Straight Connector 90">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 name="Espace réservé du contenu 8" descr="Une image contenant tableau blanc, texte&#10;&#10;Description générée automatiquement">
            <a:extLst>
              <a:ext uri="{FF2B5EF4-FFF2-40B4-BE49-F238E27FC236}">
                <a16:creationId xmlns:a16="http://schemas.microsoft.com/office/drawing/2014/main" id="{8B41775A-CA50-A84D-9B03-04C56FA05A1E}"/>
              </a:ext>
            </a:extLst>
          </p:cNvPr>
          <p:cNvPicPr>
            <a:picLocks noGrp="1" noChangeAspect="1"/>
          </p:cNvPicPr>
          <p:nvPr>
            <p:ph idx="1"/>
          </p:nvPr>
        </p:nvPicPr>
        <p:blipFill rotWithShape="1">
          <a:blip r:embed="rId3"/>
          <a:srcRect t="1139" b="21541"/>
          <a:stretch/>
        </p:blipFill>
        <p:spPr>
          <a:xfrm>
            <a:off x="7843059" y="599315"/>
            <a:ext cx="3693150" cy="2354356"/>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9EB246AB-37DC-AE40-B59F-DBD52B7E0B20}"/>
              </a:ext>
            </a:extLst>
          </p:cNvPr>
          <p:cNvPicPr>
            <a:picLocks noChangeAspect="1"/>
          </p:cNvPicPr>
          <p:nvPr/>
        </p:nvPicPr>
        <p:blipFill rotWithShape="1">
          <a:blip r:embed="rId4"/>
          <a:srcRect r="-2" b="1100"/>
          <a:stretch/>
        </p:blipFill>
        <p:spPr>
          <a:xfrm>
            <a:off x="557235" y="599316"/>
            <a:ext cx="6838646" cy="5031078"/>
          </a:xfrm>
          <a:prstGeom prst="rect">
            <a:avLst/>
          </a:prstGeom>
        </p:spPr>
      </p:pic>
      <p:pic>
        <p:nvPicPr>
          <p:cNvPr id="3" name="Image 2" descr="Une image contenant texte, tableau blanc&#10;&#10;Description générée automatiquement">
            <a:extLst>
              <a:ext uri="{FF2B5EF4-FFF2-40B4-BE49-F238E27FC236}">
                <a16:creationId xmlns:a16="http://schemas.microsoft.com/office/drawing/2014/main" id="{C6B2236D-F41C-6044-9DDC-51EBBF586AAD}"/>
              </a:ext>
            </a:extLst>
          </p:cNvPr>
          <p:cNvPicPr>
            <a:picLocks noChangeAspect="1"/>
          </p:cNvPicPr>
          <p:nvPr/>
        </p:nvPicPr>
        <p:blipFill>
          <a:blip r:embed="rId5"/>
          <a:stretch>
            <a:fillRect/>
          </a:stretch>
        </p:blipFill>
        <p:spPr>
          <a:xfrm>
            <a:off x="7843059" y="3260071"/>
            <a:ext cx="3689640" cy="2354356"/>
          </a:xfrm>
          <a:prstGeom prst="rect">
            <a:avLst/>
          </a:prstGeom>
        </p:spPr>
      </p:pic>
      <p:pic>
        <p:nvPicPr>
          <p:cNvPr id="93" name="Picture 92">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5" name="Straight Connector 94">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5200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8">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1" name="Straight Connector 90">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3" name="Rectangle 92">
            <a:extLst>
              <a:ext uri="{FF2B5EF4-FFF2-40B4-BE49-F238E27FC236}">
                <a16:creationId xmlns:a16="http://schemas.microsoft.com/office/drawing/2014/main" id="{87F32A0E-05A0-47B4-AA1E-84704ACC6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A731EC3-9556-4509-8379-DDBE0D4EB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du contenu 7" descr="Une image contenant texte, pièce&#10;&#10;Description générée automatiquement">
            <a:extLst>
              <a:ext uri="{FF2B5EF4-FFF2-40B4-BE49-F238E27FC236}">
                <a16:creationId xmlns:a16="http://schemas.microsoft.com/office/drawing/2014/main" id="{321B13E9-319C-8548-99B0-47192C14FC2B}"/>
              </a:ext>
            </a:extLst>
          </p:cNvPr>
          <p:cNvPicPr>
            <a:picLocks noGrp="1" noChangeAspect="1"/>
          </p:cNvPicPr>
          <p:nvPr>
            <p:ph idx="1"/>
          </p:nvPr>
        </p:nvPicPr>
        <p:blipFill>
          <a:blip r:embed="rId3"/>
          <a:stretch>
            <a:fillRect/>
          </a:stretch>
        </p:blipFill>
        <p:spPr>
          <a:xfrm rot="5400000">
            <a:off x="1006907" y="466174"/>
            <a:ext cx="5358007" cy="5884830"/>
          </a:xfrm>
          <a:prstGeom prst="rect">
            <a:avLst/>
          </a:prstGeom>
        </p:spPr>
      </p:pic>
      <p:sp>
        <p:nvSpPr>
          <p:cNvPr id="3" name="ZoneTexte 2">
            <a:extLst>
              <a:ext uri="{FF2B5EF4-FFF2-40B4-BE49-F238E27FC236}">
                <a16:creationId xmlns:a16="http://schemas.microsoft.com/office/drawing/2014/main" id="{C787011F-7BDC-3E4A-AEA4-0A4418BB972E}"/>
              </a:ext>
            </a:extLst>
          </p:cNvPr>
          <p:cNvSpPr txBox="1"/>
          <p:nvPr/>
        </p:nvSpPr>
        <p:spPr>
          <a:xfrm>
            <a:off x="3882452" y="1588957"/>
            <a:ext cx="184731" cy="369332"/>
          </a:xfrm>
          <a:prstGeom prst="rect">
            <a:avLst/>
          </a:prstGeom>
          <a:noFill/>
        </p:spPr>
        <p:txBody>
          <a:bodyPr wrap="none" rtlCol="0">
            <a:spAutoFit/>
          </a:bodyPr>
          <a:lstStyle/>
          <a:p>
            <a:endParaRPr lang="es-ES_tradnl" dirty="0"/>
          </a:p>
        </p:txBody>
      </p:sp>
      <p:pic>
        <p:nvPicPr>
          <p:cNvPr id="21" name="Espace réservé du contenu 12" descr="Une image contenant texte&#10;&#10;Description générée automatiquement">
            <a:extLst>
              <a:ext uri="{FF2B5EF4-FFF2-40B4-BE49-F238E27FC236}">
                <a16:creationId xmlns:a16="http://schemas.microsoft.com/office/drawing/2014/main" id="{04B09EC6-7FE2-5547-92B8-95361BA59F90}"/>
              </a:ext>
            </a:extLst>
          </p:cNvPr>
          <p:cNvPicPr>
            <a:picLocks noChangeAspect="1"/>
          </p:cNvPicPr>
          <p:nvPr/>
        </p:nvPicPr>
        <p:blipFill rotWithShape="1">
          <a:blip r:embed="rId4"/>
          <a:srcRect t="4206" r="1" b="6561"/>
          <a:stretch/>
        </p:blipFill>
        <p:spPr>
          <a:xfrm>
            <a:off x="6866832" y="729585"/>
            <a:ext cx="4422922" cy="5358008"/>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FDCF12AD-F139-BC42-B5A7-F2B8F3A89D23}"/>
                  </a:ext>
                </a:extLst>
              </p14:cNvPr>
              <p14:cNvContentPartPr/>
              <p14:nvPr/>
            </p14:nvContentPartPr>
            <p14:xfrm>
              <a:off x="8136336" y="3016475"/>
              <a:ext cx="16560" cy="699480"/>
            </p14:xfrm>
          </p:contentPart>
        </mc:Choice>
        <mc:Fallback xmlns="">
          <p:pic>
            <p:nvPicPr>
              <p:cNvPr id="17" name="Encre 16">
                <a:extLst>
                  <a:ext uri="{FF2B5EF4-FFF2-40B4-BE49-F238E27FC236}">
                    <a16:creationId xmlns:a16="http://schemas.microsoft.com/office/drawing/2014/main" id="{FDCF12AD-F139-BC42-B5A7-F2B8F3A89D23}"/>
                  </a:ext>
                </a:extLst>
              </p:cNvPr>
              <p:cNvPicPr/>
              <p:nvPr/>
            </p:nvPicPr>
            <p:blipFill>
              <a:blip r:embed="rId6"/>
              <a:stretch>
                <a:fillRect/>
              </a:stretch>
            </p:blipFill>
            <p:spPr>
              <a:xfrm>
                <a:off x="8132016" y="3012155"/>
                <a:ext cx="25200" cy="70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Encre 15">
                <a:extLst>
                  <a:ext uri="{FF2B5EF4-FFF2-40B4-BE49-F238E27FC236}">
                    <a16:creationId xmlns:a16="http://schemas.microsoft.com/office/drawing/2014/main" id="{AB6A8DE4-ED74-F246-B6A5-CA2856C09500}"/>
                  </a:ext>
                </a:extLst>
              </p14:cNvPr>
              <p14:cNvContentPartPr/>
              <p14:nvPr/>
            </p14:nvContentPartPr>
            <p14:xfrm>
              <a:off x="8103276" y="4641052"/>
              <a:ext cx="6480" cy="5400"/>
            </p14:xfrm>
          </p:contentPart>
        </mc:Choice>
        <mc:Fallback xmlns="">
          <p:pic>
            <p:nvPicPr>
              <p:cNvPr id="16" name="Encre 15">
                <a:extLst>
                  <a:ext uri="{FF2B5EF4-FFF2-40B4-BE49-F238E27FC236}">
                    <a16:creationId xmlns:a16="http://schemas.microsoft.com/office/drawing/2014/main" id="{AB6A8DE4-ED74-F246-B6A5-CA2856C09500}"/>
                  </a:ext>
                </a:extLst>
              </p:cNvPr>
              <p:cNvPicPr/>
              <p:nvPr/>
            </p:nvPicPr>
            <p:blipFill>
              <a:blip r:embed="rId8"/>
              <a:stretch>
                <a:fillRect/>
              </a:stretch>
            </p:blipFill>
            <p:spPr>
              <a:xfrm>
                <a:off x="8094276" y="4587412"/>
                <a:ext cx="2412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8" name="Encre 17">
                <a:extLst>
                  <a:ext uri="{FF2B5EF4-FFF2-40B4-BE49-F238E27FC236}">
                    <a16:creationId xmlns:a16="http://schemas.microsoft.com/office/drawing/2014/main" id="{C7347ED6-7215-9647-B4CE-D4D23207254C}"/>
                  </a:ext>
                </a:extLst>
              </p14:cNvPr>
              <p14:cNvContentPartPr/>
              <p14:nvPr/>
            </p14:nvContentPartPr>
            <p14:xfrm>
              <a:off x="7995996" y="3331732"/>
              <a:ext cx="315720" cy="1308240"/>
            </p14:xfrm>
          </p:contentPart>
        </mc:Choice>
        <mc:Fallback xmlns="">
          <p:pic>
            <p:nvPicPr>
              <p:cNvPr id="18" name="Encre 17">
                <a:extLst>
                  <a:ext uri="{FF2B5EF4-FFF2-40B4-BE49-F238E27FC236}">
                    <a16:creationId xmlns:a16="http://schemas.microsoft.com/office/drawing/2014/main" id="{C7347ED6-7215-9647-B4CE-D4D23207254C}"/>
                  </a:ext>
                </a:extLst>
              </p:cNvPr>
              <p:cNvPicPr/>
              <p:nvPr/>
            </p:nvPicPr>
            <p:blipFill>
              <a:blip r:embed="rId10"/>
              <a:stretch>
                <a:fillRect/>
              </a:stretch>
            </p:blipFill>
            <p:spPr>
              <a:xfrm>
                <a:off x="7986996" y="3277732"/>
                <a:ext cx="333360" cy="1415880"/>
              </a:xfrm>
              <a:prstGeom prst="rect">
                <a:avLst/>
              </a:prstGeom>
            </p:spPr>
          </p:pic>
        </mc:Fallback>
      </mc:AlternateContent>
    </p:spTree>
    <p:extLst>
      <p:ext uri="{BB962C8B-B14F-4D97-AF65-F5344CB8AC3E}">
        <p14:creationId xmlns:p14="http://schemas.microsoft.com/office/powerpoint/2010/main" val="331249953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tableau blanc&#10;&#10;Description générée automatiquement">
            <a:extLst>
              <a:ext uri="{FF2B5EF4-FFF2-40B4-BE49-F238E27FC236}">
                <a16:creationId xmlns:a16="http://schemas.microsoft.com/office/drawing/2014/main" id="{396C13F4-D4CE-C34F-9343-6F80E8515936}"/>
              </a:ext>
            </a:extLst>
          </p:cNvPr>
          <p:cNvPicPr>
            <a:picLocks noChangeAspect="1"/>
          </p:cNvPicPr>
          <p:nvPr/>
        </p:nvPicPr>
        <p:blipFill>
          <a:blip r:embed="rId2"/>
          <a:stretch>
            <a:fillRect/>
          </a:stretch>
        </p:blipFill>
        <p:spPr>
          <a:xfrm>
            <a:off x="484632" y="2067440"/>
            <a:ext cx="3517119" cy="2716974"/>
          </a:xfrm>
          <a:prstGeom prst="rect">
            <a:avLst/>
          </a:prstGeom>
        </p:spPr>
      </p:pic>
      <p:cxnSp>
        <p:nvCxnSpPr>
          <p:cNvPr id="99" name="Straight Connector 9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04C02E3A-C329-2F41-87BD-0CC1F7DD6A54}"/>
              </a:ext>
            </a:extLst>
          </p:cNvPr>
          <p:cNvPicPr>
            <a:picLocks noChangeAspect="1"/>
          </p:cNvPicPr>
          <p:nvPr/>
        </p:nvPicPr>
        <p:blipFill rotWithShape="1">
          <a:blip r:embed="rId3"/>
          <a:srcRect t="6622" r="-3" b="13562"/>
          <a:stretch/>
        </p:blipFill>
        <p:spPr>
          <a:xfrm>
            <a:off x="4292160" y="2107008"/>
            <a:ext cx="3537345" cy="2637840"/>
          </a:xfrm>
          <a:prstGeom prst="rect">
            <a:avLst/>
          </a:prstGeom>
        </p:spPr>
      </p:pic>
      <p:cxnSp>
        <p:nvCxnSpPr>
          <p:cNvPr id="101" name="Straight Connector 10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9" name="Espace réservé du contenu 4" descr="Une image contenant texte, tableau blanc&#10;&#10;Description générée automatiquement">
            <a:extLst>
              <a:ext uri="{FF2B5EF4-FFF2-40B4-BE49-F238E27FC236}">
                <a16:creationId xmlns:a16="http://schemas.microsoft.com/office/drawing/2014/main" id="{AC67C360-0EB4-A14A-AFEF-F0BB990AD0ED}"/>
              </a:ext>
            </a:extLst>
          </p:cNvPr>
          <p:cNvPicPr>
            <a:picLocks noChangeAspect="1"/>
          </p:cNvPicPr>
          <p:nvPr/>
        </p:nvPicPr>
        <p:blipFill>
          <a:blip r:embed="rId4"/>
          <a:stretch>
            <a:fillRect/>
          </a:stretch>
        </p:blipFill>
        <p:spPr>
          <a:xfrm>
            <a:off x="8162336" y="2107008"/>
            <a:ext cx="3517120" cy="2637840"/>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Encre 1">
                <a:extLst>
                  <a:ext uri="{FF2B5EF4-FFF2-40B4-BE49-F238E27FC236}">
                    <a16:creationId xmlns:a16="http://schemas.microsoft.com/office/drawing/2014/main" id="{7F67E0E9-3805-0841-9CB0-5262D05BD951}"/>
                  </a:ext>
                </a:extLst>
              </p14:cNvPr>
              <p14:cNvContentPartPr/>
              <p14:nvPr/>
            </p14:nvContentPartPr>
            <p14:xfrm>
              <a:off x="5853276" y="3728812"/>
              <a:ext cx="360" cy="6480"/>
            </p14:xfrm>
          </p:contentPart>
        </mc:Choice>
        <mc:Fallback xmlns="">
          <p:pic>
            <p:nvPicPr>
              <p:cNvPr id="2" name="Encre 1">
                <a:extLst>
                  <a:ext uri="{FF2B5EF4-FFF2-40B4-BE49-F238E27FC236}">
                    <a16:creationId xmlns:a16="http://schemas.microsoft.com/office/drawing/2014/main" id="{7F67E0E9-3805-0841-9CB0-5262D05BD951}"/>
                  </a:ext>
                </a:extLst>
              </p:cNvPr>
              <p:cNvPicPr/>
              <p:nvPr/>
            </p:nvPicPr>
            <p:blipFill>
              <a:blip r:embed="rId7"/>
              <a:stretch>
                <a:fillRect/>
              </a:stretch>
            </p:blipFill>
            <p:spPr>
              <a:xfrm>
                <a:off x="5848956" y="3724492"/>
                <a:ext cx="9000" cy="1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Encre 6">
                <a:extLst>
                  <a:ext uri="{FF2B5EF4-FFF2-40B4-BE49-F238E27FC236}">
                    <a16:creationId xmlns:a16="http://schemas.microsoft.com/office/drawing/2014/main" id="{5D1EBD30-1B18-CE4D-B7DD-237D68D3BF05}"/>
                  </a:ext>
                </a:extLst>
              </p14:cNvPr>
              <p14:cNvContentPartPr/>
              <p14:nvPr/>
            </p14:nvContentPartPr>
            <p14:xfrm>
              <a:off x="9101856" y="6942866"/>
              <a:ext cx="360" cy="360"/>
            </p14:xfrm>
          </p:contentPart>
        </mc:Choice>
        <mc:Fallback xmlns="">
          <p:pic>
            <p:nvPicPr>
              <p:cNvPr id="7" name="Encre 6">
                <a:extLst>
                  <a:ext uri="{FF2B5EF4-FFF2-40B4-BE49-F238E27FC236}">
                    <a16:creationId xmlns:a16="http://schemas.microsoft.com/office/drawing/2014/main" id="{5D1EBD30-1B18-CE4D-B7DD-237D68D3BF05}"/>
                  </a:ext>
                </a:extLst>
              </p:cNvPr>
              <p:cNvPicPr/>
              <p:nvPr/>
            </p:nvPicPr>
            <p:blipFill>
              <a:blip r:embed="rId9"/>
              <a:stretch>
                <a:fillRect/>
              </a:stretch>
            </p:blipFill>
            <p:spPr>
              <a:xfrm>
                <a:off x="9097536" y="6916226"/>
                <a:ext cx="9000" cy="54000"/>
              </a:xfrm>
              <a:prstGeom prst="rect">
                <a:avLst/>
              </a:prstGeom>
            </p:spPr>
          </p:pic>
        </mc:Fallback>
      </mc:AlternateContent>
    </p:spTree>
    <p:extLst>
      <p:ext uri="{BB962C8B-B14F-4D97-AF65-F5344CB8AC3E}">
        <p14:creationId xmlns:p14="http://schemas.microsoft.com/office/powerpoint/2010/main" val="304325193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49">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2" name="Straight Connector 51">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074C643-41D5-477B-B382-9E79044F7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5">
            <a:extLst>
              <a:ext uri="{FF2B5EF4-FFF2-40B4-BE49-F238E27FC236}">
                <a16:creationId xmlns:a16="http://schemas.microsoft.com/office/drawing/2014/main" id="{80C007DB-1491-4C70-9CC3-6B3D16C7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807608E-648A-42CC-8A08-1DE615E55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tableau blanc&#10;&#10;Description générée automatiquement">
            <a:extLst>
              <a:ext uri="{FF2B5EF4-FFF2-40B4-BE49-F238E27FC236}">
                <a16:creationId xmlns:a16="http://schemas.microsoft.com/office/drawing/2014/main" id="{1C56ADB7-2ABF-6A48-A0BB-44B1B0CDFAA4}"/>
              </a:ext>
            </a:extLst>
          </p:cNvPr>
          <p:cNvPicPr>
            <a:picLocks noGrp="1" noChangeAspect="1"/>
          </p:cNvPicPr>
          <p:nvPr>
            <p:ph idx="1"/>
          </p:nvPr>
        </p:nvPicPr>
        <p:blipFill rotWithShape="1">
          <a:blip r:embed="rId3"/>
          <a:srcRect t="5388" r="-2" b="-2"/>
          <a:stretch/>
        </p:blipFill>
        <p:spPr>
          <a:xfrm>
            <a:off x="1131908" y="1531950"/>
            <a:ext cx="4725585" cy="3789866"/>
          </a:xfrm>
          <a:prstGeom prst="rect">
            <a:avLst/>
          </a:prstGeom>
        </p:spPr>
      </p:pic>
      <p:pic>
        <p:nvPicPr>
          <p:cNvPr id="9" name="Image 8" descr="Une image contenant texte, tableau blanc&#10;&#10;Description générée automatiquement">
            <a:extLst>
              <a:ext uri="{FF2B5EF4-FFF2-40B4-BE49-F238E27FC236}">
                <a16:creationId xmlns:a16="http://schemas.microsoft.com/office/drawing/2014/main" id="{48EBB5D4-F1EB-2F41-876B-CA748F9FCA01}"/>
              </a:ext>
            </a:extLst>
          </p:cNvPr>
          <p:cNvPicPr>
            <a:picLocks noChangeAspect="1"/>
          </p:cNvPicPr>
          <p:nvPr/>
        </p:nvPicPr>
        <p:blipFill rotWithShape="1">
          <a:blip r:embed="rId4"/>
          <a:srcRect t="12886" r="-1" b="7398"/>
          <a:stretch/>
        </p:blipFill>
        <p:spPr>
          <a:xfrm>
            <a:off x="6099812" y="1531950"/>
            <a:ext cx="4960280" cy="378032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Encre 7">
                <a:extLst>
                  <a:ext uri="{FF2B5EF4-FFF2-40B4-BE49-F238E27FC236}">
                    <a16:creationId xmlns:a16="http://schemas.microsoft.com/office/drawing/2014/main" id="{E77AFC11-8344-214F-8D1B-FAD24FDB5DB2}"/>
                  </a:ext>
                </a:extLst>
              </p14:cNvPr>
              <p14:cNvContentPartPr/>
              <p14:nvPr/>
            </p14:nvContentPartPr>
            <p14:xfrm>
              <a:off x="9676116" y="3867412"/>
              <a:ext cx="28800" cy="4680"/>
            </p14:xfrm>
          </p:contentPart>
        </mc:Choice>
        <mc:Fallback xmlns="">
          <p:pic>
            <p:nvPicPr>
              <p:cNvPr id="8" name="Encre 7">
                <a:extLst>
                  <a:ext uri="{FF2B5EF4-FFF2-40B4-BE49-F238E27FC236}">
                    <a16:creationId xmlns:a16="http://schemas.microsoft.com/office/drawing/2014/main" id="{E77AFC11-8344-214F-8D1B-FAD24FDB5DB2}"/>
                  </a:ext>
                </a:extLst>
              </p:cNvPr>
              <p:cNvPicPr/>
              <p:nvPr/>
            </p:nvPicPr>
            <p:blipFill>
              <a:blip r:embed="rId6"/>
              <a:stretch>
                <a:fillRect/>
              </a:stretch>
            </p:blipFill>
            <p:spPr>
              <a:xfrm>
                <a:off x="9667116" y="3813772"/>
                <a:ext cx="46440" cy="1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7" name="Encre 6">
                <a:extLst>
                  <a:ext uri="{FF2B5EF4-FFF2-40B4-BE49-F238E27FC236}">
                    <a16:creationId xmlns:a16="http://schemas.microsoft.com/office/drawing/2014/main" id="{1521B12E-8C29-F948-AAFA-65F2CBEE68ED}"/>
                  </a:ext>
                </a:extLst>
              </p14:cNvPr>
              <p14:cNvContentPartPr/>
              <p14:nvPr/>
            </p14:nvContentPartPr>
            <p14:xfrm>
              <a:off x="9768636" y="3891532"/>
              <a:ext cx="18720" cy="3600"/>
            </p14:xfrm>
          </p:contentPart>
        </mc:Choice>
        <mc:Fallback xmlns="">
          <p:pic>
            <p:nvPicPr>
              <p:cNvPr id="7" name="Encre 6">
                <a:extLst>
                  <a:ext uri="{FF2B5EF4-FFF2-40B4-BE49-F238E27FC236}">
                    <a16:creationId xmlns:a16="http://schemas.microsoft.com/office/drawing/2014/main" id="{1521B12E-8C29-F948-AAFA-65F2CBEE68ED}"/>
                  </a:ext>
                </a:extLst>
              </p:cNvPr>
              <p:cNvPicPr/>
              <p:nvPr/>
            </p:nvPicPr>
            <p:blipFill>
              <a:blip r:embed="rId8"/>
              <a:stretch>
                <a:fillRect/>
              </a:stretch>
            </p:blipFill>
            <p:spPr>
              <a:xfrm>
                <a:off x="9759996" y="3837892"/>
                <a:ext cx="36360" cy="11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6" name="Encre 5">
                <a:extLst>
                  <a:ext uri="{FF2B5EF4-FFF2-40B4-BE49-F238E27FC236}">
                    <a16:creationId xmlns:a16="http://schemas.microsoft.com/office/drawing/2014/main" id="{CB8C2295-A6AE-5848-A82B-5E662CDED412}"/>
                  </a:ext>
                </a:extLst>
              </p14:cNvPr>
              <p14:cNvContentPartPr/>
              <p14:nvPr/>
            </p14:nvContentPartPr>
            <p14:xfrm>
              <a:off x="8777196" y="3547732"/>
              <a:ext cx="1551960" cy="557640"/>
            </p14:xfrm>
          </p:contentPart>
        </mc:Choice>
        <mc:Fallback xmlns="">
          <p:pic>
            <p:nvPicPr>
              <p:cNvPr id="6" name="Encre 5">
                <a:extLst>
                  <a:ext uri="{FF2B5EF4-FFF2-40B4-BE49-F238E27FC236}">
                    <a16:creationId xmlns:a16="http://schemas.microsoft.com/office/drawing/2014/main" id="{CB8C2295-A6AE-5848-A82B-5E662CDED412}"/>
                  </a:ext>
                </a:extLst>
              </p:cNvPr>
              <p:cNvPicPr/>
              <p:nvPr/>
            </p:nvPicPr>
            <p:blipFill>
              <a:blip r:embed="rId10"/>
              <a:stretch>
                <a:fillRect/>
              </a:stretch>
            </p:blipFill>
            <p:spPr>
              <a:xfrm>
                <a:off x="8768196" y="3493732"/>
                <a:ext cx="1569600" cy="665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0" name="Encre 19">
                <a:extLst>
                  <a:ext uri="{FF2B5EF4-FFF2-40B4-BE49-F238E27FC236}">
                    <a16:creationId xmlns:a16="http://schemas.microsoft.com/office/drawing/2014/main" id="{40C09896-B0F9-8442-9687-1B21CC01F516}"/>
                  </a:ext>
                </a:extLst>
              </p14:cNvPr>
              <p14:cNvContentPartPr/>
              <p14:nvPr/>
            </p14:nvContentPartPr>
            <p14:xfrm>
              <a:off x="8683956" y="3706132"/>
              <a:ext cx="1271160" cy="1120680"/>
            </p14:xfrm>
          </p:contentPart>
        </mc:Choice>
        <mc:Fallback xmlns="">
          <p:pic>
            <p:nvPicPr>
              <p:cNvPr id="20" name="Encre 19">
                <a:extLst>
                  <a:ext uri="{FF2B5EF4-FFF2-40B4-BE49-F238E27FC236}">
                    <a16:creationId xmlns:a16="http://schemas.microsoft.com/office/drawing/2014/main" id="{40C09896-B0F9-8442-9687-1B21CC01F516}"/>
                  </a:ext>
                </a:extLst>
              </p:cNvPr>
              <p:cNvPicPr/>
              <p:nvPr/>
            </p:nvPicPr>
            <p:blipFill>
              <a:blip r:embed="rId12"/>
              <a:stretch>
                <a:fillRect/>
              </a:stretch>
            </p:blipFill>
            <p:spPr>
              <a:xfrm>
                <a:off x="8675316" y="3652492"/>
                <a:ext cx="1288800" cy="1228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9" name="Encre 18">
                <a:extLst>
                  <a:ext uri="{FF2B5EF4-FFF2-40B4-BE49-F238E27FC236}">
                    <a16:creationId xmlns:a16="http://schemas.microsoft.com/office/drawing/2014/main" id="{BA731CEF-0E3F-3F43-99B6-08661355E040}"/>
                  </a:ext>
                </a:extLst>
              </p14:cNvPr>
              <p14:cNvContentPartPr/>
              <p14:nvPr/>
            </p14:nvContentPartPr>
            <p14:xfrm>
              <a:off x="9079956" y="3930772"/>
              <a:ext cx="691560" cy="137880"/>
            </p14:xfrm>
          </p:contentPart>
        </mc:Choice>
        <mc:Fallback xmlns="">
          <p:pic>
            <p:nvPicPr>
              <p:cNvPr id="19" name="Encre 18">
                <a:extLst>
                  <a:ext uri="{FF2B5EF4-FFF2-40B4-BE49-F238E27FC236}">
                    <a16:creationId xmlns:a16="http://schemas.microsoft.com/office/drawing/2014/main" id="{BA731CEF-0E3F-3F43-99B6-08661355E040}"/>
                  </a:ext>
                </a:extLst>
              </p:cNvPr>
              <p:cNvPicPr/>
              <p:nvPr/>
            </p:nvPicPr>
            <p:blipFill>
              <a:blip r:embed="rId14"/>
              <a:stretch>
                <a:fillRect/>
              </a:stretch>
            </p:blipFill>
            <p:spPr>
              <a:xfrm>
                <a:off x="9070956" y="3876772"/>
                <a:ext cx="709200" cy="24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Encre 17">
                <a:extLst>
                  <a:ext uri="{FF2B5EF4-FFF2-40B4-BE49-F238E27FC236}">
                    <a16:creationId xmlns:a16="http://schemas.microsoft.com/office/drawing/2014/main" id="{E71DC091-2861-8344-A5EA-BCF38A8D8E79}"/>
                  </a:ext>
                </a:extLst>
              </p14:cNvPr>
              <p14:cNvContentPartPr/>
              <p14:nvPr/>
            </p14:nvContentPartPr>
            <p14:xfrm>
              <a:off x="9100476" y="3919252"/>
              <a:ext cx="647280" cy="74520"/>
            </p14:xfrm>
          </p:contentPart>
        </mc:Choice>
        <mc:Fallback xmlns="">
          <p:pic>
            <p:nvPicPr>
              <p:cNvPr id="18" name="Encre 17">
                <a:extLst>
                  <a:ext uri="{FF2B5EF4-FFF2-40B4-BE49-F238E27FC236}">
                    <a16:creationId xmlns:a16="http://schemas.microsoft.com/office/drawing/2014/main" id="{E71DC091-2861-8344-A5EA-BCF38A8D8E79}"/>
                  </a:ext>
                </a:extLst>
              </p:cNvPr>
              <p:cNvPicPr/>
              <p:nvPr/>
            </p:nvPicPr>
            <p:blipFill>
              <a:blip r:embed="rId16"/>
              <a:stretch>
                <a:fillRect/>
              </a:stretch>
            </p:blipFill>
            <p:spPr>
              <a:xfrm>
                <a:off x="9091836" y="3865252"/>
                <a:ext cx="664920" cy="182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7" name="Encre 16">
                <a:extLst>
                  <a:ext uri="{FF2B5EF4-FFF2-40B4-BE49-F238E27FC236}">
                    <a16:creationId xmlns:a16="http://schemas.microsoft.com/office/drawing/2014/main" id="{B3FCA889-2ACE-4E44-8957-595589DBF98E}"/>
                  </a:ext>
                </a:extLst>
              </p14:cNvPr>
              <p14:cNvContentPartPr/>
              <p14:nvPr/>
            </p14:nvContentPartPr>
            <p14:xfrm>
              <a:off x="8945316" y="3918892"/>
              <a:ext cx="881640" cy="572760"/>
            </p14:xfrm>
          </p:contentPart>
        </mc:Choice>
        <mc:Fallback xmlns="">
          <p:pic>
            <p:nvPicPr>
              <p:cNvPr id="17" name="Encre 16">
                <a:extLst>
                  <a:ext uri="{FF2B5EF4-FFF2-40B4-BE49-F238E27FC236}">
                    <a16:creationId xmlns:a16="http://schemas.microsoft.com/office/drawing/2014/main" id="{B3FCA889-2ACE-4E44-8957-595589DBF98E}"/>
                  </a:ext>
                </a:extLst>
              </p:cNvPr>
              <p:cNvPicPr/>
              <p:nvPr/>
            </p:nvPicPr>
            <p:blipFill>
              <a:blip r:embed="rId18"/>
              <a:stretch>
                <a:fillRect/>
              </a:stretch>
            </p:blipFill>
            <p:spPr>
              <a:xfrm>
                <a:off x="8936316" y="3864892"/>
                <a:ext cx="899280" cy="68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21" name="Encre 20">
                <a:extLst>
                  <a:ext uri="{FF2B5EF4-FFF2-40B4-BE49-F238E27FC236}">
                    <a16:creationId xmlns:a16="http://schemas.microsoft.com/office/drawing/2014/main" id="{C1A8508A-3206-C74A-A638-E5F668189708}"/>
                  </a:ext>
                </a:extLst>
              </p14:cNvPr>
              <p14:cNvContentPartPr/>
              <p14:nvPr/>
            </p14:nvContentPartPr>
            <p14:xfrm>
              <a:off x="8948196" y="3919972"/>
              <a:ext cx="454680" cy="120960"/>
            </p14:xfrm>
          </p:contentPart>
        </mc:Choice>
        <mc:Fallback xmlns="">
          <p:pic>
            <p:nvPicPr>
              <p:cNvPr id="21" name="Encre 20">
                <a:extLst>
                  <a:ext uri="{FF2B5EF4-FFF2-40B4-BE49-F238E27FC236}">
                    <a16:creationId xmlns:a16="http://schemas.microsoft.com/office/drawing/2014/main" id="{C1A8508A-3206-C74A-A638-E5F668189708}"/>
                  </a:ext>
                </a:extLst>
              </p:cNvPr>
              <p:cNvPicPr/>
              <p:nvPr/>
            </p:nvPicPr>
            <p:blipFill>
              <a:blip r:embed="rId20"/>
              <a:stretch>
                <a:fillRect/>
              </a:stretch>
            </p:blipFill>
            <p:spPr>
              <a:xfrm>
                <a:off x="8939196" y="3866332"/>
                <a:ext cx="472320" cy="228600"/>
              </a:xfrm>
              <a:prstGeom prst="rect">
                <a:avLst/>
              </a:prstGeom>
            </p:spPr>
          </p:pic>
        </mc:Fallback>
      </mc:AlternateContent>
    </p:spTree>
    <p:extLst>
      <p:ext uri="{BB962C8B-B14F-4D97-AF65-F5344CB8AC3E}">
        <p14:creationId xmlns:p14="http://schemas.microsoft.com/office/powerpoint/2010/main" val="119190177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10;&#10;Description générée automatiquement">
            <a:extLst>
              <a:ext uri="{FF2B5EF4-FFF2-40B4-BE49-F238E27FC236}">
                <a16:creationId xmlns:a16="http://schemas.microsoft.com/office/drawing/2014/main" id="{2B395A24-2EA5-FD4E-B01D-D69780ECA6D6}"/>
              </a:ext>
            </a:extLst>
          </p:cNvPr>
          <p:cNvPicPr>
            <a:picLocks noGrp="1" noChangeAspect="1"/>
          </p:cNvPicPr>
          <p:nvPr>
            <p:ph idx="1"/>
          </p:nvPr>
        </p:nvPicPr>
        <p:blipFill>
          <a:blip r:embed="rId3"/>
          <a:stretch>
            <a:fillRect/>
          </a:stretch>
        </p:blipFill>
        <p:spPr>
          <a:xfrm>
            <a:off x="1903751" y="1012186"/>
            <a:ext cx="8049718" cy="5032408"/>
          </a:xfrm>
          <a:prstGeom prst="rect">
            <a:avLst/>
          </a:prstGeom>
        </p:spPr>
      </p:pic>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Encre 1">
                <a:extLst>
                  <a:ext uri="{FF2B5EF4-FFF2-40B4-BE49-F238E27FC236}">
                    <a16:creationId xmlns:a16="http://schemas.microsoft.com/office/drawing/2014/main" id="{108E1DCF-3B3C-9440-9144-980141ED4FB8}"/>
                  </a:ext>
                </a:extLst>
              </p14:cNvPr>
              <p14:cNvContentPartPr/>
              <p14:nvPr/>
            </p14:nvContentPartPr>
            <p14:xfrm>
              <a:off x="5615976" y="3235946"/>
              <a:ext cx="3960" cy="3960"/>
            </p14:xfrm>
          </p:contentPart>
        </mc:Choice>
        <mc:Fallback xmlns="">
          <p:pic>
            <p:nvPicPr>
              <p:cNvPr id="2" name="Encre 1">
                <a:extLst>
                  <a:ext uri="{FF2B5EF4-FFF2-40B4-BE49-F238E27FC236}">
                    <a16:creationId xmlns:a16="http://schemas.microsoft.com/office/drawing/2014/main" id="{108E1DCF-3B3C-9440-9144-980141ED4FB8}"/>
                  </a:ext>
                </a:extLst>
              </p:cNvPr>
              <p:cNvPicPr/>
              <p:nvPr/>
            </p:nvPicPr>
            <p:blipFill>
              <a:blip r:embed="rId5"/>
              <a:stretch>
                <a:fillRect/>
              </a:stretch>
            </p:blipFill>
            <p:spPr>
              <a:xfrm>
                <a:off x="5611656" y="3209306"/>
                <a:ext cx="12600" cy="5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3" name="Encre 2">
                <a:extLst>
                  <a:ext uri="{FF2B5EF4-FFF2-40B4-BE49-F238E27FC236}">
                    <a16:creationId xmlns:a16="http://schemas.microsoft.com/office/drawing/2014/main" id="{C26D4234-0C06-BB4E-A31A-1070484B85E6}"/>
                  </a:ext>
                </a:extLst>
              </p14:cNvPr>
              <p14:cNvContentPartPr/>
              <p14:nvPr/>
            </p14:nvContentPartPr>
            <p14:xfrm>
              <a:off x="4235016" y="3410546"/>
              <a:ext cx="3960" cy="3960"/>
            </p14:xfrm>
          </p:contentPart>
        </mc:Choice>
        <mc:Fallback xmlns="">
          <p:pic>
            <p:nvPicPr>
              <p:cNvPr id="3" name="Encre 2">
                <a:extLst>
                  <a:ext uri="{FF2B5EF4-FFF2-40B4-BE49-F238E27FC236}">
                    <a16:creationId xmlns:a16="http://schemas.microsoft.com/office/drawing/2014/main" id="{C26D4234-0C06-BB4E-A31A-1070484B85E6}"/>
                  </a:ext>
                </a:extLst>
              </p:cNvPr>
              <p:cNvPicPr/>
              <p:nvPr/>
            </p:nvPicPr>
            <p:blipFill>
              <a:blip r:embed="rId7"/>
              <a:stretch>
                <a:fillRect/>
              </a:stretch>
            </p:blipFill>
            <p:spPr>
              <a:xfrm>
                <a:off x="4230696" y="3383546"/>
                <a:ext cx="12600" cy="57600"/>
              </a:xfrm>
              <a:prstGeom prst="rect">
                <a:avLst/>
              </a:prstGeom>
            </p:spPr>
          </p:pic>
        </mc:Fallback>
      </mc:AlternateContent>
    </p:spTree>
    <p:extLst>
      <p:ext uri="{BB962C8B-B14F-4D97-AF65-F5344CB8AC3E}">
        <p14:creationId xmlns:p14="http://schemas.microsoft.com/office/powerpoint/2010/main" val="330388553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tableau blanc, décoré&#10;&#10;Description générée automatiquement">
            <a:extLst>
              <a:ext uri="{FF2B5EF4-FFF2-40B4-BE49-F238E27FC236}">
                <a16:creationId xmlns:a16="http://schemas.microsoft.com/office/drawing/2014/main" id="{FA756E6E-11E4-A34E-9DB8-7CFA1AC73A79}"/>
              </a:ext>
            </a:extLst>
          </p:cNvPr>
          <p:cNvPicPr>
            <a:picLocks noChangeAspect="1"/>
          </p:cNvPicPr>
          <p:nvPr/>
        </p:nvPicPr>
        <p:blipFill rotWithShape="1">
          <a:blip r:embed="rId2"/>
          <a:srcRect l="6095" r="2920" b="-4"/>
          <a:stretch/>
        </p:blipFill>
        <p:spPr>
          <a:xfrm>
            <a:off x="622549" y="650197"/>
            <a:ext cx="3122143" cy="2462193"/>
          </a:xfrm>
          <a:prstGeom prst="rect">
            <a:avLst/>
          </a:prstGeom>
        </p:spPr>
      </p:pic>
      <p:sp>
        <p:nvSpPr>
          <p:cNvPr id="20" name="Rectangle 1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texte, tableau blanc&#10;&#10;Description générée automatiquement">
            <a:extLst>
              <a:ext uri="{FF2B5EF4-FFF2-40B4-BE49-F238E27FC236}">
                <a16:creationId xmlns:a16="http://schemas.microsoft.com/office/drawing/2014/main" id="{1B6B814E-B41C-8146-9A03-93A783BB6C7B}"/>
              </a:ext>
            </a:extLst>
          </p:cNvPr>
          <p:cNvPicPr>
            <a:picLocks noChangeAspect="1"/>
          </p:cNvPicPr>
          <p:nvPr/>
        </p:nvPicPr>
        <p:blipFill rotWithShape="1">
          <a:blip r:embed="rId3"/>
          <a:srcRect l="3945" r="5443" b="5"/>
          <a:stretch/>
        </p:blipFill>
        <p:spPr>
          <a:xfrm>
            <a:off x="8370159" y="650497"/>
            <a:ext cx="3139621" cy="2468623"/>
          </a:xfrm>
          <a:prstGeom prst="rect">
            <a:avLst/>
          </a:prstGeom>
        </p:spPr>
      </p:pic>
      <p:sp>
        <p:nvSpPr>
          <p:cNvPr id="22" name="Rectangle 21">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descr="Une image contenant texte, tableau blanc&#10;&#10;Description générée automatiquement">
            <a:extLst>
              <a:ext uri="{FF2B5EF4-FFF2-40B4-BE49-F238E27FC236}">
                <a16:creationId xmlns:a16="http://schemas.microsoft.com/office/drawing/2014/main" id="{489F8801-E942-C243-89B2-A87540120714}"/>
              </a:ext>
            </a:extLst>
          </p:cNvPr>
          <p:cNvPicPr>
            <a:picLocks noChangeAspect="1"/>
          </p:cNvPicPr>
          <p:nvPr/>
        </p:nvPicPr>
        <p:blipFill rotWithShape="1">
          <a:blip r:embed="rId4"/>
          <a:srcRect r="2" b="85"/>
          <a:stretch/>
        </p:blipFill>
        <p:spPr>
          <a:xfrm>
            <a:off x="622549" y="3816744"/>
            <a:ext cx="3104943" cy="2334530"/>
          </a:xfrm>
          <a:prstGeom prst="rect">
            <a:avLst/>
          </a:prstGeom>
        </p:spPr>
      </p:pic>
      <p:sp>
        <p:nvSpPr>
          <p:cNvPr id="24"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2D4B571-C135-FF48-89E0-81AC63B0C16F}"/>
              </a:ext>
            </a:extLst>
          </p:cNvPr>
          <p:cNvPicPr>
            <a:picLocks noChangeAspect="1"/>
          </p:cNvPicPr>
          <p:nvPr/>
        </p:nvPicPr>
        <p:blipFill rotWithShape="1">
          <a:blip r:embed="rId5"/>
          <a:srcRect r="1" b="7568"/>
          <a:stretch/>
        </p:blipFill>
        <p:spPr>
          <a:xfrm>
            <a:off x="8225619" y="3930345"/>
            <a:ext cx="3252903" cy="2119760"/>
          </a:xfrm>
          <a:prstGeom prst="rect">
            <a:avLst/>
          </a:prstGeom>
        </p:spPr>
      </p:pic>
      <p:pic>
        <p:nvPicPr>
          <p:cNvPr id="9" name="Image 8" descr="Une image contenant texte, décoré, tissu&#10;&#10;Description générée automatiquement">
            <a:extLst>
              <a:ext uri="{FF2B5EF4-FFF2-40B4-BE49-F238E27FC236}">
                <a16:creationId xmlns:a16="http://schemas.microsoft.com/office/drawing/2014/main" id="{5B04021E-309F-DE4D-BCD3-4D01F95527E6}"/>
              </a:ext>
            </a:extLst>
          </p:cNvPr>
          <p:cNvPicPr>
            <a:picLocks noChangeAspect="1"/>
          </p:cNvPicPr>
          <p:nvPr/>
        </p:nvPicPr>
        <p:blipFill>
          <a:blip r:embed="rId6"/>
          <a:stretch>
            <a:fillRect/>
          </a:stretch>
        </p:blipFill>
        <p:spPr>
          <a:xfrm>
            <a:off x="4295654" y="677904"/>
            <a:ext cx="3448574" cy="2227342"/>
          </a:xfrm>
          <a:prstGeom prst="rect">
            <a:avLst/>
          </a:prstGeom>
        </p:spPr>
      </p:pic>
      <p:pic>
        <p:nvPicPr>
          <p:cNvPr id="12" name="Image 11" descr="Une image contenant texte, décoré&#10;&#10;Description générée automatiquement">
            <a:extLst>
              <a:ext uri="{FF2B5EF4-FFF2-40B4-BE49-F238E27FC236}">
                <a16:creationId xmlns:a16="http://schemas.microsoft.com/office/drawing/2014/main" id="{B7DF1D62-5955-534B-BA87-BDB9A1FE6DCD}"/>
              </a:ext>
            </a:extLst>
          </p:cNvPr>
          <p:cNvPicPr>
            <a:picLocks noChangeAspect="1"/>
          </p:cNvPicPr>
          <p:nvPr/>
        </p:nvPicPr>
        <p:blipFill>
          <a:blip r:embed="rId7"/>
          <a:stretch>
            <a:fillRect/>
          </a:stretch>
        </p:blipFill>
        <p:spPr>
          <a:xfrm>
            <a:off x="4295654" y="4620711"/>
            <a:ext cx="1606354" cy="1750199"/>
          </a:xfrm>
          <a:prstGeom prst="rect">
            <a:avLst/>
          </a:prstGeom>
        </p:spPr>
      </p:pic>
      <p:pic>
        <p:nvPicPr>
          <p:cNvPr id="14" name="Image 13" descr="Une image contenant texte, tableau blanc&#10;&#10;Description générée automatiquement">
            <a:extLst>
              <a:ext uri="{FF2B5EF4-FFF2-40B4-BE49-F238E27FC236}">
                <a16:creationId xmlns:a16="http://schemas.microsoft.com/office/drawing/2014/main" id="{964ED70A-77BA-1A47-BA53-0B2E3E7E8F24}"/>
              </a:ext>
            </a:extLst>
          </p:cNvPr>
          <p:cNvPicPr>
            <a:picLocks noChangeAspect="1"/>
          </p:cNvPicPr>
          <p:nvPr/>
        </p:nvPicPr>
        <p:blipFill>
          <a:blip r:embed="rId8"/>
          <a:stretch>
            <a:fillRect/>
          </a:stretch>
        </p:blipFill>
        <p:spPr>
          <a:xfrm>
            <a:off x="6075165" y="4620710"/>
            <a:ext cx="1700203" cy="1750199"/>
          </a:xfrm>
          <a:prstGeom prst="rect">
            <a:avLst/>
          </a:prstGeom>
        </p:spPr>
      </p:pic>
      <p:pic>
        <p:nvPicPr>
          <p:cNvPr id="17" name="Image 16" descr="Une image contenant tableau blanc&#10;&#10;Description générée automatiquement">
            <a:extLst>
              <a:ext uri="{FF2B5EF4-FFF2-40B4-BE49-F238E27FC236}">
                <a16:creationId xmlns:a16="http://schemas.microsoft.com/office/drawing/2014/main" id="{277AC650-1166-2547-9E9F-68C79A635A29}"/>
              </a:ext>
            </a:extLst>
          </p:cNvPr>
          <p:cNvPicPr>
            <a:picLocks noChangeAspect="1"/>
          </p:cNvPicPr>
          <p:nvPr/>
        </p:nvPicPr>
        <p:blipFill>
          <a:blip r:embed="rId9"/>
          <a:stretch>
            <a:fillRect/>
          </a:stretch>
        </p:blipFill>
        <p:spPr>
          <a:xfrm>
            <a:off x="5122741" y="3119120"/>
            <a:ext cx="1904848" cy="137256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 name="Encre 6">
                <a:extLst>
                  <a:ext uri="{FF2B5EF4-FFF2-40B4-BE49-F238E27FC236}">
                    <a16:creationId xmlns:a16="http://schemas.microsoft.com/office/drawing/2014/main" id="{2D7F9FC9-45BF-E149-B8B3-EA236E1A462C}"/>
                  </a:ext>
                </a:extLst>
              </p14:cNvPr>
              <p14:cNvContentPartPr/>
              <p14:nvPr/>
            </p14:nvContentPartPr>
            <p14:xfrm>
              <a:off x="1558476" y="5350972"/>
              <a:ext cx="120240" cy="16920"/>
            </p14:xfrm>
          </p:contentPart>
        </mc:Choice>
        <mc:Fallback xmlns="">
          <p:pic>
            <p:nvPicPr>
              <p:cNvPr id="7" name="Encre 6">
                <a:extLst>
                  <a:ext uri="{FF2B5EF4-FFF2-40B4-BE49-F238E27FC236}">
                    <a16:creationId xmlns:a16="http://schemas.microsoft.com/office/drawing/2014/main" id="{2D7F9FC9-45BF-E149-B8B3-EA236E1A462C}"/>
                  </a:ext>
                </a:extLst>
              </p:cNvPr>
              <p:cNvPicPr/>
              <p:nvPr/>
            </p:nvPicPr>
            <p:blipFill>
              <a:blip r:embed="rId11"/>
              <a:stretch>
                <a:fillRect/>
              </a:stretch>
            </p:blipFill>
            <p:spPr>
              <a:xfrm>
                <a:off x="1549476" y="5297332"/>
                <a:ext cx="137880" cy="12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9" name="Encre 18">
                <a:extLst>
                  <a:ext uri="{FF2B5EF4-FFF2-40B4-BE49-F238E27FC236}">
                    <a16:creationId xmlns:a16="http://schemas.microsoft.com/office/drawing/2014/main" id="{5FB9F1E5-218C-7142-8CBA-D787E98D6756}"/>
                  </a:ext>
                </a:extLst>
              </p14:cNvPr>
              <p14:cNvContentPartPr/>
              <p14:nvPr/>
            </p14:nvContentPartPr>
            <p14:xfrm>
              <a:off x="1330596" y="5397412"/>
              <a:ext cx="12240" cy="29520"/>
            </p14:xfrm>
          </p:contentPart>
        </mc:Choice>
        <mc:Fallback xmlns="">
          <p:pic>
            <p:nvPicPr>
              <p:cNvPr id="19" name="Encre 18">
                <a:extLst>
                  <a:ext uri="{FF2B5EF4-FFF2-40B4-BE49-F238E27FC236}">
                    <a16:creationId xmlns:a16="http://schemas.microsoft.com/office/drawing/2014/main" id="{5FB9F1E5-218C-7142-8CBA-D787E98D6756}"/>
                  </a:ext>
                </a:extLst>
              </p:cNvPr>
              <p:cNvPicPr/>
              <p:nvPr/>
            </p:nvPicPr>
            <p:blipFill>
              <a:blip r:embed="rId17"/>
              <a:stretch>
                <a:fillRect/>
              </a:stretch>
            </p:blipFill>
            <p:spPr>
              <a:xfrm>
                <a:off x="1321956" y="5343412"/>
                <a:ext cx="29880" cy="13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5" name="Encre 14">
                <a:extLst>
                  <a:ext uri="{FF2B5EF4-FFF2-40B4-BE49-F238E27FC236}">
                    <a16:creationId xmlns:a16="http://schemas.microsoft.com/office/drawing/2014/main" id="{91D7D2EC-4240-214A-86AA-786DB95B1DEB}"/>
                  </a:ext>
                </a:extLst>
              </p14:cNvPr>
              <p14:cNvContentPartPr/>
              <p14:nvPr/>
            </p14:nvContentPartPr>
            <p14:xfrm>
              <a:off x="-384084" y="5325052"/>
              <a:ext cx="3240" cy="3240"/>
            </p14:xfrm>
          </p:contentPart>
        </mc:Choice>
        <mc:Fallback xmlns="">
          <p:pic>
            <p:nvPicPr>
              <p:cNvPr id="15" name="Encre 14">
                <a:extLst>
                  <a:ext uri="{FF2B5EF4-FFF2-40B4-BE49-F238E27FC236}">
                    <a16:creationId xmlns:a16="http://schemas.microsoft.com/office/drawing/2014/main" id="{91D7D2EC-4240-214A-86AA-786DB95B1DEB}"/>
                  </a:ext>
                </a:extLst>
              </p:cNvPr>
              <p:cNvPicPr/>
              <p:nvPr/>
            </p:nvPicPr>
            <p:blipFill>
              <a:blip r:embed="rId19"/>
              <a:stretch>
                <a:fillRect/>
              </a:stretch>
            </p:blipFill>
            <p:spPr>
              <a:xfrm>
                <a:off x="-393084" y="5271412"/>
                <a:ext cx="20880" cy="110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 name="Encre 1">
                <a:extLst>
                  <a:ext uri="{FF2B5EF4-FFF2-40B4-BE49-F238E27FC236}">
                    <a16:creationId xmlns:a16="http://schemas.microsoft.com/office/drawing/2014/main" id="{98976CED-13F1-D042-AF1A-160A758C8EE3}"/>
                  </a:ext>
                </a:extLst>
              </p14:cNvPr>
              <p14:cNvContentPartPr/>
              <p14:nvPr/>
            </p14:nvContentPartPr>
            <p14:xfrm>
              <a:off x="1266876" y="5285452"/>
              <a:ext cx="1179000" cy="214200"/>
            </p14:xfrm>
          </p:contentPart>
        </mc:Choice>
        <mc:Fallback xmlns="">
          <p:pic>
            <p:nvPicPr>
              <p:cNvPr id="2" name="Encre 1">
                <a:extLst>
                  <a:ext uri="{FF2B5EF4-FFF2-40B4-BE49-F238E27FC236}">
                    <a16:creationId xmlns:a16="http://schemas.microsoft.com/office/drawing/2014/main" id="{98976CED-13F1-D042-AF1A-160A758C8EE3}"/>
                  </a:ext>
                </a:extLst>
              </p:cNvPr>
              <p:cNvPicPr/>
              <p:nvPr/>
            </p:nvPicPr>
            <p:blipFill>
              <a:blip r:embed="rId21"/>
              <a:stretch>
                <a:fillRect/>
              </a:stretch>
            </p:blipFill>
            <p:spPr>
              <a:xfrm>
                <a:off x="1257876" y="5231812"/>
                <a:ext cx="1196640" cy="32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5" name="Encre 4">
                <a:extLst>
                  <a:ext uri="{FF2B5EF4-FFF2-40B4-BE49-F238E27FC236}">
                    <a16:creationId xmlns:a16="http://schemas.microsoft.com/office/drawing/2014/main" id="{1EEB480F-BF3E-554E-9A82-39D6612BF0FC}"/>
                  </a:ext>
                </a:extLst>
              </p14:cNvPr>
              <p14:cNvContentPartPr/>
              <p14:nvPr/>
            </p14:nvContentPartPr>
            <p14:xfrm>
              <a:off x="2445516" y="5207692"/>
              <a:ext cx="862200" cy="78120"/>
            </p14:xfrm>
          </p:contentPart>
        </mc:Choice>
        <mc:Fallback xmlns="">
          <p:pic>
            <p:nvPicPr>
              <p:cNvPr id="5" name="Encre 4">
                <a:extLst>
                  <a:ext uri="{FF2B5EF4-FFF2-40B4-BE49-F238E27FC236}">
                    <a16:creationId xmlns:a16="http://schemas.microsoft.com/office/drawing/2014/main" id="{1EEB480F-BF3E-554E-9A82-39D6612BF0FC}"/>
                  </a:ext>
                </a:extLst>
              </p:cNvPr>
              <p:cNvPicPr/>
              <p:nvPr/>
            </p:nvPicPr>
            <p:blipFill>
              <a:blip r:embed="rId23"/>
              <a:stretch>
                <a:fillRect/>
              </a:stretch>
            </p:blipFill>
            <p:spPr>
              <a:xfrm>
                <a:off x="2436516" y="5154052"/>
                <a:ext cx="879840" cy="185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8" name="Encre 7">
                <a:extLst>
                  <a:ext uri="{FF2B5EF4-FFF2-40B4-BE49-F238E27FC236}">
                    <a16:creationId xmlns:a16="http://schemas.microsoft.com/office/drawing/2014/main" id="{47007C3F-A93C-4347-B115-9296235E5D65}"/>
                  </a:ext>
                </a:extLst>
              </p14:cNvPr>
              <p14:cNvContentPartPr/>
              <p14:nvPr/>
            </p14:nvContentPartPr>
            <p14:xfrm>
              <a:off x="1280196" y="5512972"/>
              <a:ext cx="117720" cy="42480"/>
            </p14:xfrm>
          </p:contentPart>
        </mc:Choice>
        <mc:Fallback xmlns="">
          <p:pic>
            <p:nvPicPr>
              <p:cNvPr id="8" name="Encre 7">
                <a:extLst>
                  <a:ext uri="{FF2B5EF4-FFF2-40B4-BE49-F238E27FC236}">
                    <a16:creationId xmlns:a16="http://schemas.microsoft.com/office/drawing/2014/main" id="{47007C3F-A93C-4347-B115-9296235E5D65}"/>
                  </a:ext>
                </a:extLst>
              </p:cNvPr>
              <p:cNvPicPr/>
              <p:nvPr/>
            </p:nvPicPr>
            <p:blipFill>
              <a:blip r:embed="rId25"/>
              <a:stretch>
                <a:fillRect/>
              </a:stretch>
            </p:blipFill>
            <p:spPr>
              <a:xfrm>
                <a:off x="1271196" y="5459332"/>
                <a:ext cx="135360" cy="150120"/>
              </a:xfrm>
              <a:prstGeom prst="rect">
                <a:avLst/>
              </a:prstGeom>
            </p:spPr>
          </p:pic>
        </mc:Fallback>
      </mc:AlternateContent>
    </p:spTree>
    <p:extLst>
      <p:ext uri="{BB962C8B-B14F-4D97-AF65-F5344CB8AC3E}">
        <p14:creationId xmlns:p14="http://schemas.microsoft.com/office/powerpoint/2010/main" val="302391622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5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peint&#10;&#10;Description générée automatiquement">
            <a:extLst>
              <a:ext uri="{FF2B5EF4-FFF2-40B4-BE49-F238E27FC236}">
                <a16:creationId xmlns:a16="http://schemas.microsoft.com/office/drawing/2014/main" id="{13600305-6DF7-2346-890A-41ABCC79B2D6}"/>
              </a:ext>
            </a:extLst>
          </p:cNvPr>
          <p:cNvPicPr>
            <a:picLocks noGrp="1" noChangeAspect="1"/>
          </p:cNvPicPr>
          <p:nvPr>
            <p:ph idx="1"/>
          </p:nvPr>
        </p:nvPicPr>
        <p:blipFill>
          <a:blip r:embed="rId3"/>
          <a:stretch>
            <a:fillRect/>
          </a:stretch>
        </p:blipFill>
        <p:spPr>
          <a:xfrm>
            <a:off x="2297535" y="1127877"/>
            <a:ext cx="7596928" cy="4598011"/>
          </a:xfrm>
          <a:prstGeom prst="rect">
            <a:avLst/>
          </a:prstGeom>
        </p:spPr>
      </p:pic>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79893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910349-9E73-554E-A0F4-53259A728914}"/>
              </a:ext>
            </a:extLst>
          </p:cNvPr>
          <p:cNvSpPr>
            <a:spLocks noGrp="1"/>
          </p:cNvSpPr>
          <p:nvPr>
            <p:ph type="title"/>
          </p:nvPr>
        </p:nvSpPr>
        <p:spPr>
          <a:xfrm>
            <a:off x="1370876" y="1244358"/>
            <a:ext cx="9603275" cy="1049235"/>
          </a:xfrm>
        </p:spPr>
        <p:txBody>
          <a:bodyPr>
            <a:normAutofit/>
          </a:bodyPr>
          <a:lstStyle/>
          <a:p>
            <a:r>
              <a:rPr lang="es-ES_tradnl" dirty="0"/>
              <a:t>MI PALABRA PREFERIDA </a:t>
            </a:r>
          </a:p>
        </p:txBody>
      </p:sp>
      <p:graphicFrame>
        <p:nvGraphicFramePr>
          <p:cNvPr id="5" name="Espace réservé du contenu 2">
            <a:extLst>
              <a:ext uri="{FF2B5EF4-FFF2-40B4-BE49-F238E27FC236}">
                <a16:creationId xmlns:a16="http://schemas.microsoft.com/office/drawing/2014/main" id="{E78D0113-8D6F-4981-BFD9-1561C261BC4B}"/>
              </a:ext>
            </a:extLst>
          </p:cNvPr>
          <p:cNvGraphicFramePr>
            <a:graphicFrameLocks noGrp="1"/>
          </p:cNvGraphicFramePr>
          <p:nvPr>
            <p:ph idx="1"/>
            <p:extLst>
              <p:ext uri="{D42A27DB-BD31-4B8C-83A1-F6EECF244321}">
                <p14:modId xmlns:p14="http://schemas.microsoft.com/office/powerpoint/2010/main" val="3731292910"/>
              </p:ext>
            </p:extLst>
          </p:nvPr>
        </p:nvGraphicFramePr>
        <p:xfrm>
          <a:off x="1455306" y="2176041"/>
          <a:ext cx="9603276" cy="3472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Nouvel enregistrement 45.m4a" descr="Nouvel enregistrement 45.m4a">
            <a:hlinkClick r:id="" action="ppaction://media"/>
            <a:extLst>
              <a:ext uri="{FF2B5EF4-FFF2-40B4-BE49-F238E27FC236}">
                <a16:creationId xmlns:a16="http://schemas.microsoft.com/office/drawing/2014/main" id="{4959E6DB-A893-7A40-838D-C5BC921C4EA5}"/>
              </a:ext>
            </a:extLst>
          </p:cNvPr>
          <p:cNvPicPr>
            <a:picLocks noChangeAspect="1"/>
          </p:cNvPicPr>
          <p:nvPr>
            <a:audioFile r:link="rId2"/>
            <p:extLst>
              <p:ext uri="{DAA4B4D4-6D71-4841-9C94-3DE7FCFB9230}">
                <p14:media xmlns:p14="http://schemas.microsoft.com/office/powerpoint/2010/main" r:embed="rId1">
                  <p14:fade in="250" out="750"/>
                </p14:media>
              </p:ext>
            </p:extLst>
          </p:nvPr>
        </p:nvPicPr>
        <p:blipFill>
          <a:blip r:embed="rId9"/>
          <a:stretch>
            <a:fillRect/>
          </a:stretch>
        </p:blipFill>
        <p:spPr>
          <a:xfrm>
            <a:off x="203200" y="5108627"/>
            <a:ext cx="812800" cy="8128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 name="Encre 2">
                <a:extLst>
                  <a:ext uri="{FF2B5EF4-FFF2-40B4-BE49-F238E27FC236}">
                    <a16:creationId xmlns:a16="http://schemas.microsoft.com/office/drawing/2014/main" id="{6FFD0372-BE6D-5748-B7F7-0DDA3B87CB8B}"/>
                  </a:ext>
                </a:extLst>
              </p14:cNvPr>
              <p14:cNvContentPartPr/>
              <p14:nvPr/>
            </p14:nvContentPartPr>
            <p14:xfrm>
              <a:off x="8188956" y="1287652"/>
              <a:ext cx="10440" cy="10440"/>
            </p14:xfrm>
          </p:contentPart>
        </mc:Choice>
        <mc:Fallback xmlns="">
          <p:pic>
            <p:nvPicPr>
              <p:cNvPr id="3" name="Encre 2">
                <a:extLst>
                  <a:ext uri="{FF2B5EF4-FFF2-40B4-BE49-F238E27FC236}">
                    <a16:creationId xmlns:a16="http://schemas.microsoft.com/office/drawing/2014/main" id="{6FFD0372-BE6D-5748-B7F7-0DDA3B87CB8B}"/>
                  </a:ext>
                </a:extLst>
              </p:cNvPr>
              <p:cNvPicPr/>
              <p:nvPr/>
            </p:nvPicPr>
            <p:blipFill>
              <a:blip r:embed="rId11"/>
              <a:stretch>
                <a:fillRect/>
              </a:stretch>
            </p:blipFill>
            <p:spPr>
              <a:xfrm>
                <a:off x="8179956" y="1233652"/>
                <a:ext cx="28080" cy="118080"/>
              </a:xfrm>
              <a:prstGeom prst="rect">
                <a:avLst/>
              </a:prstGeom>
            </p:spPr>
          </p:pic>
        </mc:Fallback>
      </mc:AlternateContent>
      <p:pic>
        <p:nvPicPr>
          <p:cNvPr id="17" name="Image 16" descr="Une image contenant texte&#10;&#10;Description générée automatiquement">
            <a:extLst>
              <a:ext uri="{FF2B5EF4-FFF2-40B4-BE49-F238E27FC236}">
                <a16:creationId xmlns:a16="http://schemas.microsoft.com/office/drawing/2014/main" id="{DB833330-0CB6-1C4D-B66B-0A69A5597EBF}"/>
              </a:ext>
            </a:extLst>
          </p:cNvPr>
          <p:cNvPicPr>
            <a:picLocks noChangeAspect="1"/>
          </p:cNvPicPr>
          <p:nvPr/>
        </p:nvPicPr>
        <p:blipFill>
          <a:blip r:embed="rId12"/>
          <a:stretch>
            <a:fillRect/>
          </a:stretch>
        </p:blipFill>
        <p:spPr>
          <a:xfrm>
            <a:off x="7049851" y="394452"/>
            <a:ext cx="3924300" cy="12446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8" name="Encre 17">
                <a:extLst>
                  <a:ext uri="{FF2B5EF4-FFF2-40B4-BE49-F238E27FC236}">
                    <a16:creationId xmlns:a16="http://schemas.microsoft.com/office/drawing/2014/main" id="{3A3876FE-D133-6B48-A4A5-47C011D5111C}"/>
                  </a:ext>
                </a:extLst>
              </p14:cNvPr>
              <p14:cNvContentPartPr/>
              <p14:nvPr/>
            </p14:nvContentPartPr>
            <p14:xfrm>
              <a:off x="9811476" y="926212"/>
              <a:ext cx="242280" cy="181080"/>
            </p14:xfrm>
          </p:contentPart>
        </mc:Choice>
        <mc:Fallback xmlns="">
          <p:pic>
            <p:nvPicPr>
              <p:cNvPr id="18" name="Encre 17">
                <a:extLst>
                  <a:ext uri="{FF2B5EF4-FFF2-40B4-BE49-F238E27FC236}">
                    <a16:creationId xmlns:a16="http://schemas.microsoft.com/office/drawing/2014/main" id="{3A3876FE-D133-6B48-A4A5-47C011D5111C}"/>
                  </a:ext>
                </a:extLst>
              </p:cNvPr>
              <p:cNvPicPr/>
              <p:nvPr/>
            </p:nvPicPr>
            <p:blipFill>
              <a:blip r:embed="rId14"/>
              <a:stretch>
                <a:fillRect/>
              </a:stretch>
            </p:blipFill>
            <p:spPr>
              <a:xfrm>
                <a:off x="9802836" y="872212"/>
                <a:ext cx="259920" cy="288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9" name="Encre 18">
                <a:extLst>
                  <a:ext uri="{FF2B5EF4-FFF2-40B4-BE49-F238E27FC236}">
                    <a16:creationId xmlns:a16="http://schemas.microsoft.com/office/drawing/2014/main" id="{BAB7147C-3042-594A-BFE8-32EF3F3156B6}"/>
                  </a:ext>
                </a:extLst>
              </p14:cNvPr>
              <p14:cNvContentPartPr/>
              <p14:nvPr/>
            </p14:nvContentPartPr>
            <p14:xfrm>
              <a:off x="10101276" y="879772"/>
              <a:ext cx="239760" cy="217440"/>
            </p14:xfrm>
          </p:contentPart>
        </mc:Choice>
        <mc:Fallback xmlns="">
          <p:pic>
            <p:nvPicPr>
              <p:cNvPr id="19" name="Encre 18">
                <a:extLst>
                  <a:ext uri="{FF2B5EF4-FFF2-40B4-BE49-F238E27FC236}">
                    <a16:creationId xmlns:a16="http://schemas.microsoft.com/office/drawing/2014/main" id="{BAB7147C-3042-594A-BFE8-32EF3F3156B6}"/>
                  </a:ext>
                </a:extLst>
              </p:cNvPr>
              <p:cNvPicPr/>
              <p:nvPr/>
            </p:nvPicPr>
            <p:blipFill>
              <a:blip r:embed="rId16"/>
              <a:stretch>
                <a:fillRect/>
              </a:stretch>
            </p:blipFill>
            <p:spPr>
              <a:xfrm>
                <a:off x="10092636" y="826132"/>
                <a:ext cx="257400" cy="325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0" name="Encre 19">
                <a:extLst>
                  <a:ext uri="{FF2B5EF4-FFF2-40B4-BE49-F238E27FC236}">
                    <a16:creationId xmlns:a16="http://schemas.microsoft.com/office/drawing/2014/main" id="{E247B73A-1E52-9549-B643-0476F9F5FFD2}"/>
                  </a:ext>
                </a:extLst>
              </p14:cNvPr>
              <p14:cNvContentPartPr/>
              <p14:nvPr/>
            </p14:nvContentPartPr>
            <p14:xfrm>
              <a:off x="10259316" y="851332"/>
              <a:ext cx="460440" cy="227520"/>
            </p14:xfrm>
          </p:contentPart>
        </mc:Choice>
        <mc:Fallback xmlns="">
          <p:pic>
            <p:nvPicPr>
              <p:cNvPr id="20" name="Encre 19">
                <a:extLst>
                  <a:ext uri="{FF2B5EF4-FFF2-40B4-BE49-F238E27FC236}">
                    <a16:creationId xmlns:a16="http://schemas.microsoft.com/office/drawing/2014/main" id="{E247B73A-1E52-9549-B643-0476F9F5FFD2}"/>
                  </a:ext>
                </a:extLst>
              </p:cNvPr>
              <p:cNvPicPr/>
              <p:nvPr/>
            </p:nvPicPr>
            <p:blipFill>
              <a:blip r:embed="rId18"/>
              <a:stretch>
                <a:fillRect/>
              </a:stretch>
            </p:blipFill>
            <p:spPr>
              <a:xfrm>
                <a:off x="10250676" y="797332"/>
                <a:ext cx="478080" cy="335160"/>
              </a:xfrm>
              <a:prstGeom prst="rect">
                <a:avLst/>
              </a:prstGeom>
            </p:spPr>
          </p:pic>
        </mc:Fallback>
      </mc:AlternateContent>
    </p:spTree>
    <p:extLst>
      <p:ext uri="{BB962C8B-B14F-4D97-AF65-F5344CB8AC3E}">
        <p14:creationId xmlns:p14="http://schemas.microsoft.com/office/powerpoint/2010/main" val="399255379"/>
      </p:ext>
    </p:extLst>
  </p:cSld>
  <p:clrMapOvr>
    <a:masterClrMapping/>
  </p:clrMapOvr>
  <mc:AlternateContent xmlns:mc="http://schemas.openxmlformats.org/markup-compatibility/2006" xmlns:p14="http://schemas.microsoft.com/office/powerpoint/2010/main">
    <mc:Choice Requires="p14">
      <p:transition spd="slow" p14:dur="5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 name="Rectangle 42">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2" name="Picture 44">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3" name="Straight Connector 46">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descr="Une image contenant texte, brique, peint&#10;&#10;Description générée automatiquement">
            <a:extLst>
              <a:ext uri="{FF2B5EF4-FFF2-40B4-BE49-F238E27FC236}">
                <a16:creationId xmlns:a16="http://schemas.microsoft.com/office/drawing/2014/main" id="{C586DF67-58B5-604F-B0B0-A1238B1DA25F}"/>
              </a:ext>
            </a:extLst>
          </p:cNvPr>
          <p:cNvPicPr>
            <a:picLocks noGrp="1" noChangeAspect="1"/>
          </p:cNvPicPr>
          <p:nvPr>
            <p:ph idx="1"/>
          </p:nvPr>
        </p:nvPicPr>
        <p:blipFill rotWithShape="1">
          <a:blip r:embed="rId3"/>
          <a:srcRect b="21329"/>
          <a:stretch/>
        </p:blipFill>
        <p:spPr>
          <a:xfrm>
            <a:off x="220167" y="428263"/>
            <a:ext cx="6117097" cy="4965200"/>
          </a:xfrm>
          <a:prstGeom prst="rect">
            <a:avLst/>
          </a:prstGeom>
          <a:effectLst>
            <a:outerShdw blurRad="50800" dist="38100" dir="2700000" algn="tl" rotWithShape="0">
              <a:prstClr val="black">
                <a:alpha val="40000"/>
              </a:prstClr>
            </a:outerShdw>
          </a:effectLst>
        </p:spPr>
      </p:pic>
      <p:pic>
        <p:nvPicPr>
          <p:cNvPr id="3" name="Image 2" descr="Une image contenant texte, tissu&#10;&#10;Description générée automatiquement">
            <a:extLst>
              <a:ext uri="{FF2B5EF4-FFF2-40B4-BE49-F238E27FC236}">
                <a16:creationId xmlns:a16="http://schemas.microsoft.com/office/drawing/2014/main" id="{9512DF05-924A-8342-9A4A-B56AC775107E}"/>
              </a:ext>
            </a:extLst>
          </p:cNvPr>
          <p:cNvPicPr>
            <a:picLocks noChangeAspect="1"/>
          </p:cNvPicPr>
          <p:nvPr/>
        </p:nvPicPr>
        <p:blipFill>
          <a:blip r:embed="rId4"/>
          <a:stretch>
            <a:fillRect/>
          </a:stretch>
        </p:blipFill>
        <p:spPr>
          <a:xfrm>
            <a:off x="6437826" y="428261"/>
            <a:ext cx="5534007" cy="4965201"/>
          </a:xfrm>
          <a:prstGeom prst="rect">
            <a:avLst/>
          </a:prstGeom>
        </p:spPr>
      </p:pic>
      <mc:AlternateContent xmlns:mc="http://schemas.openxmlformats.org/markup-compatibility/2006" xmlns:p14="http://schemas.microsoft.com/office/powerpoint/2010/main">
        <mc:Choice Requires="p14">
          <p:contentPart p14:bwMode="auto" r:id="rId5">
            <p14:nvContentPartPr>
              <p14:cNvPr id="71" name="Encre 70">
                <a:extLst>
                  <a:ext uri="{FF2B5EF4-FFF2-40B4-BE49-F238E27FC236}">
                    <a16:creationId xmlns:a16="http://schemas.microsoft.com/office/drawing/2014/main" id="{10D0791D-220B-0447-BE36-1ACBD5FBC35D}"/>
                  </a:ext>
                </a:extLst>
              </p14:cNvPr>
              <p14:cNvContentPartPr/>
              <p14:nvPr/>
            </p14:nvContentPartPr>
            <p14:xfrm>
              <a:off x="550476" y="6121012"/>
              <a:ext cx="6480" cy="3240"/>
            </p14:xfrm>
          </p:contentPart>
        </mc:Choice>
        <mc:Fallback xmlns="">
          <p:pic>
            <p:nvPicPr>
              <p:cNvPr id="71" name="Encre 70">
                <a:extLst>
                  <a:ext uri="{FF2B5EF4-FFF2-40B4-BE49-F238E27FC236}">
                    <a16:creationId xmlns:a16="http://schemas.microsoft.com/office/drawing/2014/main" id="{10D0791D-220B-0447-BE36-1ACBD5FBC35D}"/>
                  </a:ext>
                </a:extLst>
              </p:cNvPr>
              <p:cNvPicPr/>
              <p:nvPr/>
            </p:nvPicPr>
            <p:blipFill>
              <a:blip r:embed="rId6"/>
              <a:stretch>
                <a:fillRect/>
              </a:stretch>
            </p:blipFill>
            <p:spPr>
              <a:xfrm>
                <a:off x="546156" y="6116692"/>
                <a:ext cx="1512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9" name="Encre 118">
                <a:extLst>
                  <a:ext uri="{FF2B5EF4-FFF2-40B4-BE49-F238E27FC236}">
                    <a16:creationId xmlns:a16="http://schemas.microsoft.com/office/drawing/2014/main" id="{08CC1009-569D-8A43-A112-4F04305EDA5F}"/>
                  </a:ext>
                </a:extLst>
              </p14:cNvPr>
              <p14:cNvContentPartPr/>
              <p14:nvPr/>
            </p14:nvContentPartPr>
            <p14:xfrm>
              <a:off x="748476" y="2844292"/>
              <a:ext cx="360" cy="360"/>
            </p14:xfrm>
          </p:contentPart>
        </mc:Choice>
        <mc:Fallback xmlns="">
          <p:pic>
            <p:nvPicPr>
              <p:cNvPr id="119" name="Encre 118">
                <a:extLst>
                  <a:ext uri="{FF2B5EF4-FFF2-40B4-BE49-F238E27FC236}">
                    <a16:creationId xmlns:a16="http://schemas.microsoft.com/office/drawing/2014/main" id="{08CC1009-569D-8A43-A112-4F04305EDA5F}"/>
                  </a:ext>
                </a:extLst>
              </p:cNvPr>
              <p:cNvPicPr/>
              <p:nvPr/>
            </p:nvPicPr>
            <p:blipFill>
              <a:blip r:embed="rId10"/>
              <a:stretch>
                <a:fillRect/>
              </a:stretch>
            </p:blipFill>
            <p:spPr>
              <a:xfrm>
                <a:off x="744156" y="283997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0" name="Encre 69">
                <a:extLst>
                  <a:ext uri="{FF2B5EF4-FFF2-40B4-BE49-F238E27FC236}">
                    <a16:creationId xmlns:a16="http://schemas.microsoft.com/office/drawing/2014/main" id="{DE6E08C7-91DE-F44F-944D-913FB7C58939}"/>
                  </a:ext>
                </a:extLst>
              </p14:cNvPr>
              <p14:cNvContentPartPr/>
              <p14:nvPr/>
            </p14:nvContentPartPr>
            <p14:xfrm>
              <a:off x="2953116" y="3651772"/>
              <a:ext cx="769320" cy="72360"/>
            </p14:xfrm>
          </p:contentPart>
        </mc:Choice>
        <mc:Fallback xmlns="">
          <p:pic>
            <p:nvPicPr>
              <p:cNvPr id="70" name="Encre 69">
                <a:extLst>
                  <a:ext uri="{FF2B5EF4-FFF2-40B4-BE49-F238E27FC236}">
                    <a16:creationId xmlns:a16="http://schemas.microsoft.com/office/drawing/2014/main" id="{DE6E08C7-91DE-F44F-944D-913FB7C58939}"/>
                  </a:ext>
                </a:extLst>
              </p:cNvPr>
              <p:cNvPicPr/>
              <p:nvPr/>
            </p:nvPicPr>
            <p:blipFill>
              <a:blip r:embed="rId12"/>
              <a:stretch>
                <a:fillRect/>
              </a:stretch>
            </p:blipFill>
            <p:spPr>
              <a:xfrm>
                <a:off x="2935116" y="3616132"/>
                <a:ext cx="804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2" name="Encre 71">
                <a:extLst>
                  <a:ext uri="{FF2B5EF4-FFF2-40B4-BE49-F238E27FC236}">
                    <a16:creationId xmlns:a16="http://schemas.microsoft.com/office/drawing/2014/main" id="{1C6DD097-1D17-CE49-8E5A-99B057B3BB5E}"/>
                  </a:ext>
                </a:extLst>
              </p14:cNvPr>
              <p14:cNvContentPartPr/>
              <p14:nvPr/>
            </p14:nvContentPartPr>
            <p14:xfrm>
              <a:off x="3719556" y="3613612"/>
              <a:ext cx="936360" cy="290880"/>
            </p14:xfrm>
          </p:contentPart>
        </mc:Choice>
        <mc:Fallback xmlns="">
          <p:pic>
            <p:nvPicPr>
              <p:cNvPr id="72" name="Encre 71">
                <a:extLst>
                  <a:ext uri="{FF2B5EF4-FFF2-40B4-BE49-F238E27FC236}">
                    <a16:creationId xmlns:a16="http://schemas.microsoft.com/office/drawing/2014/main" id="{1C6DD097-1D17-CE49-8E5A-99B057B3BB5E}"/>
                  </a:ext>
                </a:extLst>
              </p:cNvPr>
              <p:cNvPicPr/>
              <p:nvPr/>
            </p:nvPicPr>
            <p:blipFill>
              <a:blip r:embed="rId14"/>
              <a:stretch>
                <a:fillRect/>
              </a:stretch>
            </p:blipFill>
            <p:spPr>
              <a:xfrm>
                <a:off x="3701556" y="3577972"/>
                <a:ext cx="97200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3" name="Encre 72">
                <a:extLst>
                  <a:ext uri="{FF2B5EF4-FFF2-40B4-BE49-F238E27FC236}">
                    <a16:creationId xmlns:a16="http://schemas.microsoft.com/office/drawing/2014/main" id="{92B489C2-8ECB-364D-84F8-45DBE44E7DE9}"/>
                  </a:ext>
                </a:extLst>
              </p14:cNvPr>
              <p14:cNvContentPartPr/>
              <p14:nvPr/>
            </p14:nvContentPartPr>
            <p14:xfrm>
              <a:off x="1518876" y="3698212"/>
              <a:ext cx="1545480" cy="402480"/>
            </p14:xfrm>
          </p:contentPart>
        </mc:Choice>
        <mc:Fallback xmlns="">
          <p:pic>
            <p:nvPicPr>
              <p:cNvPr id="73" name="Encre 72">
                <a:extLst>
                  <a:ext uri="{FF2B5EF4-FFF2-40B4-BE49-F238E27FC236}">
                    <a16:creationId xmlns:a16="http://schemas.microsoft.com/office/drawing/2014/main" id="{92B489C2-8ECB-364D-84F8-45DBE44E7DE9}"/>
                  </a:ext>
                </a:extLst>
              </p:cNvPr>
              <p:cNvPicPr/>
              <p:nvPr/>
            </p:nvPicPr>
            <p:blipFill>
              <a:blip r:embed="rId16"/>
              <a:stretch>
                <a:fillRect/>
              </a:stretch>
            </p:blipFill>
            <p:spPr>
              <a:xfrm>
                <a:off x="1500876" y="3662572"/>
                <a:ext cx="1581120" cy="474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4" name="Encre 73">
                <a:extLst>
                  <a:ext uri="{FF2B5EF4-FFF2-40B4-BE49-F238E27FC236}">
                    <a16:creationId xmlns:a16="http://schemas.microsoft.com/office/drawing/2014/main" id="{96494C6D-1F78-1C4B-811C-122982D4B50A}"/>
                  </a:ext>
                </a:extLst>
              </p14:cNvPr>
              <p14:cNvContentPartPr/>
              <p14:nvPr/>
            </p14:nvContentPartPr>
            <p14:xfrm>
              <a:off x="3063996" y="3698212"/>
              <a:ext cx="360" cy="360"/>
            </p14:xfrm>
          </p:contentPart>
        </mc:Choice>
        <mc:Fallback xmlns="">
          <p:pic>
            <p:nvPicPr>
              <p:cNvPr id="74" name="Encre 73">
                <a:extLst>
                  <a:ext uri="{FF2B5EF4-FFF2-40B4-BE49-F238E27FC236}">
                    <a16:creationId xmlns:a16="http://schemas.microsoft.com/office/drawing/2014/main" id="{96494C6D-1F78-1C4B-811C-122982D4B50A}"/>
                  </a:ext>
                </a:extLst>
              </p:cNvPr>
              <p:cNvPicPr/>
              <p:nvPr/>
            </p:nvPicPr>
            <p:blipFill>
              <a:blip r:embed="rId18"/>
              <a:stretch>
                <a:fillRect/>
              </a:stretch>
            </p:blipFill>
            <p:spPr>
              <a:xfrm>
                <a:off x="3045996" y="3662572"/>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5" name="Encre 74">
                <a:extLst>
                  <a:ext uri="{FF2B5EF4-FFF2-40B4-BE49-F238E27FC236}">
                    <a16:creationId xmlns:a16="http://schemas.microsoft.com/office/drawing/2014/main" id="{94A7AB32-7556-A847-9D13-A82A0DF342CF}"/>
                  </a:ext>
                </a:extLst>
              </p14:cNvPr>
              <p14:cNvContentPartPr/>
              <p14:nvPr/>
            </p14:nvContentPartPr>
            <p14:xfrm>
              <a:off x="1543716" y="3714412"/>
              <a:ext cx="1405080" cy="370440"/>
            </p14:xfrm>
          </p:contentPart>
        </mc:Choice>
        <mc:Fallback xmlns="">
          <p:pic>
            <p:nvPicPr>
              <p:cNvPr id="75" name="Encre 74">
                <a:extLst>
                  <a:ext uri="{FF2B5EF4-FFF2-40B4-BE49-F238E27FC236}">
                    <a16:creationId xmlns:a16="http://schemas.microsoft.com/office/drawing/2014/main" id="{94A7AB32-7556-A847-9D13-A82A0DF342CF}"/>
                  </a:ext>
                </a:extLst>
              </p:cNvPr>
              <p:cNvPicPr/>
              <p:nvPr/>
            </p:nvPicPr>
            <p:blipFill>
              <a:blip r:embed="rId20"/>
              <a:stretch>
                <a:fillRect/>
              </a:stretch>
            </p:blipFill>
            <p:spPr>
              <a:xfrm>
                <a:off x="1526076" y="3678412"/>
                <a:ext cx="144072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6" name="Encre 75">
                <a:extLst>
                  <a:ext uri="{FF2B5EF4-FFF2-40B4-BE49-F238E27FC236}">
                    <a16:creationId xmlns:a16="http://schemas.microsoft.com/office/drawing/2014/main" id="{76963B71-A9C5-C94A-8FF7-DEF7FAC7DA21}"/>
                  </a:ext>
                </a:extLst>
              </p14:cNvPr>
              <p14:cNvContentPartPr/>
              <p14:nvPr/>
            </p14:nvContentPartPr>
            <p14:xfrm>
              <a:off x="1538676" y="3724132"/>
              <a:ext cx="1559880" cy="357480"/>
            </p14:xfrm>
          </p:contentPart>
        </mc:Choice>
        <mc:Fallback xmlns="">
          <p:pic>
            <p:nvPicPr>
              <p:cNvPr id="76" name="Encre 75">
                <a:extLst>
                  <a:ext uri="{FF2B5EF4-FFF2-40B4-BE49-F238E27FC236}">
                    <a16:creationId xmlns:a16="http://schemas.microsoft.com/office/drawing/2014/main" id="{76963B71-A9C5-C94A-8FF7-DEF7FAC7DA21}"/>
                  </a:ext>
                </a:extLst>
              </p:cNvPr>
              <p:cNvPicPr/>
              <p:nvPr/>
            </p:nvPicPr>
            <p:blipFill>
              <a:blip r:embed="rId22"/>
              <a:stretch>
                <a:fillRect/>
              </a:stretch>
            </p:blipFill>
            <p:spPr>
              <a:xfrm>
                <a:off x="1520676" y="3688132"/>
                <a:ext cx="159552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7" name="Encre 76">
                <a:extLst>
                  <a:ext uri="{FF2B5EF4-FFF2-40B4-BE49-F238E27FC236}">
                    <a16:creationId xmlns:a16="http://schemas.microsoft.com/office/drawing/2014/main" id="{0F1A1338-664D-9A4B-8390-C174849EED33}"/>
                  </a:ext>
                </a:extLst>
              </p14:cNvPr>
              <p14:cNvContentPartPr/>
              <p14:nvPr/>
            </p14:nvContentPartPr>
            <p14:xfrm>
              <a:off x="2580876" y="3671932"/>
              <a:ext cx="650880" cy="102240"/>
            </p14:xfrm>
          </p:contentPart>
        </mc:Choice>
        <mc:Fallback xmlns="">
          <p:pic>
            <p:nvPicPr>
              <p:cNvPr id="77" name="Encre 76">
                <a:extLst>
                  <a:ext uri="{FF2B5EF4-FFF2-40B4-BE49-F238E27FC236}">
                    <a16:creationId xmlns:a16="http://schemas.microsoft.com/office/drawing/2014/main" id="{0F1A1338-664D-9A4B-8390-C174849EED33}"/>
                  </a:ext>
                </a:extLst>
              </p:cNvPr>
              <p:cNvPicPr/>
              <p:nvPr/>
            </p:nvPicPr>
            <p:blipFill>
              <a:blip r:embed="rId24"/>
              <a:stretch>
                <a:fillRect/>
              </a:stretch>
            </p:blipFill>
            <p:spPr>
              <a:xfrm>
                <a:off x="2563236" y="3636292"/>
                <a:ext cx="68652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8" name="Encre 77">
                <a:extLst>
                  <a:ext uri="{FF2B5EF4-FFF2-40B4-BE49-F238E27FC236}">
                    <a16:creationId xmlns:a16="http://schemas.microsoft.com/office/drawing/2014/main" id="{A7131BD9-23C9-6F47-B429-11E755AE8A77}"/>
                  </a:ext>
                </a:extLst>
              </p14:cNvPr>
              <p14:cNvContentPartPr/>
              <p14:nvPr/>
            </p14:nvContentPartPr>
            <p14:xfrm>
              <a:off x="2591676" y="3651052"/>
              <a:ext cx="1080720" cy="85320"/>
            </p14:xfrm>
          </p:contentPart>
        </mc:Choice>
        <mc:Fallback xmlns="">
          <p:pic>
            <p:nvPicPr>
              <p:cNvPr id="78" name="Encre 77">
                <a:extLst>
                  <a:ext uri="{FF2B5EF4-FFF2-40B4-BE49-F238E27FC236}">
                    <a16:creationId xmlns:a16="http://schemas.microsoft.com/office/drawing/2014/main" id="{A7131BD9-23C9-6F47-B429-11E755AE8A77}"/>
                  </a:ext>
                </a:extLst>
              </p:cNvPr>
              <p:cNvPicPr/>
              <p:nvPr/>
            </p:nvPicPr>
            <p:blipFill>
              <a:blip r:embed="rId26"/>
              <a:stretch>
                <a:fillRect/>
              </a:stretch>
            </p:blipFill>
            <p:spPr>
              <a:xfrm>
                <a:off x="2574036" y="3615052"/>
                <a:ext cx="11163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3" name="Encre 82">
                <a:extLst>
                  <a:ext uri="{FF2B5EF4-FFF2-40B4-BE49-F238E27FC236}">
                    <a16:creationId xmlns:a16="http://schemas.microsoft.com/office/drawing/2014/main" id="{0B0BCA9C-BAF1-804F-A988-AF943560E28F}"/>
                  </a:ext>
                </a:extLst>
              </p14:cNvPr>
              <p14:cNvContentPartPr/>
              <p14:nvPr/>
            </p14:nvContentPartPr>
            <p14:xfrm>
              <a:off x="4481676" y="3874612"/>
              <a:ext cx="78480" cy="38160"/>
            </p14:xfrm>
          </p:contentPart>
        </mc:Choice>
        <mc:Fallback xmlns="">
          <p:pic>
            <p:nvPicPr>
              <p:cNvPr id="83" name="Encre 82">
                <a:extLst>
                  <a:ext uri="{FF2B5EF4-FFF2-40B4-BE49-F238E27FC236}">
                    <a16:creationId xmlns:a16="http://schemas.microsoft.com/office/drawing/2014/main" id="{0B0BCA9C-BAF1-804F-A988-AF943560E28F}"/>
                  </a:ext>
                </a:extLst>
              </p:cNvPr>
              <p:cNvPicPr/>
              <p:nvPr/>
            </p:nvPicPr>
            <p:blipFill>
              <a:blip r:embed="rId28"/>
              <a:stretch>
                <a:fillRect/>
              </a:stretch>
            </p:blipFill>
            <p:spPr>
              <a:xfrm>
                <a:off x="4463676" y="3838612"/>
                <a:ext cx="1141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2" name="Encre 81">
                <a:extLst>
                  <a:ext uri="{FF2B5EF4-FFF2-40B4-BE49-F238E27FC236}">
                    <a16:creationId xmlns:a16="http://schemas.microsoft.com/office/drawing/2014/main" id="{B5BCBCAC-294C-5C47-AAE5-5AF78D621DC0}"/>
                  </a:ext>
                </a:extLst>
              </p14:cNvPr>
              <p14:cNvContentPartPr/>
              <p14:nvPr/>
            </p14:nvContentPartPr>
            <p14:xfrm>
              <a:off x="3729636" y="3611452"/>
              <a:ext cx="941400" cy="282600"/>
            </p14:xfrm>
          </p:contentPart>
        </mc:Choice>
        <mc:Fallback xmlns="">
          <p:pic>
            <p:nvPicPr>
              <p:cNvPr id="82" name="Encre 81">
                <a:extLst>
                  <a:ext uri="{FF2B5EF4-FFF2-40B4-BE49-F238E27FC236}">
                    <a16:creationId xmlns:a16="http://schemas.microsoft.com/office/drawing/2014/main" id="{B5BCBCAC-294C-5C47-AAE5-5AF78D621DC0}"/>
                  </a:ext>
                </a:extLst>
              </p:cNvPr>
              <p:cNvPicPr/>
              <p:nvPr/>
            </p:nvPicPr>
            <p:blipFill>
              <a:blip r:embed="rId30"/>
              <a:stretch>
                <a:fillRect/>
              </a:stretch>
            </p:blipFill>
            <p:spPr>
              <a:xfrm>
                <a:off x="3711636" y="3575452"/>
                <a:ext cx="97704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1" name="Encre 80">
                <a:extLst>
                  <a:ext uri="{FF2B5EF4-FFF2-40B4-BE49-F238E27FC236}">
                    <a16:creationId xmlns:a16="http://schemas.microsoft.com/office/drawing/2014/main" id="{18D9AE97-CD89-9140-9366-610FF2B3AA73}"/>
                  </a:ext>
                </a:extLst>
              </p14:cNvPr>
              <p14:cNvContentPartPr/>
              <p14:nvPr/>
            </p14:nvContentPartPr>
            <p14:xfrm>
              <a:off x="1756476" y="3971812"/>
              <a:ext cx="40680" cy="81360"/>
            </p14:xfrm>
          </p:contentPart>
        </mc:Choice>
        <mc:Fallback xmlns="">
          <p:pic>
            <p:nvPicPr>
              <p:cNvPr id="81" name="Encre 80">
                <a:extLst>
                  <a:ext uri="{FF2B5EF4-FFF2-40B4-BE49-F238E27FC236}">
                    <a16:creationId xmlns:a16="http://schemas.microsoft.com/office/drawing/2014/main" id="{18D9AE97-CD89-9140-9366-610FF2B3AA73}"/>
                  </a:ext>
                </a:extLst>
              </p:cNvPr>
              <p:cNvPicPr/>
              <p:nvPr/>
            </p:nvPicPr>
            <p:blipFill>
              <a:blip r:embed="rId32"/>
              <a:stretch>
                <a:fillRect/>
              </a:stretch>
            </p:blipFill>
            <p:spPr>
              <a:xfrm>
                <a:off x="1738476" y="3935812"/>
                <a:ext cx="76320" cy="153000"/>
              </a:xfrm>
              <a:prstGeom prst="rect">
                <a:avLst/>
              </a:prstGeom>
            </p:spPr>
          </p:pic>
        </mc:Fallback>
      </mc:AlternateContent>
    </p:spTree>
    <p:extLst>
      <p:ext uri="{BB962C8B-B14F-4D97-AF65-F5344CB8AC3E}">
        <p14:creationId xmlns:p14="http://schemas.microsoft.com/office/powerpoint/2010/main" val="5460841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3">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1" name="Straight Connector 85">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E074C643-41D5-477B-B382-9E79044F7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0" name="Rectangle 89">
            <a:extLst>
              <a:ext uri="{FF2B5EF4-FFF2-40B4-BE49-F238E27FC236}">
                <a16:creationId xmlns:a16="http://schemas.microsoft.com/office/drawing/2014/main" id="{80C007DB-1491-4C70-9CC3-6B3D16C7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807608E-648A-42CC-8A08-1DE615E55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10;&#10;Description générée automatiquement">
            <a:extLst>
              <a:ext uri="{FF2B5EF4-FFF2-40B4-BE49-F238E27FC236}">
                <a16:creationId xmlns:a16="http://schemas.microsoft.com/office/drawing/2014/main" id="{061BFE3F-D694-534D-83D8-AD2EEB5A524D}"/>
              </a:ext>
            </a:extLst>
          </p:cNvPr>
          <p:cNvPicPr>
            <a:picLocks noGrp="1" noChangeAspect="1"/>
          </p:cNvPicPr>
          <p:nvPr>
            <p:ph idx="1"/>
          </p:nvPr>
        </p:nvPicPr>
        <p:blipFill rotWithShape="1">
          <a:blip r:embed="rId3"/>
          <a:srcRect r="-2" b="9091"/>
          <a:stretch/>
        </p:blipFill>
        <p:spPr>
          <a:xfrm>
            <a:off x="6095999" y="1110565"/>
            <a:ext cx="4725585" cy="4286329"/>
          </a:xfrm>
          <a:prstGeom prst="rect">
            <a:avLst/>
          </a:prstGeom>
        </p:spPr>
      </p:pic>
      <p:pic>
        <p:nvPicPr>
          <p:cNvPr id="9" name="Image 8" descr="Une image contenant texte, tableau blanc, différent, plusieurs&#10;&#10;Description générée automatiquement">
            <a:extLst>
              <a:ext uri="{FF2B5EF4-FFF2-40B4-BE49-F238E27FC236}">
                <a16:creationId xmlns:a16="http://schemas.microsoft.com/office/drawing/2014/main" id="{0F2C2EF7-21F2-4C47-B5EA-B09DD97B0A26}"/>
              </a:ext>
            </a:extLst>
          </p:cNvPr>
          <p:cNvPicPr>
            <a:picLocks noChangeAspect="1"/>
          </p:cNvPicPr>
          <p:nvPr/>
        </p:nvPicPr>
        <p:blipFill rotWithShape="1">
          <a:blip r:embed="rId4"/>
          <a:srcRect l="6936" r="6760" b="1"/>
          <a:stretch/>
        </p:blipFill>
        <p:spPr>
          <a:xfrm>
            <a:off x="1006940" y="1110565"/>
            <a:ext cx="4725585" cy="4298232"/>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3" name="Encre 22">
                <a:extLst>
                  <a:ext uri="{FF2B5EF4-FFF2-40B4-BE49-F238E27FC236}">
                    <a16:creationId xmlns:a16="http://schemas.microsoft.com/office/drawing/2014/main" id="{D20E7B38-71A6-0046-8BD2-E3065914DA42}"/>
                  </a:ext>
                </a:extLst>
              </p14:cNvPr>
              <p14:cNvContentPartPr/>
              <p14:nvPr/>
            </p14:nvContentPartPr>
            <p14:xfrm>
              <a:off x="4327596" y="1660252"/>
              <a:ext cx="267840" cy="763920"/>
            </p14:xfrm>
          </p:contentPart>
        </mc:Choice>
        <mc:Fallback xmlns="">
          <p:pic>
            <p:nvPicPr>
              <p:cNvPr id="23" name="Encre 22">
                <a:extLst>
                  <a:ext uri="{FF2B5EF4-FFF2-40B4-BE49-F238E27FC236}">
                    <a16:creationId xmlns:a16="http://schemas.microsoft.com/office/drawing/2014/main" id="{D20E7B38-71A6-0046-8BD2-E3065914DA42}"/>
                  </a:ext>
                </a:extLst>
              </p:cNvPr>
              <p:cNvPicPr/>
              <p:nvPr/>
            </p:nvPicPr>
            <p:blipFill>
              <a:blip r:embed="rId6"/>
              <a:stretch>
                <a:fillRect/>
              </a:stretch>
            </p:blipFill>
            <p:spPr>
              <a:xfrm>
                <a:off x="4318956" y="1606252"/>
                <a:ext cx="285480" cy="87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5" name="Encre 34">
                <a:extLst>
                  <a:ext uri="{FF2B5EF4-FFF2-40B4-BE49-F238E27FC236}">
                    <a16:creationId xmlns:a16="http://schemas.microsoft.com/office/drawing/2014/main" id="{84D53BD9-32A7-F042-A629-A1F21A058627}"/>
                  </a:ext>
                </a:extLst>
              </p14:cNvPr>
              <p14:cNvContentPartPr/>
              <p14:nvPr/>
            </p14:nvContentPartPr>
            <p14:xfrm>
              <a:off x="3326796" y="1929892"/>
              <a:ext cx="610920" cy="70200"/>
            </p14:xfrm>
          </p:contentPart>
        </mc:Choice>
        <mc:Fallback xmlns="">
          <p:pic>
            <p:nvPicPr>
              <p:cNvPr id="35" name="Encre 34">
                <a:extLst>
                  <a:ext uri="{FF2B5EF4-FFF2-40B4-BE49-F238E27FC236}">
                    <a16:creationId xmlns:a16="http://schemas.microsoft.com/office/drawing/2014/main" id="{84D53BD9-32A7-F042-A629-A1F21A058627}"/>
                  </a:ext>
                </a:extLst>
              </p:cNvPr>
              <p:cNvPicPr/>
              <p:nvPr/>
            </p:nvPicPr>
            <p:blipFill>
              <a:blip r:embed="rId8"/>
              <a:stretch>
                <a:fillRect/>
              </a:stretch>
            </p:blipFill>
            <p:spPr>
              <a:xfrm>
                <a:off x="3318156" y="1875892"/>
                <a:ext cx="628560" cy="177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7" name="Encre 56">
                <a:extLst>
                  <a:ext uri="{FF2B5EF4-FFF2-40B4-BE49-F238E27FC236}">
                    <a16:creationId xmlns:a16="http://schemas.microsoft.com/office/drawing/2014/main" id="{7F62A589-319D-4D40-AAC8-885372CC8D1C}"/>
                  </a:ext>
                </a:extLst>
              </p14:cNvPr>
              <p14:cNvContentPartPr/>
              <p14:nvPr/>
            </p14:nvContentPartPr>
            <p14:xfrm>
              <a:off x="3013596" y="1986772"/>
              <a:ext cx="396000" cy="143640"/>
            </p14:xfrm>
          </p:contentPart>
        </mc:Choice>
        <mc:Fallback xmlns="">
          <p:pic>
            <p:nvPicPr>
              <p:cNvPr id="57" name="Encre 56">
                <a:extLst>
                  <a:ext uri="{FF2B5EF4-FFF2-40B4-BE49-F238E27FC236}">
                    <a16:creationId xmlns:a16="http://schemas.microsoft.com/office/drawing/2014/main" id="{7F62A589-319D-4D40-AAC8-885372CC8D1C}"/>
                  </a:ext>
                </a:extLst>
              </p:cNvPr>
              <p:cNvPicPr/>
              <p:nvPr/>
            </p:nvPicPr>
            <p:blipFill>
              <a:blip r:embed="rId10"/>
              <a:stretch>
                <a:fillRect/>
              </a:stretch>
            </p:blipFill>
            <p:spPr>
              <a:xfrm>
                <a:off x="3004596" y="1932772"/>
                <a:ext cx="413640" cy="251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67" name="Encre 66">
                <a:extLst>
                  <a:ext uri="{FF2B5EF4-FFF2-40B4-BE49-F238E27FC236}">
                    <a16:creationId xmlns:a16="http://schemas.microsoft.com/office/drawing/2014/main" id="{5F985CB3-F286-8249-B694-D01ACC1CB7EF}"/>
                  </a:ext>
                </a:extLst>
              </p14:cNvPr>
              <p14:cNvContentPartPr/>
              <p14:nvPr/>
            </p14:nvContentPartPr>
            <p14:xfrm>
              <a:off x="2268036" y="1865812"/>
              <a:ext cx="1159200" cy="264240"/>
            </p14:xfrm>
          </p:contentPart>
        </mc:Choice>
        <mc:Fallback xmlns="">
          <p:pic>
            <p:nvPicPr>
              <p:cNvPr id="67" name="Encre 66">
                <a:extLst>
                  <a:ext uri="{FF2B5EF4-FFF2-40B4-BE49-F238E27FC236}">
                    <a16:creationId xmlns:a16="http://schemas.microsoft.com/office/drawing/2014/main" id="{5F985CB3-F286-8249-B694-D01ACC1CB7EF}"/>
                  </a:ext>
                </a:extLst>
              </p:cNvPr>
              <p:cNvPicPr/>
              <p:nvPr/>
            </p:nvPicPr>
            <p:blipFill>
              <a:blip r:embed="rId12"/>
              <a:stretch>
                <a:fillRect/>
              </a:stretch>
            </p:blipFill>
            <p:spPr>
              <a:xfrm>
                <a:off x="2259396" y="1811812"/>
                <a:ext cx="1176840" cy="37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66" name="Encre 65">
                <a:extLst>
                  <a:ext uri="{FF2B5EF4-FFF2-40B4-BE49-F238E27FC236}">
                    <a16:creationId xmlns:a16="http://schemas.microsoft.com/office/drawing/2014/main" id="{FBE30463-A935-E541-A689-D43F4B484ACE}"/>
                  </a:ext>
                </a:extLst>
              </p14:cNvPr>
              <p14:cNvContentPartPr/>
              <p14:nvPr/>
            </p14:nvContentPartPr>
            <p14:xfrm>
              <a:off x="1168596" y="2133292"/>
              <a:ext cx="23760" cy="360"/>
            </p14:xfrm>
          </p:contentPart>
        </mc:Choice>
        <mc:Fallback xmlns="">
          <p:pic>
            <p:nvPicPr>
              <p:cNvPr id="66" name="Encre 65">
                <a:extLst>
                  <a:ext uri="{FF2B5EF4-FFF2-40B4-BE49-F238E27FC236}">
                    <a16:creationId xmlns:a16="http://schemas.microsoft.com/office/drawing/2014/main" id="{FBE30463-A935-E541-A689-D43F4B484ACE}"/>
                  </a:ext>
                </a:extLst>
              </p:cNvPr>
              <p:cNvPicPr/>
              <p:nvPr/>
            </p:nvPicPr>
            <p:blipFill>
              <a:blip r:embed="rId14"/>
              <a:stretch>
                <a:fillRect/>
              </a:stretch>
            </p:blipFill>
            <p:spPr>
              <a:xfrm>
                <a:off x="1159956" y="2079652"/>
                <a:ext cx="414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52" name="Encre 51">
                <a:extLst>
                  <a:ext uri="{FF2B5EF4-FFF2-40B4-BE49-F238E27FC236}">
                    <a16:creationId xmlns:a16="http://schemas.microsoft.com/office/drawing/2014/main" id="{A6AC3038-67F2-D548-B3AC-B17491B932FD}"/>
                  </a:ext>
                </a:extLst>
              </p14:cNvPr>
              <p14:cNvContentPartPr/>
              <p14:nvPr/>
            </p14:nvContentPartPr>
            <p14:xfrm>
              <a:off x="2439396" y="1906132"/>
              <a:ext cx="54360" cy="75960"/>
            </p14:xfrm>
          </p:contentPart>
        </mc:Choice>
        <mc:Fallback xmlns="">
          <p:pic>
            <p:nvPicPr>
              <p:cNvPr id="52" name="Encre 51">
                <a:extLst>
                  <a:ext uri="{FF2B5EF4-FFF2-40B4-BE49-F238E27FC236}">
                    <a16:creationId xmlns:a16="http://schemas.microsoft.com/office/drawing/2014/main" id="{A6AC3038-67F2-D548-B3AC-B17491B932FD}"/>
                  </a:ext>
                </a:extLst>
              </p:cNvPr>
              <p:cNvPicPr/>
              <p:nvPr/>
            </p:nvPicPr>
            <p:blipFill>
              <a:blip r:embed="rId16"/>
              <a:stretch>
                <a:fillRect/>
              </a:stretch>
            </p:blipFill>
            <p:spPr>
              <a:xfrm>
                <a:off x="2430396" y="1852492"/>
                <a:ext cx="72000" cy="183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53" name="Encre 52">
                <a:extLst>
                  <a:ext uri="{FF2B5EF4-FFF2-40B4-BE49-F238E27FC236}">
                    <a16:creationId xmlns:a16="http://schemas.microsoft.com/office/drawing/2014/main" id="{0495FBCA-669C-E44A-B5FA-1EB0E38FFCD0}"/>
                  </a:ext>
                </a:extLst>
              </p14:cNvPr>
              <p14:cNvContentPartPr/>
              <p14:nvPr/>
            </p14:nvContentPartPr>
            <p14:xfrm>
              <a:off x="3820716" y="1936732"/>
              <a:ext cx="172080" cy="92880"/>
            </p14:xfrm>
          </p:contentPart>
        </mc:Choice>
        <mc:Fallback xmlns="">
          <p:pic>
            <p:nvPicPr>
              <p:cNvPr id="53" name="Encre 52">
                <a:extLst>
                  <a:ext uri="{FF2B5EF4-FFF2-40B4-BE49-F238E27FC236}">
                    <a16:creationId xmlns:a16="http://schemas.microsoft.com/office/drawing/2014/main" id="{0495FBCA-669C-E44A-B5FA-1EB0E38FFCD0}"/>
                  </a:ext>
                </a:extLst>
              </p:cNvPr>
              <p:cNvPicPr/>
              <p:nvPr/>
            </p:nvPicPr>
            <p:blipFill>
              <a:blip r:embed="rId18"/>
              <a:stretch>
                <a:fillRect/>
              </a:stretch>
            </p:blipFill>
            <p:spPr>
              <a:xfrm>
                <a:off x="3811716" y="1883092"/>
                <a:ext cx="189720" cy="200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65" name="Encre 64">
                <a:extLst>
                  <a:ext uri="{FF2B5EF4-FFF2-40B4-BE49-F238E27FC236}">
                    <a16:creationId xmlns:a16="http://schemas.microsoft.com/office/drawing/2014/main" id="{5A101842-D70A-1644-9CDA-52A54CB72ED4}"/>
                  </a:ext>
                </a:extLst>
              </p14:cNvPr>
              <p14:cNvContentPartPr/>
              <p14:nvPr/>
            </p14:nvContentPartPr>
            <p14:xfrm>
              <a:off x="2117916" y="2008732"/>
              <a:ext cx="1310040" cy="226080"/>
            </p14:xfrm>
          </p:contentPart>
        </mc:Choice>
        <mc:Fallback xmlns="">
          <p:pic>
            <p:nvPicPr>
              <p:cNvPr id="65" name="Encre 64">
                <a:extLst>
                  <a:ext uri="{FF2B5EF4-FFF2-40B4-BE49-F238E27FC236}">
                    <a16:creationId xmlns:a16="http://schemas.microsoft.com/office/drawing/2014/main" id="{5A101842-D70A-1644-9CDA-52A54CB72ED4}"/>
                  </a:ext>
                </a:extLst>
              </p:cNvPr>
              <p:cNvPicPr/>
              <p:nvPr/>
            </p:nvPicPr>
            <p:blipFill>
              <a:blip r:embed="rId20"/>
              <a:stretch>
                <a:fillRect/>
              </a:stretch>
            </p:blipFill>
            <p:spPr>
              <a:xfrm>
                <a:off x="2108916" y="1954732"/>
                <a:ext cx="1327680" cy="33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64" name="Encre 63">
                <a:extLst>
                  <a:ext uri="{FF2B5EF4-FFF2-40B4-BE49-F238E27FC236}">
                    <a16:creationId xmlns:a16="http://schemas.microsoft.com/office/drawing/2014/main" id="{86B86894-E58B-174A-BA94-6332C3F25F83}"/>
                  </a:ext>
                </a:extLst>
              </p14:cNvPr>
              <p14:cNvContentPartPr/>
              <p14:nvPr/>
            </p14:nvContentPartPr>
            <p14:xfrm>
              <a:off x="1791036" y="2160292"/>
              <a:ext cx="1004040" cy="258840"/>
            </p14:xfrm>
          </p:contentPart>
        </mc:Choice>
        <mc:Fallback xmlns="">
          <p:pic>
            <p:nvPicPr>
              <p:cNvPr id="64" name="Encre 63">
                <a:extLst>
                  <a:ext uri="{FF2B5EF4-FFF2-40B4-BE49-F238E27FC236}">
                    <a16:creationId xmlns:a16="http://schemas.microsoft.com/office/drawing/2014/main" id="{86B86894-E58B-174A-BA94-6332C3F25F83}"/>
                  </a:ext>
                </a:extLst>
              </p:cNvPr>
              <p:cNvPicPr/>
              <p:nvPr/>
            </p:nvPicPr>
            <p:blipFill>
              <a:blip r:embed="rId22"/>
              <a:stretch>
                <a:fillRect/>
              </a:stretch>
            </p:blipFill>
            <p:spPr>
              <a:xfrm>
                <a:off x="1782396" y="2106652"/>
                <a:ext cx="1021680" cy="36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63" name="Encre 62">
                <a:extLst>
                  <a:ext uri="{FF2B5EF4-FFF2-40B4-BE49-F238E27FC236}">
                    <a16:creationId xmlns:a16="http://schemas.microsoft.com/office/drawing/2014/main" id="{FD1E7122-5E77-1D41-9A1F-D0CC85F397FE}"/>
                  </a:ext>
                </a:extLst>
              </p14:cNvPr>
              <p14:cNvContentPartPr/>
              <p14:nvPr/>
            </p14:nvContentPartPr>
            <p14:xfrm>
              <a:off x="2535516" y="2047612"/>
              <a:ext cx="731160" cy="186480"/>
            </p14:xfrm>
          </p:contentPart>
        </mc:Choice>
        <mc:Fallback xmlns="">
          <p:pic>
            <p:nvPicPr>
              <p:cNvPr id="63" name="Encre 62">
                <a:extLst>
                  <a:ext uri="{FF2B5EF4-FFF2-40B4-BE49-F238E27FC236}">
                    <a16:creationId xmlns:a16="http://schemas.microsoft.com/office/drawing/2014/main" id="{FD1E7122-5E77-1D41-9A1F-D0CC85F397FE}"/>
                  </a:ext>
                </a:extLst>
              </p:cNvPr>
              <p:cNvPicPr/>
              <p:nvPr/>
            </p:nvPicPr>
            <p:blipFill>
              <a:blip r:embed="rId24"/>
              <a:stretch>
                <a:fillRect/>
              </a:stretch>
            </p:blipFill>
            <p:spPr>
              <a:xfrm>
                <a:off x="2526876" y="1993612"/>
                <a:ext cx="748800" cy="294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68" name="Encre 67">
                <a:extLst>
                  <a:ext uri="{FF2B5EF4-FFF2-40B4-BE49-F238E27FC236}">
                    <a16:creationId xmlns:a16="http://schemas.microsoft.com/office/drawing/2014/main" id="{C5724630-A786-4245-BEA0-0805AE0D5308}"/>
                  </a:ext>
                </a:extLst>
              </p14:cNvPr>
              <p14:cNvContentPartPr/>
              <p14:nvPr/>
            </p14:nvContentPartPr>
            <p14:xfrm>
              <a:off x="2304396" y="2026372"/>
              <a:ext cx="1154880" cy="253800"/>
            </p14:xfrm>
          </p:contentPart>
        </mc:Choice>
        <mc:Fallback xmlns="">
          <p:pic>
            <p:nvPicPr>
              <p:cNvPr id="68" name="Encre 67">
                <a:extLst>
                  <a:ext uri="{FF2B5EF4-FFF2-40B4-BE49-F238E27FC236}">
                    <a16:creationId xmlns:a16="http://schemas.microsoft.com/office/drawing/2014/main" id="{C5724630-A786-4245-BEA0-0805AE0D5308}"/>
                  </a:ext>
                </a:extLst>
              </p:cNvPr>
              <p:cNvPicPr/>
              <p:nvPr/>
            </p:nvPicPr>
            <p:blipFill>
              <a:blip r:embed="rId26"/>
              <a:stretch>
                <a:fillRect/>
              </a:stretch>
            </p:blipFill>
            <p:spPr>
              <a:xfrm>
                <a:off x="2295756" y="1972732"/>
                <a:ext cx="1172520" cy="361440"/>
              </a:xfrm>
              <a:prstGeom prst="rect">
                <a:avLst/>
              </a:prstGeom>
            </p:spPr>
          </p:pic>
        </mc:Fallback>
      </mc:AlternateContent>
    </p:spTree>
    <p:extLst>
      <p:ext uri="{BB962C8B-B14F-4D97-AF65-F5344CB8AC3E}">
        <p14:creationId xmlns:p14="http://schemas.microsoft.com/office/powerpoint/2010/main" val="88311729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reine&#10;&#10;Description générée automatiquement">
            <a:extLst>
              <a:ext uri="{FF2B5EF4-FFF2-40B4-BE49-F238E27FC236}">
                <a16:creationId xmlns:a16="http://schemas.microsoft.com/office/drawing/2014/main" id="{67ADF5B8-1060-2D4E-8C41-F2F82E59B87B}"/>
              </a:ext>
            </a:extLst>
          </p:cNvPr>
          <p:cNvPicPr>
            <a:picLocks noChangeAspect="1"/>
          </p:cNvPicPr>
          <p:nvPr/>
        </p:nvPicPr>
        <p:blipFill rotWithShape="1">
          <a:blip r:embed="rId2"/>
          <a:srcRect t="2430" r="2" b="28799"/>
          <a:stretch/>
        </p:blipFill>
        <p:spPr>
          <a:xfrm>
            <a:off x="242371" y="99142"/>
            <a:ext cx="3967595" cy="3428990"/>
          </a:xfrm>
          <a:prstGeom prst="rect">
            <a:avLst/>
          </a:prstGeom>
        </p:spPr>
      </p:pic>
      <p:pic>
        <p:nvPicPr>
          <p:cNvPr id="5" name="Image 4" descr="Une image contenant texte, tableau blanc&#10;&#10;Description générée automatiquement">
            <a:extLst>
              <a:ext uri="{FF2B5EF4-FFF2-40B4-BE49-F238E27FC236}">
                <a16:creationId xmlns:a16="http://schemas.microsoft.com/office/drawing/2014/main" id="{08087E61-0941-514F-A4B4-13675DA09562}"/>
              </a:ext>
            </a:extLst>
          </p:cNvPr>
          <p:cNvPicPr>
            <a:picLocks noChangeAspect="1"/>
          </p:cNvPicPr>
          <p:nvPr/>
        </p:nvPicPr>
        <p:blipFill rotWithShape="1">
          <a:blip r:embed="rId3"/>
          <a:srcRect r="2" b="23510"/>
          <a:stretch/>
        </p:blipFill>
        <p:spPr>
          <a:xfrm>
            <a:off x="4330389" y="74357"/>
            <a:ext cx="7739663" cy="3428990"/>
          </a:xfrm>
          <a:prstGeom prst="rect">
            <a:avLst/>
          </a:prstGeom>
        </p:spPr>
      </p:pic>
      <p:pic>
        <p:nvPicPr>
          <p:cNvPr id="7" name="Image 6" descr="Une image contenant texte, tableau blanc&#10;&#10;Description générée automatiquement">
            <a:extLst>
              <a:ext uri="{FF2B5EF4-FFF2-40B4-BE49-F238E27FC236}">
                <a16:creationId xmlns:a16="http://schemas.microsoft.com/office/drawing/2014/main" id="{63AA27C0-6E93-4C4E-BAB1-B7ED7AAFAE92}"/>
              </a:ext>
            </a:extLst>
          </p:cNvPr>
          <p:cNvPicPr>
            <a:picLocks noChangeAspect="1"/>
          </p:cNvPicPr>
          <p:nvPr/>
        </p:nvPicPr>
        <p:blipFill rotWithShape="1">
          <a:blip r:embed="rId4"/>
          <a:srcRect t="14855" r="2" b="15088"/>
          <a:stretch/>
        </p:blipFill>
        <p:spPr>
          <a:xfrm>
            <a:off x="8150648" y="3577703"/>
            <a:ext cx="3967595" cy="3230726"/>
          </a:xfrm>
          <a:prstGeom prst="rect">
            <a:avLst/>
          </a:prstGeom>
        </p:spPr>
      </p:pic>
      <p:pic>
        <p:nvPicPr>
          <p:cNvPr id="6" name="Image 5" descr="Une image contenant texte, tableau blanc&#10;&#10;Description générée automatiquement">
            <a:extLst>
              <a:ext uri="{FF2B5EF4-FFF2-40B4-BE49-F238E27FC236}">
                <a16:creationId xmlns:a16="http://schemas.microsoft.com/office/drawing/2014/main" id="{C3F77AA2-D8FF-BB4C-9945-B7D7B931C40D}"/>
              </a:ext>
            </a:extLst>
          </p:cNvPr>
          <p:cNvPicPr>
            <a:picLocks noChangeAspect="1"/>
          </p:cNvPicPr>
          <p:nvPr/>
        </p:nvPicPr>
        <p:blipFill rotWithShape="1">
          <a:blip r:embed="rId5"/>
          <a:srcRect t="13695" r="2" b="11344"/>
          <a:stretch/>
        </p:blipFill>
        <p:spPr>
          <a:xfrm>
            <a:off x="311830" y="3577703"/>
            <a:ext cx="3898135" cy="3230726"/>
          </a:xfrm>
          <a:prstGeom prst="rect">
            <a:avLst/>
          </a:prstGeom>
        </p:spPr>
      </p:pic>
      <p:pic>
        <p:nvPicPr>
          <p:cNvPr id="65" name="Image 64">
            <a:extLst>
              <a:ext uri="{FF2B5EF4-FFF2-40B4-BE49-F238E27FC236}">
                <a16:creationId xmlns:a16="http://schemas.microsoft.com/office/drawing/2014/main" id="{36E56C71-F019-FA42-919D-1E0EDA2E0E53}"/>
              </a:ext>
            </a:extLst>
          </p:cNvPr>
          <p:cNvPicPr>
            <a:picLocks noChangeAspect="1"/>
          </p:cNvPicPr>
          <p:nvPr/>
        </p:nvPicPr>
        <p:blipFill>
          <a:blip r:embed="rId6"/>
          <a:stretch>
            <a:fillRect/>
          </a:stretch>
        </p:blipFill>
        <p:spPr>
          <a:xfrm>
            <a:off x="4365120" y="3639317"/>
            <a:ext cx="3630373" cy="3169112"/>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Encre 8">
                <a:extLst>
                  <a:ext uri="{FF2B5EF4-FFF2-40B4-BE49-F238E27FC236}">
                    <a16:creationId xmlns:a16="http://schemas.microsoft.com/office/drawing/2014/main" id="{58E11A8A-BC9B-D849-A3BA-26D6BBCD31A9}"/>
                  </a:ext>
                </a:extLst>
              </p14:cNvPr>
              <p14:cNvContentPartPr/>
              <p14:nvPr/>
            </p14:nvContentPartPr>
            <p14:xfrm>
              <a:off x="4641156" y="4139572"/>
              <a:ext cx="764280" cy="710280"/>
            </p14:xfrm>
          </p:contentPart>
        </mc:Choice>
        <mc:Fallback xmlns="">
          <p:pic>
            <p:nvPicPr>
              <p:cNvPr id="9" name="Encre 8">
                <a:extLst>
                  <a:ext uri="{FF2B5EF4-FFF2-40B4-BE49-F238E27FC236}">
                    <a16:creationId xmlns:a16="http://schemas.microsoft.com/office/drawing/2014/main" id="{58E11A8A-BC9B-D849-A3BA-26D6BBCD31A9}"/>
                  </a:ext>
                </a:extLst>
              </p:cNvPr>
              <p:cNvPicPr/>
              <p:nvPr/>
            </p:nvPicPr>
            <p:blipFill>
              <a:blip r:embed="rId8"/>
              <a:stretch>
                <a:fillRect/>
              </a:stretch>
            </p:blipFill>
            <p:spPr>
              <a:xfrm>
                <a:off x="4623156" y="4121572"/>
                <a:ext cx="799920" cy="745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Encre 7">
                <a:extLst>
                  <a:ext uri="{FF2B5EF4-FFF2-40B4-BE49-F238E27FC236}">
                    <a16:creationId xmlns:a16="http://schemas.microsoft.com/office/drawing/2014/main" id="{B9D56580-0700-8741-AB16-00BE940E98A3}"/>
                  </a:ext>
                </a:extLst>
              </p14:cNvPr>
              <p14:cNvContentPartPr/>
              <p14:nvPr/>
            </p14:nvContentPartPr>
            <p14:xfrm>
              <a:off x="4605876" y="4118692"/>
              <a:ext cx="811440" cy="954720"/>
            </p14:xfrm>
          </p:contentPart>
        </mc:Choice>
        <mc:Fallback xmlns="">
          <p:pic>
            <p:nvPicPr>
              <p:cNvPr id="8" name="Encre 7">
                <a:extLst>
                  <a:ext uri="{FF2B5EF4-FFF2-40B4-BE49-F238E27FC236}">
                    <a16:creationId xmlns:a16="http://schemas.microsoft.com/office/drawing/2014/main" id="{B9D56580-0700-8741-AB16-00BE940E98A3}"/>
                  </a:ext>
                </a:extLst>
              </p:cNvPr>
              <p:cNvPicPr/>
              <p:nvPr/>
            </p:nvPicPr>
            <p:blipFill>
              <a:blip r:embed="rId10"/>
              <a:stretch>
                <a:fillRect/>
              </a:stretch>
            </p:blipFill>
            <p:spPr>
              <a:xfrm>
                <a:off x="4587876" y="4100685"/>
                <a:ext cx="847080" cy="99037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4" name="Encre 3">
                <a:extLst>
                  <a:ext uri="{FF2B5EF4-FFF2-40B4-BE49-F238E27FC236}">
                    <a16:creationId xmlns:a16="http://schemas.microsoft.com/office/drawing/2014/main" id="{0B7A9A88-E12D-2E4A-A387-9B53A33A8089}"/>
                  </a:ext>
                </a:extLst>
              </p14:cNvPr>
              <p14:cNvContentPartPr/>
              <p14:nvPr/>
            </p14:nvContentPartPr>
            <p14:xfrm>
              <a:off x="4643676" y="4132732"/>
              <a:ext cx="778680" cy="929520"/>
            </p14:xfrm>
          </p:contentPart>
        </mc:Choice>
        <mc:Fallback xmlns="">
          <p:pic>
            <p:nvPicPr>
              <p:cNvPr id="4" name="Encre 3">
                <a:extLst>
                  <a:ext uri="{FF2B5EF4-FFF2-40B4-BE49-F238E27FC236}">
                    <a16:creationId xmlns:a16="http://schemas.microsoft.com/office/drawing/2014/main" id="{0B7A9A88-E12D-2E4A-A387-9B53A33A8089}"/>
                  </a:ext>
                </a:extLst>
              </p:cNvPr>
              <p:cNvPicPr/>
              <p:nvPr/>
            </p:nvPicPr>
            <p:blipFill>
              <a:blip r:embed="rId12"/>
              <a:stretch>
                <a:fillRect/>
              </a:stretch>
            </p:blipFill>
            <p:spPr>
              <a:xfrm>
                <a:off x="4639356" y="4105732"/>
                <a:ext cx="787320" cy="983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43" name="Encre 42">
                <a:extLst>
                  <a:ext uri="{FF2B5EF4-FFF2-40B4-BE49-F238E27FC236}">
                    <a16:creationId xmlns:a16="http://schemas.microsoft.com/office/drawing/2014/main" id="{0C3B8DE8-0E0B-E64E-8433-B7BF9CC86B94}"/>
                  </a:ext>
                </a:extLst>
              </p14:cNvPr>
              <p14:cNvContentPartPr/>
              <p14:nvPr/>
            </p14:nvContentPartPr>
            <p14:xfrm>
              <a:off x="4586076" y="4090972"/>
              <a:ext cx="715320" cy="1324080"/>
            </p14:xfrm>
          </p:contentPart>
        </mc:Choice>
        <mc:Fallback xmlns="">
          <p:pic>
            <p:nvPicPr>
              <p:cNvPr id="43" name="Encre 42">
                <a:extLst>
                  <a:ext uri="{FF2B5EF4-FFF2-40B4-BE49-F238E27FC236}">
                    <a16:creationId xmlns:a16="http://schemas.microsoft.com/office/drawing/2014/main" id="{0C3B8DE8-0E0B-E64E-8433-B7BF9CC86B94}"/>
                  </a:ext>
                </a:extLst>
              </p:cNvPr>
              <p:cNvPicPr/>
              <p:nvPr/>
            </p:nvPicPr>
            <p:blipFill>
              <a:blip r:embed="rId14"/>
              <a:stretch>
                <a:fillRect/>
              </a:stretch>
            </p:blipFill>
            <p:spPr>
              <a:xfrm>
                <a:off x="4581756" y="4064332"/>
                <a:ext cx="723960" cy="137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42" name="Encre 41">
                <a:extLst>
                  <a:ext uri="{FF2B5EF4-FFF2-40B4-BE49-F238E27FC236}">
                    <a16:creationId xmlns:a16="http://schemas.microsoft.com/office/drawing/2014/main" id="{01798F3C-E990-7048-8E8C-6B3222799D49}"/>
                  </a:ext>
                </a:extLst>
              </p14:cNvPr>
              <p14:cNvContentPartPr/>
              <p14:nvPr/>
            </p14:nvContentPartPr>
            <p14:xfrm>
              <a:off x="4625676" y="4114012"/>
              <a:ext cx="768600" cy="1017000"/>
            </p14:xfrm>
          </p:contentPart>
        </mc:Choice>
        <mc:Fallback xmlns="">
          <p:pic>
            <p:nvPicPr>
              <p:cNvPr id="42" name="Encre 41">
                <a:extLst>
                  <a:ext uri="{FF2B5EF4-FFF2-40B4-BE49-F238E27FC236}">
                    <a16:creationId xmlns:a16="http://schemas.microsoft.com/office/drawing/2014/main" id="{01798F3C-E990-7048-8E8C-6B3222799D49}"/>
                  </a:ext>
                </a:extLst>
              </p:cNvPr>
              <p:cNvPicPr/>
              <p:nvPr/>
            </p:nvPicPr>
            <p:blipFill>
              <a:blip r:embed="rId16"/>
              <a:stretch>
                <a:fillRect/>
              </a:stretch>
            </p:blipFill>
            <p:spPr>
              <a:xfrm>
                <a:off x="4617036" y="4060372"/>
                <a:ext cx="786240" cy="112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8" name="Encre 27">
                <a:extLst>
                  <a:ext uri="{FF2B5EF4-FFF2-40B4-BE49-F238E27FC236}">
                    <a16:creationId xmlns:a16="http://schemas.microsoft.com/office/drawing/2014/main" id="{CBAB8244-BDAC-DD4E-B0AF-8C6593350BA6}"/>
                  </a:ext>
                </a:extLst>
              </p14:cNvPr>
              <p14:cNvContentPartPr/>
              <p14:nvPr/>
            </p14:nvContentPartPr>
            <p14:xfrm>
              <a:off x="4953276" y="4141012"/>
              <a:ext cx="464760" cy="236880"/>
            </p14:xfrm>
          </p:contentPart>
        </mc:Choice>
        <mc:Fallback xmlns="">
          <p:pic>
            <p:nvPicPr>
              <p:cNvPr id="28" name="Encre 27">
                <a:extLst>
                  <a:ext uri="{FF2B5EF4-FFF2-40B4-BE49-F238E27FC236}">
                    <a16:creationId xmlns:a16="http://schemas.microsoft.com/office/drawing/2014/main" id="{CBAB8244-BDAC-DD4E-B0AF-8C6593350BA6}"/>
                  </a:ext>
                </a:extLst>
              </p:cNvPr>
              <p:cNvPicPr/>
              <p:nvPr/>
            </p:nvPicPr>
            <p:blipFill>
              <a:blip r:embed="rId18"/>
              <a:stretch>
                <a:fillRect/>
              </a:stretch>
            </p:blipFill>
            <p:spPr>
              <a:xfrm>
                <a:off x="4944636" y="4087372"/>
                <a:ext cx="482400" cy="34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29" name="Encre 28">
                <a:extLst>
                  <a:ext uri="{FF2B5EF4-FFF2-40B4-BE49-F238E27FC236}">
                    <a16:creationId xmlns:a16="http://schemas.microsoft.com/office/drawing/2014/main" id="{4A984AA8-B024-EF45-A3BB-CD0F4279081F}"/>
                  </a:ext>
                </a:extLst>
              </p14:cNvPr>
              <p14:cNvContentPartPr/>
              <p14:nvPr/>
            </p14:nvContentPartPr>
            <p14:xfrm>
              <a:off x="5229036" y="4153972"/>
              <a:ext cx="203400" cy="218880"/>
            </p14:xfrm>
          </p:contentPart>
        </mc:Choice>
        <mc:Fallback xmlns="">
          <p:pic>
            <p:nvPicPr>
              <p:cNvPr id="29" name="Encre 28">
                <a:extLst>
                  <a:ext uri="{FF2B5EF4-FFF2-40B4-BE49-F238E27FC236}">
                    <a16:creationId xmlns:a16="http://schemas.microsoft.com/office/drawing/2014/main" id="{4A984AA8-B024-EF45-A3BB-CD0F4279081F}"/>
                  </a:ext>
                </a:extLst>
              </p:cNvPr>
              <p:cNvPicPr/>
              <p:nvPr/>
            </p:nvPicPr>
            <p:blipFill>
              <a:blip r:embed="rId20"/>
              <a:stretch>
                <a:fillRect/>
              </a:stretch>
            </p:blipFill>
            <p:spPr>
              <a:xfrm>
                <a:off x="5220036" y="4099972"/>
                <a:ext cx="221040" cy="32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 name="Encre 1">
                <a:extLst>
                  <a:ext uri="{FF2B5EF4-FFF2-40B4-BE49-F238E27FC236}">
                    <a16:creationId xmlns:a16="http://schemas.microsoft.com/office/drawing/2014/main" id="{DC3D978D-02F5-BC4F-963E-BB04458303A5}"/>
                  </a:ext>
                </a:extLst>
              </p14:cNvPr>
              <p14:cNvContentPartPr/>
              <p14:nvPr/>
            </p14:nvContentPartPr>
            <p14:xfrm>
              <a:off x="4953276" y="4177732"/>
              <a:ext cx="498600" cy="961560"/>
            </p14:xfrm>
          </p:contentPart>
        </mc:Choice>
        <mc:Fallback xmlns="">
          <p:pic>
            <p:nvPicPr>
              <p:cNvPr id="2" name="Encre 1">
                <a:extLst>
                  <a:ext uri="{FF2B5EF4-FFF2-40B4-BE49-F238E27FC236}">
                    <a16:creationId xmlns:a16="http://schemas.microsoft.com/office/drawing/2014/main" id="{DC3D978D-02F5-BC4F-963E-BB04458303A5}"/>
                  </a:ext>
                </a:extLst>
              </p:cNvPr>
              <p:cNvPicPr/>
              <p:nvPr/>
            </p:nvPicPr>
            <p:blipFill>
              <a:blip r:embed="rId22"/>
              <a:stretch>
                <a:fillRect/>
              </a:stretch>
            </p:blipFill>
            <p:spPr>
              <a:xfrm>
                <a:off x="4944269" y="4123732"/>
                <a:ext cx="516253" cy="1069200"/>
              </a:xfrm>
              <a:prstGeom prst="rect">
                <a:avLst/>
              </a:prstGeom>
            </p:spPr>
          </p:pic>
        </mc:Fallback>
      </mc:AlternateContent>
      <p:grpSp>
        <p:nvGrpSpPr>
          <p:cNvPr id="36" name="Groupe 35">
            <a:extLst>
              <a:ext uri="{FF2B5EF4-FFF2-40B4-BE49-F238E27FC236}">
                <a16:creationId xmlns:a16="http://schemas.microsoft.com/office/drawing/2014/main" id="{B2473CFC-BDBF-8A49-A7FF-C6499FFE6D97}"/>
              </a:ext>
            </a:extLst>
          </p:cNvPr>
          <p:cNvGrpSpPr/>
          <p:nvPr/>
        </p:nvGrpSpPr>
        <p:grpSpPr>
          <a:xfrm>
            <a:off x="4649076" y="4263772"/>
            <a:ext cx="636120" cy="857520"/>
            <a:chOff x="4649076" y="4263772"/>
            <a:chExt cx="636120" cy="857520"/>
          </a:xfrm>
        </p:grpSpPr>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30" name="Encre 29">
                  <a:extLst>
                    <a:ext uri="{FF2B5EF4-FFF2-40B4-BE49-F238E27FC236}">
                      <a16:creationId xmlns:a16="http://schemas.microsoft.com/office/drawing/2014/main" id="{C8344E08-2B9C-764C-899B-1EABEE447E86}"/>
                    </a:ext>
                  </a:extLst>
                </p14:cNvPr>
                <p14:cNvContentPartPr/>
                <p14:nvPr/>
              </p14:nvContentPartPr>
              <p14:xfrm>
                <a:off x="5156316" y="4956052"/>
                <a:ext cx="128880" cy="165240"/>
              </p14:xfrm>
            </p:contentPart>
          </mc:Choice>
          <mc:Fallback xmlns="">
            <p:pic>
              <p:nvPicPr>
                <p:cNvPr id="30" name="Encre 29">
                  <a:extLst>
                    <a:ext uri="{FF2B5EF4-FFF2-40B4-BE49-F238E27FC236}">
                      <a16:creationId xmlns:a16="http://schemas.microsoft.com/office/drawing/2014/main" id="{C8344E08-2B9C-764C-899B-1EABEE447E86}"/>
                    </a:ext>
                  </a:extLst>
                </p:cNvPr>
                <p:cNvPicPr/>
                <p:nvPr/>
              </p:nvPicPr>
              <p:blipFill>
                <a:blip r:embed="rId24"/>
                <a:stretch>
                  <a:fillRect/>
                </a:stretch>
              </p:blipFill>
              <p:spPr>
                <a:xfrm>
                  <a:off x="5147676" y="4902052"/>
                  <a:ext cx="146520" cy="272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31" name="Encre 30">
                  <a:extLst>
                    <a:ext uri="{FF2B5EF4-FFF2-40B4-BE49-F238E27FC236}">
                      <a16:creationId xmlns:a16="http://schemas.microsoft.com/office/drawing/2014/main" id="{A43F9646-40A1-5E49-A650-85BD82D5B4C8}"/>
                    </a:ext>
                  </a:extLst>
                </p14:cNvPr>
                <p14:cNvContentPartPr/>
                <p14:nvPr/>
              </p14:nvContentPartPr>
              <p14:xfrm>
                <a:off x="5235156" y="4979452"/>
                <a:ext cx="360" cy="360"/>
              </p14:xfrm>
            </p:contentPart>
          </mc:Choice>
          <mc:Fallback xmlns="">
            <p:pic>
              <p:nvPicPr>
                <p:cNvPr id="31" name="Encre 30">
                  <a:extLst>
                    <a:ext uri="{FF2B5EF4-FFF2-40B4-BE49-F238E27FC236}">
                      <a16:creationId xmlns:a16="http://schemas.microsoft.com/office/drawing/2014/main" id="{A43F9646-40A1-5E49-A650-85BD82D5B4C8}"/>
                    </a:ext>
                  </a:extLst>
                </p:cNvPr>
                <p:cNvPicPr/>
                <p:nvPr/>
              </p:nvPicPr>
              <p:blipFill>
                <a:blip r:embed="rId26"/>
                <a:stretch>
                  <a:fillRect/>
                </a:stretch>
              </p:blipFill>
              <p:spPr>
                <a:xfrm>
                  <a:off x="5226156" y="4925812"/>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40" name="Encre 39">
                  <a:extLst>
                    <a:ext uri="{FF2B5EF4-FFF2-40B4-BE49-F238E27FC236}">
                      <a16:creationId xmlns:a16="http://schemas.microsoft.com/office/drawing/2014/main" id="{FD06EDF8-152B-624C-9FB9-D82AAC4889AE}"/>
                    </a:ext>
                  </a:extLst>
                </p14:cNvPr>
                <p14:cNvContentPartPr/>
                <p14:nvPr/>
              </p14:nvContentPartPr>
              <p14:xfrm>
                <a:off x="4649076" y="4263772"/>
                <a:ext cx="108720" cy="673920"/>
              </p14:xfrm>
            </p:contentPart>
          </mc:Choice>
          <mc:Fallback xmlns="">
            <p:pic>
              <p:nvPicPr>
                <p:cNvPr id="40" name="Encre 39">
                  <a:extLst>
                    <a:ext uri="{FF2B5EF4-FFF2-40B4-BE49-F238E27FC236}">
                      <a16:creationId xmlns:a16="http://schemas.microsoft.com/office/drawing/2014/main" id="{FD06EDF8-152B-624C-9FB9-D82AAC4889AE}"/>
                    </a:ext>
                  </a:extLst>
                </p:cNvPr>
                <p:cNvPicPr/>
                <p:nvPr/>
              </p:nvPicPr>
              <p:blipFill>
                <a:blip r:embed="rId28"/>
                <a:stretch>
                  <a:fillRect/>
                </a:stretch>
              </p:blipFill>
              <p:spPr>
                <a:xfrm>
                  <a:off x="4640076" y="4209772"/>
                  <a:ext cx="126360" cy="781560"/>
                </a:xfrm>
                <a:prstGeom prst="rect">
                  <a:avLst/>
                </a:prstGeom>
              </p:spPr>
            </p:pic>
          </mc:Fallback>
        </mc:AlternateContent>
      </p:grpSp>
    </p:spTree>
    <p:extLst>
      <p:ext uri="{BB962C8B-B14F-4D97-AF65-F5344CB8AC3E}">
        <p14:creationId xmlns:p14="http://schemas.microsoft.com/office/powerpoint/2010/main" val="190245140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0" name="Picture 69">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2" name="Straight Connector 71">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descr="Une image contenant texte, tableau blanc&#10;&#10;Description générée automatiquement">
            <a:extLst>
              <a:ext uri="{FF2B5EF4-FFF2-40B4-BE49-F238E27FC236}">
                <a16:creationId xmlns:a16="http://schemas.microsoft.com/office/drawing/2014/main" id="{FC345E67-D2EE-CE48-BE49-39DA472B8C35}"/>
              </a:ext>
            </a:extLst>
          </p:cNvPr>
          <p:cNvPicPr>
            <a:picLocks noGrp="1" noChangeAspect="1"/>
          </p:cNvPicPr>
          <p:nvPr>
            <p:ph idx="1"/>
          </p:nvPr>
        </p:nvPicPr>
        <p:blipFill rotWithShape="1">
          <a:blip r:embed="rId3"/>
          <a:srcRect b="22414"/>
          <a:stretch/>
        </p:blipFill>
        <p:spPr>
          <a:xfrm>
            <a:off x="273160" y="155569"/>
            <a:ext cx="5607341" cy="5458571"/>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Encre 9">
                <a:extLst>
                  <a:ext uri="{FF2B5EF4-FFF2-40B4-BE49-F238E27FC236}">
                    <a16:creationId xmlns:a16="http://schemas.microsoft.com/office/drawing/2014/main" id="{907F4963-BCE2-AB44-9E34-6016AB0C64F0}"/>
                  </a:ext>
                </a:extLst>
              </p14:cNvPr>
              <p14:cNvContentPartPr/>
              <p14:nvPr/>
            </p14:nvContentPartPr>
            <p14:xfrm>
              <a:off x="8921916" y="2862597"/>
              <a:ext cx="360" cy="6480"/>
            </p14:xfrm>
          </p:contentPart>
        </mc:Choice>
        <mc:Fallback xmlns="">
          <p:pic>
            <p:nvPicPr>
              <p:cNvPr id="10" name="Encre 9">
                <a:extLst>
                  <a:ext uri="{FF2B5EF4-FFF2-40B4-BE49-F238E27FC236}">
                    <a16:creationId xmlns:a16="http://schemas.microsoft.com/office/drawing/2014/main" id="{907F4963-BCE2-AB44-9E34-6016AB0C64F0}"/>
                  </a:ext>
                </a:extLst>
              </p:cNvPr>
              <p:cNvPicPr/>
              <p:nvPr/>
            </p:nvPicPr>
            <p:blipFill>
              <a:blip r:embed="rId5"/>
              <a:stretch>
                <a:fillRect/>
              </a:stretch>
            </p:blipFill>
            <p:spPr>
              <a:xfrm>
                <a:off x="8904276" y="2754957"/>
                <a:ext cx="36000" cy="222120"/>
              </a:xfrm>
              <a:prstGeom prst="rect">
                <a:avLst/>
              </a:prstGeom>
            </p:spPr>
          </p:pic>
        </mc:Fallback>
      </mc:AlternateContent>
      <p:pic>
        <p:nvPicPr>
          <p:cNvPr id="8" name="Espace réservé du contenu 3" descr="Une image contenant texte, tableau blanc&#10;&#10;Description générée automatiquement">
            <a:extLst>
              <a:ext uri="{FF2B5EF4-FFF2-40B4-BE49-F238E27FC236}">
                <a16:creationId xmlns:a16="http://schemas.microsoft.com/office/drawing/2014/main" id="{CD829A4E-B905-F24F-8496-0D1467CD829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5995686" y="155569"/>
            <a:ext cx="5923154" cy="545857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Encre 10">
                <a:extLst>
                  <a:ext uri="{FF2B5EF4-FFF2-40B4-BE49-F238E27FC236}">
                    <a16:creationId xmlns:a16="http://schemas.microsoft.com/office/drawing/2014/main" id="{B27EEC61-05CD-AE43-9266-678207B1CCD5}"/>
                  </a:ext>
                </a:extLst>
              </p14:cNvPr>
              <p14:cNvContentPartPr/>
              <p14:nvPr/>
            </p14:nvContentPartPr>
            <p14:xfrm>
              <a:off x="4953276" y="4965772"/>
              <a:ext cx="962640" cy="140400"/>
            </p14:xfrm>
          </p:contentPart>
        </mc:Choice>
        <mc:Fallback xmlns="">
          <p:pic>
            <p:nvPicPr>
              <p:cNvPr id="11" name="Encre 10">
                <a:extLst>
                  <a:ext uri="{FF2B5EF4-FFF2-40B4-BE49-F238E27FC236}">
                    <a16:creationId xmlns:a16="http://schemas.microsoft.com/office/drawing/2014/main" id="{B27EEC61-05CD-AE43-9266-678207B1CCD5}"/>
                  </a:ext>
                </a:extLst>
              </p:cNvPr>
              <p:cNvPicPr/>
              <p:nvPr/>
            </p:nvPicPr>
            <p:blipFill>
              <a:blip r:embed="rId9"/>
              <a:stretch>
                <a:fillRect/>
              </a:stretch>
            </p:blipFill>
            <p:spPr>
              <a:xfrm>
                <a:off x="4944276" y="4912132"/>
                <a:ext cx="980280" cy="248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6" name="Encre 5">
                <a:extLst>
                  <a:ext uri="{FF2B5EF4-FFF2-40B4-BE49-F238E27FC236}">
                    <a16:creationId xmlns:a16="http://schemas.microsoft.com/office/drawing/2014/main" id="{4151BE9C-710A-1042-B299-C66FE6DEBA94}"/>
                  </a:ext>
                </a:extLst>
              </p14:cNvPr>
              <p14:cNvContentPartPr/>
              <p14:nvPr/>
            </p14:nvContentPartPr>
            <p14:xfrm>
              <a:off x="4986756" y="4963252"/>
              <a:ext cx="916920" cy="133920"/>
            </p14:xfrm>
          </p:contentPart>
        </mc:Choice>
        <mc:Fallback xmlns="">
          <p:pic>
            <p:nvPicPr>
              <p:cNvPr id="6" name="Encre 5">
                <a:extLst>
                  <a:ext uri="{FF2B5EF4-FFF2-40B4-BE49-F238E27FC236}">
                    <a16:creationId xmlns:a16="http://schemas.microsoft.com/office/drawing/2014/main" id="{4151BE9C-710A-1042-B299-C66FE6DEBA94}"/>
                  </a:ext>
                </a:extLst>
              </p:cNvPr>
              <p:cNvPicPr/>
              <p:nvPr/>
            </p:nvPicPr>
            <p:blipFill>
              <a:blip r:embed="rId11"/>
              <a:stretch>
                <a:fillRect/>
              </a:stretch>
            </p:blipFill>
            <p:spPr>
              <a:xfrm>
                <a:off x="4977756" y="4909252"/>
                <a:ext cx="934560" cy="24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Encre 8">
                <a:extLst>
                  <a:ext uri="{FF2B5EF4-FFF2-40B4-BE49-F238E27FC236}">
                    <a16:creationId xmlns:a16="http://schemas.microsoft.com/office/drawing/2014/main" id="{3478A5F7-6DF2-344A-AC43-2EA0C89EF695}"/>
                  </a:ext>
                </a:extLst>
              </p14:cNvPr>
              <p14:cNvContentPartPr/>
              <p14:nvPr/>
            </p14:nvContentPartPr>
            <p14:xfrm>
              <a:off x="4953276" y="5010052"/>
              <a:ext cx="355680" cy="77040"/>
            </p14:xfrm>
          </p:contentPart>
        </mc:Choice>
        <mc:Fallback xmlns="">
          <p:pic>
            <p:nvPicPr>
              <p:cNvPr id="9" name="Encre 8">
                <a:extLst>
                  <a:ext uri="{FF2B5EF4-FFF2-40B4-BE49-F238E27FC236}">
                    <a16:creationId xmlns:a16="http://schemas.microsoft.com/office/drawing/2014/main" id="{3478A5F7-6DF2-344A-AC43-2EA0C89EF695}"/>
                  </a:ext>
                </a:extLst>
              </p:cNvPr>
              <p:cNvPicPr/>
              <p:nvPr/>
            </p:nvPicPr>
            <p:blipFill>
              <a:blip r:embed="rId13"/>
              <a:stretch>
                <a:fillRect/>
              </a:stretch>
            </p:blipFill>
            <p:spPr>
              <a:xfrm>
                <a:off x="4944636" y="4956412"/>
                <a:ext cx="373320" cy="184680"/>
              </a:xfrm>
              <a:prstGeom prst="rect">
                <a:avLst/>
              </a:prstGeom>
            </p:spPr>
          </p:pic>
        </mc:Fallback>
      </mc:AlternateContent>
    </p:spTree>
    <p:extLst>
      <p:ext uri="{BB962C8B-B14F-4D97-AF65-F5344CB8AC3E}">
        <p14:creationId xmlns:p14="http://schemas.microsoft.com/office/powerpoint/2010/main" val="56124420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9" name="Picture 108">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1" name="Straight Connector 110">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descr="Une image contenant tableau blanc, texte, très coloré, décoré&#10;&#10;Description générée automatiquement">
            <a:extLst>
              <a:ext uri="{FF2B5EF4-FFF2-40B4-BE49-F238E27FC236}">
                <a16:creationId xmlns:a16="http://schemas.microsoft.com/office/drawing/2014/main" id="{56D4D5F3-49D9-3446-B292-CDB71A9A8241}"/>
              </a:ext>
            </a:extLst>
          </p:cNvPr>
          <p:cNvPicPr>
            <a:picLocks noGrp="1" noChangeAspect="1"/>
          </p:cNvPicPr>
          <p:nvPr>
            <p:ph idx="1"/>
          </p:nvPr>
        </p:nvPicPr>
        <p:blipFill>
          <a:blip r:embed="rId3"/>
          <a:stretch>
            <a:fillRect/>
          </a:stretch>
        </p:blipFill>
        <p:spPr>
          <a:xfrm>
            <a:off x="292303" y="497982"/>
            <a:ext cx="5445453" cy="4712446"/>
          </a:xfrm>
          <a:prstGeom prst="rect">
            <a:avLst/>
          </a:prstGeom>
          <a:effectLst>
            <a:outerShdw blurRad="50800" dist="38100" dir="2700000" algn="tl" rotWithShape="0">
              <a:prstClr val="black">
                <a:alpha val="40000"/>
              </a:prstClr>
            </a:outerShdw>
          </a:effectLst>
        </p:spPr>
      </p:pic>
      <p:pic>
        <p:nvPicPr>
          <p:cNvPr id="3" name="Image 2" descr="Une image contenant texte, tableau blanc&#10;&#10;Description générée automatiquement">
            <a:extLst>
              <a:ext uri="{FF2B5EF4-FFF2-40B4-BE49-F238E27FC236}">
                <a16:creationId xmlns:a16="http://schemas.microsoft.com/office/drawing/2014/main" id="{38175A39-41B5-A648-81F1-22C0528F503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790856" y="497982"/>
            <a:ext cx="5974566" cy="4712446"/>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Encre 8">
                <a:extLst>
                  <a:ext uri="{FF2B5EF4-FFF2-40B4-BE49-F238E27FC236}">
                    <a16:creationId xmlns:a16="http://schemas.microsoft.com/office/drawing/2014/main" id="{74F11CE1-69C3-9E41-AAD7-048B18367344}"/>
                  </a:ext>
                </a:extLst>
              </p14:cNvPr>
              <p14:cNvContentPartPr/>
              <p14:nvPr/>
            </p14:nvContentPartPr>
            <p14:xfrm>
              <a:off x="9646596" y="1900677"/>
              <a:ext cx="360" cy="360"/>
            </p14:xfrm>
          </p:contentPart>
        </mc:Choice>
        <mc:Fallback xmlns="">
          <p:pic>
            <p:nvPicPr>
              <p:cNvPr id="9" name="Encre 8">
                <a:extLst>
                  <a:ext uri="{FF2B5EF4-FFF2-40B4-BE49-F238E27FC236}">
                    <a16:creationId xmlns:a16="http://schemas.microsoft.com/office/drawing/2014/main" id="{74F11CE1-69C3-9E41-AAD7-048B18367344}"/>
                  </a:ext>
                </a:extLst>
              </p:cNvPr>
              <p:cNvPicPr/>
              <p:nvPr/>
            </p:nvPicPr>
            <p:blipFill>
              <a:blip r:embed="rId7"/>
              <a:stretch>
                <a:fillRect/>
              </a:stretch>
            </p:blipFill>
            <p:spPr>
              <a:xfrm>
                <a:off x="9642276" y="1873677"/>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7" name="Encre 16">
                <a:extLst>
                  <a:ext uri="{FF2B5EF4-FFF2-40B4-BE49-F238E27FC236}">
                    <a16:creationId xmlns:a16="http://schemas.microsoft.com/office/drawing/2014/main" id="{2CA5CF59-0B0D-534A-98F9-98C62C8AB526}"/>
                  </a:ext>
                </a:extLst>
              </p14:cNvPr>
              <p14:cNvContentPartPr/>
              <p14:nvPr/>
            </p14:nvContentPartPr>
            <p14:xfrm>
              <a:off x="8639159" y="2437022"/>
              <a:ext cx="72720" cy="85320"/>
            </p14:xfrm>
          </p:contentPart>
        </mc:Choice>
        <mc:Fallback xmlns="">
          <p:pic>
            <p:nvPicPr>
              <p:cNvPr id="17" name="Encre 16">
                <a:extLst>
                  <a:ext uri="{FF2B5EF4-FFF2-40B4-BE49-F238E27FC236}">
                    <a16:creationId xmlns:a16="http://schemas.microsoft.com/office/drawing/2014/main" id="{2CA5CF59-0B0D-534A-98F9-98C62C8AB526}"/>
                  </a:ext>
                </a:extLst>
              </p:cNvPr>
              <p:cNvPicPr/>
              <p:nvPr/>
            </p:nvPicPr>
            <p:blipFill>
              <a:blip r:embed="rId9"/>
              <a:stretch>
                <a:fillRect/>
              </a:stretch>
            </p:blipFill>
            <p:spPr>
              <a:xfrm>
                <a:off x="8630159" y="2383022"/>
                <a:ext cx="903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 name="Encre 6">
                <a:extLst>
                  <a:ext uri="{FF2B5EF4-FFF2-40B4-BE49-F238E27FC236}">
                    <a16:creationId xmlns:a16="http://schemas.microsoft.com/office/drawing/2014/main" id="{36BEB344-87DB-AD41-8536-F61DAF548586}"/>
                  </a:ext>
                </a:extLst>
              </p14:cNvPr>
              <p14:cNvContentPartPr/>
              <p14:nvPr/>
            </p14:nvContentPartPr>
            <p14:xfrm>
              <a:off x="8142220" y="2376628"/>
              <a:ext cx="215280" cy="133200"/>
            </p14:xfrm>
          </p:contentPart>
        </mc:Choice>
        <mc:Fallback xmlns="">
          <p:pic>
            <p:nvPicPr>
              <p:cNvPr id="7" name="Encre 6">
                <a:extLst>
                  <a:ext uri="{FF2B5EF4-FFF2-40B4-BE49-F238E27FC236}">
                    <a16:creationId xmlns:a16="http://schemas.microsoft.com/office/drawing/2014/main" id="{36BEB344-87DB-AD41-8536-F61DAF548586}"/>
                  </a:ext>
                </a:extLst>
              </p:cNvPr>
              <p:cNvPicPr/>
              <p:nvPr/>
            </p:nvPicPr>
            <p:blipFill>
              <a:blip r:embed="rId11"/>
              <a:stretch>
                <a:fillRect/>
              </a:stretch>
            </p:blipFill>
            <p:spPr>
              <a:xfrm>
                <a:off x="8133220" y="2322628"/>
                <a:ext cx="232920" cy="24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6" name="Encre 5">
                <a:extLst>
                  <a:ext uri="{FF2B5EF4-FFF2-40B4-BE49-F238E27FC236}">
                    <a16:creationId xmlns:a16="http://schemas.microsoft.com/office/drawing/2014/main" id="{9B31D2BB-E1F5-4F4E-AA41-126DD87FD51F}"/>
                  </a:ext>
                </a:extLst>
              </p14:cNvPr>
              <p14:cNvContentPartPr/>
              <p14:nvPr/>
            </p14:nvContentPartPr>
            <p14:xfrm>
              <a:off x="8304400" y="2464562"/>
              <a:ext cx="106200" cy="115560"/>
            </p14:xfrm>
          </p:contentPart>
        </mc:Choice>
        <mc:Fallback xmlns="">
          <p:pic>
            <p:nvPicPr>
              <p:cNvPr id="6" name="Encre 5">
                <a:extLst>
                  <a:ext uri="{FF2B5EF4-FFF2-40B4-BE49-F238E27FC236}">
                    <a16:creationId xmlns:a16="http://schemas.microsoft.com/office/drawing/2014/main" id="{9B31D2BB-E1F5-4F4E-AA41-126DD87FD51F}"/>
                  </a:ext>
                </a:extLst>
              </p:cNvPr>
              <p:cNvPicPr/>
              <p:nvPr/>
            </p:nvPicPr>
            <p:blipFill>
              <a:blip r:embed="rId13"/>
              <a:stretch>
                <a:fillRect/>
              </a:stretch>
            </p:blipFill>
            <p:spPr>
              <a:xfrm>
                <a:off x="8295760" y="2410562"/>
                <a:ext cx="123840" cy="223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8" name="Encre 7">
                <a:extLst>
                  <a:ext uri="{FF2B5EF4-FFF2-40B4-BE49-F238E27FC236}">
                    <a16:creationId xmlns:a16="http://schemas.microsoft.com/office/drawing/2014/main" id="{ACC6C466-CBF9-C04A-B3AE-A3C49A04330C}"/>
                  </a:ext>
                </a:extLst>
              </p14:cNvPr>
              <p14:cNvContentPartPr/>
              <p14:nvPr/>
            </p14:nvContentPartPr>
            <p14:xfrm>
              <a:off x="8180676" y="2468812"/>
              <a:ext cx="148320" cy="21600"/>
            </p14:xfrm>
          </p:contentPart>
        </mc:Choice>
        <mc:Fallback xmlns="">
          <p:pic>
            <p:nvPicPr>
              <p:cNvPr id="8" name="Encre 7">
                <a:extLst>
                  <a:ext uri="{FF2B5EF4-FFF2-40B4-BE49-F238E27FC236}">
                    <a16:creationId xmlns:a16="http://schemas.microsoft.com/office/drawing/2014/main" id="{ACC6C466-CBF9-C04A-B3AE-A3C49A04330C}"/>
                  </a:ext>
                </a:extLst>
              </p:cNvPr>
              <p:cNvPicPr/>
              <p:nvPr/>
            </p:nvPicPr>
            <p:blipFill>
              <a:blip r:embed="rId15"/>
              <a:stretch>
                <a:fillRect/>
              </a:stretch>
            </p:blipFill>
            <p:spPr>
              <a:xfrm>
                <a:off x="8172036" y="2415172"/>
                <a:ext cx="165960" cy="12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0" name="Encre 9">
                <a:extLst>
                  <a:ext uri="{FF2B5EF4-FFF2-40B4-BE49-F238E27FC236}">
                    <a16:creationId xmlns:a16="http://schemas.microsoft.com/office/drawing/2014/main" id="{1339481B-2360-614C-AC62-61949907027A}"/>
                  </a:ext>
                </a:extLst>
              </p14:cNvPr>
              <p14:cNvContentPartPr/>
              <p14:nvPr/>
            </p14:nvContentPartPr>
            <p14:xfrm>
              <a:off x="8486316" y="2455132"/>
              <a:ext cx="90720" cy="55080"/>
            </p14:xfrm>
          </p:contentPart>
        </mc:Choice>
        <mc:Fallback xmlns="">
          <p:pic>
            <p:nvPicPr>
              <p:cNvPr id="10" name="Encre 9">
                <a:extLst>
                  <a:ext uri="{FF2B5EF4-FFF2-40B4-BE49-F238E27FC236}">
                    <a16:creationId xmlns:a16="http://schemas.microsoft.com/office/drawing/2014/main" id="{1339481B-2360-614C-AC62-61949907027A}"/>
                  </a:ext>
                </a:extLst>
              </p:cNvPr>
              <p:cNvPicPr/>
              <p:nvPr/>
            </p:nvPicPr>
            <p:blipFill>
              <a:blip r:embed="rId17"/>
              <a:stretch>
                <a:fillRect/>
              </a:stretch>
            </p:blipFill>
            <p:spPr>
              <a:xfrm>
                <a:off x="8477316" y="2401132"/>
                <a:ext cx="108360" cy="162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1" name="Encre 10">
                <a:extLst>
                  <a:ext uri="{FF2B5EF4-FFF2-40B4-BE49-F238E27FC236}">
                    <a16:creationId xmlns:a16="http://schemas.microsoft.com/office/drawing/2014/main" id="{14777A2F-3E5E-0B4A-AE6C-B0BE947A5F7C}"/>
                  </a:ext>
                </a:extLst>
              </p14:cNvPr>
              <p14:cNvContentPartPr/>
              <p14:nvPr/>
            </p14:nvContentPartPr>
            <p14:xfrm>
              <a:off x="8475156" y="2389612"/>
              <a:ext cx="132120" cy="129600"/>
            </p14:xfrm>
          </p:contentPart>
        </mc:Choice>
        <mc:Fallback xmlns="">
          <p:pic>
            <p:nvPicPr>
              <p:cNvPr id="11" name="Encre 10">
                <a:extLst>
                  <a:ext uri="{FF2B5EF4-FFF2-40B4-BE49-F238E27FC236}">
                    <a16:creationId xmlns:a16="http://schemas.microsoft.com/office/drawing/2014/main" id="{14777A2F-3E5E-0B4A-AE6C-B0BE947A5F7C}"/>
                  </a:ext>
                </a:extLst>
              </p:cNvPr>
              <p:cNvPicPr/>
              <p:nvPr/>
            </p:nvPicPr>
            <p:blipFill>
              <a:blip r:embed="rId19"/>
              <a:stretch>
                <a:fillRect/>
              </a:stretch>
            </p:blipFill>
            <p:spPr>
              <a:xfrm>
                <a:off x="8466156" y="2335612"/>
                <a:ext cx="149760" cy="237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2" name="Encre 11">
                <a:extLst>
                  <a:ext uri="{FF2B5EF4-FFF2-40B4-BE49-F238E27FC236}">
                    <a16:creationId xmlns:a16="http://schemas.microsoft.com/office/drawing/2014/main" id="{FA1F638F-8ED3-0A4F-AC58-B5DF5481AD58}"/>
                  </a:ext>
                </a:extLst>
              </p14:cNvPr>
              <p14:cNvContentPartPr/>
              <p14:nvPr/>
            </p14:nvContentPartPr>
            <p14:xfrm>
              <a:off x="8011476" y="2368012"/>
              <a:ext cx="380160" cy="185400"/>
            </p14:xfrm>
          </p:contentPart>
        </mc:Choice>
        <mc:Fallback xmlns="">
          <p:pic>
            <p:nvPicPr>
              <p:cNvPr id="12" name="Encre 11">
                <a:extLst>
                  <a:ext uri="{FF2B5EF4-FFF2-40B4-BE49-F238E27FC236}">
                    <a16:creationId xmlns:a16="http://schemas.microsoft.com/office/drawing/2014/main" id="{FA1F638F-8ED3-0A4F-AC58-B5DF5481AD58}"/>
                  </a:ext>
                </a:extLst>
              </p:cNvPr>
              <p:cNvPicPr/>
              <p:nvPr/>
            </p:nvPicPr>
            <p:blipFill>
              <a:blip r:embed="rId21"/>
              <a:stretch>
                <a:fillRect/>
              </a:stretch>
            </p:blipFill>
            <p:spPr>
              <a:xfrm>
                <a:off x="8002836" y="2314012"/>
                <a:ext cx="397800" cy="29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4" name="Encre 13">
                <a:extLst>
                  <a:ext uri="{FF2B5EF4-FFF2-40B4-BE49-F238E27FC236}">
                    <a16:creationId xmlns:a16="http://schemas.microsoft.com/office/drawing/2014/main" id="{DB117564-562E-C140-9F0F-06FFF7EBD3E3}"/>
                  </a:ext>
                </a:extLst>
              </p14:cNvPr>
              <p14:cNvContentPartPr/>
              <p14:nvPr/>
            </p14:nvContentPartPr>
            <p14:xfrm>
              <a:off x="8476596" y="2325892"/>
              <a:ext cx="448200" cy="184320"/>
            </p14:xfrm>
          </p:contentPart>
        </mc:Choice>
        <mc:Fallback xmlns="">
          <p:pic>
            <p:nvPicPr>
              <p:cNvPr id="14" name="Encre 13">
                <a:extLst>
                  <a:ext uri="{FF2B5EF4-FFF2-40B4-BE49-F238E27FC236}">
                    <a16:creationId xmlns:a16="http://schemas.microsoft.com/office/drawing/2014/main" id="{DB117564-562E-C140-9F0F-06FFF7EBD3E3}"/>
                  </a:ext>
                </a:extLst>
              </p:cNvPr>
              <p:cNvPicPr/>
              <p:nvPr/>
            </p:nvPicPr>
            <p:blipFill>
              <a:blip r:embed="rId23"/>
              <a:stretch>
                <a:fillRect/>
              </a:stretch>
            </p:blipFill>
            <p:spPr>
              <a:xfrm>
                <a:off x="8467956" y="2272252"/>
                <a:ext cx="465840" cy="291960"/>
              </a:xfrm>
              <a:prstGeom prst="rect">
                <a:avLst/>
              </a:prstGeom>
            </p:spPr>
          </p:pic>
        </mc:Fallback>
      </mc:AlternateContent>
    </p:spTree>
    <p:extLst>
      <p:ext uri="{BB962C8B-B14F-4D97-AF65-F5344CB8AC3E}">
        <p14:creationId xmlns:p14="http://schemas.microsoft.com/office/powerpoint/2010/main" val="216239563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D11E4C3-B2CB-4105-9B42-B5E438A19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a:extLst>
              <a:ext uri="{FF2B5EF4-FFF2-40B4-BE49-F238E27FC236}">
                <a16:creationId xmlns:a16="http://schemas.microsoft.com/office/drawing/2014/main" id="{D801A41D-49C4-4F95-AA12-FE7B943A50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38">
            <a:extLst>
              <a:ext uri="{FF2B5EF4-FFF2-40B4-BE49-F238E27FC236}">
                <a16:creationId xmlns:a16="http://schemas.microsoft.com/office/drawing/2014/main" id="{0073EB83-C81E-44B9-8EF1-2975C77B9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ableau blanc, texte&#10;&#10;Description générée automatiquement">
            <a:extLst>
              <a:ext uri="{FF2B5EF4-FFF2-40B4-BE49-F238E27FC236}">
                <a16:creationId xmlns:a16="http://schemas.microsoft.com/office/drawing/2014/main" id="{6FD4F004-D61F-3047-835A-DE9F3D967E50}"/>
              </a:ext>
            </a:extLst>
          </p:cNvPr>
          <p:cNvPicPr>
            <a:picLocks noChangeAspect="1"/>
          </p:cNvPicPr>
          <p:nvPr/>
        </p:nvPicPr>
        <p:blipFill rotWithShape="1">
          <a:blip r:embed="rId3"/>
          <a:srcRect r="-2" b="3455"/>
          <a:stretch/>
        </p:blipFill>
        <p:spPr>
          <a:xfrm>
            <a:off x="394741" y="590465"/>
            <a:ext cx="5701258" cy="5323406"/>
          </a:xfrm>
          <a:prstGeom prst="rect">
            <a:avLst/>
          </a:prstGeom>
          <a:effectLst>
            <a:outerShdw blurRad="50800" dist="38100" dir="2700000" algn="tl" rotWithShape="0">
              <a:prstClr val="black">
                <a:alpha val="40000"/>
              </a:prstClr>
            </a:outerShdw>
          </a:effectLst>
        </p:spPr>
      </p:pic>
      <p:pic>
        <p:nvPicPr>
          <p:cNvPr id="9" name="Image 8" descr="Une image contenant texte&#10;&#10;Description générée automatiquement">
            <a:extLst>
              <a:ext uri="{FF2B5EF4-FFF2-40B4-BE49-F238E27FC236}">
                <a16:creationId xmlns:a16="http://schemas.microsoft.com/office/drawing/2014/main" id="{D42BA7BD-7942-114B-81EF-D10CF0140FB8}"/>
              </a:ext>
            </a:extLst>
          </p:cNvPr>
          <p:cNvPicPr>
            <a:picLocks noChangeAspect="1"/>
          </p:cNvPicPr>
          <p:nvPr/>
        </p:nvPicPr>
        <p:blipFill rotWithShape="1">
          <a:blip r:embed="rId4"/>
          <a:srcRect t="986" r="-1" b="19564"/>
          <a:stretch/>
        </p:blipFill>
        <p:spPr>
          <a:xfrm>
            <a:off x="6209678" y="3608823"/>
            <a:ext cx="3204146" cy="2336771"/>
          </a:xfrm>
          <a:prstGeom prst="rect">
            <a:avLst/>
          </a:prstGeom>
          <a:effectLst>
            <a:outerShdw blurRad="50800" dist="38100" dir="2700000" algn="tl" rotWithShape="0">
              <a:prstClr val="black">
                <a:alpha val="40000"/>
              </a:prstClr>
            </a:outerShdw>
          </a:effectLst>
        </p:spPr>
      </p:pic>
      <p:pic>
        <p:nvPicPr>
          <p:cNvPr id="6" name="Espace réservé du contenu 5" descr="Une image contenant texte, tissu&#10;&#10;Description générée automatiquement">
            <a:extLst>
              <a:ext uri="{FF2B5EF4-FFF2-40B4-BE49-F238E27FC236}">
                <a16:creationId xmlns:a16="http://schemas.microsoft.com/office/drawing/2014/main" id="{5A297214-6CDB-6042-A6F6-0DE6746E787D}"/>
              </a:ext>
            </a:extLst>
          </p:cNvPr>
          <p:cNvPicPr>
            <a:picLocks noGrp="1" noChangeAspect="1"/>
          </p:cNvPicPr>
          <p:nvPr>
            <p:ph idx="1"/>
          </p:nvPr>
        </p:nvPicPr>
        <p:blipFill>
          <a:blip r:embed="rId5"/>
          <a:stretch>
            <a:fillRect/>
          </a:stretch>
        </p:blipFill>
        <p:spPr>
          <a:xfrm>
            <a:off x="6209677" y="590465"/>
            <a:ext cx="5437680" cy="2946634"/>
          </a:xfrm>
        </p:spPr>
      </p:pic>
      <p:pic>
        <p:nvPicPr>
          <p:cNvPr id="3" name="Image 2" descr="Une image contenant texte&#10;&#10;Description générée automatiquement">
            <a:extLst>
              <a:ext uri="{FF2B5EF4-FFF2-40B4-BE49-F238E27FC236}">
                <a16:creationId xmlns:a16="http://schemas.microsoft.com/office/drawing/2014/main" id="{E5066E27-0553-2242-92A7-7C009DD78FBB}"/>
              </a:ext>
            </a:extLst>
          </p:cNvPr>
          <p:cNvPicPr>
            <a:picLocks noChangeAspect="1"/>
          </p:cNvPicPr>
          <p:nvPr/>
        </p:nvPicPr>
        <p:blipFill>
          <a:blip r:embed="rId6"/>
          <a:stretch>
            <a:fillRect/>
          </a:stretch>
        </p:blipFill>
        <p:spPr>
          <a:xfrm>
            <a:off x="9527502" y="3608822"/>
            <a:ext cx="2119855" cy="2336771"/>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 name="Encre 1">
                <a:extLst>
                  <a:ext uri="{FF2B5EF4-FFF2-40B4-BE49-F238E27FC236}">
                    <a16:creationId xmlns:a16="http://schemas.microsoft.com/office/drawing/2014/main" id="{51B34E0E-6359-5944-BD23-EDF677F0568E}"/>
                  </a:ext>
                </a:extLst>
              </p14:cNvPr>
              <p14:cNvContentPartPr/>
              <p14:nvPr/>
            </p14:nvContentPartPr>
            <p14:xfrm>
              <a:off x="7896996" y="5134612"/>
              <a:ext cx="1270440" cy="216000"/>
            </p14:xfrm>
          </p:contentPart>
        </mc:Choice>
        <mc:Fallback xmlns="">
          <p:pic>
            <p:nvPicPr>
              <p:cNvPr id="2" name="Encre 1">
                <a:extLst>
                  <a:ext uri="{FF2B5EF4-FFF2-40B4-BE49-F238E27FC236}">
                    <a16:creationId xmlns:a16="http://schemas.microsoft.com/office/drawing/2014/main" id="{51B34E0E-6359-5944-BD23-EDF677F0568E}"/>
                  </a:ext>
                </a:extLst>
              </p:cNvPr>
              <p:cNvPicPr/>
              <p:nvPr/>
            </p:nvPicPr>
            <p:blipFill>
              <a:blip r:embed="rId8"/>
              <a:stretch>
                <a:fillRect/>
              </a:stretch>
            </p:blipFill>
            <p:spPr>
              <a:xfrm>
                <a:off x="7887996" y="5080612"/>
                <a:ext cx="1288080" cy="323640"/>
              </a:xfrm>
              <a:prstGeom prst="rect">
                <a:avLst/>
              </a:prstGeom>
            </p:spPr>
          </p:pic>
        </mc:Fallback>
      </mc:AlternateContent>
    </p:spTree>
    <p:extLst>
      <p:ext uri="{BB962C8B-B14F-4D97-AF65-F5344CB8AC3E}">
        <p14:creationId xmlns:p14="http://schemas.microsoft.com/office/powerpoint/2010/main" val="13271741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1" name="Picture 140">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3" name="Straight Connector 142">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10;&#10;Description générée automatiquement">
            <a:extLst>
              <a:ext uri="{FF2B5EF4-FFF2-40B4-BE49-F238E27FC236}">
                <a16:creationId xmlns:a16="http://schemas.microsoft.com/office/drawing/2014/main" id="{2CF4B3E7-2EC8-854E-8C10-550993E3DD78}"/>
              </a:ext>
            </a:extLst>
          </p:cNvPr>
          <p:cNvPicPr>
            <a:picLocks noChangeAspect="1"/>
          </p:cNvPicPr>
          <p:nvPr/>
        </p:nvPicPr>
        <p:blipFill>
          <a:blip r:embed="rId3"/>
          <a:stretch>
            <a:fillRect/>
          </a:stretch>
        </p:blipFill>
        <p:spPr>
          <a:xfrm>
            <a:off x="300943" y="1067748"/>
            <a:ext cx="5509168" cy="3985848"/>
          </a:xfrm>
          <a:prstGeom prst="rect">
            <a:avLst/>
          </a:prstGeom>
          <a:effectLst>
            <a:outerShdw blurRad="50800" dist="38100" dir="2700000" algn="tl" rotWithShape="0">
              <a:prstClr val="black">
                <a:alpha val="40000"/>
              </a:prstClr>
            </a:outerShdw>
          </a:effectLst>
        </p:spPr>
      </p:pic>
      <p:pic>
        <p:nvPicPr>
          <p:cNvPr id="14" name="Espace réservé du contenu 4">
            <a:extLst>
              <a:ext uri="{FF2B5EF4-FFF2-40B4-BE49-F238E27FC236}">
                <a16:creationId xmlns:a16="http://schemas.microsoft.com/office/drawing/2014/main" id="{E27896FE-CBB3-8744-8E72-7808FF16C0E2}"/>
              </a:ext>
            </a:extLst>
          </p:cNvPr>
          <p:cNvPicPr>
            <a:picLocks noGrp="1" noChangeAspect="1"/>
          </p:cNvPicPr>
          <p:nvPr>
            <p:ph idx="1"/>
          </p:nvPr>
        </p:nvPicPr>
        <p:blipFill>
          <a:blip r:embed="rId4"/>
          <a:stretch>
            <a:fillRect/>
          </a:stretch>
        </p:blipFill>
        <p:spPr>
          <a:xfrm>
            <a:off x="5891134" y="1067748"/>
            <a:ext cx="5657399" cy="398584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624B601F-2FCB-CD4F-8022-FE794A2625E3}"/>
                  </a:ext>
                </a:extLst>
              </p14:cNvPr>
              <p14:cNvContentPartPr/>
              <p14:nvPr/>
            </p14:nvContentPartPr>
            <p14:xfrm>
              <a:off x="3313476" y="1605477"/>
              <a:ext cx="171360" cy="342000"/>
            </p14:xfrm>
          </p:contentPart>
        </mc:Choice>
        <mc:Fallback xmlns="">
          <p:pic>
            <p:nvPicPr>
              <p:cNvPr id="17" name="Encre 16">
                <a:extLst>
                  <a:ext uri="{FF2B5EF4-FFF2-40B4-BE49-F238E27FC236}">
                    <a16:creationId xmlns:a16="http://schemas.microsoft.com/office/drawing/2014/main" id="{624B601F-2FCB-CD4F-8022-FE794A2625E3}"/>
                  </a:ext>
                </a:extLst>
              </p:cNvPr>
              <p:cNvPicPr/>
              <p:nvPr/>
            </p:nvPicPr>
            <p:blipFill>
              <a:blip r:embed="rId6"/>
              <a:stretch>
                <a:fillRect/>
              </a:stretch>
            </p:blipFill>
            <p:spPr>
              <a:xfrm>
                <a:off x="3304457" y="1596477"/>
                <a:ext cx="189037"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Encre 15">
                <a:extLst>
                  <a:ext uri="{FF2B5EF4-FFF2-40B4-BE49-F238E27FC236}">
                    <a16:creationId xmlns:a16="http://schemas.microsoft.com/office/drawing/2014/main" id="{B92346B8-75D2-3147-8783-8D2C9B5FF8D1}"/>
                  </a:ext>
                </a:extLst>
              </p14:cNvPr>
              <p14:cNvContentPartPr/>
              <p14:nvPr/>
            </p14:nvContentPartPr>
            <p14:xfrm>
              <a:off x="3318156" y="1641477"/>
              <a:ext cx="166320" cy="329760"/>
            </p14:xfrm>
          </p:contentPart>
        </mc:Choice>
        <mc:Fallback xmlns="">
          <p:pic>
            <p:nvPicPr>
              <p:cNvPr id="16" name="Encre 15">
                <a:extLst>
                  <a:ext uri="{FF2B5EF4-FFF2-40B4-BE49-F238E27FC236}">
                    <a16:creationId xmlns:a16="http://schemas.microsoft.com/office/drawing/2014/main" id="{B92346B8-75D2-3147-8783-8D2C9B5FF8D1}"/>
                  </a:ext>
                </a:extLst>
              </p:cNvPr>
              <p:cNvPicPr/>
              <p:nvPr/>
            </p:nvPicPr>
            <p:blipFill>
              <a:blip r:embed="rId8"/>
              <a:stretch>
                <a:fillRect/>
              </a:stretch>
            </p:blipFill>
            <p:spPr>
              <a:xfrm>
                <a:off x="3309156" y="1632477"/>
                <a:ext cx="18396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Encre 9">
                <a:extLst>
                  <a:ext uri="{FF2B5EF4-FFF2-40B4-BE49-F238E27FC236}">
                    <a16:creationId xmlns:a16="http://schemas.microsoft.com/office/drawing/2014/main" id="{3F8CF231-DCBD-E64A-B122-625CCD1E64E0}"/>
                  </a:ext>
                </a:extLst>
              </p14:cNvPr>
              <p14:cNvContentPartPr/>
              <p14:nvPr/>
            </p14:nvContentPartPr>
            <p14:xfrm>
              <a:off x="3347676" y="1662357"/>
              <a:ext cx="102600" cy="292680"/>
            </p14:xfrm>
          </p:contentPart>
        </mc:Choice>
        <mc:Fallback xmlns="">
          <p:pic>
            <p:nvPicPr>
              <p:cNvPr id="10" name="Encre 9">
                <a:extLst>
                  <a:ext uri="{FF2B5EF4-FFF2-40B4-BE49-F238E27FC236}">
                    <a16:creationId xmlns:a16="http://schemas.microsoft.com/office/drawing/2014/main" id="{3F8CF231-DCBD-E64A-B122-625CCD1E64E0}"/>
                  </a:ext>
                </a:extLst>
              </p:cNvPr>
              <p:cNvPicPr/>
              <p:nvPr/>
            </p:nvPicPr>
            <p:blipFill>
              <a:blip r:embed="rId10"/>
              <a:stretch>
                <a:fillRect/>
              </a:stretch>
            </p:blipFill>
            <p:spPr>
              <a:xfrm>
                <a:off x="3339036" y="1653357"/>
                <a:ext cx="120240" cy="310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5" name="Encre 14">
                <a:extLst>
                  <a:ext uri="{FF2B5EF4-FFF2-40B4-BE49-F238E27FC236}">
                    <a16:creationId xmlns:a16="http://schemas.microsoft.com/office/drawing/2014/main" id="{80F6360A-31FA-3C43-B5ED-C60EC9101AB9}"/>
                  </a:ext>
                </a:extLst>
              </p14:cNvPr>
              <p14:cNvContentPartPr/>
              <p14:nvPr/>
            </p14:nvContentPartPr>
            <p14:xfrm>
              <a:off x="3247956" y="1849252"/>
              <a:ext cx="112320" cy="136440"/>
            </p14:xfrm>
          </p:contentPart>
        </mc:Choice>
        <mc:Fallback xmlns="">
          <p:pic>
            <p:nvPicPr>
              <p:cNvPr id="15" name="Encre 14">
                <a:extLst>
                  <a:ext uri="{FF2B5EF4-FFF2-40B4-BE49-F238E27FC236}">
                    <a16:creationId xmlns:a16="http://schemas.microsoft.com/office/drawing/2014/main" id="{80F6360A-31FA-3C43-B5ED-C60EC9101AB9}"/>
                  </a:ext>
                </a:extLst>
              </p:cNvPr>
              <p:cNvPicPr/>
              <p:nvPr/>
            </p:nvPicPr>
            <p:blipFill>
              <a:blip r:embed="rId12"/>
              <a:stretch>
                <a:fillRect/>
              </a:stretch>
            </p:blipFill>
            <p:spPr>
              <a:xfrm>
                <a:off x="3243636" y="1822181"/>
                <a:ext cx="120960" cy="19022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4" name="Encre 3">
                <a:extLst>
                  <a:ext uri="{FF2B5EF4-FFF2-40B4-BE49-F238E27FC236}">
                    <a16:creationId xmlns:a16="http://schemas.microsoft.com/office/drawing/2014/main" id="{FF11634C-322A-B54F-B5BE-D88A73B99CE1}"/>
                  </a:ext>
                </a:extLst>
              </p14:cNvPr>
              <p14:cNvContentPartPr/>
              <p14:nvPr/>
            </p14:nvContentPartPr>
            <p14:xfrm>
              <a:off x="3268116" y="1951132"/>
              <a:ext cx="63360" cy="20160"/>
            </p14:xfrm>
          </p:contentPart>
        </mc:Choice>
        <mc:Fallback xmlns="">
          <p:pic>
            <p:nvPicPr>
              <p:cNvPr id="4" name="Encre 3">
                <a:extLst>
                  <a:ext uri="{FF2B5EF4-FFF2-40B4-BE49-F238E27FC236}">
                    <a16:creationId xmlns:a16="http://schemas.microsoft.com/office/drawing/2014/main" id="{FF11634C-322A-B54F-B5BE-D88A73B99CE1}"/>
                  </a:ext>
                </a:extLst>
              </p:cNvPr>
              <p:cNvPicPr/>
              <p:nvPr/>
            </p:nvPicPr>
            <p:blipFill>
              <a:blip r:embed="rId14"/>
              <a:stretch>
                <a:fillRect/>
              </a:stretch>
            </p:blipFill>
            <p:spPr>
              <a:xfrm>
                <a:off x="3263796" y="1924132"/>
                <a:ext cx="72000" cy="7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3" name="Encre 12">
                <a:extLst>
                  <a:ext uri="{FF2B5EF4-FFF2-40B4-BE49-F238E27FC236}">
                    <a16:creationId xmlns:a16="http://schemas.microsoft.com/office/drawing/2014/main" id="{0E3B0B18-3412-5B46-94FE-20075537FA4B}"/>
                  </a:ext>
                </a:extLst>
              </p14:cNvPr>
              <p14:cNvContentPartPr/>
              <p14:nvPr/>
            </p14:nvContentPartPr>
            <p14:xfrm>
              <a:off x="3274236" y="1623892"/>
              <a:ext cx="210240" cy="364680"/>
            </p14:xfrm>
          </p:contentPart>
        </mc:Choice>
        <mc:Fallback xmlns="">
          <p:pic>
            <p:nvPicPr>
              <p:cNvPr id="13" name="Encre 12">
                <a:extLst>
                  <a:ext uri="{FF2B5EF4-FFF2-40B4-BE49-F238E27FC236}">
                    <a16:creationId xmlns:a16="http://schemas.microsoft.com/office/drawing/2014/main" id="{0E3B0B18-3412-5B46-94FE-20075537FA4B}"/>
                  </a:ext>
                </a:extLst>
              </p:cNvPr>
              <p:cNvPicPr/>
              <p:nvPr/>
            </p:nvPicPr>
            <p:blipFill>
              <a:blip r:embed="rId16"/>
              <a:stretch>
                <a:fillRect/>
              </a:stretch>
            </p:blipFill>
            <p:spPr>
              <a:xfrm>
                <a:off x="3269916" y="1596892"/>
                <a:ext cx="218880" cy="418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2" name="Encre 11">
                <a:extLst>
                  <a:ext uri="{FF2B5EF4-FFF2-40B4-BE49-F238E27FC236}">
                    <a16:creationId xmlns:a16="http://schemas.microsoft.com/office/drawing/2014/main" id="{A16D86F0-6D55-5949-992F-E7161A759130}"/>
                  </a:ext>
                </a:extLst>
              </p14:cNvPr>
              <p14:cNvContentPartPr/>
              <p14:nvPr/>
            </p14:nvContentPartPr>
            <p14:xfrm>
              <a:off x="3251916" y="1587892"/>
              <a:ext cx="232560" cy="392040"/>
            </p14:xfrm>
          </p:contentPart>
        </mc:Choice>
        <mc:Fallback xmlns="">
          <p:pic>
            <p:nvPicPr>
              <p:cNvPr id="12" name="Encre 11">
                <a:extLst>
                  <a:ext uri="{FF2B5EF4-FFF2-40B4-BE49-F238E27FC236}">
                    <a16:creationId xmlns:a16="http://schemas.microsoft.com/office/drawing/2014/main" id="{A16D86F0-6D55-5949-992F-E7161A759130}"/>
                  </a:ext>
                </a:extLst>
              </p:cNvPr>
              <p:cNvPicPr/>
              <p:nvPr/>
            </p:nvPicPr>
            <p:blipFill>
              <a:blip r:embed="rId18"/>
              <a:stretch>
                <a:fillRect/>
              </a:stretch>
            </p:blipFill>
            <p:spPr>
              <a:xfrm>
                <a:off x="3243276" y="1534252"/>
                <a:ext cx="250200" cy="49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1" name="Encre 10">
                <a:extLst>
                  <a:ext uri="{FF2B5EF4-FFF2-40B4-BE49-F238E27FC236}">
                    <a16:creationId xmlns:a16="http://schemas.microsoft.com/office/drawing/2014/main" id="{BB83BD96-9D3B-954E-948D-F8FC41D00BCE}"/>
                  </a:ext>
                </a:extLst>
              </p14:cNvPr>
              <p14:cNvContentPartPr/>
              <p14:nvPr/>
            </p14:nvContentPartPr>
            <p14:xfrm>
              <a:off x="3308796" y="1593292"/>
              <a:ext cx="175320" cy="369360"/>
            </p14:xfrm>
          </p:contentPart>
        </mc:Choice>
        <mc:Fallback xmlns="">
          <p:pic>
            <p:nvPicPr>
              <p:cNvPr id="11" name="Encre 10">
                <a:extLst>
                  <a:ext uri="{FF2B5EF4-FFF2-40B4-BE49-F238E27FC236}">
                    <a16:creationId xmlns:a16="http://schemas.microsoft.com/office/drawing/2014/main" id="{BB83BD96-9D3B-954E-948D-F8FC41D00BCE}"/>
                  </a:ext>
                </a:extLst>
              </p:cNvPr>
              <p:cNvPicPr/>
              <p:nvPr/>
            </p:nvPicPr>
            <p:blipFill>
              <a:blip r:embed="rId20"/>
              <a:stretch>
                <a:fillRect/>
              </a:stretch>
            </p:blipFill>
            <p:spPr>
              <a:xfrm>
                <a:off x="3300156" y="1539652"/>
                <a:ext cx="192960" cy="477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5" name="Encre 4">
                <a:extLst>
                  <a:ext uri="{FF2B5EF4-FFF2-40B4-BE49-F238E27FC236}">
                    <a16:creationId xmlns:a16="http://schemas.microsoft.com/office/drawing/2014/main" id="{F08062B8-C74B-D24F-B142-987808D8B20B}"/>
                  </a:ext>
                </a:extLst>
              </p14:cNvPr>
              <p14:cNvContentPartPr/>
              <p14:nvPr/>
            </p14:nvContentPartPr>
            <p14:xfrm>
              <a:off x="3426156" y="1605172"/>
              <a:ext cx="52920" cy="91440"/>
            </p14:xfrm>
          </p:contentPart>
        </mc:Choice>
        <mc:Fallback xmlns="">
          <p:pic>
            <p:nvPicPr>
              <p:cNvPr id="5" name="Encre 4">
                <a:extLst>
                  <a:ext uri="{FF2B5EF4-FFF2-40B4-BE49-F238E27FC236}">
                    <a16:creationId xmlns:a16="http://schemas.microsoft.com/office/drawing/2014/main" id="{F08062B8-C74B-D24F-B142-987808D8B20B}"/>
                  </a:ext>
                </a:extLst>
              </p:cNvPr>
              <p:cNvPicPr/>
              <p:nvPr/>
            </p:nvPicPr>
            <p:blipFill>
              <a:blip r:embed="rId22"/>
              <a:stretch>
                <a:fillRect/>
              </a:stretch>
            </p:blipFill>
            <p:spPr>
              <a:xfrm>
                <a:off x="3417516" y="1551532"/>
                <a:ext cx="70560" cy="199080"/>
              </a:xfrm>
              <a:prstGeom prst="rect">
                <a:avLst/>
              </a:prstGeom>
            </p:spPr>
          </p:pic>
        </mc:Fallback>
      </mc:AlternateContent>
    </p:spTree>
    <p:extLst>
      <p:ext uri="{BB962C8B-B14F-4D97-AF65-F5344CB8AC3E}">
        <p14:creationId xmlns:p14="http://schemas.microsoft.com/office/powerpoint/2010/main" val="105956791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descr="Une image contenant texte, tableau blanc&#10;&#10;Description générée automatiquement">
            <a:extLst>
              <a:ext uri="{FF2B5EF4-FFF2-40B4-BE49-F238E27FC236}">
                <a16:creationId xmlns:a16="http://schemas.microsoft.com/office/drawing/2014/main" id="{7D663900-36B5-3F42-B36C-582E8B2B810A}"/>
              </a:ext>
            </a:extLst>
          </p:cNvPr>
          <p:cNvPicPr>
            <a:picLocks noGrp="1" noChangeAspect="1"/>
          </p:cNvPicPr>
          <p:nvPr>
            <p:ph idx="1"/>
          </p:nvPr>
        </p:nvPicPr>
        <p:blipFill>
          <a:blip r:embed="rId3"/>
          <a:stretch>
            <a:fillRect/>
          </a:stretch>
        </p:blipFill>
        <p:spPr>
          <a:xfrm>
            <a:off x="1295447" y="434159"/>
            <a:ext cx="9144917" cy="5291849"/>
          </a:xfrm>
          <a:prstGeom prst="rect">
            <a:avLst/>
          </a:prstGeom>
        </p:spPr>
      </p:pic>
    </p:spTree>
    <p:extLst>
      <p:ext uri="{BB962C8B-B14F-4D97-AF65-F5344CB8AC3E}">
        <p14:creationId xmlns:p14="http://schemas.microsoft.com/office/powerpoint/2010/main" val="316918103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6" name="Rectangle 10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7" name="Picture 10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8" name="Straight Connector 10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0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0" name="Rectangle 10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1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65B6022A-CC48-A342-9410-A2BBBB18C1CE}"/>
              </a:ext>
            </a:extLst>
          </p:cNvPr>
          <p:cNvSpPr>
            <a:spLocks noGrp="1"/>
          </p:cNvSpPr>
          <p:nvPr>
            <p:ph type="title"/>
          </p:nvPr>
        </p:nvSpPr>
        <p:spPr>
          <a:xfrm>
            <a:off x="570604" y="1868508"/>
            <a:ext cx="3001311" cy="1868760"/>
          </a:xfrm>
        </p:spPr>
        <p:txBody>
          <a:bodyPr vert="horz" lIns="91440" tIns="45720" rIns="91440" bIns="0" rtlCol="0" anchor="b">
            <a:normAutofit fontScale="90000"/>
          </a:bodyPr>
          <a:lstStyle/>
          <a:p>
            <a:r>
              <a:rPr lang="en-US" sz="3100" dirty="0"/>
              <a:t>¡ GRACIAS A LOS ALUMNOS DE 5° por su trabajo y creatividad !</a:t>
            </a:r>
            <a:br>
              <a:rPr lang="en-US" sz="2000" dirty="0"/>
            </a:br>
            <a:br>
              <a:rPr lang="en-US" sz="2000" dirty="0"/>
            </a:br>
            <a:endParaRPr lang="en-US" sz="2000" dirty="0"/>
          </a:p>
        </p:txBody>
      </p:sp>
      <p:cxnSp>
        <p:nvCxnSpPr>
          <p:cNvPr id="182" name="Straight Connector 11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83" name="Group 11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16" name="Rectangle 11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1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9" name="Rectangle 11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space réservé du contenu 8" descr="Une image contenant texte&#10;&#10;Description générée automatiquement">
            <a:extLst>
              <a:ext uri="{FF2B5EF4-FFF2-40B4-BE49-F238E27FC236}">
                <a16:creationId xmlns:a16="http://schemas.microsoft.com/office/drawing/2014/main" id="{ACA97A7D-09D1-D14E-BC2C-B5C7ED1948F7}"/>
              </a:ext>
            </a:extLst>
          </p:cNvPr>
          <p:cNvPicPr>
            <a:picLocks noGrp="1" noChangeAspect="1"/>
          </p:cNvPicPr>
          <p:nvPr>
            <p:ph idx="1"/>
          </p:nvPr>
        </p:nvPicPr>
        <p:blipFill rotWithShape="1">
          <a:blip r:embed="rId3"/>
          <a:srcRect r="-2" b="10818"/>
          <a:stretch/>
        </p:blipFill>
        <p:spPr>
          <a:xfrm>
            <a:off x="4618374" y="1116345"/>
            <a:ext cx="6282919" cy="3866172"/>
          </a:xfrm>
          <a:prstGeom prst="rect">
            <a:avLst/>
          </a:prstGeom>
        </p:spPr>
      </p:pic>
      <p:pic>
        <p:nvPicPr>
          <p:cNvPr id="121" name="Picture 12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3" name="Straight Connector 12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08869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0" name="Picture 6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2" name="Straight Connector 7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6" name="Rectangle 75">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0EAD8D06-D589-C740-BDFD-74D63E8C4CC6}"/>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4800" dirty="0"/>
              <a:t>¡ Y VIVA LA LENGUa</a:t>
            </a:r>
            <a:br>
              <a:rPr lang="en-US" sz="4800" dirty="0"/>
            </a:br>
            <a:r>
              <a:rPr lang="en-US" sz="4800" dirty="0"/>
              <a:t>ESPAÑOLA !</a:t>
            </a:r>
          </a:p>
        </p:txBody>
      </p:sp>
      <p:pic>
        <p:nvPicPr>
          <p:cNvPr id="4" name="Image 3">
            <a:extLst>
              <a:ext uri="{FF2B5EF4-FFF2-40B4-BE49-F238E27FC236}">
                <a16:creationId xmlns:a16="http://schemas.microsoft.com/office/drawing/2014/main" id="{CFE3B19C-2C3A-4944-A104-899BB9B02A85}"/>
              </a:ext>
            </a:extLst>
          </p:cNvPr>
          <p:cNvPicPr>
            <a:picLocks noChangeAspect="1"/>
          </p:cNvPicPr>
          <p:nvPr/>
        </p:nvPicPr>
        <p:blipFill>
          <a:blip r:embed="rId3"/>
          <a:stretch>
            <a:fillRect/>
          </a:stretch>
        </p:blipFill>
        <p:spPr>
          <a:xfrm>
            <a:off x="953123" y="292488"/>
            <a:ext cx="5142726" cy="5134231"/>
          </a:xfrm>
          <a:prstGeom prst="rect">
            <a:avLst/>
          </a:prstGeom>
        </p:spPr>
      </p:pic>
      <p:cxnSp>
        <p:nvCxnSpPr>
          <p:cNvPr id="80" name="Straight Connector 79">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2" name="Picture 81">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4" name="Straight Connector 83">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50722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6" name="Rectangle 112">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7" name="Picture 114">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8" name="Straight Connector 116">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9" name="Rectangle 11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space réservé du contenu 4" descr="Une image contenant texte, tableau blanc&#10;&#10;Description générée automatiquement">
            <a:extLst>
              <a:ext uri="{FF2B5EF4-FFF2-40B4-BE49-F238E27FC236}">
                <a16:creationId xmlns:a16="http://schemas.microsoft.com/office/drawing/2014/main" id="{55B124B7-FAB4-DA46-8FC9-EE3D6DD53D2F}"/>
              </a:ext>
            </a:extLst>
          </p:cNvPr>
          <p:cNvPicPr>
            <a:picLocks noChangeAspect="1"/>
          </p:cNvPicPr>
          <p:nvPr/>
        </p:nvPicPr>
        <p:blipFill rotWithShape="1">
          <a:blip r:embed="rId3"/>
          <a:srcRect t="8668" b="10975"/>
          <a:stretch/>
        </p:blipFill>
        <p:spPr>
          <a:xfrm>
            <a:off x="1764229" y="643467"/>
            <a:ext cx="8663542" cy="4873234"/>
          </a:xfrm>
          <a:prstGeom prst="rect">
            <a:avLst/>
          </a:prstGeom>
        </p:spPr>
      </p:pic>
    </p:spTree>
    <p:extLst>
      <p:ext uri="{BB962C8B-B14F-4D97-AF65-F5344CB8AC3E}">
        <p14:creationId xmlns:p14="http://schemas.microsoft.com/office/powerpoint/2010/main" val="185071031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96" name="Rectangle 95">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Image 7" descr="Une image contenant texte&#10;&#10;Description générée automatiquement">
            <a:extLst>
              <a:ext uri="{FF2B5EF4-FFF2-40B4-BE49-F238E27FC236}">
                <a16:creationId xmlns:a16="http://schemas.microsoft.com/office/drawing/2014/main" id="{B84A7D52-0A38-534D-9A78-39AE0E4F28DE}"/>
              </a:ext>
            </a:extLst>
          </p:cNvPr>
          <p:cNvPicPr>
            <a:picLocks noChangeAspect="1"/>
          </p:cNvPicPr>
          <p:nvPr/>
        </p:nvPicPr>
        <p:blipFill rotWithShape="1">
          <a:blip r:embed="rId2"/>
          <a:srcRect t="2425" r="4" b="9258"/>
          <a:stretch/>
        </p:blipFill>
        <p:spPr>
          <a:xfrm>
            <a:off x="1482879" y="753230"/>
            <a:ext cx="3584582" cy="2414016"/>
          </a:xfrm>
          <a:prstGeom prst="rect">
            <a:avLst/>
          </a:prstGeom>
        </p:spPr>
      </p:pic>
      <p:grpSp>
        <p:nvGrpSpPr>
          <p:cNvPr id="99" name="Group 98">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100" name="Rectangle 99">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Image 2" descr="Une image contenant texte&#10;&#10;Description générée automatiquement">
            <a:extLst>
              <a:ext uri="{FF2B5EF4-FFF2-40B4-BE49-F238E27FC236}">
                <a16:creationId xmlns:a16="http://schemas.microsoft.com/office/drawing/2014/main" id="{FF39665E-3E5D-7D48-8DBB-C36F2BBFD8F2}"/>
              </a:ext>
            </a:extLst>
          </p:cNvPr>
          <p:cNvPicPr>
            <a:picLocks noChangeAspect="1"/>
          </p:cNvPicPr>
          <p:nvPr/>
        </p:nvPicPr>
        <p:blipFill>
          <a:blip r:embed="rId3"/>
          <a:stretch>
            <a:fillRect/>
          </a:stretch>
        </p:blipFill>
        <p:spPr>
          <a:xfrm>
            <a:off x="699366" y="3785043"/>
            <a:ext cx="2322576" cy="2258705"/>
          </a:xfrm>
          <a:prstGeom prst="rect">
            <a:avLst/>
          </a:prstGeom>
        </p:spPr>
      </p:pic>
      <p:grpSp>
        <p:nvGrpSpPr>
          <p:cNvPr id="103" name="Group 102">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104" name="Rectangle 103">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Espace réservé du contenu 5" descr="Une image contenant texte, tableau blanc&#10;&#10;Description générée automatiquement">
            <a:extLst>
              <a:ext uri="{FF2B5EF4-FFF2-40B4-BE49-F238E27FC236}">
                <a16:creationId xmlns:a16="http://schemas.microsoft.com/office/drawing/2014/main" id="{2CCA5D5A-A1A2-AA48-A19A-139663A83005}"/>
              </a:ext>
            </a:extLst>
          </p:cNvPr>
          <p:cNvPicPr>
            <a:picLocks noChangeAspect="1"/>
          </p:cNvPicPr>
          <p:nvPr/>
        </p:nvPicPr>
        <p:blipFill rotWithShape="1">
          <a:blip r:embed="rId4"/>
          <a:srcRect t="15089" r="-1" b="8050"/>
          <a:stretch/>
        </p:blipFill>
        <p:spPr>
          <a:xfrm>
            <a:off x="3549862" y="4131167"/>
            <a:ext cx="2322576" cy="1566458"/>
          </a:xfrm>
          <a:prstGeom prst="rect">
            <a:avLst/>
          </a:prstGeom>
        </p:spPr>
      </p:pic>
      <p:grpSp>
        <p:nvGrpSpPr>
          <p:cNvPr id="107" name="Group 106">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108" name="Rectangle 107">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Image 8" descr="Une image contenant texte, tableau blanc&#10;&#10;Description générée automatiquement">
            <a:extLst>
              <a:ext uri="{FF2B5EF4-FFF2-40B4-BE49-F238E27FC236}">
                <a16:creationId xmlns:a16="http://schemas.microsoft.com/office/drawing/2014/main" id="{257901D0-7115-7143-9ACE-905002545048}"/>
              </a:ext>
            </a:extLst>
          </p:cNvPr>
          <p:cNvPicPr>
            <a:picLocks noChangeAspect="1"/>
          </p:cNvPicPr>
          <p:nvPr/>
        </p:nvPicPr>
        <p:blipFill>
          <a:blip r:embed="rId5"/>
          <a:stretch>
            <a:fillRect/>
          </a:stretch>
        </p:blipFill>
        <p:spPr>
          <a:xfrm rot="5400000">
            <a:off x="6241613" y="1162521"/>
            <a:ext cx="5290517" cy="4471937"/>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CDFFFAF7-C692-8942-A670-C6026D744717}"/>
                  </a:ext>
                </a:extLst>
              </p14:cNvPr>
              <p14:cNvContentPartPr/>
              <p14:nvPr/>
            </p14:nvContentPartPr>
            <p14:xfrm>
              <a:off x="2906256" y="6860426"/>
              <a:ext cx="360" cy="3960"/>
            </p14:xfrm>
          </p:contentPart>
        </mc:Choice>
        <mc:Fallback xmlns="">
          <p:pic>
            <p:nvPicPr>
              <p:cNvPr id="4" name="Encre 3">
                <a:extLst>
                  <a:ext uri="{FF2B5EF4-FFF2-40B4-BE49-F238E27FC236}">
                    <a16:creationId xmlns:a16="http://schemas.microsoft.com/office/drawing/2014/main" id="{CDFFFAF7-C692-8942-A670-C6026D744717}"/>
                  </a:ext>
                </a:extLst>
              </p:cNvPr>
              <p:cNvPicPr/>
              <p:nvPr/>
            </p:nvPicPr>
            <p:blipFill>
              <a:blip r:embed="rId7"/>
              <a:stretch>
                <a:fillRect/>
              </a:stretch>
            </p:blipFill>
            <p:spPr>
              <a:xfrm>
                <a:off x="2901936" y="6856106"/>
                <a:ext cx="90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Encre 10">
                <a:extLst>
                  <a:ext uri="{FF2B5EF4-FFF2-40B4-BE49-F238E27FC236}">
                    <a16:creationId xmlns:a16="http://schemas.microsoft.com/office/drawing/2014/main" id="{2CF15FD0-942C-0E4B-A7C9-88770F118938}"/>
                  </a:ext>
                </a:extLst>
              </p14:cNvPr>
              <p14:cNvContentPartPr/>
              <p14:nvPr/>
            </p14:nvContentPartPr>
            <p14:xfrm>
              <a:off x="4198716" y="6703492"/>
              <a:ext cx="360" cy="3240"/>
            </p14:xfrm>
          </p:contentPart>
        </mc:Choice>
        <mc:Fallback xmlns="">
          <p:pic>
            <p:nvPicPr>
              <p:cNvPr id="11" name="Encre 10">
                <a:extLst>
                  <a:ext uri="{FF2B5EF4-FFF2-40B4-BE49-F238E27FC236}">
                    <a16:creationId xmlns:a16="http://schemas.microsoft.com/office/drawing/2014/main" id="{2CF15FD0-942C-0E4B-A7C9-88770F118938}"/>
                  </a:ext>
                </a:extLst>
              </p:cNvPr>
              <p:cNvPicPr/>
              <p:nvPr/>
            </p:nvPicPr>
            <p:blipFill>
              <a:blip r:embed="rId9"/>
              <a:stretch>
                <a:fillRect/>
              </a:stretch>
            </p:blipFill>
            <p:spPr>
              <a:xfrm>
                <a:off x="4194396" y="6676492"/>
                <a:ext cx="9000" cy="56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4" name="Encre 13">
                <a:extLst>
                  <a:ext uri="{FF2B5EF4-FFF2-40B4-BE49-F238E27FC236}">
                    <a16:creationId xmlns:a16="http://schemas.microsoft.com/office/drawing/2014/main" id="{B76F7697-656E-C64C-B7D3-A2A45443E0A9}"/>
                  </a:ext>
                </a:extLst>
              </p14:cNvPr>
              <p14:cNvContentPartPr/>
              <p14:nvPr/>
            </p14:nvContentPartPr>
            <p14:xfrm>
              <a:off x="4760676" y="5156572"/>
              <a:ext cx="360" cy="360"/>
            </p14:xfrm>
          </p:contentPart>
        </mc:Choice>
        <mc:Fallback xmlns="">
          <p:pic>
            <p:nvPicPr>
              <p:cNvPr id="14" name="Encre 13">
                <a:extLst>
                  <a:ext uri="{FF2B5EF4-FFF2-40B4-BE49-F238E27FC236}">
                    <a16:creationId xmlns:a16="http://schemas.microsoft.com/office/drawing/2014/main" id="{B76F7697-656E-C64C-B7D3-A2A45443E0A9}"/>
                  </a:ext>
                </a:extLst>
              </p:cNvPr>
              <p:cNvPicPr/>
              <p:nvPr/>
            </p:nvPicPr>
            <p:blipFill>
              <a:blip r:embed="rId11"/>
              <a:stretch>
                <a:fillRect/>
              </a:stretch>
            </p:blipFill>
            <p:spPr>
              <a:xfrm>
                <a:off x="4756356" y="5129572"/>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Encre 23">
                <a:extLst>
                  <a:ext uri="{FF2B5EF4-FFF2-40B4-BE49-F238E27FC236}">
                    <a16:creationId xmlns:a16="http://schemas.microsoft.com/office/drawing/2014/main" id="{0802757A-7FA3-A041-94CC-C7BDDA1A005A}"/>
                  </a:ext>
                </a:extLst>
              </p14:cNvPr>
              <p14:cNvContentPartPr/>
              <p14:nvPr/>
            </p14:nvContentPartPr>
            <p14:xfrm>
              <a:off x="2364156" y="5690452"/>
              <a:ext cx="74880" cy="92520"/>
            </p14:xfrm>
          </p:contentPart>
        </mc:Choice>
        <mc:Fallback xmlns="">
          <p:pic>
            <p:nvPicPr>
              <p:cNvPr id="24" name="Encre 23">
                <a:extLst>
                  <a:ext uri="{FF2B5EF4-FFF2-40B4-BE49-F238E27FC236}">
                    <a16:creationId xmlns:a16="http://schemas.microsoft.com/office/drawing/2014/main" id="{0802757A-7FA3-A041-94CC-C7BDDA1A005A}"/>
                  </a:ext>
                </a:extLst>
              </p:cNvPr>
              <p:cNvPicPr/>
              <p:nvPr/>
            </p:nvPicPr>
            <p:blipFill>
              <a:blip r:embed="rId13"/>
              <a:stretch>
                <a:fillRect/>
              </a:stretch>
            </p:blipFill>
            <p:spPr>
              <a:xfrm>
                <a:off x="2359836" y="5663452"/>
                <a:ext cx="8352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3" name="Encre 22">
                <a:extLst>
                  <a:ext uri="{FF2B5EF4-FFF2-40B4-BE49-F238E27FC236}">
                    <a16:creationId xmlns:a16="http://schemas.microsoft.com/office/drawing/2014/main" id="{EB29BE7A-F6F5-7247-B3AF-F1D3438776C1}"/>
                  </a:ext>
                </a:extLst>
              </p14:cNvPr>
              <p14:cNvContentPartPr/>
              <p14:nvPr/>
            </p14:nvContentPartPr>
            <p14:xfrm>
              <a:off x="1716156" y="5713492"/>
              <a:ext cx="3240" cy="360"/>
            </p14:xfrm>
          </p:contentPart>
        </mc:Choice>
        <mc:Fallback xmlns="">
          <p:pic>
            <p:nvPicPr>
              <p:cNvPr id="23" name="Encre 22">
                <a:extLst>
                  <a:ext uri="{FF2B5EF4-FFF2-40B4-BE49-F238E27FC236}">
                    <a16:creationId xmlns:a16="http://schemas.microsoft.com/office/drawing/2014/main" id="{EB29BE7A-F6F5-7247-B3AF-F1D3438776C1}"/>
                  </a:ext>
                </a:extLst>
              </p:cNvPr>
              <p:cNvPicPr/>
              <p:nvPr/>
            </p:nvPicPr>
            <p:blipFill>
              <a:blip r:embed="rId17"/>
              <a:stretch>
                <a:fillRect/>
              </a:stretch>
            </p:blipFill>
            <p:spPr>
              <a:xfrm>
                <a:off x="1711836" y="5686852"/>
                <a:ext cx="1188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Encre 29">
                <a:extLst>
                  <a:ext uri="{FF2B5EF4-FFF2-40B4-BE49-F238E27FC236}">
                    <a16:creationId xmlns:a16="http://schemas.microsoft.com/office/drawing/2014/main" id="{B3B7CA40-DF06-734B-A3CE-0CA4EAD9114A}"/>
                  </a:ext>
                </a:extLst>
              </p14:cNvPr>
              <p14:cNvContentPartPr/>
              <p14:nvPr/>
            </p14:nvContentPartPr>
            <p14:xfrm>
              <a:off x="9062316" y="5393092"/>
              <a:ext cx="11880" cy="9000"/>
            </p14:xfrm>
          </p:contentPart>
        </mc:Choice>
        <mc:Fallback xmlns="">
          <p:pic>
            <p:nvPicPr>
              <p:cNvPr id="30" name="Encre 29">
                <a:extLst>
                  <a:ext uri="{FF2B5EF4-FFF2-40B4-BE49-F238E27FC236}">
                    <a16:creationId xmlns:a16="http://schemas.microsoft.com/office/drawing/2014/main" id="{B3B7CA40-DF06-734B-A3CE-0CA4EAD9114A}"/>
                  </a:ext>
                </a:extLst>
              </p:cNvPr>
              <p:cNvPicPr/>
              <p:nvPr/>
            </p:nvPicPr>
            <p:blipFill>
              <a:blip r:embed="rId19"/>
              <a:stretch>
                <a:fillRect/>
              </a:stretch>
            </p:blipFill>
            <p:spPr>
              <a:xfrm>
                <a:off x="9057996" y="5388772"/>
                <a:ext cx="20520" cy="1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9" name="Encre 28">
                <a:extLst>
                  <a:ext uri="{FF2B5EF4-FFF2-40B4-BE49-F238E27FC236}">
                    <a16:creationId xmlns:a16="http://schemas.microsoft.com/office/drawing/2014/main" id="{BC08CD0C-9D98-2F4C-BD64-AFA5E5795899}"/>
                  </a:ext>
                </a:extLst>
              </p14:cNvPr>
              <p14:cNvContentPartPr/>
              <p14:nvPr/>
            </p14:nvContentPartPr>
            <p14:xfrm>
              <a:off x="8922636" y="5381932"/>
              <a:ext cx="144720" cy="70920"/>
            </p14:xfrm>
          </p:contentPart>
        </mc:Choice>
        <mc:Fallback xmlns="">
          <p:pic>
            <p:nvPicPr>
              <p:cNvPr id="29" name="Encre 28">
                <a:extLst>
                  <a:ext uri="{FF2B5EF4-FFF2-40B4-BE49-F238E27FC236}">
                    <a16:creationId xmlns:a16="http://schemas.microsoft.com/office/drawing/2014/main" id="{BC08CD0C-9D98-2F4C-BD64-AFA5E5795899}"/>
                  </a:ext>
                </a:extLst>
              </p:cNvPr>
              <p:cNvPicPr/>
              <p:nvPr/>
            </p:nvPicPr>
            <p:blipFill>
              <a:blip r:embed="rId21"/>
              <a:stretch>
                <a:fillRect/>
              </a:stretch>
            </p:blipFill>
            <p:spPr>
              <a:xfrm>
                <a:off x="8913636" y="5327932"/>
                <a:ext cx="162360" cy="178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5" name="Encre 34">
                <a:extLst>
                  <a:ext uri="{FF2B5EF4-FFF2-40B4-BE49-F238E27FC236}">
                    <a16:creationId xmlns:a16="http://schemas.microsoft.com/office/drawing/2014/main" id="{861373A6-8BCC-5E4D-8190-E5A9B94ECEF2}"/>
                  </a:ext>
                </a:extLst>
              </p14:cNvPr>
              <p14:cNvContentPartPr/>
              <p14:nvPr/>
            </p14:nvContentPartPr>
            <p14:xfrm>
              <a:off x="9062316" y="5383732"/>
              <a:ext cx="35640" cy="6840"/>
            </p14:xfrm>
          </p:contentPart>
        </mc:Choice>
        <mc:Fallback xmlns="">
          <p:pic>
            <p:nvPicPr>
              <p:cNvPr id="35" name="Encre 34">
                <a:extLst>
                  <a:ext uri="{FF2B5EF4-FFF2-40B4-BE49-F238E27FC236}">
                    <a16:creationId xmlns:a16="http://schemas.microsoft.com/office/drawing/2014/main" id="{861373A6-8BCC-5E4D-8190-E5A9B94ECEF2}"/>
                  </a:ext>
                </a:extLst>
              </p:cNvPr>
              <p:cNvPicPr/>
              <p:nvPr/>
            </p:nvPicPr>
            <p:blipFill>
              <a:blip r:embed="rId23"/>
              <a:stretch>
                <a:fillRect/>
              </a:stretch>
            </p:blipFill>
            <p:spPr>
              <a:xfrm>
                <a:off x="9053676" y="5329732"/>
                <a:ext cx="5328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Encre 30">
                <a:extLst>
                  <a:ext uri="{FF2B5EF4-FFF2-40B4-BE49-F238E27FC236}">
                    <a16:creationId xmlns:a16="http://schemas.microsoft.com/office/drawing/2014/main" id="{FD170C37-609E-A347-AF8A-6C40951ECD73}"/>
                  </a:ext>
                </a:extLst>
              </p14:cNvPr>
              <p14:cNvContentPartPr/>
              <p14:nvPr/>
            </p14:nvContentPartPr>
            <p14:xfrm>
              <a:off x="8918676" y="5170612"/>
              <a:ext cx="178200" cy="230040"/>
            </p14:xfrm>
          </p:contentPart>
        </mc:Choice>
        <mc:Fallback xmlns="">
          <p:pic>
            <p:nvPicPr>
              <p:cNvPr id="31" name="Encre 30">
                <a:extLst>
                  <a:ext uri="{FF2B5EF4-FFF2-40B4-BE49-F238E27FC236}">
                    <a16:creationId xmlns:a16="http://schemas.microsoft.com/office/drawing/2014/main" id="{FD170C37-609E-A347-AF8A-6C40951ECD73}"/>
                  </a:ext>
                </a:extLst>
              </p:cNvPr>
              <p:cNvPicPr/>
              <p:nvPr/>
            </p:nvPicPr>
            <p:blipFill>
              <a:blip r:embed="rId25"/>
              <a:stretch>
                <a:fillRect/>
              </a:stretch>
            </p:blipFill>
            <p:spPr>
              <a:xfrm>
                <a:off x="8914356" y="5166292"/>
                <a:ext cx="1868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 name="Encre 31">
                <a:extLst>
                  <a:ext uri="{FF2B5EF4-FFF2-40B4-BE49-F238E27FC236}">
                    <a16:creationId xmlns:a16="http://schemas.microsoft.com/office/drawing/2014/main" id="{65AFC486-23AF-3A4C-BDC6-F6C34246393E}"/>
                  </a:ext>
                </a:extLst>
              </p14:cNvPr>
              <p14:cNvContentPartPr/>
              <p14:nvPr/>
            </p14:nvContentPartPr>
            <p14:xfrm>
              <a:off x="8925156" y="5380132"/>
              <a:ext cx="123840" cy="32400"/>
            </p14:xfrm>
          </p:contentPart>
        </mc:Choice>
        <mc:Fallback xmlns="">
          <p:pic>
            <p:nvPicPr>
              <p:cNvPr id="32" name="Encre 31">
                <a:extLst>
                  <a:ext uri="{FF2B5EF4-FFF2-40B4-BE49-F238E27FC236}">
                    <a16:creationId xmlns:a16="http://schemas.microsoft.com/office/drawing/2014/main" id="{65AFC486-23AF-3A4C-BDC6-F6C34246393E}"/>
                  </a:ext>
                </a:extLst>
              </p:cNvPr>
              <p:cNvPicPr/>
              <p:nvPr/>
            </p:nvPicPr>
            <p:blipFill>
              <a:blip r:embed="rId27"/>
              <a:stretch>
                <a:fillRect/>
              </a:stretch>
            </p:blipFill>
            <p:spPr>
              <a:xfrm>
                <a:off x="8920836" y="5375812"/>
                <a:ext cx="13248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34" name="Encre 33">
                <a:extLst>
                  <a:ext uri="{FF2B5EF4-FFF2-40B4-BE49-F238E27FC236}">
                    <a16:creationId xmlns:a16="http://schemas.microsoft.com/office/drawing/2014/main" id="{1DD68B1E-DFB4-B04A-B39E-B514AD8AD076}"/>
                  </a:ext>
                </a:extLst>
              </p14:cNvPr>
              <p14:cNvContentPartPr/>
              <p14:nvPr/>
            </p14:nvContentPartPr>
            <p14:xfrm>
              <a:off x="8992476" y="5162332"/>
              <a:ext cx="58320" cy="240120"/>
            </p14:xfrm>
          </p:contentPart>
        </mc:Choice>
        <mc:Fallback xmlns="">
          <p:pic>
            <p:nvPicPr>
              <p:cNvPr id="34" name="Encre 33">
                <a:extLst>
                  <a:ext uri="{FF2B5EF4-FFF2-40B4-BE49-F238E27FC236}">
                    <a16:creationId xmlns:a16="http://schemas.microsoft.com/office/drawing/2014/main" id="{1DD68B1E-DFB4-B04A-B39E-B514AD8AD076}"/>
                  </a:ext>
                </a:extLst>
              </p:cNvPr>
              <p:cNvPicPr/>
              <p:nvPr/>
            </p:nvPicPr>
            <p:blipFill>
              <a:blip r:embed="rId29"/>
              <a:stretch>
                <a:fillRect/>
              </a:stretch>
            </p:blipFill>
            <p:spPr>
              <a:xfrm>
                <a:off x="8983476" y="5108332"/>
                <a:ext cx="75960" cy="347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9" name="Encre 38">
                <a:extLst>
                  <a:ext uri="{FF2B5EF4-FFF2-40B4-BE49-F238E27FC236}">
                    <a16:creationId xmlns:a16="http://schemas.microsoft.com/office/drawing/2014/main" id="{604E1EED-BAB8-D74E-8C63-1CE9F7551993}"/>
                  </a:ext>
                </a:extLst>
              </p14:cNvPr>
              <p14:cNvContentPartPr/>
              <p14:nvPr/>
            </p14:nvContentPartPr>
            <p14:xfrm>
              <a:off x="8986716" y="5174572"/>
              <a:ext cx="60480" cy="201600"/>
            </p14:xfrm>
          </p:contentPart>
        </mc:Choice>
        <mc:Fallback xmlns="">
          <p:pic>
            <p:nvPicPr>
              <p:cNvPr id="39" name="Encre 38">
                <a:extLst>
                  <a:ext uri="{FF2B5EF4-FFF2-40B4-BE49-F238E27FC236}">
                    <a16:creationId xmlns:a16="http://schemas.microsoft.com/office/drawing/2014/main" id="{604E1EED-BAB8-D74E-8C63-1CE9F7551993}"/>
                  </a:ext>
                </a:extLst>
              </p:cNvPr>
              <p:cNvPicPr/>
              <p:nvPr/>
            </p:nvPicPr>
            <p:blipFill>
              <a:blip r:embed="rId31"/>
              <a:stretch>
                <a:fillRect/>
              </a:stretch>
            </p:blipFill>
            <p:spPr>
              <a:xfrm>
                <a:off x="8978076" y="5120932"/>
                <a:ext cx="78120" cy="309240"/>
              </a:xfrm>
              <a:prstGeom prst="rect">
                <a:avLst/>
              </a:prstGeom>
            </p:spPr>
          </p:pic>
        </mc:Fallback>
      </mc:AlternateContent>
    </p:spTree>
    <p:extLst>
      <p:ext uri="{BB962C8B-B14F-4D97-AF65-F5344CB8AC3E}">
        <p14:creationId xmlns:p14="http://schemas.microsoft.com/office/powerpoint/2010/main" val="74265005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3"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D48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0166B93C-C398-F341-8419-10B4FB367D5A}"/>
              </a:ext>
            </a:extLst>
          </p:cNvPr>
          <p:cNvPicPr>
            <a:picLocks noGrp="1" noChangeAspect="1"/>
          </p:cNvPicPr>
          <p:nvPr>
            <p:ph idx="1"/>
          </p:nvPr>
        </p:nvPicPr>
        <p:blipFill>
          <a:blip r:embed="rId3"/>
          <a:stretch>
            <a:fillRect/>
          </a:stretch>
        </p:blipFill>
        <p:spPr>
          <a:xfrm>
            <a:off x="6520722" y="1053259"/>
            <a:ext cx="4916773" cy="4593161"/>
          </a:xfrm>
          <a:prstGeom prst="rect">
            <a:avLst/>
          </a:prstGeom>
        </p:spPr>
      </p:pic>
      <p:pic>
        <p:nvPicPr>
          <p:cNvPr id="7" name="Image 6" descr="Une image contenant texte, tableau blanc&#10;&#10;Description générée automatiquement">
            <a:extLst>
              <a:ext uri="{FF2B5EF4-FFF2-40B4-BE49-F238E27FC236}">
                <a16:creationId xmlns:a16="http://schemas.microsoft.com/office/drawing/2014/main" id="{EBADEC75-5C73-0049-BCE4-44F9F34B0963}"/>
              </a:ext>
            </a:extLst>
          </p:cNvPr>
          <p:cNvPicPr>
            <a:picLocks noChangeAspect="1"/>
          </p:cNvPicPr>
          <p:nvPr/>
        </p:nvPicPr>
        <p:blipFill>
          <a:blip r:embed="rId4"/>
          <a:stretch>
            <a:fillRect/>
          </a:stretch>
        </p:blipFill>
        <p:spPr>
          <a:xfrm>
            <a:off x="854265" y="1053259"/>
            <a:ext cx="5289205" cy="4593161"/>
          </a:xfrm>
          <a:prstGeom prst="rect">
            <a:avLst/>
          </a:prstGeom>
        </p:spPr>
      </p:pic>
    </p:spTree>
    <p:extLst>
      <p:ext uri="{BB962C8B-B14F-4D97-AF65-F5344CB8AC3E}">
        <p14:creationId xmlns:p14="http://schemas.microsoft.com/office/powerpoint/2010/main" val="137546866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9" name="Rectangle 24">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26">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 name="Straight Connector 28">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2" name="Rectangle 30">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1" y="533400"/>
            <a:ext cx="11131549" cy="5137150"/>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3" name="Rectangle 32">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371" y="806831"/>
            <a:ext cx="10579608" cy="45902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9" name="Image 8" descr="Une image contenant texte&#10;&#10;Description générée automatiquement">
            <a:extLst>
              <a:ext uri="{FF2B5EF4-FFF2-40B4-BE49-F238E27FC236}">
                <a16:creationId xmlns:a16="http://schemas.microsoft.com/office/drawing/2014/main" id="{0035C0BF-9E11-9A49-93FF-4229F6DD18E1}"/>
              </a:ext>
            </a:extLst>
          </p:cNvPr>
          <p:cNvPicPr>
            <a:picLocks noChangeAspect="1"/>
          </p:cNvPicPr>
          <p:nvPr/>
        </p:nvPicPr>
        <p:blipFill>
          <a:blip r:embed="rId3"/>
          <a:stretch>
            <a:fillRect/>
          </a:stretch>
        </p:blipFill>
        <p:spPr>
          <a:xfrm>
            <a:off x="1037487" y="1422283"/>
            <a:ext cx="3117441" cy="3358707"/>
          </a:xfrm>
          <a:prstGeom prst="rect">
            <a:avLst/>
          </a:prstGeom>
        </p:spPr>
      </p:pic>
      <p:pic>
        <p:nvPicPr>
          <p:cNvPr id="5" name="Espace réservé du contenu 4" descr="Une image contenant texte&#10;&#10;Description générée automatiquement">
            <a:extLst>
              <a:ext uri="{FF2B5EF4-FFF2-40B4-BE49-F238E27FC236}">
                <a16:creationId xmlns:a16="http://schemas.microsoft.com/office/drawing/2014/main" id="{B466EB50-7A87-7440-B80B-726542CA9C24}"/>
              </a:ext>
            </a:extLst>
          </p:cNvPr>
          <p:cNvPicPr>
            <a:picLocks noGrp="1" noChangeAspect="1"/>
          </p:cNvPicPr>
          <p:nvPr>
            <p:ph idx="1"/>
          </p:nvPr>
        </p:nvPicPr>
        <p:blipFill rotWithShape="1">
          <a:blip r:embed="rId4"/>
          <a:srcRect l="2018" r="24936" b="-2"/>
          <a:stretch/>
        </p:blipFill>
        <p:spPr>
          <a:xfrm>
            <a:off x="4246869" y="1421219"/>
            <a:ext cx="3228653" cy="3358707"/>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 name="Encre 2">
                <a:extLst>
                  <a:ext uri="{FF2B5EF4-FFF2-40B4-BE49-F238E27FC236}">
                    <a16:creationId xmlns:a16="http://schemas.microsoft.com/office/drawing/2014/main" id="{E812AEA8-A043-C743-B5C8-00D1ECD528EA}"/>
                  </a:ext>
                </a:extLst>
              </p14:cNvPr>
              <p14:cNvContentPartPr/>
              <p14:nvPr/>
            </p14:nvContentPartPr>
            <p14:xfrm>
              <a:off x="842796" y="201117"/>
              <a:ext cx="360" cy="360"/>
            </p14:xfrm>
          </p:contentPart>
        </mc:Choice>
        <mc:Fallback xmlns="">
          <p:pic>
            <p:nvPicPr>
              <p:cNvPr id="3" name="Encre 2">
                <a:extLst>
                  <a:ext uri="{FF2B5EF4-FFF2-40B4-BE49-F238E27FC236}">
                    <a16:creationId xmlns:a16="http://schemas.microsoft.com/office/drawing/2014/main" id="{E812AEA8-A043-C743-B5C8-00D1ECD528EA}"/>
                  </a:ext>
                </a:extLst>
              </p:cNvPr>
              <p:cNvPicPr/>
              <p:nvPr/>
            </p:nvPicPr>
            <p:blipFill>
              <a:blip r:embed="rId7"/>
              <a:stretch>
                <a:fillRect/>
              </a:stretch>
            </p:blipFill>
            <p:spPr>
              <a:xfrm>
                <a:off x="824796" y="9347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6" name="Encre 5">
                <a:extLst>
                  <a:ext uri="{FF2B5EF4-FFF2-40B4-BE49-F238E27FC236}">
                    <a16:creationId xmlns:a16="http://schemas.microsoft.com/office/drawing/2014/main" id="{BFE57FD5-B36D-1F4F-BD1C-BD33A163D2CB}"/>
                  </a:ext>
                </a:extLst>
              </p14:cNvPr>
              <p14:cNvContentPartPr/>
              <p14:nvPr/>
            </p14:nvContentPartPr>
            <p14:xfrm>
              <a:off x="5861196" y="2774397"/>
              <a:ext cx="360" cy="360"/>
            </p14:xfrm>
          </p:contentPart>
        </mc:Choice>
        <mc:Fallback xmlns="">
          <p:pic>
            <p:nvPicPr>
              <p:cNvPr id="6" name="Encre 5">
                <a:extLst>
                  <a:ext uri="{FF2B5EF4-FFF2-40B4-BE49-F238E27FC236}">
                    <a16:creationId xmlns:a16="http://schemas.microsoft.com/office/drawing/2014/main" id="{BFE57FD5-B36D-1F4F-BD1C-BD33A163D2CB}"/>
                  </a:ext>
                </a:extLst>
              </p:cNvPr>
              <p:cNvPicPr/>
              <p:nvPr/>
            </p:nvPicPr>
            <p:blipFill>
              <a:blip r:embed="rId9"/>
              <a:stretch>
                <a:fillRect/>
              </a:stretch>
            </p:blipFill>
            <p:spPr>
              <a:xfrm>
                <a:off x="5843556" y="2666397"/>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Encre 18">
                <a:extLst>
                  <a:ext uri="{FF2B5EF4-FFF2-40B4-BE49-F238E27FC236}">
                    <a16:creationId xmlns:a16="http://schemas.microsoft.com/office/drawing/2014/main" id="{D23DF347-470B-5E4E-8AE2-0BFACE916FF3}"/>
                  </a:ext>
                </a:extLst>
              </p14:cNvPr>
              <p14:cNvContentPartPr/>
              <p14:nvPr/>
            </p14:nvContentPartPr>
            <p14:xfrm>
              <a:off x="5016636" y="2496837"/>
              <a:ext cx="360" cy="3240"/>
            </p14:xfrm>
          </p:contentPart>
        </mc:Choice>
        <mc:Fallback xmlns="">
          <p:pic>
            <p:nvPicPr>
              <p:cNvPr id="19" name="Encre 18">
                <a:extLst>
                  <a:ext uri="{FF2B5EF4-FFF2-40B4-BE49-F238E27FC236}">
                    <a16:creationId xmlns:a16="http://schemas.microsoft.com/office/drawing/2014/main" id="{D23DF347-470B-5E4E-8AE2-0BFACE916FF3}"/>
                  </a:ext>
                </a:extLst>
              </p:cNvPr>
              <p:cNvPicPr/>
              <p:nvPr/>
            </p:nvPicPr>
            <p:blipFill>
              <a:blip r:embed="rId11"/>
              <a:stretch>
                <a:fillRect/>
              </a:stretch>
            </p:blipFill>
            <p:spPr>
              <a:xfrm>
                <a:off x="5012316" y="2492517"/>
                <a:ext cx="900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Encre 19">
                <a:extLst>
                  <a:ext uri="{FF2B5EF4-FFF2-40B4-BE49-F238E27FC236}">
                    <a16:creationId xmlns:a16="http://schemas.microsoft.com/office/drawing/2014/main" id="{FFC651CB-756D-2B4E-A971-FD8A54D29B08}"/>
                  </a:ext>
                </a:extLst>
              </p14:cNvPr>
              <p14:cNvContentPartPr/>
              <p14:nvPr/>
            </p14:nvContentPartPr>
            <p14:xfrm>
              <a:off x="-177804" y="1728957"/>
              <a:ext cx="9720" cy="360"/>
            </p14:xfrm>
          </p:contentPart>
        </mc:Choice>
        <mc:Fallback xmlns="">
          <p:pic>
            <p:nvPicPr>
              <p:cNvPr id="20" name="Encre 19">
                <a:extLst>
                  <a:ext uri="{FF2B5EF4-FFF2-40B4-BE49-F238E27FC236}">
                    <a16:creationId xmlns:a16="http://schemas.microsoft.com/office/drawing/2014/main" id="{FFC651CB-756D-2B4E-A971-FD8A54D29B08}"/>
                  </a:ext>
                </a:extLst>
              </p:cNvPr>
              <p:cNvPicPr/>
              <p:nvPr/>
            </p:nvPicPr>
            <p:blipFill>
              <a:blip r:embed="rId14"/>
              <a:stretch>
                <a:fillRect/>
              </a:stretch>
            </p:blipFill>
            <p:spPr>
              <a:xfrm>
                <a:off x="-182124" y="1724637"/>
                <a:ext cx="183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Encre 27">
                <a:extLst>
                  <a:ext uri="{FF2B5EF4-FFF2-40B4-BE49-F238E27FC236}">
                    <a16:creationId xmlns:a16="http://schemas.microsoft.com/office/drawing/2014/main" id="{31EF5C9C-61FC-0A41-AB21-B2B797BF85D9}"/>
                  </a:ext>
                </a:extLst>
              </p14:cNvPr>
              <p14:cNvContentPartPr/>
              <p14:nvPr/>
            </p14:nvContentPartPr>
            <p14:xfrm>
              <a:off x="6358716" y="3101637"/>
              <a:ext cx="3240" cy="360"/>
            </p14:xfrm>
          </p:contentPart>
        </mc:Choice>
        <mc:Fallback xmlns="">
          <p:pic>
            <p:nvPicPr>
              <p:cNvPr id="28" name="Encre 27">
                <a:extLst>
                  <a:ext uri="{FF2B5EF4-FFF2-40B4-BE49-F238E27FC236}">
                    <a16:creationId xmlns:a16="http://schemas.microsoft.com/office/drawing/2014/main" id="{31EF5C9C-61FC-0A41-AB21-B2B797BF85D9}"/>
                  </a:ext>
                </a:extLst>
              </p:cNvPr>
              <p:cNvPicPr/>
              <p:nvPr/>
            </p:nvPicPr>
            <p:blipFill>
              <a:blip r:embed="rId19"/>
              <a:stretch>
                <a:fillRect/>
              </a:stretch>
            </p:blipFill>
            <p:spPr>
              <a:xfrm>
                <a:off x="6354396" y="3097317"/>
                <a:ext cx="1188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Encre 31">
                <a:extLst>
                  <a:ext uri="{FF2B5EF4-FFF2-40B4-BE49-F238E27FC236}">
                    <a16:creationId xmlns:a16="http://schemas.microsoft.com/office/drawing/2014/main" id="{10DEDA84-8E11-6F40-B2E0-0129C09B8C8E}"/>
                  </a:ext>
                </a:extLst>
              </p14:cNvPr>
              <p14:cNvContentPartPr/>
              <p14:nvPr/>
            </p14:nvContentPartPr>
            <p14:xfrm>
              <a:off x="541476" y="131277"/>
              <a:ext cx="360" cy="360"/>
            </p14:xfrm>
          </p:contentPart>
        </mc:Choice>
        <mc:Fallback xmlns="">
          <p:pic>
            <p:nvPicPr>
              <p:cNvPr id="32" name="Encre 31">
                <a:extLst>
                  <a:ext uri="{FF2B5EF4-FFF2-40B4-BE49-F238E27FC236}">
                    <a16:creationId xmlns:a16="http://schemas.microsoft.com/office/drawing/2014/main" id="{10DEDA84-8E11-6F40-B2E0-0129C09B8C8E}"/>
                  </a:ext>
                </a:extLst>
              </p:cNvPr>
              <p:cNvPicPr/>
              <p:nvPr/>
            </p:nvPicPr>
            <p:blipFill>
              <a:blip r:embed="rId23"/>
              <a:stretch>
                <a:fillRect/>
              </a:stretch>
            </p:blipFill>
            <p:spPr>
              <a:xfrm>
                <a:off x="537156" y="12695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7" name="Encre 46">
                <a:extLst>
                  <a:ext uri="{FF2B5EF4-FFF2-40B4-BE49-F238E27FC236}">
                    <a16:creationId xmlns:a16="http://schemas.microsoft.com/office/drawing/2014/main" id="{B0C6DD64-8CBC-DE44-82AE-C7DDF860BBE8}"/>
                  </a:ext>
                </a:extLst>
              </p14:cNvPr>
              <p14:cNvContentPartPr/>
              <p14:nvPr/>
            </p14:nvContentPartPr>
            <p14:xfrm>
              <a:off x="-447444" y="1983837"/>
              <a:ext cx="3240" cy="3240"/>
            </p14:xfrm>
          </p:contentPart>
        </mc:Choice>
        <mc:Fallback xmlns="">
          <p:pic>
            <p:nvPicPr>
              <p:cNvPr id="47" name="Encre 46">
                <a:extLst>
                  <a:ext uri="{FF2B5EF4-FFF2-40B4-BE49-F238E27FC236}">
                    <a16:creationId xmlns:a16="http://schemas.microsoft.com/office/drawing/2014/main" id="{B0C6DD64-8CBC-DE44-82AE-C7DDF860BBE8}"/>
                  </a:ext>
                </a:extLst>
              </p:cNvPr>
              <p:cNvPicPr/>
              <p:nvPr/>
            </p:nvPicPr>
            <p:blipFill>
              <a:blip r:embed="rId11"/>
              <a:stretch>
                <a:fillRect/>
              </a:stretch>
            </p:blipFill>
            <p:spPr>
              <a:xfrm>
                <a:off x="-451764" y="1979517"/>
                <a:ext cx="1188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Encre 16">
                <a:extLst>
                  <a:ext uri="{FF2B5EF4-FFF2-40B4-BE49-F238E27FC236}">
                    <a16:creationId xmlns:a16="http://schemas.microsoft.com/office/drawing/2014/main" id="{0C6CB6B5-2C88-4444-BFFB-1ACC6AC9371B}"/>
                  </a:ext>
                </a:extLst>
              </p14:cNvPr>
              <p14:cNvContentPartPr/>
              <p14:nvPr/>
            </p14:nvContentPartPr>
            <p14:xfrm>
              <a:off x="3486576" y="25955"/>
              <a:ext cx="360" cy="360"/>
            </p14:xfrm>
          </p:contentPart>
        </mc:Choice>
        <mc:Fallback xmlns="">
          <p:pic>
            <p:nvPicPr>
              <p:cNvPr id="17" name="Encre 16">
                <a:extLst>
                  <a:ext uri="{FF2B5EF4-FFF2-40B4-BE49-F238E27FC236}">
                    <a16:creationId xmlns:a16="http://schemas.microsoft.com/office/drawing/2014/main" id="{0C6CB6B5-2C88-4444-BFFB-1ACC6AC9371B}"/>
                  </a:ext>
                </a:extLst>
              </p:cNvPr>
              <p:cNvPicPr/>
              <p:nvPr/>
            </p:nvPicPr>
            <p:blipFill>
              <a:blip r:embed="rId30"/>
              <a:stretch>
                <a:fillRect/>
              </a:stretch>
            </p:blipFill>
            <p:spPr>
              <a:xfrm>
                <a:off x="3432576" y="-82045"/>
                <a:ext cx="108000" cy="216000"/>
              </a:xfrm>
              <a:prstGeom prst="rect">
                <a:avLst/>
              </a:prstGeom>
            </p:spPr>
          </p:pic>
        </mc:Fallback>
      </mc:AlternateContent>
      <p:pic>
        <p:nvPicPr>
          <p:cNvPr id="16" name="Image 15" descr="Une image contenant texte&#10;&#10;Description générée automatiquement">
            <a:extLst>
              <a:ext uri="{FF2B5EF4-FFF2-40B4-BE49-F238E27FC236}">
                <a16:creationId xmlns:a16="http://schemas.microsoft.com/office/drawing/2014/main" id="{0BDABC05-F113-F64B-8E7D-BEBBC9292EB4}"/>
              </a:ext>
            </a:extLst>
          </p:cNvPr>
          <p:cNvPicPr>
            <a:picLocks noChangeAspect="1"/>
          </p:cNvPicPr>
          <p:nvPr/>
        </p:nvPicPr>
        <p:blipFill>
          <a:blip r:embed="rId31"/>
          <a:stretch>
            <a:fillRect/>
          </a:stretch>
        </p:blipFill>
        <p:spPr>
          <a:xfrm>
            <a:off x="7509581" y="1422282"/>
            <a:ext cx="3741011" cy="3358707"/>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4" name="Encre 3">
                <a:extLst>
                  <a:ext uri="{FF2B5EF4-FFF2-40B4-BE49-F238E27FC236}">
                    <a16:creationId xmlns:a16="http://schemas.microsoft.com/office/drawing/2014/main" id="{F1498781-82E7-3D48-90FD-B73A618A26F4}"/>
                  </a:ext>
                </a:extLst>
              </p14:cNvPr>
              <p14:cNvContentPartPr/>
              <p14:nvPr/>
            </p14:nvContentPartPr>
            <p14:xfrm>
              <a:off x="6215796" y="1751254"/>
              <a:ext cx="159120" cy="297720"/>
            </p14:xfrm>
          </p:contentPart>
        </mc:Choice>
        <mc:Fallback xmlns="">
          <p:pic>
            <p:nvPicPr>
              <p:cNvPr id="4" name="Encre 3">
                <a:extLst>
                  <a:ext uri="{FF2B5EF4-FFF2-40B4-BE49-F238E27FC236}">
                    <a16:creationId xmlns:a16="http://schemas.microsoft.com/office/drawing/2014/main" id="{F1498781-82E7-3D48-90FD-B73A618A26F4}"/>
                  </a:ext>
                </a:extLst>
              </p:cNvPr>
              <p:cNvPicPr/>
              <p:nvPr/>
            </p:nvPicPr>
            <p:blipFill>
              <a:blip r:embed="rId33"/>
              <a:stretch>
                <a:fillRect/>
              </a:stretch>
            </p:blipFill>
            <p:spPr>
              <a:xfrm>
                <a:off x="6206796" y="1697319"/>
                <a:ext cx="176760" cy="40523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 name="Encre 1">
                <a:extLst>
                  <a:ext uri="{FF2B5EF4-FFF2-40B4-BE49-F238E27FC236}">
                    <a16:creationId xmlns:a16="http://schemas.microsoft.com/office/drawing/2014/main" id="{620B0446-9414-C746-9450-4249D98EAE12}"/>
                  </a:ext>
                </a:extLst>
              </p14:cNvPr>
              <p14:cNvContentPartPr/>
              <p14:nvPr/>
            </p14:nvContentPartPr>
            <p14:xfrm>
              <a:off x="6266916" y="1721734"/>
              <a:ext cx="89280" cy="316080"/>
            </p14:xfrm>
          </p:contentPart>
        </mc:Choice>
        <mc:Fallback xmlns="">
          <p:pic>
            <p:nvPicPr>
              <p:cNvPr id="2" name="Encre 1">
                <a:extLst>
                  <a:ext uri="{FF2B5EF4-FFF2-40B4-BE49-F238E27FC236}">
                    <a16:creationId xmlns:a16="http://schemas.microsoft.com/office/drawing/2014/main" id="{620B0446-9414-C746-9450-4249D98EAE12}"/>
                  </a:ext>
                </a:extLst>
              </p:cNvPr>
              <p:cNvPicPr/>
              <p:nvPr/>
            </p:nvPicPr>
            <p:blipFill>
              <a:blip r:embed="rId35"/>
              <a:stretch>
                <a:fillRect/>
              </a:stretch>
            </p:blipFill>
            <p:spPr>
              <a:xfrm>
                <a:off x="6257880" y="1667734"/>
                <a:ext cx="106991" cy="42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38" name="Encre 37">
                <a:extLst>
                  <a:ext uri="{FF2B5EF4-FFF2-40B4-BE49-F238E27FC236}">
                    <a16:creationId xmlns:a16="http://schemas.microsoft.com/office/drawing/2014/main" id="{E4E09520-D2BD-B842-8375-0E59BCC2666E}"/>
                  </a:ext>
                </a:extLst>
              </p14:cNvPr>
              <p14:cNvContentPartPr/>
              <p14:nvPr/>
            </p14:nvContentPartPr>
            <p14:xfrm>
              <a:off x="5468436" y="2896054"/>
              <a:ext cx="3240" cy="3240"/>
            </p14:xfrm>
          </p:contentPart>
        </mc:Choice>
        <mc:Fallback xmlns="">
          <p:pic>
            <p:nvPicPr>
              <p:cNvPr id="38" name="Encre 37">
                <a:extLst>
                  <a:ext uri="{FF2B5EF4-FFF2-40B4-BE49-F238E27FC236}">
                    <a16:creationId xmlns:a16="http://schemas.microsoft.com/office/drawing/2014/main" id="{E4E09520-D2BD-B842-8375-0E59BCC2666E}"/>
                  </a:ext>
                </a:extLst>
              </p:cNvPr>
              <p:cNvPicPr/>
              <p:nvPr/>
            </p:nvPicPr>
            <p:blipFill>
              <a:blip r:embed="rId37"/>
              <a:stretch>
                <a:fillRect/>
              </a:stretch>
            </p:blipFill>
            <p:spPr>
              <a:xfrm>
                <a:off x="5459436" y="2842414"/>
                <a:ext cx="20880" cy="110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51" name="Encre 50">
                <a:extLst>
                  <a:ext uri="{FF2B5EF4-FFF2-40B4-BE49-F238E27FC236}">
                    <a16:creationId xmlns:a16="http://schemas.microsoft.com/office/drawing/2014/main" id="{7C44F021-CDD2-7D4E-8B77-C564E100C8A1}"/>
                  </a:ext>
                </a:extLst>
              </p14:cNvPr>
              <p14:cNvContentPartPr/>
              <p14:nvPr/>
            </p14:nvContentPartPr>
            <p14:xfrm>
              <a:off x="4733316" y="1494574"/>
              <a:ext cx="1440" cy="1080"/>
            </p14:xfrm>
          </p:contentPart>
        </mc:Choice>
        <mc:Fallback xmlns="">
          <p:pic>
            <p:nvPicPr>
              <p:cNvPr id="51" name="Encre 50">
                <a:extLst>
                  <a:ext uri="{FF2B5EF4-FFF2-40B4-BE49-F238E27FC236}">
                    <a16:creationId xmlns:a16="http://schemas.microsoft.com/office/drawing/2014/main" id="{7C44F021-CDD2-7D4E-8B77-C564E100C8A1}"/>
                  </a:ext>
                </a:extLst>
              </p:cNvPr>
              <p:cNvPicPr/>
              <p:nvPr/>
            </p:nvPicPr>
            <p:blipFill>
              <a:blip r:embed="rId45"/>
              <a:stretch>
                <a:fillRect/>
              </a:stretch>
            </p:blipFill>
            <p:spPr>
              <a:xfrm>
                <a:off x="4724676" y="1440934"/>
                <a:ext cx="19080" cy="108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52" name="Encre 51">
                <a:extLst>
                  <a:ext uri="{FF2B5EF4-FFF2-40B4-BE49-F238E27FC236}">
                    <a16:creationId xmlns:a16="http://schemas.microsoft.com/office/drawing/2014/main" id="{2CA8270F-BEC3-714C-8003-CC7D53F7F550}"/>
                  </a:ext>
                </a:extLst>
              </p14:cNvPr>
              <p14:cNvContentPartPr/>
              <p14:nvPr/>
            </p14:nvContentPartPr>
            <p14:xfrm>
              <a:off x="6213276" y="1915414"/>
              <a:ext cx="119160" cy="160200"/>
            </p14:xfrm>
          </p:contentPart>
        </mc:Choice>
        <mc:Fallback xmlns="">
          <p:pic>
            <p:nvPicPr>
              <p:cNvPr id="52" name="Encre 51">
                <a:extLst>
                  <a:ext uri="{FF2B5EF4-FFF2-40B4-BE49-F238E27FC236}">
                    <a16:creationId xmlns:a16="http://schemas.microsoft.com/office/drawing/2014/main" id="{2CA8270F-BEC3-714C-8003-CC7D53F7F550}"/>
                  </a:ext>
                </a:extLst>
              </p:cNvPr>
              <p:cNvPicPr/>
              <p:nvPr/>
            </p:nvPicPr>
            <p:blipFill>
              <a:blip r:embed="rId47"/>
              <a:stretch>
                <a:fillRect/>
              </a:stretch>
            </p:blipFill>
            <p:spPr>
              <a:xfrm>
                <a:off x="6204276" y="1861774"/>
                <a:ext cx="136800" cy="267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7" name="Encre 6">
                <a:extLst>
                  <a:ext uri="{FF2B5EF4-FFF2-40B4-BE49-F238E27FC236}">
                    <a16:creationId xmlns:a16="http://schemas.microsoft.com/office/drawing/2014/main" id="{E8CD69C7-B853-A84A-9467-FC62CA61E1D1}"/>
                  </a:ext>
                </a:extLst>
              </p14:cNvPr>
              <p14:cNvContentPartPr/>
              <p14:nvPr/>
            </p14:nvContentPartPr>
            <p14:xfrm>
              <a:off x="6333876" y="1868692"/>
              <a:ext cx="76680" cy="261720"/>
            </p14:xfrm>
          </p:contentPart>
        </mc:Choice>
        <mc:Fallback xmlns="">
          <p:pic>
            <p:nvPicPr>
              <p:cNvPr id="7" name="Encre 6">
                <a:extLst>
                  <a:ext uri="{FF2B5EF4-FFF2-40B4-BE49-F238E27FC236}">
                    <a16:creationId xmlns:a16="http://schemas.microsoft.com/office/drawing/2014/main" id="{E8CD69C7-B853-A84A-9467-FC62CA61E1D1}"/>
                  </a:ext>
                </a:extLst>
              </p:cNvPr>
              <p:cNvPicPr/>
              <p:nvPr/>
            </p:nvPicPr>
            <p:blipFill>
              <a:blip r:embed="rId49"/>
              <a:stretch>
                <a:fillRect/>
              </a:stretch>
            </p:blipFill>
            <p:spPr>
              <a:xfrm>
                <a:off x="6324876" y="1814692"/>
                <a:ext cx="94320" cy="369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8" name="Encre 7">
                <a:extLst>
                  <a:ext uri="{FF2B5EF4-FFF2-40B4-BE49-F238E27FC236}">
                    <a16:creationId xmlns:a16="http://schemas.microsoft.com/office/drawing/2014/main" id="{E3A5AC64-16DE-3340-8F66-F1AF6E842320}"/>
                  </a:ext>
                </a:extLst>
              </p14:cNvPr>
              <p14:cNvContentPartPr/>
              <p14:nvPr/>
            </p14:nvContentPartPr>
            <p14:xfrm>
              <a:off x="6216156" y="1813252"/>
              <a:ext cx="186840" cy="252720"/>
            </p14:xfrm>
          </p:contentPart>
        </mc:Choice>
        <mc:Fallback xmlns="">
          <p:pic>
            <p:nvPicPr>
              <p:cNvPr id="8" name="Encre 7">
                <a:extLst>
                  <a:ext uri="{FF2B5EF4-FFF2-40B4-BE49-F238E27FC236}">
                    <a16:creationId xmlns:a16="http://schemas.microsoft.com/office/drawing/2014/main" id="{E3A5AC64-16DE-3340-8F66-F1AF6E842320}"/>
                  </a:ext>
                </a:extLst>
              </p:cNvPr>
              <p:cNvPicPr/>
              <p:nvPr/>
            </p:nvPicPr>
            <p:blipFill>
              <a:blip r:embed="rId51"/>
              <a:stretch>
                <a:fillRect/>
              </a:stretch>
            </p:blipFill>
            <p:spPr>
              <a:xfrm>
                <a:off x="6207156" y="1759252"/>
                <a:ext cx="204480" cy="360360"/>
              </a:xfrm>
              <a:prstGeom prst="rect">
                <a:avLst/>
              </a:prstGeom>
            </p:spPr>
          </p:pic>
        </mc:Fallback>
      </mc:AlternateContent>
    </p:spTree>
    <p:extLst>
      <p:ext uri="{BB962C8B-B14F-4D97-AF65-F5344CB8AC3E}">
        <p14:creationId xmlns:p14="http://schemas.microsoft.com/office/powerpoint/2010/main" val="200597521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98">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1" name="Straight Connector 100">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tableau blanc&#10;&#10;Description générée automatiquement">
            <a:extLst>
              <a:ext uri="{FF2B5EF4-FFF2-40B4-BE49-F238E27FC236}">
                <a16:creationId xmlns:a16="http://schemas.microsoft.com/office/drawing/2014/main" id="{CD7AF130-769C-DD4F-B98E-EA8388BC1D16}"/>
              </a:ext>
            </a:extLst>
          </p:cNvPr>
          <p:cNvPicPr>
            <a:picLocks noChangeAspect="1"/>
          </p:cNvPicPr>
          <p:nvPr/>
        </p:nvPicPr>
        <p:blipFill>
          <a:blip r:embed="rId3"/>
          <a:stretch>
            <a:fillRect/>
          </a:stretch>
        </p:blipFill>
        <p:spPr>
          <a:xfrm>
            <a:off x="585715" y="1067748"/>
            <a:ext cx="5283401" cy="3985848"/>
          </a:xfrm>
          <a:prstGeom prst="rect">
            <a:avLst/>
          </a:prstGeom>
          <a:effectLst>
            <a:outerShdw blurRad="50800" dist="38100" dir="2700000" algn="tl" rotWithShape="0">
              <a:prstClr val="black">
                <a:alpha val="40000"/>
              </a:prstClr>
            </a:outerShdw>
          </a:effectLst>
        </p:spPr>
      </p:pic>
      <p:pic>
        <p:nvPicPr>
          <p:cNvPr id="5" name="Espace réservé du contenu 4" descr="Une image contenant texte&#10;&#10;Description générée automatiquement">
            <a:extLst>
              <a:ext uri="{FF2B5EF4-FFF2-40B4-BE49-F238E27FC236}">
                <a16:creationId xmlns:a16="http://schemas.microsoft.com/office/drawing/2014/main" id="{A6FE2515-0CE6-0949-A314-90899EE0871C}"/>
              </a:ext>
            </a:extLst>
          </p:cNvPr>
          <p:cNvPicPr>
            <a:picLocks noGrp="1" noChangeAspect="1"/>
          </p:cNvPicPr>
          <p:nvPr>
            <p:ph idx="1"/>
          </p:nvPr>
        </p:nvPicPr>
        <p:blipFill>
          <a:blip r:embed="rId4"/>
          <a:stretch>
            <a:fillRect/>
          </a:stretch>
        </p:blipFill>
        <p:spPr>
          <a:xfrm>
            <a:off x="5946877" y="1067748"/>
            <a:ext cx="5520634" cy="398584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Encre 7">
                <a:extLst>
                  <a:ext uri="{FF2B5EF4-FFF2-40B4-BE49-F238E27FC236}">
                    <a16:creationId xmlns:a16="http://schemas.microsoft.com/office/drawing/2014/main" id="{00BB2361-4FD4-D347-A756-F147B10F0161}"/>
                  </a:ext>
                </a:extLst>
              </p14:cNvPr>
              <p14:cNvContentPartPr/>
              <p14:nvPr/>
            </p14:nvContentPartPr>
            <p14:xfrm>
              <a:off x="6794316" y="3522532"/>
              <a:ext cx="846000" cy="94320"/>
            </p14:xfrm>
          </p:contentPart>
        </mc:Choice>
        <mc:Fallback xmlns="">
          <p:pic>
            <p:nvPicPr>
              <p:cNvPr id="8" name="Encre 7">
                <a:extLst>
                  <a:ext uri="{FF2B5EF4-FFF2-40B4-BE49-F238E27FC236}">
                    <a16:creationId xmlns:a16="http://schemas.microsoft.com/office/drawing/2014/main" id="{00BB2361-4FD4-D347-A756-F147B10F0161}"/>
                  </a:ext>
                </a:extLst>
              </p:cNvPr>
              <p:cNvPicPr/>
              <p:nvPr/>
            </p:nvPicPr>
            <p:blipFill>
              <a:blip r:embed="rId6"/>
              <a:stretch>
                <a:fillRect/>
              </a:stretch>
            </p:blipFill>
            <p:spPr>
              <a:xfrm>
                <a:off x="6789994" y="3495429"/>
                <a:ext cx="854644" cy="14816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8" name="Encre 17">
                <a:extLst>
                  <a:ext uri="{FF2B5EF4-FFF2-40B4-BE49-F238E27FC236}">
                    <a16:creationId xmlns:a16="http://schemas.microsoft.com/office/drawing/2014/main" id="{4373FCF1-9F72-BC4F-998E-DA27AC7A0F5C}"/>
                  </a:ext>
                </a:extLst>
              </p14:cNvPr>
              <p14:cNvContentPartPr/>
              <p14:nvPr/>
            </p14:nvContentPartPr>
            <p14:xfrm>
              <a:off x="10208556" y="3507412"/>
              <a:ext cx="1204560" cy="191160"/>
            </p14:xfrm>
          </p:contentPart>
        </mc:Choice>
        <mc:Fallback xmlns="">
          <p:pic>
            <p:nvPicPr>
              <p:cNvPr id="18" name="Encre 17">
                <a:extLst>
                  <a:ext uri="{FF2B5EF4-FFF2-40B4-BE49-F238E27FC236}">
                    <a16:creationId xmlns:a16="http://schemas.microsoft.com/office/drawing/2014/main" id="{4373FCF1-9F72-BC4F-998E-DA27AC7A0F5C}"/>
                  </a:ext>
                </a:extLst>
              </p:cNvPr>
              <p:cNvPicPr/>
              <p:nvPr/>
            </p:nvPicPr>
            <p:blipFill>
              <a:blip r:embed="rId8"/>
              <a:stretch>
                <a:fillRect/>
              </a:stretch>
            </p:blipFill>
            <p:spPr>
              <a:xfrm>
                <a:off x="10204236" y="3480412"/>
                <a:ext cx="1213200" cy="244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4" name="Encre 3">
                <a:extLst>
                  <a:ext uri="{FF2B5EF4-FFF2-40B4-BE49-F238E27FC236}">
                    <a16:creationId xmlns:a16="http://schemas.microsoft.com/office/drawing/2014/main" id="{FE2F467E-C900-1C42-98CA-1CBEF86DB8DB}"/>
                  </a:ext>
                </a:extLst>
              </p14:cNvPr>
              <p14:cNvContentPartPr/>
              <p14:nvPr/>
            </p14:nvContentPartPr>
            <p14:xfrm>
              <a:off x="6804036" y="3495532"/>
              <a:ext cx="870480" cy="122760"/>
            </p14:xfrm>
          </p:contentPart>
        </mc:Choice>
        <mc:Fallback xmlns="">
          <p:pic>
            <p:nvPicPr>
              <p:cNvPr id="4" name="Encre 3">
                <a:extLst>
                  <a:ext uri="{FF2B5EF4-FFF2-40B4-BE49-F238E27FC236}">
                    <a16:creationId xmlns:a16="http://schemas.microsoft.com/office/drawing/2014/main" id="{FE2F467E-C900-1C42-98CA-1CBEF86DB8DB}"/>
                  </a:ext>
                </a:extLst>
              </p:cNvPr>
              <p:cNvPicPr/>
              <p:nvPr/>
            </p:nvPicPr>
            <p:blipFill>
              <a:blip r:embed="rId10"/>
              <a:stretch>
                <a:fillRect/>
              </a:stretch>
            </p:blipFill>
            <p:spPr>
              <a:xfrm>
                <a:off x="6795036" y="3441532"/>
                <a:ext cx="888120" cy="23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6" name="Encre 5">
                <a:extLst>
                  <a:ext uri="{FF2B5EF4-FFF2-40B4-BE49-F238E27FC236}">
                    <a16:creationId xmlns:a16="http://schemas.microsoft.com/office/drawing/2014/main" id="{9E01F028-81B5-E34C-99F3-450E1AF6C123}"/>
                  </a:ext>
                </a:extLst>
              </p14:cNvPr>
              <p14:cNvContentPartPr/>
              <p14:nvPr/>
            </p14:nvContentPartPr>
            <p14:xfrm>
              <a:off x="10166796" y="3480052"/>
              <a:ext cx="300960" cy="117360"/>
            </p14:xfrm>
          </p:contentPart>
        </mc:Choice>
        <mc:Fallback xmlns="">
          <p:pic>
            <p:nvPicPr>
              <p:cNvPr id="6" name="Encre 5">
                <a:extLst>
                  <a:ext uri="{FF2B5EF4-FFF2-40B4-BE49-F238E27FC236}">
                    <a16:creationId xmlns:a16="http://schemas.microsoft.com/office/drawing/2014/main" id="{9E01F028-81B5-E34C-99F3-450E1AF6C123}"/>
                  </a:ext>
                </a:extLst>
              </p:cNvPr>
              <p:cNvPicPr/>
              <p:nvPr/>
            </p:nvPicPr>
            <p:blipFill>
              <a:blip r:embed="rId12"/>
              <a:stretch>
                <a:fillRect/>
              </a:stretch>
            </p:blipFill>
            <p:spPr>
              <a:xfrm>
                <a:off x="10157796" y="3426052"/>
                <a:ext cx="318600" cy="225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Encre 9">
                <a:extLst>
                  <a:ext uri="{FF2B5EF4-FFF2-40B4-BE49-F238E27FC236}">
                    <a16:creationId xmlns:a16="http://schemas.microsoft.com/office/drawing/2014/main" id="{EDA31DC2-48A8-9C47-A0A7-026EFE247A06}"/>
                  </a:ext>
                </a:extLst>
              </p14:cNvPr>
              <p14:cNvContentPartPr/>
              <p14:nvPr/>
            </p14:nvContentPartPr>
            <p14:xfrm>
              <a:off x="6811236" y="3495532"/>
              <a:ext cx="829080" cy="112680"/>
            </p14:xfrm>
          </p:contentPart>
        </mc:Choice>
        <mc:Fallback xmlns="">
          <p:pic>
            <p:nvPicPr>
              <p:cNvPr id="10" name="Encre 9">
                <a:extLst>
                  <a:ext uri="{FF2B5EF4-FFF2-40B4-BE49-F238E27FC236}">
                    <a16:creationId xmlns:a16="http://schemas.microsoft.com/office/drawing/2014/main" id="{EDA31DC2-48A8-9C47-A0A7-026EFE247A06}"/>
                  </a:ext>
                </a:extLst>
              </p:cNvPr>
              <p:cNvPicPr/>
              <p:nvPr/>
            </p:nvPicPr>
            <p:blipFill>
              <a:blip r:embed="rId14"/>
              <a:stretch>
                <a:fillRect/>
              </a:stretch>
            </p:blipFill>
            <p:spPr>
              <a:xfrm>
                <a:off x="6802232" y="3441532"/>
                <a:ext cx="846728" cy="220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9" name="Encre 8">
                <a:extLst>
                  <a:ext uri="{FF2B5EF4-FFF2-40B4-BE49-F238E27FC236}">
                    <a16:creationId xmlns:a16="http://schemas.microsoft.com/office/drawing/2014/main" id="{A6DD4587-289D-2D4F-9B33-53342ABD7A68}"/>
                  </a:ext>
                </a:extLst>
              </p14:cNvPr>
              <p14:cNvContentPartPr/>
              <p14:nvPr/>
            </p14:nvContentPartPr>
            <p14:xfrm>
              <a:off x="10451556" y="3541972"/>
              <a:ext cx="931320" cy="167760"/>
            </p14:xfrm>
          </p:contentPart>
        </mc:Choice>
        <mc:Fallback xmlns="">
          <p:pic>
            <p:nvPicPr>
              <p:cNvPr id="9" name="Encre 8">
                <a:extLst>
                  <a:ext uri="{FF2B5EF4-FFF2-40B4-BE49-F238E27FC236}">
                    <a16:creationId xmlns:a16="http://schemas.microsoft.com/office/drawing/2014/main" id="{A6DD4587-289D-2D4F-9B33-53342ABD7A68}"/>
                  </a:ext>
                </a:extLst>
              </p:cNvPr>
              <p:cNvPicPr/>
              <p:nvPr/>
            </p:nvPicPr>
            <p:blipFill>
              <a:blip r:embed="rId16"/>
              <a:stretch>
                <a:fillRect/>
              </a:stretch>
            </p:blipFill>
            <p:spPr>
              <a:xfrm>
                <a:off x="10442556" y="3487972"/>
                <a:ext cx="948960" cy="275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7" name="Encre 16">
                <a:extLst>
                  <a:ext uri="{FF2B5EF4-FFF2-40B4-BE49-F238E27FC236}">
                    <a16:creationId xmlns:a16="http://schemas.microsoft.com/office/drawing/2014/main" id="{F713C895-664D-204B-BDB3-AE9DDB7BC016}"/>
                  </a:ext>
                </a:extLst>
              </p14:cNvPr>
              <p14:cNvContentPartPr/>
              <p14:nvPr/>
            </p14:nvContentPartPr>
            <p14:xfrm>
              <a:off x="11004516" y="3556372"/>
              <a:ext cx="408240" cy="134280"/>
            </p14:xfrm>
          </p:contentPart>
        </mc:Choice>
        <mc:Fallback xmlns="">
          <p:pic>
            <p:nvPicPr>
              <p:cNvPr id="17" name="Encre 16">
                <a:extLst>
                  <a:ext uri="{FF2B5EF4-FFF2-40B4-BE49-F238E27FC236}">
                    <a16:creationId xmlns:a16="http://schemas.microsoft.com/office/drawing/2014/main" id="{F713C895-664D-204B-BDB3-AE9DDB7BC016}"/>
                  </a:ext>
                </a:extLst>
              </p:cNvPr>
              <p:cNvPicPr/>
              <p:nvPr/>
            </p:nvPicPr>
            <p:blipFill>
              <a:blip r:embed="rId18"/>
              <a:stretch>
                <a:fillRect/>
              </a:stretch>
            </p:blipFill>
            <p:spPr>
              <a:xfrm>
                <a:off x="10995524" y="3502372"/>
                <a:ext cx="425864" cy="24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9" name="Encre 18">
                <a:extLst>
                  <a:ext uri="{FF2B5EF4-FFF2-40B4-BE49-F238E27FC236}">
                    <a16:creationId xmlns:a16="http://schemas.microsoft.com/office/drawing/2014/main" id="{32398174-44AD-FB43-9564-9B623D60674F}"/>
                  </a:ext>
                </a:extLst>
              </p14:cNvPr>
              <p14:cNvContentPartPr/>
              <p14:nvPr/>
            </p14:nvContentPartPr>
            <p14:xfrm>
              <a:off x="6817356" y="3491932"/>
              <a:ext cx="213120" cy="108360"/>
            </p14:xfrm>
          </p:contentPart>
        </mc:Choice>
        <mc:Fallback xmlns="">
          <p:pic>
            <p:nvPicPr>
              <p:cNvPr id="19" name="Encre 18">
                <a:extLst>
                  <a:ext uri="{FF2B5EF4-FFF2-40B4-BE49-F238E27FC236}">
                    <a16:creationId xmlns:a16="http://schemas.microsoft.com/office/drawing/2014/main" id="{32398174-44AD-FB43-9564-9B623D60674F}"/>
                  </a:ext>
                </a:extLst>
              </p:cNvPr>
              <p:cNvPicPr/>
              <p:nvPr/>
            </p:nvPicPr>
            <p:blipFill>
              <a:blip r:embed="rId20"/>
              <a:stretch>
                <a:fillRect/>
              </a:stretch>
            </p:blipFill>
            <p:spPr>
              <a:xfrm>
                <a:off x="6808356" y="3438292"/>
                <a:ext cx="23076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 name="Encre 1">
                <a:extLst>
                  <a:ext uri="{FF2B5EF4-FFF2-40B4-BE49-F238E27FC236}">
                    <a16:creationId xmlns:a16="http://schemas.microsoft.com/office/drawing/2014/main" id="{60A6CB42-F953-2241-94ED-03E05DE8DA52}"/>
                  </a:ext>
                </a:extLst>
              </p14:cNvPr>
              <p14:cNvContentPartPr/>
              <p14:nvPr/>
            </p14:nvContentPartPr>
            <p14:xfrm>
              <a:off x="9580356" y="3481492"/>
              <a:ext cx="508680" cy="39600"/>
            </p14:xfrm>
          </p:contentPart>
        </mc:Choice>
        <mc:Fallback xmlns="">
          <p:pic>
            <p:nvPicPr>
              <p:cNvPr id="2" name="Encre 1">
                <a:extLst>
                  <a:ext uri="{FF2B5EF4-FFF2-40B4-BE49-F238E27FC236}">
                    <a16:creationId xmlns:a16="http://schemas.microsoft.com/office/drawing/2014/main" id="{60A6CB42-F953-2241-94ED-03E05DE8DA52}"/>
                  </a:ext>
                </a:extLst>
              </p:cNvPr>
              <p:cNvPicPr/>
              <p:nvPr/>
            </p:nvPicPr>
            <p:blipFill>
              <a:blip r:embed="rId22"/>
              <a:stretch>
                <a:fillRect/>
              </a:stretch>
            </p:blipFill>
            <p:spPr>
              <a:xfrm>
                <a:off x="9571356" y="3427492"/>
                <a:ext cx="526320" cy="147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2" name="Encre 11">
                <a:extLst>
                  <a:ext uri="{FF2B5EF4-FFF2-40B4-BE49-F238E27FC236}">
                    <a16:creationId xmlns:a16="http://schemas.microsoft.com/office/drawing/2014/main" id="{11C82A5A-8A62-0248-9E0C-46799FA1A532}"/>
                  </a:ext>
                </a:extLst>
              </p14:cNvPr>
              <p14:cNvContentPartPr/>
              <p14:nvPr/>
            </p14:nvContentPartPr>
            <p14:xfrm>
              <a:off x="7553196" y="3587692"/>
              <a:ext cx="51840" cy="14760"/>
            </p14:xfrm>
          </p:contentPart>
        </mc:Choice>
        <mc:Fallback xmlns="">
          <p:pic>
            <p:nvPicPr>
              <p:cNvPr id="12" name="Encre 11">
                <a:extLst>
                  <a:ext uri="{FF2B5EF4-FFF2-40B4-BE49-F238E27FC236}">
                    <a16:creationId xmlns:a16="http://schemas.microsoft.com/office/drawing/2014/main" id="{11C82A5A-8A62-0248-9E0C-46799FA1A532}"/>
                  </a:ext>
                </a:extLst>
              </p:cNvPr>
              <p:cNvPicPr/>
              <p:nvPr/>
            </p:nvPicPr>
            <p:blipFill>
              <a:blip r:embed="rId24"/>
              <a:stretch>
                <a:fillRect/>
              </a:stretch>
            </p:blipFill>
            <p:spPr>
              <a:xfrm>
                <a:off x="7544556" y="3534052"/>
                <a:ext cx="69480" cy="122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3" name="Encre 12">
                <a:extLst>
                  <a:ext uri="{FF2B5EF4-FFF2-40B4-BE49-F238E27FC236}">
                    <a16:creationId xmlns:a16="http://schemas.microsoft.com/office/drawing/2014/main" id="{B595AF17-6D62-0747-A689-9FF5520FC712}"/>
                  </a:ext>
                </a:extLst>
              </p14:cNvPr>
              <p14:cNvContentPartPr/>
              <p14:nvPr/>
            </p14:nvContentPartPr>
            <p14:xfrm>
              <a:off x="7452756" y="3533692"/>
              <a:ext cx="815760" cy="97920"/>
            </p14:xfrm>
          </p:contentPart>
        </mc:Choice>
        <mc:Fallback xmlns="">
          <p:pic>
            <p:nvPicPr>
              <p:cNvPr id="13" name="Encre 12">
                <a:extLst>
                  <a:ext uri="{FF2B5EF4-FFF2-40B4-BE49-F238E27FC236}">
                    <a16:creationId xmlns:a16="http://schemas.microsoft.com/office/drawing/2014/main" id="{B595AF17-6D62-0747-A689-9FF5520FC712}"/>
                  </a:ext>
                </a:extLst>
              </p:cNvPr>
              <p:cNvPicPr/>
              <p:nvPr/>
            </p:nvPicPr>
            <p:blipFill>
              <a:blip r:embed="rId26"/>
              <a:stretch>
                <a:fillRect/>
              </a:stretch>
            </p:blipFill>
            <p:spPr>
              <a:xfrm>
                <a:off x="7443756" y="3479692"/>
                <a:ext cx="833400" cy="20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4" name="Encre 13">
                <a:extLst>
                  <a:ext uri="{FF2B5EF4-FFF2-40B4-BE49-F238E27FC236}">
                    <a16:creationId xmlns:a16="http://schemas.microsoft.com/office/drawing/2014/main" id="{BA93A71A-E7E9-0941-BFDD-11711BB83702}"/>
                  </a:ext>
                </a:extLst>
              </p14:cNvPr>
              <p14:cNvContentPartPr/>
              <p14:nvPr/>
            </p14:nvContentPartPr>
            <p14:xfrm>
              <a:off x="7542036" y="3552772"/>
              <a:ext cx="774360" cy="69120"/>
            </p14:xfrm>
          </p:contentPart>
        </mc:Choice>
        <mc:Fallback xmlns="">
          <p:pic>
            <p:nvPicPr>
              <p:cNvPr id="14" name="Encre 13">
                <a:extLst>
                  <a:ext uri="{FF2B5EF4-FFF2-40B4-BE49-F238E27FC236}">
                    <a16:creationId xmlns:a16="http://schemas.microsoft.com/office/drawing/2014/main" id="{BA93A71A-E7E9-0941-BFDD-11711BB83702}"/>
                  </a:ext>
                </a:extLst>
              </p:cNvPr>
              <p:cNvPicPr/>
              <p:nvPr/>
            </p:nvPicPr>
            <p:blipFill>
              <a:blip r:embed="rId28"/>
              <a:stretch>
                <a:fillRect/>
              </a:stretch>
            </p:blipFill>
            <p:spPr>
              <a:xfrm>
                <a:off x="7533396" y="3498772"/>
                <a:ext cx="792000" cy="17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5" name="Encre 14">
                <a:extLst>
                  <a:ext uri="{FF2B5EF4-FFF2-40B4-BE49-F238E27FC236}">
                    <a16:creationId xmlns:a16="http://schemas.microsoft.com/office/drawing/2014/main" id="{428E65A8-12BF-FF41-91A1-83F0E336BF9C}"/>
                  </a:ext>
                </a:extLst>
              </p14:cNvPr>
              <p14:cNvContentPartPr/>
              <p14:nvPr/>
            </p14:nvContentPartPr>
            <p14:xfrm>
              <a:off x="7243236" y="3528292"/>
              <a:ext cx="1178280" cy="95040"/>
            </p14:xfrm>
          </p:contentPart>
        </mc:Choice>
        <mc:Fallback xmlns="">
          <p:pic>
            <p:nvPicPr>
              <p:cNvPr id="15" name="Encre 14">
                <a:extLst>
                  <a:ext uri="{FF2B5EF4-FFF2-40B4-BE49-F238E27FC236}">
                    <a16:creationId xmlns:a16="http://schemas.microsoft.com/office/drawing/2014/main" id="{428E65A8-12BF-FF41-91A1-83F0E336BF9C}"/>
                  </a:ext>
                </a:extLst>
              </p:cNvPr>
              <p:cNvPicPr/>
              <p:nvPr/>
            </p:nvPicPr>
            <p:blipFill>
              <a:blip r:embed="rId30"/>
              <a:stretch>
                <a:fillRect/>
              </a:stretch>
            </p:blipFill>
            <p:spPr>
              <a:xfrm>
                <a:off x="7234596" y="3474292"/>
                <a:ext cx="1195920" cy="202680"/>
              </a:xfrm>
              <a:prstGeom prst="rect">
                <a:avLst/>
              </a:prstGeom>
            </p:spPr>
          </p:pic>
        </mc:Fallback>
      </mc:AlternateContent>
    </p:spTree>
    <p:extLst>
      <p:ext uri="{BB962C8B-B14F-4D97-AF65-F5344CB8AC3E}">
        <p14:creationId xmlns:p14="http://schemas.microsoft.com/office/powerpoint/2010/main" val="293805995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9" name="Picture 23">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5">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Espace réservé du contenu 3" descr="Une image contenant texte&#10;&#10;Description générée automatiquement">
            <a:extLst>
              <a:ext uri="{FF2B5EF4-FFF2-40B4-BE49-F238E27FC236}">
                <a16:creationId xmlns:a16="http://schemas.microsoft.com/office/drawing/2014/main" id="{69A77D65-60D7-EF49-9EF3-BFD4780CC4EB}"/>
              </a:ext>
            </a:extLst>
          </p:cNvPr>
          <p:cNvPicPr>
            <a:picLocks noGrp="1" noChangeAspect="1"/>
          </p:cNvPicPr>
          <p:nvPr>
            <p:ph idx="1"/>
          </p:nvPr>
        </p:nvPicPr>
        <p:blipFill>
          <a:blip r:embed="rId3"/>
          <a:stretch>
            <a:fillRect/>
          </a:stretch>
        </p:blipFill>
        <p:spPr>
          <a:xfrm>
            <a:off x="7218378" y="339432"/>
            <a:ext cx="4282237" cy="5818140"/>
          </a:xfrm>
          <a:prstGeom prst="rect">
            <a:avLst/>
          </a:prstGeom>
          <a:effectLst>
            <a:outerShdw blurRad="50800" dist="38100" dir="2700000" algn="tl" rotWithShape="0">
              <a:prstClr val="black">
                <a:alpha val="40000"/>
              </a:prstClr>
            </a:outerShdw>
          </a:effectLst>
        </p:spPr>
      </p:pic>
      <p:pic>
        <p:nvPicPr>
          <p:cNvPr id="16" name="Espace réservé du contenu 3">
            <a:extLst>
              <a:ext uri="{FF2B5EF4-FFF2-40B4-BE49-F238E27FC236}">
                <a16:creationId xmlns:a16="http://schemas.microsoft.com/office/drawing/2014/main" id="{A165A540-ED8F-7748-B913-C731A24A0B4B}"/>
              </a:ext>
            </a:extLst>
          </p:cNvPr>
          <p:cNvPicPr>
            <a:picLocks noChangeAspect="1"/>
          </p:cNvPicPr>
          <p:nvPr/>
        </p:nvPicPr>
        <p:blipFill rotWithShape="1">
          <a:blip r:embed="rId4"/>
          <a:srcRect t="2192" b="22808"/>
          <a:stretch/>
        </p:blipFill>
        <p:spPr>
          <a:xfrm>
            <a:off x="356856" y="339432"/>
            <a:ext cx="6727182" cy="3317897"/>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FBAD0D24-74AA-504C-87B6-7E54E376425A}"/>
              </a:ext>
            </a:extLst>
          </p:cNvPr>
          <p:cNvPicPr>
            <a:picLocks noChangeAspect="1"/>
          </p:cNvPicPr>
          <p:nvPr/>
        </p:nvPicPr>
        <p:blipFill rotWithShape="1">
          <a:blip r:embed="rId5"/>
          <a:srcRect l="21983" r="8943" b="-1"/>
          <a:stretch/>
        </p:blipFill>
        <p:spPr>
          <a:xfrm>
            <a:off x="1820196" y="3702588"/>
            <a:ext cx="3978616" cy="2324464"/>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Encre 2">
                <a:extLst>
                  <a:ext uri="{FF2B5EF4-FFF2-40B4-BE49-F238E27FC236}">
                    <a16:creationId xmlns:a16="http://schemas.microsoft.com/office/drawing/2014/main" id="{9EE43AB9-DFE3-7343-92F3-86DF58CD438B}"/>
                  </a:ext>
                </a:extLst>
              </p14:cNvPr>
              <p14:cNvContentPartPr/>
              <p14:nvPr/>
            </p14:nvContentPartPr>
            <p14:xfrm>
              <a:off x="2558496" y="1699955"/>
              <a:ext cx="3960" cy="360"/>
            </p14:xfrm>
          </p:contentPart>
        </mc:Choice>
        <mc:Fallback xmlns="">
          <p:pic>
            <p:nvPicPr>
              <p:cNvPr id="3" name="Encre 2">
                <a:extLst>
                  <a:ext uri="{FF2B5EF4-FFF2-40B4-BE49-F238E27FC236}">
                    <a16:creationId xmlns:a16="http://schemas.microsoft.com/office/drawing/2014/main" id="{9EE43AB9-DFE3-7343-92F3-86DF58CD438B}"/>
                  </a:ext>
                </a:extLst>
              </p:cNvPr>
              <p:cNvPicPr/>
              <p:nvPr/>
            </p:nvPicPr>
            <p:blipFill>
              <a:blip r:embed="rId9"/>
              <a:stretch>
                <a:fillRect/>
              </a:stretch>
            </p:blipFill>
            <p:spPr>
              <a:xfrm>
                <a:off x="2554176" y="1695635"/>
                <a:ext cx="126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45" name="Encre 44">
                <a:extLst>
                  <a:ext uri="{FF2B5EF4-FFF2-40B4-BE49-F238E27FC236}">
                    <a16:creationId xmlns:a16="http://schemas.microsoft.com/office/drawing/2014/main" id="{150322DA-A0C2-9441-AE51-06530696203F}"/>
                  </a:ext>
                </a:extLst>
              </p14:cNvPr>
              <p14:cNvContentPartPr/>
              <p14:nvPr/>
            </p14:nvContentPartPr>
            <p14:xfrm>
              <a:off x="208476" y="1104052"/>
              <a:ext cx="14040" cy="360"/>
            </p14:xfrm>
          </p:contentPart>
        </mc:Choice>
        <mc:Fallback xmlns="">
          <p:pic>
            <p:nvPicPr>
              <p:cNvPr id="45" name="Encre 44">
                <a:extLst>
                  <a:ext uri="{FF2B5EF4-FFF2-40B4-BE49-F238E27FC236}">
                    <a16:creationId xmlns:a16="http://schemas.microsoft.com/office/drawing/2014/main" id="{150322DA-A0C2-9441-AE51-06530696203F}"/>
                  </a:ext>
                </a:extLst>
              </p:cNvPr>
              <p:cNvPicPr/>
              <p:nvPr/>
            </p:nvPicPr>
            <p:blipFill>
              <a:blip r:embed="rId61"/>
              <a:stretch>
                <a:fillRect/>
              </a:stretch>
            </p:blipFill>
            <p:spPr>
              <a:xfrm>
                <a:off x="199476" y="1050052"/>
                <a:ext cx="3168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61" name="Encre 60">
                <a:extLst>
                  <a:ext uri="{FF2B5EF4-FFF2-40B4-BE49-F238E27FC236}">
                    <a16:creationId xmlns:a16="http://schemas.microsoft.com/office/drawing/2014/main" id="{BFDD3844-E5C0-6248-A91D-F8C37A5B2A27}"/>
                  </a:ext>
                </a:extLst>
              </p14:cNvPr>
              <p14:cNvContentPartPr/>
              <p14:nvPr/>
            </p14:nvContentPartPr>
            <p14:xfrm>
              <a:off x="7608996" y="4599652"/>
              <a:ext cx="360" cy="360"/>
            </p14:xfrm>
          </p:contentPart>
        </mc:Choice>
        <mc:Fallback xmlns="">
          <p:pic>
            <p:nvPicPr>
              <p:cNvPr id="61" name="Encre 60">
                <a:extLst>
                  <a:ext uri="{FF2B5EF4-FFF2-40B4-BE49-F238E27FC236}">
                    <a16:creationId xmlns:a16="http://schemas.microsoft.com/office/drawing/2014/main" id="{BFDD3844-E5C0-6248-A91D-F8C37A5B2A27}"/>
                  </a:ext>
                </a:extLst>
              </p:cNvPr>
              <p:cNvPicPr/>
              <p:nvPr/>
            </p:nvPicPr>
            <p:blipFill>
              <a:blip r:embed="rId69"/>
              <a:stretch>
                <a:fillRect/>
              </a:stretch>
            </p:blipFill>
            <p:spPr>
              <a:xfrm>
                <a:off x="7604676" y="4572652"/>
                <a:ext cx="9000" cy="54000"/>
              </a:xfrm>
              <a:prstGeom prst="rect">
                <a:avLst/>
              </a:prstGeom>
            </p:spPr>
          </p:pic>
        </mc:Fallback>
      </mc:AlternateContent>
      <p:grpSp>
        <p:nvGrpSpPr>
          <p:cNvPr id="39" name="Groupe 38">
            <a:extLst>
              <a:ext uri="{FF2B5EF4-FFF2-40B4-BE49-F238E27FC236}">
                <a16:creationId xmlns:a16="http://schemas.microsoft.com/office/drawing/2014/main" id="{16688849-B1D6-A044-BEE6-D8236B9E2F6A}"/>
              </a:ext>
            </a:extLst>
          </p:cNvPr>
          <p:cNvGrpSpPr/>
          <p:nvPr/>
        </p:nvGrpSpPr>
        <p:grpSpPr>
          <a:xfrm>
            <a:off x="4987476" y="3098812"/>
            <a:ext cx="1986840" cy="143280"/>
            <a:chOff x="4987476" y="3098812"/>
            <a:chExt cx="1986840" cy="143280"/>
          </a:xfrm>
        </p:grpSpPr>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36" name="Encre 35">
                  <a:extLst>
                    <a:ext uri="{FF2B5EF4-FFF2-40B4-BE49-F238E27FC236}">
                      <a16:creationId xmlns:a16="http://schemas.microsoft.com/office/drawing/2014/main" id="{2FB8F8AF-6D97-C743-80FA-E00170DE6C52}"/>
                    </a:ext>
                  </a:extLst>
                </p14:cNvPr>
                <p14:cNvContentPartPr/>
                <p14:nvPr/>
              </p14:nvContentPartPr>
              <p14:xfrm>
                <a:off x="4987476" y="3098812"/>
                <a:ext cx="1652400" cy="129600"/>
              </p14:xfrm>
            </p:contentPart>
          </mc:Choice>
          <mc:Fallback xmlns="">
            <p:pic>
              <p:nvPicPr>
                <p:cNvPr id="36" name="Encre 35">
                  <a:extLst>
                    <a:ext uri="{FF2B5EF4-FFF2-40B4-BE49-F238E27FC236}">
                      <a16:creationId xmlns:a16="http://schemas.microsoft.com/office/drawing/2014/main" id="{2FB8F8AF-6D97-C743-80FA-E00170DE6C52}"/>
                    </a:ext>
                  </a:extLst>
                </p:cNvPr>
                <p:cNvPicPr/>
                <p:nvPr/>
              </p:nvPicPr>
              <p:blipFill>
                <a:blip r:embed="rId71"/>
                <a:stretch>
                  <a:fillRect/>
                </a:stretch>
              </p:blipFill>
              <p:spPr>
                <a:xfrm>
                  <a:off x="4978476" y="3045172"/>
                  <a:ext cx="1670040" cy="237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37" name="Encre 36">
                  <a:extLst>
                    <a:ext uri="{FF2B5EF4-FFF2-40B4-BE49-F238E27FC236}">
                      <a16:creationId xmlns:a16="http://schemas.microsoft.com/office/drawing/2014/main" id="{D365F6AE-197F-DB4B-AAD5-938957DD260E}"/>
                    </a:ext>
                  </a:extLst>
                </p14:cNvPr>
                <p14:cNvContentPartPr/>
                <p14:nvPr/>
              </p14:nvContentPartPr>
              <p14:xfrm>
                <a:off x="6639516" y="3214732"/>
                <a:ext cx="334800" cy="27360"/>
              </p14:xfrm>
            </p:contentPart>
          </mc:Choice>
          <mc:Fallback xmlns="">
            <p:pic>
              <p:nvPicPr>
                <p:cNvPr id="37" name="Encre 36">
                  <a:extLst>
                    <a:ext uri="{FF2B5EF4-FFF2-40B4-BE49-F238E27FC236}">
                      <a16:creationId xmlns:a16="http://schemas.microsoft.com/office/drawing/2014/main" id="{D365F6AE-197F-DB4B-AAD5-938957DD260E}"/>
                    </a:ext>
                  </a:extLst>
                </p:cNvPr>
                <p:cNvPicPr/>
                <p:nvPr/>
              </p:nvPicPr>
              <p:blipFill>
                <a:blip r:embed="rId73"/>
                <a:stretch>
                  <a:fillRect/>
                </a:stretch>
              </p:blipFill>
              <p:spPr>
                <a:xfrm>
                  <a:off x="6630516" y="3160732"/>
                  <a:ext cx="352440" cy="135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43" name="Encre 42">
                <a:extLst>
                  <a:ext uri="{FF2B5EF4-FFF2-40B4-BE49-F238E27FC236}">
                    <a16:creationId xmlns:a16="http://schemas.microsoft.com/office/drawing/2014/main" id="{94F38141-1A11-7C4C-921D-D3B308E24497}"/>
                  </a:ext>
                </a:extLst>
              </p14:cNvPr>
              <p14:cNvContentPartPr/>
              <p14:nvPr/>
            </p14:nvContentPartPr>
            <p14:xfrm>
              <a:off x="4713156" y="4260532"/>
              <a:ext cx="161640" cy="462240"/>
            </p14:xfrm>
          </p:contentPart>
        </mc:Choice>
        <mc:Fallback xmlns="">
          <p:pic>
            <p:nvPicPr>
              <p:cNvPr id="43" name="Encre 42">
                <a:extLst>
                  <a:ext uri="{FF2B5EF4-FFF2-40B4-BE49-F238E27FC236}">
                    <a16:creationId xmlns:a16="http://schemas.microsoft.com/office/drawing/2014/main" id="{94F38141-1A11-7C4C-921D-D3B308E24497}"/>
                  </a:ext>
                </a:extLst>
              </p:cNvPr>
              <p:cNvPicPr/>
              <p:nvPr/>
            </p:nvPicPr>
            <p:blipFill>
              <a:blip r:embed="rId75"/>
              <a:stretch>
                <a:fillRect/>
              </a:stretch>
            </p:blipFill>
            <p:spPr>
              <a:xfrm>
                <a:off x="4704156" y="4206892"/>
                <a:ext cx="179280" cy="569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42" name="Encre 41">
                <a:extLst>
                  <a:ext uri="{FF2B5EF4-FFF2-40B4-BE49-F238E27FC236}">
                    <a16:creationId xmlns:a16="http://schemas.microsoft.com/office/drawing/2014/main" id="{0B62CC0B-0268-B94B-92E7-10A41BCFE9EA}"/>
                  </a:ext>
                </a:extLst>
              </p14:cNvPr>
              <p14:cNvContentPartPr/>
              <p14:nvPr/>
            </p14:nvContentPartPr>
            <p14:xfrm>
              <a:off x="4747356" y="4464292"/>
              <a:ext cx="281520" cy="203400"/>
            </p14:xfrm>
          </p:contentPart>
        </mc:Choice>
        <mc:Fallback xmlns="">
          <p:pic>
            <p:nvPicPr>
              <p:cNvPr id="42" name="Encre 41">
                <a:extLst>
                  <a:ext uri="{FF2B5EF4-FFF2-40B4-BE49-F238E27FC236}">
                    <a16:creationId xmlns:a16="http://schemas.microsoft.com/office/drawing/2014/main" id="{0B62CC0B-0268-B94B-92E7-10A41BCFE9EA}"/>
                  </a:ext>
                </a:extLst>
              </p:cNvPr>
              <p:cNvPicPr/>
              <p:nvPr/>
            </p:nvPicPr>
            <p:blipFill>
              <a:blip r:embed="rId77"/>
              <a:stretch>
                <a:fillRect/>
              </a:stretch>
            </p:blipFill>
            <p:spPr>
              <a:xfrm>
                <a:off x="4738356" y="4410652"/>
                <a:ext cx="299160" cy="31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44" name="Encre 43">
                <a:extLst>
                  <a:ext uri="{FF2B5EF4-FFF2-40B4-BE49-F238E27FC236}">
                    <a16:creationId xmlns:a16="http://schemas.microsoft.com/office/drawing/2014/main" id="{CD3865EB-18F6-6540-80AE-D5DBC99B51B5}"/>
                  </a:ext>
                </a:extLst>
              </p14:cNvPr>
              <p14:cNvContentPartPr/>
              <p14:nvPr/>
            </p14:nvContentPartPr>
            <p14:xfrm>
              <a:off x="3983076" y="4196812"/>
              <a:ext cx="112680" cy="314640"/>
            </p14:xfrm>
          </p:contentPart>
        </mc:Choice>
        <mc:Fallback xmlns="">
          <p:pic>
            <p:nvPicPr>
              <p:cNvPr id="44" name="Encre 43">
                <a:extLst>
                  <a:ext uri="{FF2B5EF4-FFF2-40B4-BE49-F238E27FC236}">
                    <a16:creationId xmlns:a16="http://schemas.microsoft.com/office/drawing/2014/main" id="{CD3865EB-18F6-6540-80AE-D5DBC99B51B5}"/>
                  </a:ext>
                </a:extLst>
              </p:cNvPr>
              <p:cNvPicPr/>
              <p:nvPr/>
            </p:nvPicPr>
            <p:blipFill>
              <a:blip r:embed="rId79"/>
              <a:stretch>
                <a:fillRect/>
              </a:stretch>
            </p:blipFill>
            <p:spPr>
              <a:xfrm>
                <a:off x="3974436" y="4143172"/>
                <a:ext cx="130320" cy="422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46" name="Encre 45">
                <a:extLst>
                  <a:ext uri="{FF2B5EF4-FFF2-40B4-BE49-F238E27FC236}">
                    <a16:creationId xmlns:a16="http://schemas.microsoft.com/office/drawing/2014/main" id="{08D092C1-1CBD-884B-A64F-88C36F2C3781}"/>
                  </a:ext>
                </a:extLst>
              </p14:cNvPr>
              <p14:cNvContentPartPr/>
              <p14:nvPr/>
            </p14:nvContentPartPr>
            <p14:xfrm>
              <a:off x="4696596" y="4252972"/>
              <a:ext cx="253800" cy="363960"/>
            </p14:xfrm>
          </p:contentPart>
        </mc:Choice>
        <mc:Fallback xmlns="">
          <p:pic>
            <p:nvPicPr>
              <p:cNvPr id="46" name="Encre 45">
                <a:extLst>
                  <a:ext uri="{FF2B5EF4-FFF2-40B4-BE49-F238E27FC236}">
                    <a16:creationId xmlns:a16="http://schemas.microsoft.com/office/drawing/2014/main" id="{08D092C1-1CBD-884B-A64F-88C36F2C3781}"/>
                  </a:ext>
                </a:extLst>
              </p:cNvPr>
              <p:cNvPicPr/>
              <p:nvPr/>
            </p:nvPicPr>
            <p:blipFill>
              <a:blip r:embed="rId81"/>
              <a:stretch>
                <a:fillRect/>
              </a:stretch>
            </p:blipFill>
            <p:spPr>
              <a:xfrm>
                <a:off x="4687956" y="4199332"/>
                <a:ext cx="271440" cy="471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51" name="Encre 50">
                <a:extLst>
                  <a:ext uri="{FF2B5EF4-FFF2-40B4-BE49-F238E27FC236}">
                    <a16:creationId xmlns:a16="http://schemas.microsoft.com/office/drawing/2014/main" id="{4C0EDB3B-3742-864E-A301-8DCD82A47EF1}"/>
                  </a:ext>
                </a:extLst>
              </p14:cNvPr>
              <p14:cNvContentPartPr/>
              <p14:nvPr/>
            </p14:nvContentPartPr>
            <p14:xfrm>
              <a:off x="3541716" y="3132292"/>
              <a:ext cx="27360" cy="10080"/>
            </p14:xfrm>
          </p:contentPart>
        </mc:Choice>
        <mc:Fallback xmlns="">
          <p:pic>
            <p:nvPicPr>
              <p:cNvPr id="51" name="Encre 50">
                <a:extLst>
                  <a:ext uri="{FF2B5EF4-FFF2-40B4-BE49-F238E27FC236}">
                    <a16:creationId xmlns:a16="http://schemas.microsoft.com/office/drawing/2014/main" id="{4C0EDB3B-3742-864E-A301-8DCD82A47EF1}"/>
                  </a:ext>
                </a:extLst>
              </p:cNvPr>
              <p:cNvPicPr/>
              <p:nvPr/>
            </p:nvPicPr>
            <p:blipFill>
              <a:blip r:embed="rId83"/>
              <a:stretch>
                <a:fillRect/>
              </a:stretch>
            </p:blipFill>
            <p:spPr>
              <a:xfrm>
                <a:off x="3532716" y="3078652"/>
                <a:ext cx="45000" cy="11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62" name="Encre 61">
                <a:extLst>
                  <a:ext uri="{FF2B5EF4-FFF2-40B4-BE49-F238E27FC236}">
                    <a16:creationId xmlns:a16="http://schemas.microsoft.com/office/drawing/2014/main" id="{EC6AFCF5-24CE-8B4F-813D-85F39CA103E2}"/>
                  </a:ext>
                </a:extLst>
              </p14:cNvPr>
              <p14:cNvContentPartPr/>
              <p14:nvPr/>
            </p14:nvContentPartPr>
            <p14:xfrm>
              <a:off x="3039876" y="3111412"/>
              <a:ext cx="485640" cy="60480"/>
            </p14:xfrm>
          </p:contentPart>
        </mc:Choice>
        <mc:Fallback xmlns="">
          <p:pic>
            <p:nvPicPr>
              <p:cNvPr id="62" name="Encre 61">
                <a:extLst>
                  <a:ext uri="{FF2B5EF4-FFF2-40B4-BE49-F238E27FC236}">
                    <a16:creationId xmlns:a16="http://schemas.microsoft.com/office/drawing/2014/main" id="{EC6AFCF5-24CE-8B4F-813D-85F39CA103E2}"/>
                  </a:ext>
                </a:extLst>
              </p:cNvPr>
              <p:cNvPicPr/>
              <p:nvPr/>
            </p:nvPicPr>
            <p:blipFill>
              <a:blip r:embed="rId85"/>
              <a:stretch>
                <a:fillRect/>
              </a:stretch>
            </p:blipFill>
            <p:spPr>
              <a:xfrm>
                <a:off x="3031236" y="3057412"/>
                <a:ext cx="503280" cy="16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84" name="Encre 83">
                <a:extLst>
                  <a:ext uri="{FF2B5EF4-FFF2-40B4-BE49-F238E27FC236}">
                    <a16:creationId xmlns:a16="http://schemas.microsoft.com/office/drawing/2014/main" id="{60D60371-419B-9A40-B073-D9404FF53BF1}"/>
                  </a:ext>
                </a:extLst>
              </p14:cNvPr>
              <p14:cNvContentPartPr/>
              <p14:nvPr/>
            </p14:nvContentPartPr>
            <p14:xfrm>
              <a:off x="1793916" y="3333172"/>
              <a:ext cx="40320" cy="33840"/>
            </p14:xfrm>
          </p:contentPart>
        </mc:Choice>
        <mc:Fallback xmlns="">
          <p:pic>
            <p:nvPicPr>
              <p:cNvPr id="84" name="Encre 83">
                <a:extLst>
                  <a:ext uri="{FF2B5EF4-FFF2-40B4-BE49-F238E27FC236}">
                    <a16:creationId xmlns:a16="http://schemas.microsoft.com/office/drawing/2014/main" id="{60D60371-419B-9A40-B073-D9404FF53BF1}"/>
                  </a:ext>
                </a:extLst>
              </p:cNvPr>
              <p:cNvPicPr/>
              <p:nvPr/>
            </p:nvPicPr>
            <p:blipFill>
              <a:blip r:embed="rId87"/>
              <a:stretch>
                <a:fillRect/>
              </a:stretch>
            </p:blipFill>
            <p:spPr>
              <a:xfrm>
                <a:off x="1784916" y="3279172"/>
                <a:ext cx="57960" cy="14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83" name="Encre 82">
                <a:extLst>
                  <a:ext uri="{FF2B5EF4-FFF2-40B4-BE49-F238E27FC236}">
                    <a16:creationId xmlns:a16="http://schemas.microsoft.com/office/drawing/2014/main" id="{989C647D-36F1-8A4E-A400-CFBD0CFDAE70}"/>
                  </a:ext>
                </a:extLst>
              </p14:cNvPr>
              <p14:cNvContentPartPr/>
              <p14:nvPr/>
            </p14:nvContentPartPr>
            <p14:xfrm>
              <a:off x="1766556" y="3089812"/>
              <a:ext cx="1858680" cy="370440"/>
            </p14:xfrm>
          </p:contentPart>
        </mc:Choice>
        <mc:Fallback xmlns="">
          <p:pic>
            <p:nvPicPr>
              <p:cNvPr id="83" name="Encre 82">
                <a:extLst>
                  <a:ext uri="{FF2B5EF4-FFF2-40B4-BE49-F238E27FC236}">
                    <a16:creationId xmlns:a16="http://schemas.microsoft.com/office/drawing/2014/main" id="{989C647D-36F1-8A4E-A400-CFBD0CFDAE70}"/>
                  </a:ext>
                </a:extLst>
              </p:cNvPr>
              <p:cNvPicPr/>
              <p:nvPr/>
            </p:nvPicPr>
            <p:blipFill>
              <a:blip r:embed="rId89"/>
              <a:stretch>
                <a:fillRect/>
              </a:stretch>
            </p:blipFill>
            <p:spPr>
              <a:xfrm>
                <a:off x="1757916" y="3035812"/>
                <a:ext cx="1876320" cy="47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101" name="Encre 100">
                <a:extLst>
                  <a:ext uri="{FF2B5EF4-FFF2-40B4-BE49-F238E27FC236}">
                    <a16:creationId xmlns:a16="http://schemas.microsoft.com/office/drawing/2014/main" id="{772240CD-9335-D24A-809D-A4E5953F9EC8}"/>
                  </a:ext>
                </a:extLst>
              </p14:cNvPr>
              <p14:cNvContentPartPr/>
              <p14:nvPr/>
            </p14:nvContentPartPr>
            <p14:xfrm>
              <a:off x="2140596" y="2951212"/>
              <a:ext cx="163080" cy="41400"/>
            </p14:xfrm>
          </p:contentPart>
        </mc:Choice>
        <mc:Fallback xmlns="">
          <p:pic>
            <p:nvPicPr>
              <p:cNvPr id="101" name="Encre 100">
                <a:extLst>
                  <a:ext uri="{FF2B5EF4-FFF2-40B4-BE49-F238E27FC236}">
                    <a16:creationId xmlns:a16="http://schemas.microsoft.com/office/drawing/2014/main" id="{772240CD-9335-D24A-809D-A4E5953F9EC8}"/>
                  </a:ext>
                </a:extLst>
              </p:cNvPr>
              <p:cNvPicPr/>
              <p:nvPr/>
            </p:nvPicPr>
            <p:blipFill>
              <a:blip r:embed="rId91"/>
              <a:stretch>
                <a:fillRect/>
              </a:stretch>
            </p:blipFill>
            <p:spPr>
              <a:xfrm>
                <a:off x="2131956" y="2897212"/>
                <a:ext cx="180720" cy="14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104" name="Encre 103">
                <a:extLst>
                  <a:ext uri="{FF2B5EF4-FFF2-40B4-BE49-F238E27FC236}">
                    <a16:creationId xmlns:a16="http://schemas.microsoft.com/office/drawing/2014/main" id="{898D9ECB-0218-874C-B9A2-A0FBE9B175E9}"/>
                  </a:ext>
                </a:extLst>
              </p14:cNvPr>
              <p14:cNvContentPartPr/>
              <p14:nvPr/>
            </p14:nvContentPartPr>
            <p14:xfrm>
              <a:off x="3437316" y="2461612"/>
              <a:ext cx="355680" cy="298080"/>
            </p14:xfrm>
          </p:contentPart>
        </mc:Choice>
        <mc:Fallback xmlns="">
          <p:pic>
            <p:nvPicPr>
              <p:cNvPr id="104" name="Encre 103">
                <a:extLst>
                  <a:ext uri="{FF2B5EF4-FFF2-40B4-BE49-F238E27FC236}">
                    <a16:creationId xmlns:a16="http://schemas.microsoft.com/office/drawing/2014/main" id="{898D9ECB-0218-874C-B9A2-A0FBE9B175E9}"/>
                  </a:ext>
                </a:extLst>
              </p:cNvPr>
              <p:cNvPicPr/>
              <p:nvPr/>
            </p:nvPicPr>
            <p:blipFill>
              <a:blip r:embed="rId93"/>
              <a:stretch>
                <a:fillRect/>
              </a:stretch>
            </p:blipFill>
            <p:spPr>
              <a:xfrm>
                <a:off x="3428676" y="2407972"/>
                <a:ext cx="373320" cy="405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67" name="Encre 66">
                <a:extLst>
                  <a:ext uri="{FF2B5EF4-FFF2-40B4-BE49-F238E27FC236}">
                    <a16:creationId xmlns:a16="http://schemas.microsoft.com/office/drawing/2014/main" id="{404240CB-5132-9C4F-91C4-94B4AA9C6F19}"/>
                  </a:ext>
                </a:extLst>
              </p14:cNvPr>
              <p14:cNvContentPartPr/>
              <p14:nvPr/>
            </p14:nvContentPartPr>
            <p14:xfrm>
              <a:off x="4186476" y="4308412"/>
              <a:ext cx="476280" cy="145440"/>
            </p14:xfrm>
          </p:contentPart>
        </mc:Choice>
        <mc:Fallback xmlns="">
          <p:pic>
            <p:nvPicPr>
              <p:cNvPr id="67" name="Encre 66">
                <a:extLst>
                  <a:ext uri="{FF2B5EF4-FFF2-40B4-BE49-F238E27FC236}">
                    <a16:creationId xmlns:a16="http://schemas.microsoft.com/office/drawing/2014/main" id="{404240CB-5132-9C4F-91C4-94B4AA9C6F19}"/>
                  </a:ext>
                </a:extLst>
              </p:cNvPr>
              <p:cNvPicPr/>
              <p:nvPr/>
            </p:nvPicPr>
            <p:blipFill>
              <a:blip r:embed="rId95"/>
              <a:stretch>
                <a:fillRect/>
              </a:stretch>
            </p:blipFill>
            <p:spPr>
              <a:xfrm>
                <a:off x="4177476" y="4254772"/>
                <a:ext cx="49392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68" name="Encre 67">
                <a:extLst>
                  <a:ext uri="{FF2B5EF4-FFF2-40B4-BE49-F238E27FC236}">
                    <a16:creationId xmlns:a16="http://schemas.microsoft.com/office/drawing/2014/main" id="{BC765729-3B3D-0741-80F7-F10D6BADE010}"/>
                  </a:ext>
                </a:extLst>
              </p14:cNvPr>
              <p14:cNvContentPartPr/>
              <p14:nvPr/>
            </p14:nvContentPartPr>
            <p14:xfrm>
              <a:off x="4164876" y="4323172"/>
              <a:ext cx="530280" cy="272160"/>
            </p14:xfrm>
          </p:contentPart>
        </mc:Choice>
        <mc:Fallback xmlns="">
          <p:pic>
            <p:nvPicPr>
              <p:cNvPr id="68" name="Encre 67">
                <a:extLst>
                  <a:ext uri="{FF2B5EF4-FFF2-40B4-BE49-F238E27FC236}">
                    <a16:creationId xmlns:a16="http://schemas.microsoft.com/office/drawing/2014/main" id="{BC765729-3B3D-0741-80F7-F10D6BADE010}"/>
                  </a:ext>
                </a:extLst>
              </p:cNvPr>
              <p:cNvPicPr/>
              <p:nvPr/>
            </p:nvPicPr>
            <p:blipFill>
              <a:blip r:embed="rId97"/>
              <a:stretch>
                <a:fillRect/>
              </a:stretch>
            </p:blipFill>
            <p:spPr>
              <a:xfrm>
                <a:off x="4155876" y="4269532"/>
                <a:ext cx="547920" cy="379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79" name="Encre 78">
                <a:extLst>
                  <a:ext uri="{FF2B5EF4-FFF2-40B4-BE49-F238E27FC236}">
                    <a16:creationId xmlns:a16="http://schemas.microsoft.com/office/drawing/2014/main" id="{E26DBD9C-7549-1946-BC43-52307D5D3E72}"/>
                  </a:ext>
                </a:extLst>
              </p14:cNvPr>
              <p14:cNvContentPartPr/>
              <p14:nvPr/>
            </p14:nvContentPartPr>
            <p14:xfrm>
              <a:off x="2389716" y="2603812"/>
              <a:ext cx="20160" cy="58320"/>
            </p14:xfrm>
          </p:contentPart>
        </mc:Choice>
        <mc:Fallback xmlns="">
          <p:pic>
            <p:nvPicPr>
              <p:cNvPr id="79" name="Encre 78">
                <a:extLst>
                  <a:ext uri="{FF2B5EF4-FFF2-40B4-BE49-F238E27FC236}">
                    <a16:creationId xmlns:a16="http://schemas.microsoft.com/office/drawing/2014/main" id="{E26DBD9C-7549-1946-BC43-52307D5D3E72}"/>
                  </a:ext>
                </a:extLst>
              </p:cNvPr>
              <p:cNvPicPr/>
              <p:nvPr/>
            </p:nvPicPr>
            <p:blipFill>
              <a:blip r:embed="rId99"/>
              <a:stretch>
                <a:fillRect/>
              </a:stretch>
            </p:blipFill>
            <p:spPr>
              <a:xfrm>
                <a:off x="2380716" y="2550172"/>
                <a:ext cx="37800" cy="165960"/>
              </a:xfrm>
              <a:prstGeom prst="rect">
                <a:avLst/>
              </a:prstGeom>
            </p:spPr>
          </p:pic>
        </mc:Fallback>
      </mc:AlternateContent>
      <p:grpSp>
        <p:nvGrpSpPr>
          <p:cNvPr id="76" name="Groupe 75">
            <a:extLst>
              <a:ext uri="{FF2B5EF4-FFF2-40B4-BE49-F238E27FC236}">
                <a16:creationId xmlns:a16="http://schemas.microsoft.com/office/drawing/2014/main" id="{8DE46559-C28A-4146-A9B2-5AD438E8AE3A}"/>
              </a:ext>
            </a:extLst>
          </p:cNvPr>
          <p:cNvGrpSpPr/>
          <p:nvPr/>
        </p:nvGrpSpPr>
        <p:grpSpPr>
          <a:xfrm>
            <a:off x="2140956" y="2955892"/>
            <a:ext cx="119160" cy="25560"/>
            <a:chOff x="2140956" y="2955892"/>
            <a:chExt cx="119160" cy="25560"/>
          </a:xfrm>
        </p:grpSpPr>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100" name="Encre 99">
                  <a:extLst>
                    <a:ext uri="{FF2B5EF4-FFF2-40B4-BE49-F238E27FC236}">
                      <a16:creationId xmlns:a16="http://schemas.microsoft.com/office/drawing/2014/main" id="{3E2DBB0D-64C9-9F4D-8755-83FF4500F9EF}"/>
                    </a:ext>
                  </a:extLst>
                </p14:cNvPr>
                <p14:cNvContentPartPr/>
                <p14:nvPr/>
              </p14:nvContentPartPr>
              <p14:xfrm>
                <a:off x="2140956" y="2955892"/>
                <a:ext cx="119160" cy="25560"/>
              </p14:xfrm>
            </p:contentPart>
          </mc:Choice>
          <mc:Fallback xmlns="">
            <p:pic>
              <p:nvPicPr>
                <p:cNvPr id="100" name="Encre 99">
                  <a:extLst>
                    <a:ext uri="{FF2B5EF4-FFF2-40B4-BE49-F238E27FC236}">
                      <a16:creationId xmlns:a16="http://schemas.microsoft.com/office/drawing/2014/main" id="{3E2DBB0D-64C9-9F4D-8755-83FF4500F9EF}"/>
                    </a:ext>
                  </a:extLst>
                </p:cNvPr>
                <p:cNvPicPr/>
                <p:nvPr/>
              </p:nvPicPr>
              <p:blipFill>
                <a:blip r:embed="rId101"/>
                <a:stretch>
                  <a:fillRect/>
                </a:stretch>
              </p:blipFill>
              <p:spPr>
                <a:xfrm>
                  <a:off x="2131956" y="2902252"/>
                  <a:ext cx="136800" cy="133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99" name="Encre 98">
                  <a:extLst>
                    <a:ext uri="{FF2B5EF4-FFF2-40B4-BE49-F238E27FC236}">
                      <a16:creationId xmlns:a16="http://schemas.microsoft.com/office/drawing/2014/main" id="{57E0F3B8-74D9-F741-9237-D0BFEB5ED705}"/>
                    </a:ext>
                  </a:extLst>
                </p14:cNvPr>
                <p14:cNvContentPartPr/>
                <p14:nvPr/>
              </p14:nvContentPartPr>
              <p14:xfrm>
                <a:off x="2190276" y="2963092"/>
                <a:ext cx="69840" cy="18360"/>
              </p14:xfrm>
            </p:contentPart>
          </mc:Choice>
          <mc:Fallback xmlns="">
            <p:pic>
              <p:nvPicPr>
                <p:cNvPr id="99" name="Encre 98">
                  <a:extLst>
                    <a:ext uri="{FF2B5EF4-FFF2-40B4-BE49-F238E27FC236}">
                      <a16:creationId xmlns:a16="http://schemas.microsoft.com/office/drawing/2014/main" id="{57E0F3B8-74D9-F741-9237-D0BFEB5ED705}"/>
                    </a:ext>
                  </a:extLst>
                </p:cNvPr>
                <p:cNvPicPr/>
                <p:nvPr/>
              </p:nvPicPr>
              <p:blipFill>
                <a:blip r:embed="rId103"/>
                <a:stretch>
                  <a:fillRect/>
                </a:stretch>
              </p:blipFill>
              <p:spPr>
                <a:xfrm>
                  <a:off x="2181276" y="2909092"/>
                  <a:ext cx="87480" cy="12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92" name="Encre 91">
                <a:extLst>
                  <a:ext uri="{FF2B5EF4-FFF2-40B4-BE49-F238E27FC236}">
                    <a16:creationId xmlns:a16="http://schemas.microsoft.com/office/drawing/2014/main" id="{4564712B-883D-8946-8557-55BD7C9656F7}"/>
                  </a:ext>
                </a:extLst>
              </p14:cNvPr>
              <p14:cNvContentPartPr/>
              <p14:nvPr/>
            </p14:nvContentPartPr>
            <p14:xfrm>
              <a:off x="1581876" y="3173332"/>
              <a:ext cx="728280" cy="376560"/>
            </p14:xfrm>
          </p:contentPart>
        </mc:Choice>
        <mc:Fallback xmlns="">
          <p:pic>
            <p:nvPicPr>
              <p:cNvPr id="92" name="Encre 91">
                <a:extLst>
                  <a:ext uri="{FF2B5EF4-FFF2-40B4-BE49-F238E27FC236}">
                    <a16:creationId xmlns:a16="http://schemas.microsoft.com/office/drawing/2014/main" id="{4564712B-883D-8946-8557-55BD7C9656F7}"/>
                  </a:ext>
                </a:extLst>
              </p:cNvPr>
              <p:cNvPicPr/>
              <p:nvPr/>
            </p:nvPicPr>
            <p:blipFill>
              <a:blip r:embed="rId105"/>
              <a:stretch>
                <a:fillRect/>
              </a:stretch>
            </p:blipFill>
            <p:spPr>
              <a:xfrm>
                <a:off x="1573236" y="3119332"/>
                <a:ext cx="745920" cy="48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98" name="Encre 97">
                <a:extLst>
                  <a:ext uri="{FF2B5EF4-FFF2-40B4-BE49-F238E27FC236}">
                    <a16:creationId xmlns:a16="http://schemas.microsoft.com/office/drawing/2014/main" id="{3434B291-C6C4-9148-B1B3-60297B3BCBDE}"/>
                  </a:ext>
                </a:extLst>
              </p14:cNvPr>
              <p14:cNvContentPartPr/>
              <p14:nvPr/>
            </p14:nvContentPartPr>
            <p14:xfrm>
              <a:off x="1987236" y="2882092"/>
              <a:ext cx="316440" cy="106560"/>
            </p14:xfrm>
          </p:contentPart>
        </mc:Choice>
        <mc:Fallback xmlns="">
          <p:pic>
            <p:nvPicPr>
              <p:cNvPr id="98" name="Encre 97">
                <a:extLst>
                  <a:ext uri="{FF2B5EF4-FFF2-40B4-BE49-F238E27FC236}">
                    <a16:creationId xmlns:a16="http://schemas.microsoft.com/office/drawing/2014/main" id="{3434B291-C6C4-9148-B1B3-60297B3BCBDE}"/>
                  </a:ext>
                </a:extLst>
              </p:cNvPr>
              <p:cNvPicPr/>
              <p:nvPr/>
            </p:nvPicPr>
            <p:blipFill>
              <a:blip r:embed="rId107"/>
              <a:stretch>
                <a:fillRect/>
              </a:stretch>
            </p:blipFill>
            <p:spPr>
              <a:xfrm>
                <a:off x="1978236" y="2828092"/>
                <a:ext cx="334080" cy="21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102" name="Encre 101">
                <a:extLst>
                  <a:ext uri="{FF2B5EF4-FFF2-40B4-BE49-F238E27FC236}">
                    <a16:creationId xmlns:a16="http://schemas.microsoft.com/office/drawing/2014/main" id="{BD9E01EF-15DC-ED4A-A791-97CAA954CE07}"/>
                  </a:ext>
                </a:extLst>
              </p14:cNvPr>
              <p14:cNvContentPartPr/>
              <p14:nvPr/>
            </p14:nvContentPartPr>
            <p14:xfrm>
              <a:off x="1944756" y="2847892"/>
              <a:ext cx="488880" cy="158400"/>
            </p14:xfrm>
          </p:contentPart>
        </mc:Choice>
        <mc:Fallback xmlns="">
          <p:pic>
            <p:nvPicPr>
              <p:cNvPr id="102" name="Encre 101">
                <a:extLst>
                  <a:ext uri="{FF2B5EF4-FFF2-40B4-BE49-F238E27FC236}">
                    <a16:creationId xmlns:a16="http://schemas.microsoft.com/office/drawing/2014/main" id="{BD9E01EF-15DC-ED4A-A791-97CAA954CE07}"/>
                  </a:ext>
                </a:extLst>
              </p:cNvPr>
              <p:cNvPicPr/>
              <p:nvPr/>
            </p:nvPicPr>
            <p:blipFill>
              <a:blip r:embed="rId109"/>
              <a:stretch>
                <a:fillRect/>
              </a:stretch>
            </p:blipFill>
            <p:spPr>
              <a:xfrm>
                <a:off x="1936116" y="2794252"/>
                <a:ext cx="506520" cy="266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103" name="Encre 102">
                <a:extLst>
                  <a:ext uri="{FF2B5EF4-FFF2-40B4-BE49-F238E27FC236}">
                    <a16:creationId xmlns:a16="http://schemas.microsoft.com/office/drawing/2014/main" id="{C25A96EE-E421-CA44-BC25-C5528D8C59F8}"/>
                  </a:ext>
                </a:extLst>
              </p14:cNvPr>
              <p14:cNvContentPartPr/>
              <p14:nvPr/>
            </p14:nvContentPartPr>
            <p14:xfrm>
              <a:off x="1974996" y="2866252"/>
              <a:ext cx="383760" cy="131040"/>
            </p14:xfrm>
          </p:contentPart>
        </mc:Choice>
        <mc:Fallback xmlns="">
          <p:pic>
            <p:nvPicPr>
              <p:cNvPr id="103" name="Encre 102">
                <a:extLst>
                  <a:ext uri="{FF2B5EF4-FFF2-40B4-BE49-F238E27FC236}">
                    <a16:creationId xmlns:a16="http://schemas.microsoft.com/office/drawing/2014/main" id="{C25A96EE-E421-CA44-BC25-C5528D8C59F8}"/>
                  </a:ext>
                </a:extLst>
              </p:cNvPr>
              <p:cNvPicPr/>
              <p:nvPr/>
            </p:nvPicPr>
            <p:blipFill>
              <a:blip r:embed="rId111"/>
              <a:stretch>
                <a:fillRect/>
              </a:stretch>
            </p:blipFill>
            <p:spPr>
              <a:xfrm>
                <a:off x="1965996" y="2812252"/>
                <a:ext cx="401400" cy="238680"/>
              </a:xfrm>
              <a:prstGeom prst="rect">
                <a:avLst/>
              </a:prstGeom>
            </p:spPr>
          </p:pic>
        </mc:Fallback>
      </mc:AlternateContent>
    </p:spTree>
    <p:extLst>
      <p:ext uri="{BB962C8B-B14F-4D97-AF65-F5344CB8AC3E}">
        <p14:creationId xmlns:p14="http://schemas.microsoft.com/office/powerpoint/2010/main" val="149103394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descr="Une image contenant texte, tableau blanc&#10;&#10;Description générée automatiquement">
            <a:extLst>
              <a:ext uri="{FF2B5EF4-FFF2-40B4-BE49-F238E27FC236}">
                <a16:creationId xmlns:a16="http://schemas.microsoft.com/office/drawing/2014/main" id="{84BDCC42-B249-7B41-B042-2A2091F2BFBC}"/>
              </a:ext>
            </a:extLst>
          </p:cNvPr>
          <p:cNvPicPr>
            <a:picLocks noChangeAspect="1"/>
          </p:cNvPicPr>
          <p:nvPr/>
        </p:nvPicPr>
        <p:blipFill>
          <a:blip r:embed="rId2"/>
          <a:stretch>
            <a:fillRect/>
          </a:stretch>
        </p:blipFill>
        <p:spPr>
          <a:xfrm>
            <a:off x="1386440" y="1123527"/>
            <a:ext cx="2750876" cy="2063157"/>
          </a:xfrm>
          <a:prstGeom prst="rect">
            <a:avLst/>
          </a:prstGeom>
        </p:spPr>
      </p:pic>
      <p:cxnSp>
        <p:nvCxnSpPr>
          <p:cNvPr id="33" name="Straight Connector 32">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Image 10" descr="Une image contenant texte, tableau blanc&#10;&#10;Description générée automatiquement">
            <a:extLst>
              <a:ext uri="{FF2B5EF4-FFF2-40B4-BE49-F238E27FC236}">
                <a16:creationId xmlns:a16="http://schemas.microsoft.com/office/drawing/2014/main" id="{973E28F8-F8B8-094C-BA2E-2A518552D274}"/>
              </a:ext>
            </a:extLst>
          </p:cNvPr>
          <p:cNvPicPr>
            <a:picLocks noChangeAspect="1"/>
          </p:cNvPicPr>
          <p:nvPr/>
        </p:nvPicPr>
        <p:blipFill>
          <a:blip r:embed="rId3"/>
          <a:stretch>
            <a:fillRect/>
          </a:stretch>
        </p:blipFill>
        <p:spPr>
          <a:xfrm>
            <a:off x="1397287" y="3671316"/>
            <a:ext cx="2742681" cy="2057011"/>
          </a:xfrm>
          <a:prstGeom prst="rect">
            <a:avLst/>
          </a:prstGeom>
        </p:spPr>
      </p:pic>
      <p:cxnSp>
        <p:nvCxnSpPr>
          <p:cNvPr id="35" name="Straight Connector 34">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10;&#10;Description générée automatiquement">
            <a:extLst>
              <a:ext uri="{FF2B5EF4-FFF2-40B4-BE49-F238E27FC236}">
                <a16:creationId xmlns:a16="http://schemas.microsoft.com/office/drawing/2014/main" id="{3C3CDAAC-FC3E-6142-9B37-9A0F3C7146D3}"/>
              </a:ext>
            </a:extLst>
          </p:cNvPr>
          <p:cNvPicPr>
            <a:picLocks noChangeAspect="1"/>
          </p:cNvPicPr>
          <p:nvPr/>
        </p:nvPicPr>
        <p:blipFill>
          <a:blip r:embed="rId4"/>
          <a:stretch>
            <a:fillRect/>
          </a:stretch>
        </p:blipFill>
        <p:spPr>
          <a:xfrm>
            <a:off x="5078390" y="1123527"/>
            <a:ext cx="6218499" cy="4604800"/>
          </a:xfrm>
          <a:prstGeom prst="rect">
            <a:avLst/>
          </a:prstGeom>
        </p:spPr>
      </p:pic>
    </p:spTree>
    <p:extLst>
      <p:ext uri="{BB962C8B-B14F-4D97-AF65-F5344CB8AC3E}">
        <p14:creationId xmlns:p14="http://schemas.microsoft.com/office/powerpoint/2010/main" val="56142152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884</TotalTime>
  <Words>228</Words>
  <Application>Microsoft Office PowerPoint</Application>
  <PresentationFormat>Grand écran</PresentationFormat>
  <Paragraphs>10</Paragraphs>
  <Slides>29</Slides>
  <Notes>0</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29</vt:i4>
      </vt:variant>
    </vt:vector>
  </HeadingPairs>
  <TitlesOfParts>
    <vt:vector size="32" baseType="lpstr">
      <vt:lpstr>Arial</vt:lpstr>
      <vt:lpstr>Gill Sans MT</vt:lpstr>
      <vt:lpstr>Galerie</vt:lpstr>
      <vt:lpstr>A propos du projet:</vt:lpstr>
      <vt:lpstr>MI PALABRA PREFERIDA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GRACIAS A LOS ALUMNOS DE 5° por su trabajo y creatividad !  </vt:lpstr>
      <vt:lpstr>¡ Y VIVA LA LENGUa ESPAÑOLA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 PALABRA PREFERIDA</dc:title>
  <dc:subject/>
  <dc:creator>Carole Boyer</dc:creator>
  <cp:keywords/>
  <dc:description/>
  <cp:lastModifiedBy>Miguel ORDINAS MERINO</cp:lastModifiedBy>
  <cp:revision>45</cp:revision>
  <dcterms:created xsi:type="dcterms:W3CDTF">2020-11-28T09:45:03Z</dcterms:created>
  <dcterms:modified xsi:type="dcterms:W3CDTF">2022-01-18T08:37:14Z</dcterms:modified>
  <cp:category/>
</cp:coreProperties>
</file>