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28" r:id="rId1"/>
  </p:sldMasterIdLst>
  <p:notesMasterIdLst>
    <p:notesMasterId r:id="rId12"/>
  </p:notesMasterIdLst>
  <p:sldIdLst>
    <p:sldId id="256" r:id="rId2"/>
    <p:sldId id="257" r:id="rId3"/>
    <p:sldId id="258" r:id="rId4"/>
    <p:sldId id="260" r:id="rId5"/>
    <p:sldId id="261" r:id="rId6"/>
    <p:sldId id="266"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707"/>
    <a:srgbClr val="64B7DC"/>
    <a:srgbClr val="67BCBC"/>
    <a:srgbClr val="9BD0B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67E9373-0B3A-8A43-9829-3459C748B7F6}" type="doc">
      <dgm:prSet loTypeId="urn:microsoft.com/office/officeart/2005/8/layout/vProcess5" loCatId="" qsTypeId="urn:microsoft.com/office/officeart/2005/8/quickstyle/simple4" qsCatId="simple" csTypeId="urn:microsoft.com/office/officeart/2005/8/colors/accent1_2" csCatId="accent1" phldr="1"/>
      <dgm:spPr/>
      <dgm:t>
        <a:bodyPr/>
        <a:lstStyle/>
        <a:p>
          <a:endParaRPr lang="fr-FR"/>
        </a:p>
      </dgm:t>
    </dgm:pt>
    <dgm:pt modelId="{CBE5F0E7-F6B0-1841-805E-F6D4DE022989}">
      <dgm:prSet phldrT="[Texte]" custT="1">
        <dgm:style>
          <a:lnRef idx="2">
            <a:schemeClr val="dk1"/>
          </a:lnRef>
          <a:fillRef idx="1">
            <a:schemeClr val="lt1"/>
          </a:fillRef>
          <a:effectRef idx="0">
            <a:schemeClr val="dk1"/>
          </a:effectRef>
          <a:fontRef idx="minor">
            <a:schemeClr val="dk1"/>
          </a:fontRef>
        </dgm:style>
      </dgm:prSet>
      <dgm:spPr>
        <a:solidFill>
          <a:srgbClr val="9BD0B9"/>
        </a:solidFill>
      </dgm:spPr>
      <dgm:t>
        <a:bodyPr/>
        <a:lstStyle/>
        <a:p>
          <a:pPr algn="ctr"/>
          <a:r>
            <a:rPr lang="fr-FR" sz="1400" b="1" u="sng" dirty="0">
              <a:latin typeface="Arial"/>
              <a:cs typeface="Arial"/>
            </a:rPr>
            <a:t>3 DOMINANTES...</a:t>
          </a:r>
          <a:r>
            <a:rPr lang="fr-FR" sz="1400" b="1" dirty="0">
              <a:latin typeface="Arial"/>
              <a:cs typeface="Arial"/>
            </a:rPr>
            <a:t> </a:t>
          </a:r>
        </a:p>
        <a:p>
          <a:pPr algn="ctr"/>
          <a:r>
            <a:rPr lang="fr-FR" sz="1400" dirty="0">
              <a:latin typeface="Arial"/>
              <a:cs typeface="Arial"/>
            </a:rPr>
            <a:t>LIRE – ECRIRE – DIRE/ECOUTER</a:t>
          </a:r>
        </a:p>
      </dgm:t>
    </dgm:pt>
    <dgm:pt modelId="{44EBEAA3-9C75-254F-B43A-D3C91F1CF8C8}" type="parTrans" cxnId="{7B7EA43E-75A5-D949-BDEA-13EE50D4C7CA}">
      <dgm:prSet/>
      <dgm:spPr/>
      <dgm:t>
        <a:bodyPr/>
        <a:lstStyle/>
        <a:p>
          <a:pPr algn="ctr"/>
          <a:endParaRPr lang="fr-FR"/>
        </a:p>
      </dgm:t>
    </dgm:pt>
    <dgm:pt modelId="{F9483AB9-C481-1140-B7F5-98DC7104FD7F}" type="sibTrans" cxnId="{7B7EA43E-75A5-D949-BDEA-13EE50D4C7CA}">
      <dgm:prSet>
        <dgm:style>
          <a:lnRef idx="2">
            <a:schemeClr val="accent4"/>
          </a:lnRef>
          <a:fillRef idx="1">
            <a:schemeClr val="lt1"/>
          </a:fillRef>
          <a:effectRef idx="0">
            <a:schemeClr val="accent4"/>
          </a:effectRef>
          <a:fontRef idx="minor">
            <a:schemeClr val="dk1"/>
          </a:fontRef>
        </dgm:style>
      </dgm:prSet>
      <dgm:spPr>
        <a:ln w="38100" cmpd="sng">
          <a:solidFill>
            <a:srgbClr val="660066"/>
          </a:solidFill>
        </a:ln>
      </dgm:spPr>
      <dgm:t>
        <a:bodyPr/>
        <a:lstStyle/>
        <a:p>
          <a:pPr algn="ctr"/>
          <a:endParaRPr lang="fr-FR"/>
        </a:p>
      </dgm:t>
    </dgm:pt>
    <dgm:pt modelId="{0B3F4239-8488-D943-917F-33325201099D}">
      <dgm:prSet phldrT="[Texte]" custT="1">
        <dgm:style>
          <a:lnRef idx="2">
            <a:schemeClr val="dk1"/>
          </a:lnRef>
          <a:fillRef idx="1">
            <a:schemeClr val="lt1"/>
          </a:fillRef>
          <a:effectRef idx="0">
            <a:schemeClr val="dk1"/>
          </a:effectRef>
          <a:fontRef idx="minor">
            <a:schemeClr val="dk1"/>
          </a:fontRef>
        </dgm:style>
      </dgm:prSet>
      <dgm:spPr>
        <a:solidFill>
          <a:srgbClr val="67BCBC"/>
        </a:solidFill>
      </dgm:spPr>
      <dgm:t>
        <a:bodyPr/>
        <a:lstStyle/>
        <a:p>
          <a:pPr algn="ctr"/>
          <a:r>
            <a:rPr lang="fr-FR" sz="1400" b="1" u="sng" dirty="0">
              <a:latin typeface="Arial"/>
              <a:cs typeface="Arial"/>
            </a:rPr>
            <a:t>... DÉCLINÉES EN COMPÉTENCES COMPLEXES...</a:t>
          </a:r>
        </a:p>
        <a:p>
          <a:pPr algn="ctr"/>
          <a:r>
            <a:rPr lang="fr-FR" sz="1050" b="0" i="1" u="none" dirty="0">
              <a:latin typeface="Arial"/>
              <a:cs typeface="Arial"/>
            </a:rPr>
            <a:t>Compétence complexe = nécessite la mise en </a:t>
          </a:r>
          <a:r>
            <a:rPr lang="fr-FR" sz="1050" b="0" i="1" u="none" dirty="0" smtClean="0">
              <a:latin typeface="Arial"/>
              <a:cs typeface="Arial"/>
            </a:rPr>
            <a:t>œuvre </a:t>
          </a:r>
          <a:r>
            <a:rPr lang="fr-FR" sz="1050" b="0" i="1" u="none" dirty="0">
              <a:latin typeface="Arial"/>
              <a:cs typeface="Arial"/>
            </a:rPr>
            <a:t>de plusieurs compétences simples</a:t>
          </a:r>
        </a:p>
        <a:p>
          <a:pPr algn="ctr"/>
          <a:endParaRPr lang="fr-FR" sz="1400" dirty="0"/>
        </a:p>
      </dgm:t>
    </dgm:pt>
    <dgm:pt modelId="{D02B864F-A26F-EE4E-9C88-A72A97594229}" type="parTrans" cxnId="{58B6D29A-CF69-714C-B57C-D40C8AF0EFB5}">
      <dgm:prSet/>
      <dgm:spPr/>
      <dgm:t>
        <a:bodyPr/>
        <a:lstStyle/>
        <a:p>
          <a:pPr algn="ctr"/>
          <a:endParaRPr lang="fr-FR"/>
        </a:p>
      </dgm:t>
    </dgm:pt>
    <dgm:pt modelId="{160CF16B-3854-FB4E-BF62-4F48B019FD2D}" type="sibTrans" cxnId="{58B6D29A-CF69-714C-B57C-D40C8AF0EFB5}">
      <dgm:prSet>
        <dgm:style>
          <a:lnRef idx="2">
            <a:schemeClr val="accent4"/>
          </a:lnRef>
          <a:fillRef idx="1">
            <a:schemeClr val="lt1"/>
          </a:fillRef>
          <a:effectRef idx="0">
            <a:schemeClr val="accent4"/>
          </a:effectRef>
          <a:fontRef idx="minor">
            <a:schemeClr val="dk1"/>
          </a:fontRef>
        </dgm:style>
      </dgm:prSet>
      <dgm:spPr>
        <a:ln w="38100" cmpd="sng">
          <a:solidFill>
            <a:srgbClr val="660066"/>
          </a:solidFill>
        </a:ln>
      </dgm:spPr>
      <dgm:t>
        <a:bodyPr/>
        <a:lstStyle/>
        <a:p>
          <a:pPr algn="ctr"/>
          <a:endParaRPr lang="fr-FR"/>
        </a:p>
      </dgm:t>
    </dgm:pt>
    <dgm:pt modelId="{A7BC29DD-4722-BF47-8C5D-F93B2885DAD1}">
      <dgm:prSet phldrT="[Texte]" custT="1">
        <dgm:style>
          <a:lnRef idx="2">
            <a:schemeClr val="dk1"/>
          </a:lnRef>
          <a:fillRef idx="1">
            <a:schemeClr val="lt1"/>
          </a:fillRef>
          <a:effectRef idx="0">
            <a:schemeClr val="dk1"/>
          </a:effectRef>
          <a:fontRef idx="minor">
            <a:schemeClr val="dk1"/>
          </a:fontRef>
        </dgm:style>
      </dgm:prSet>
      <dgm:spPr>
        <a:solidFill>
          <a:srgbClr val="64B7DC"/>
        </a:solidFill>
      </dgm:spPr>
      <dgm:t>
        <a:bodyPr/>
        <a:lstStyle/>
        <a:p>
          <a:pPr algn="ctr"/>
          <a:r>
            <a:rPr lang="fr-FR" sz="1400" b="1" u="sng" dirty="0">
              <a:latin typeface="Arial"/>
              <a:cs typeface="Arial"/>
            </a:rPr>
            <a:t>... ELLES-MÊMES </a:t>
          </a:r>
          <a:r>
            <a:rPr lang="fr-FR" sz="1400" b="1" u="sng" dirty="0" smtClean="0">
              <a:latin typeface="Arial"/>
              <a:cs typeface="Arial"/>
            </a:rPr>
            <a:t>DÉCLINABLES EN </a:t>
          </a:r>
          <a:r>
            <a:rPr lang="fr-FR" sz="1400" b="1" u="sng" dirty="0">
              <a:latin typeface="Arial"/>
              <a:cs typeface="Arial"/>
            </a:rPr>
            <a:t>COMPÉTENCES SIMPLES</a:t>
          </a:r>
        </a:p>
      </dgm:t>
    </dgm:pt>
    <dgm:pt modelId="{176E101D-61D9-8F47-8E72-026ACFDAD3BE}" type="parTrans" cxnId="{22ABAB7B-C4C0-9748-8A95-7DCEA7BD5CAA}">
      <dgm:prSet/>
      <dgm:spPr/>
      <dgm:t>
        <a:bodyPr/>
        <a:lstStyle/>
        <a:p>
          <a:pPr algn="ctr"/>
          <a:endParaRPr lang="fr-FR"/>
        </a:p>
      </dgm:t>
    </dgm:pt>
    <dgm:pt modelId="{10086959-4DB4-604C-A4AB-33008FC5AE57}" type="sibTrans" cxnId="{22ABAB7B-C4C0-9748-8A95-7DCEA7BD5CAA}">
      <dgm:prSet/>
      <dgm:spPr/>
      <dgm:t>
        <a:bodyPr/>
        <a:lstStyle/>
        <a:p>
          <a:pPr algn="ctr"/>
          <a:endParaRPr lang="fr-FR"/>
        </a:p>
      </dgm:t>
    </dgm:pt>
    <dgm:pt modelId="{BD1B462C-8A8F-8D47-A054-5B62999CAC29}" type="pres">
      <dgm:prSet presAssocID="{267E9373-0B3A-8A43-9829-3459C748B7F6}" presName="outerComposite" presStyleCnt="0">
        <dgm:presLayoutVars>
          <dgm:chMax val="5"/>
          <dgm:dir/>
          <dgm:resizeHandles val="exact"/>
        </dgm:presLayoutVars>
      </dgm:prSet>
      <dgm:spPr/>
      <dgm:t>
        <a:bodyPr/>
        <a:lstStyle/>
        <a:p>
          <a:endParaRPr lang="fr-FR"/>
        </a:p>
      </dgm:t>
    </dgm:pt>
    <dgm:pt modelId="{03D7E55F-0E57-494E-9EE3-A59E377EA40D}" type="pres">
      <dgm:prSet presAssocID="{267E9373-0B3A-8A43-9829-3459C748B7F6}" presName="dummyMaxCanvas" presStyleCnt="0">
        <dgm:presLayoutVars/>
      </dgm:prSet>
      <dgm:spPr/>
    </dgm:pt>
    <dgm:pt modelId="{F806BCAA-BD30-564F-9414-DDB2AD4F6979}" type="pres">
      <dgm:prSet presAssocID="{267E9373-0B3A-8A43-9829-3459C748B7F6}" presName="ThreeNodes_1" presStyleLbl="node1" presStyleIdx="0" presStyleCnt="3" custLinFactNeighborX="-30606" custLinFactNeighborY="-43904">
        <dgm:presLayoutVars>
          <dgm:bulletEnabled val="1"/>
        </dgm:presLayoutVars>
      </dgm:prSet>
      <dgm:spPr/>
      <dgm:t>
        <a:bodyPr/>
        <a:lstStyle/>
        <a:p>
          <a:endParaRPr lang="fr-FR"/>
        </a:p>
      </dgm:t>
    </dgm:pt>
    <dgm:pt modelId="{AE515563-2A4D-5B42-922C-35EBC6D5B424}" type="pres">
      <dgm:prSet presAssocID="{267E9373-0B3A-8A43-9829-3459C748B7F6}" presName="ThreeNodes_2" presStyleLbl="node1" presStyleIdx="1" presStyleCnt="3">
        <dgm:presLayoutVars>
          <dgm:bulletEnabled val="1"/>
        </dgm:presLayoutVars>
      </dgm:prSet>
      <dgm:spPr/>
      <dgm:t>
        <a:bodyPr/>
        <a:lstStyle/>
        <a:p>
          <a:endParaRPr lang="fr-FR"/>
        </a:p>
      </dgm:t>
    </dgm:pt>
    <dgm:pt modelId="{EDC00C0A-10FD-DD4E-814A-6B7A63F5533F}" type="pres">
      <dgm:prSet presAssocID="{267E9373-0B3A-8A43-9829-3459C748B7F6}" presName="ThreeNodes_3" presStyleLbl="node1" presStyleIdx="2" presStyleCnt="3" custScaleX="102433">
        <dgm:presLayoutVars>
          <dgm:bulletEnabled val="1"/>
        </dgm:presLayoutVars>
      </dgm:prSet>
      <dgm:spPr/>
      <dgm:t>
        <a:bodyPr/>
        <a:lstStyle/>
        <a:p>
          <a:endParaRPr lang="fr-FR"/>
        </a:p>
      </dgm:t>
    </dgm:pt>
    <dgm:pt modelId="{4E8913F6-369C-2F4D-87FB-975BC61559CD}" type="pres">
      <dgm:prSet presAssocID="{267E9373-0B3A-8A43-9829-3459C748B7F6}" presName="ThreeConn_1-2" presStyleLbl="fgAccFollowNode1" presStyleIdx="0" presStyleCnt="2">
        <dgm:presLayoutVars>
          <dgm:bulletEnabled val="1"/>
        </dgm:presLayoutVars>
      </dgm:prSet>
      <dgm:spPr/>
      <dgm:t>
        <a:bodyPr/>
        <a:lstStyle/>
        <a:p>
          <a:endParaRPr lang="fr-FR"/>
        </a:p>
      </dgm:t>
    </dgm:pt>
    <dgm:pt modelId="{6060ADDF-339B-574C-9787-547A39D242C5}" type="pres">
      <dgm:prSet presAssocID="{267E9373-0B3A-8A43-9829-3459C748B7F6}" presName="ThreeConn_2-3" presStyleLbl="fgAccFollowNode1" presStyleIdx="1" presStyleCnt="2">
        <dgm:presLayoutVars>
          <dgm:bulletEnabled val="1"/>
        </dgm:presLayoutVars>
      </dgm:prSet>
      <dgm:spPr/>
      <dgm:t>
        <a:bodyPr/>
        <a:lstStyle/>
        <a:p>
          <a:endParaRPr lang="fr-FR"/>
        </a:p>
      </dgm:t>
    </dgm:pt>
    <dgm:pt modelId="{069646BE-4BB8-5D47-AC48-84A079FBC5A8}" type="pres">
      <dgm:prSet presAssocID="{267E9373-0B3A-8A43-9829-3459C748B7F6}" presName="ThreeNodes_1_text" presStyleLbl="node1" presStyleIdx="2" presStyleCnt="3">
        <dgm:presLayoutVars>
          <dgm:bulletEnabled val="1"/>
        </dgm:presLayoutVars>
      </dgm:prSet>
      <dgm:spPr/>
      <dgm:t>
        <a:bodyPr/>
        <a:lstStyle/>
        <a:p>
          <a:endParaRPr lang="fr-FR"/>
        </a:p>
      </dgm:t>
    </dgm:pt>
    <dgm:pt modelId="{68214F44-CC54-FA41-B2C8-01B0C104EF8A}" type="pres">
      <dgm:prSet presAssocID="{267E9373-0B3A-8A43-9829-3459C748B7F6}" presName="ThreeNodes_2_text" presStyleLbl="node1" presStyleIdx="2" presStyleCnt="3">
        <dgm:presLayoutVars>
          <dgm:bulletEnabled val="1"/>
        </dgm:presLayoutVars>
      </dgm:prSet>
      <dgm:spPr/>
      <dgm:t>
        <a:bodyPr/>
        <a:lstStyle/>
        <a:p>
          <a:endParaRPr lang="fr-FR"/>
        </a:p>
      </dgm:t>
    </dgm:pt>
    <dgm:pt modelId="{D8CC7A9D-9AEF-FC47-87A6-50DD99124735}" type="pres">
      <dgm:prSet presAssocID="{267E9373-0B3A-8A43-9829-3459C748B7F6}" presName="ThreeNodes_3_text" presStyleLbl="node1" presStyleIdx="2" presStyleCnt="3">
        <dgm:presLayoutVars>
          <dgm:bulletEnabled val="1"/>
        </dgm:presLayoutVars>
      </dgm:prSet>
      <dgm:spPr/>
      <dgm:t>
        <a:bodyPr/>
        <a:lstStyle/>
        <a:p>
          <a:endParaRPr lang="fr-FR"/>
        </a:p>
      </dgm:t>
    </dgm:pt>
  </dgm:ptLst>
  <dgm:cxnLst>
    <dgm:cxn modelId="{956C1B7A-EEA0-A24E-B285-02784C6EFE06}" type="presOf" srcId="{0B3F4239-8488-D943-917F-33325201099D}" destId="{68214F44-CC54-FA41-B2C8-01B0C104EF8A}" srcOrd="1" destOrd="0" presId="urn:microsoft.com/office/officeart/2005/8/layout/vProcess5"/>
    <dgm:cxn modelId="{01628ADC-7C7A-054D-8A6F-C3131E33786C}" type="presOf" srcId="{A7BC29DD-4722-BF47-8C5D-F93B2885DAD1}" destId="{EDC00C0A-10FD-DD4E-814A-6B7A63F5533F}" srcOrd="0" destOrd="0" presId="urn:microsoft.com/office/officeart/2005/8/layout/vProcess5"/>
    <dgm:cxn modelId="{30700FD1-9527-7D4E-9ACA-E74F8525366B}" type="presOf" srcId="{CBE5F0E7-F6B0-1841-805E-F6D4DE022989}" destId="{F806BCAA-BD30-564F-9414-DDB2AD4F6979}" srcOrd="0" destOrd="0" presId="urn:microsoft.com/office/officeart/2005/8/layout/vProcess5"/>
    <dgm:cxn modelId="{6EFC81F7-26BA-0044-A144-1EA52B8B83A5}" type="presOf" srcId="{F9483AB9-C481-1140-B7F5-98DC7104FD7F}" destId="{4E8913F6-369C-2F4D-87FB-975BC61559CD}" srcOrd="0" destOrd="0" presId="urn:microsoft.com/office/officeart/2005/8/layout/vProcess5"/>
    <dgm:cxn modelId="{3A7C9C39-084D-4A4B-A6F7-759729C81FB3}" type="presOf" srcId="{0B3F4239-8488-D943-917F-33325201099D}" destId="{AE515563-2A4D-5B42-922C-35EBC6D5B424}" srcOrd="0" destOrd="0" presId="urn:microsoft.com/office/officeart/2005/8/layout/vProcess5"/>
    <dgm:cxn modelId="{22ABAB7B-C4C0-9748-8A95-7DCEA7BD5CAA}" srcId="{267E9373-0B3A-8A43-9829-3459C748B7F6}" destId="{A7BC29DD-4722-BF47-8C5D-F93B2885DAD1}" srcOrd="2" destOrd="0" parTransId="{176E101D-61D9-8F47-8E72-026ACFDAD3BE}" sibTransId="{10086959-4DB4-604C-A4AB-33008FC5AE57}"/>
    <dgm:cxn modelId="{3AA91A14-1B77-DE44-9528-9700BFAA0836}" type="presOf" srcId="{160CF16B-3854-FB4E-BF62-4F48B019FD2D}" destId="{6060ADDF-339B-574C-9787-547A39D242C5}" srcOrd="0" destOrd="0" presId="urn:microsoft.com/office/officeart/2005/8/layout/vProcess5"/>
    <dgm:cxn modelId="{51EFF0C5-1924-B941-8457-B12DBD771A09}" type="presOf" srcId="{267E9373-0B3A-8A43-9829-3459C748B7F6}" destId="{BD1B462C-8A8F-8D47-A054-5B62999CAC29}" srcOrd="0" destOrd="0" presId="urn:microsoft.com/office/officeart/2005/8/layout/vProcess5"/>
    <dgm:cxn modelId="{55675818-733C-F845-9BFD-A5583ACAE29A}" type="presOf" srcId="{CBE5F0E7-F6B0-1841-805E-F6D4DE022989}" destId="{069646BE-4BB8-5D47-AC48-84A079FBC5A8}" srcOrd="1" destOrd="0" presId="urn:microsoft.com/office/officeart/2005/8/layout/vProcess5"/>
    <dgm:cxn modelId="{58B6D29A-CF69-714C-B57C-D40C8AF0EFB5}" srcId="{267E9373-0B3A-8A43-9829-3459C748B7F6}" destId="{0B3F4239-8488-D943-917F-33325201099D}" srcOrd="1" destOrd="0" parTransId="{D02B864F-A26F-EE4E-9C88-A72A97594229}" sibTransId="{160CF16B-3854-FB4E-BF62-4F48B019FD2D}"/>
    <dgm:cxn modelId="{7B7EA43E-75A5-D949-BDEA-13EE50D4C7CA}" srcId="{267E9373-0B3A-8A43-9829-3459C748B7F6}" destId="{CBE5F0E7-F6B0-1841-805E-F6D4DE022989}" srcOrd="0" destOrd="0" parTransId="{44EBEAA3-9C75-254F-B43A-D3C91F1CF8C8}" sibTransId="{F9483AB9-C481-1140-B7F5-98DC7104FD7F}"/>
    <dgm:cxn modelId="{F8726909-4203-FE4F-B994-CB12914F4094}" type="presOf" srcId="{A7BC29DD-4722-BF47-8C5D-F93B2885DAD1}" destId="{D8CC7A9D-9AEF-FC47-87A6-50DD99124735}" srcOrd="1" destOrd="0" presId="urn:microsoft.com/office/officeart/2005/8/layout/vProcess5"/>
    <dgm:cxn modelId="{093BAD47-33A9-954A-A1D7-B7245CD174B0}" type="presParOf" srcId="{BD1B462C-8A8F-8D47-A054-5B62999CAC29}" destId="{03D7E55F-0E57-494E-9EE3-A59E377EA40D}" srcOrd="0" destOrd="0" presId="urn:microsoft.com/office/officeart/2005/8/layout/vProcess5"/>
    <dgm:cxn modelId="{F3BBFD52-311A-1941-8710-2F8D1967DF18}" type="presParOf" srcId="{BD1B462C-8A8F-8D47-A054-5B62999CAC29}" destId="{F806BCAA-BD30-564F-9414-DDB2AD4F6979}" srcOrd="1" destOrd="0" presId="urn:microsoft.com/office/officeart/2005/8/layout/vProcess5"/>
    <dgm:cxn modelId="{BC614420-3228-974C-8345-094E59ECBB43}" type="presParOf" srcId="{BD1B462C-8A8F-8D47-A054-5B62999CAC29}" destId="{AE515563-2A4D-5B42-922C-35EBC6D5B424}" srcOrd="2" destOrd="0" presId="urn:microsoft.com/office/officeart/2005/8/layout/vProcess5"/>
    <dgm:cxn modelId="{48545299-6FFD-9B41-9300-72F2CC8818C1}" type="presParOf" srcId="{BD1B462C-8A8F-8D47-A054-5B62999CAC29}" destId="{EDC00C0A-10FD-DD4E-814A-6B7A63F5533F}" srcOrd="3" destOrd="0" presId="urn:microsoft.com/office/officeart/2005/8/layout/vProcess5"/>
    <dgm:cxn modelId="{380D10E2-6B6E-264C-8BF7-7A81F9E61679}" type="presParOf" srcId="{BD1B462C-8A8F-8D47-A054-5B62999CAC29}" destId="{4E8913F6-369C-2F4D-87FB-975BC61559CD}" srcOrd="4" destOrd="0" presId="urn:microsoft.com/office/officeart/2005/8/layout/vProcess5"/>
    <dgm:cxn modelId="{0BDCF245-FB9B-064D-8173-BC84B5B16ED4}" type="presParOf" srcId="{BD1B462C-8A8F-8D47-A054-5B62999CAC29}" destId="{6060ADDF-339B-574C-9787-547A39D242C5}" srcOrd="5" destOrd="0" presId="urn:microsoft.com/office/officeart/2005/8/layout/vProcess5"/>
    <dgm:cxn modelId="{FF6D1BAF-DD1E-0542-B33C-6CFC059748D8}" type="presParOf" srcId="{BD1B462C-8A8F-8D47-A054-5B62999CAC29}" destId="{069646BE-4BB8-5D47-AC48-84A079FBC5A8}" srcOrd="6" destOrd="0" presId="urn:microsoft.com/office/officeart/2005/8/layout/vProcess5"/>
    <dgm:cxn modelId="{F0897FA7-2616-DB47-A19A-AF0C5445DE46}" type="presParOf" srcId="{BD1B462C-8A8F-8D47-A054-5B62999CAC29}" destId="{68214F44-CC54-FA41-B2C8-01B0C104EF8A}" srcOrd="7" destOrd="0" presId="urn:microsoft.com/office/officeart/2005/8/layout/vProcess5"/>
    <dgm:cxn modelId="{67086B30-1EE9-9141-BC8A-A188BDF405BF}" type="presParOf" srcId="{BD1B462C-8A8F-8D47-A054-5B62999CAC29}" destId="{D8CC7A9D-9AEF-FC47-87A6-50DD99124735}" srcOrd="8" destOrd="0" presId="urn:microsoft.com/office/officeart/2005/8/layout/vProcess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14F154-0235-B947-9EFA-E0DA9B6F61D7}" type="doc">
      <dgm:prSet loTypeId="urn:microsoft.com/office/officeart/2005/8/layout/hProcess9" loCatId="" qsTypeId="urn:microsoft.com/office/officeart/2005/8/quickstyle/simple4" qsCatId="simple" csTypeId="urn:microsoft.com/office/officeart/2005/8/colors/accent1_2" csCatId="accent1" phldr="1"/>
      <dgm:spPr/>
    </dgm:pt>
    <dgm:pt modelId="{F57DCE48-3A05-874C-B8EA-A781FE74675F}">
      <dgm:prSet phldrT="[Texte]"/>
      <dgm:spPr>
        <a:solidFill>
          <a:schemeClr val="tx1"/>
        </a:solidFill>
        <a:ln>
          <a:solidFill>
            <a:srgbClr val="008000"/>
          </a:solidFill>
        </a:ln>
      </dgm:spPr>
      <dgm:t>
        <a:bodyPr/>
        <a:lstStyle/>
        <a:p>
          <a:r>
            <a:rPr lang="fr-FR" dirty="0" smtClean="0">
              <a:solidFill>
                <a:schemeClr val="bg1"/>
              </a:solidFill>
            </a:rPr>
            <a:t>Choix du/des grand(s) domaine(s)</a:t>
          </a:r>
          <a:endParaRPr lang="fr-FR" dirty="0">
            <a:solidFill>
              <a:schemeClr val="bg1"/>
            </a:solidFill>
          </a:endParaRPr>
        </a:p>
      </dgm:t>
    </dgm:pt>
    <dgm:pt modelId="{6E42D0FD-4B48-4F49-8AF6-9BE5ECEAF47F}" type="parTrans" cxnId="{A426050A-CC0A-DD4E-8EDA-65A5C651279A}">
      <dgm:prSet/>
      <dgm:spPr/>
      <dgm:t>
        <a:bodyPr/>
        <a:lstStyle/>
        <a:p>
          <a:endParaRPr lang="fr-FR"/>
        </a:p>
      </dgm:t>
    </dgm:pt>
    <dgm:pt modelId="{8D5CDF29-F02E-364A-BD95-9B2C3E785204}" type="sibTrans" cxnId="{A426050A-CC0A-DD4E-8EDA-65A5C651279A}">
      <dgm:prSet/>
      <dgm:spPr/>
      <dgm:t>
        <a:bodyPr/>
        <a:lstStyle/>
        <a:p>
          <a:endParaRPr lang="fr-FR"/>
        </a:p>
      </dgm:t>
    </dgm:pt>
    <dgm:pt modelId="{C9DA3F53-869F-5B42-AA79-73D4BDE704BC}">
      <dgm:prSet phldrT="[Texte]"/>
      <dgm:spPr>
        <a:solidFill>
          <a:srgbClr val="FFFFFF"/>
        </a:solidFill>
        <a:ln>
          <a:solidFill>
            <a:srgbClr val="008000"/>
          </a:solidFill>
        </a:ln>
      </dgm:spPr>
      <dgm:t>
        <a:bodyPr/>
        <a:lstStyle/>
        <a:p>
          <a:r>
            <a:rPr lang="fr-FR" dirty="0" smtClean="0">
              <a:solidFill>
                <a:srgbClr val="000000"/>
              </a:solidFill>
            </a:rPr>
            <a:t>Choix des compétences à développer</a:t>
          </a:r>
          <a:endParaRPr lang="fr-FR" dirty="0">
            <a:solidFill>
              <a:srgbClr val="000000"/>
            </a:solidFill>
          </a:endParaRPr>
        </a:p>
      </dgm:t>
    </dgm:pt>
    <dgm:pt modelId="{F1EC28F5-3186-F447-A875-FFF925F473E5}" type="parTrans" cxnId="{501243F3-1F50-454A-AB03-85B3F3B803F4}">
      <dgm:prSet/>
      <dgm:spPr/>
      <dgm:t>
        <a:bodyPr/>
        <a:lstStyle/>
        <a:p>
          <a:endParaRPr lang="fr-FR"/>
        </a:p>
      </dgm:t>
    </dgm:pt>
    <dgm:pt modelId="{438B295A-2317-6842-BD39-7A908B3706FB}" type="sibTrans" cxnId="{501243F3-1F50-454A-AB03-85B3F3B803F4}">
      <dgm:prSet/>
      <dgm:spPr/>
      <dgm:t>
        <a:bodyPr/>
        <a:lstStyle/>
        <a:p>
          <a:endParaRPr lang="fr-FR"/>
        </a:p>
      </dgm:t>
    </dgm:pt>
    <dgm:pt modelId="{083D84BE-DA6A-2642-80B3-BA1711719D15}">
      <dgm:prSet phldrT="[Texte]"/>
      <dgm:spPr>
        <a:solidFill>
          <a:srgbClr val="FFFFFF"/>
        </a:solidFill>
        <a:ln>
          <a:solidFill>
            <a:srgbClr val="008000"/>
          </a:solidFill>
        </a:ln>
      </dgm:spPr>
      <dgm:t>
        <a:bodyPr/>
        <a:lstStyle/>
        <a:p>
          <a:r>
            <a:rPr lang="fr-FR" dirty="0" smtClean="0">
              <a:solidFill>
                <a:srgbClr val="000000"/>
              </a:solidFill>
            </a:rPr>
            <a:t>Choix de la thématique du programme associée au développement des compétences</a:t>
          </a:r>
          <a:endParaRPr lang="fr-FR" dirty="0">
            <a:solidFill>
              <a:srgbClr val="000000"/>
            </a:solidFill>
          </a:endParaRPr>
        </a:p>
      </dgm:t>
    </dgm:pt>
    <dgm:pt modelId="{67F846FD-CA1D-764C-BCF5-DD03AB30DFEB}" type="parTrans" cxnId="{253452DC-6CC0-FF46-B944-0E61ABE673BF}">
      <dgm:prSet/>
      <dgm:spPr/>
      <dgm:t>
        <a:bodyPr/>
        <a:lstStyle/>
        <a:p>
          <a:endParaRPr lang="fr-FR"/>
        </a:p>
      </dgm:t>
    </dgm:pt>
    <dgm:pt modelId="{29C4A5D3-8AF9-D24B-AA3C-2A9A73C09B84}" type="sibTrans" cxnId="{253452DC-6CC0-FF46-B944-0E61ABE673BF}">
      <dgm:prSet/>
      <dgm:spPr/>
      <dgm:t>
        <a:bodyPr/>
        <a:lstStyle/>
        <a:p>
          <a:endParaRPr lang="fr-FR"/>
        </a:p>
      </dgm:t>
    </dgm:pt>
    <dgm:pt modelId="{A60A790C-1171-9644-AAFB-34A2AF78AACB}">
      <dgm:prSet phldrT="[Texte]"/>
      <dgm:spPr>
        <a:solidFill>
          <a:srgbClr val="FFFFFF"/>
        </a:solidFill>
        <a:ln>
          <a:solidFill>
            <a:srgbClr val="008000"/>
          </a:solidFill>
        </a:ln>
      </dgm:spPr>
      <dgm:t>
        <a:bodyPr/>
        <a:lstStyle/>
        <a:p>
          <a:r>
            <a:rPr lang="fr-FR" dirty="0" smtClean="0">
              <a:solidFill>
                <a:srgbClr val="000000"/>
              </a:solidFill>
            </a:rPr>
            <a:t>Choix des activités.</a:t>
          </a:r>
          <a:endParaRPr lang="fr-FR" dirty="0">
            <a:solidFill>
              <a:srgbClr val="000000"/>
            </a:solidFill>
          </a:endParaRPr>
        </a:p>
      </dgm:t>
    </dgm:pt>
    <dgm:pt modelId="{2EBA2FF9-9CCB-194B-8A3D-6A4BEBF88B9A}" type="parTrans" cxnId="{6460ECAE-DCC1-9C48-826C-FE5779D29D3D}">
      <dgm:prSet/>
      <dgm:spPr/>
      <dgm:t>
        <a:bodyPr/>
        <a:lstStyle/>
        <a:p>
          <a:endParaRPr lang="fr-FR"/>
        </a:p>
      </dgm:t>
    </dgm:pt>
    <dgm:pt modelId="{95CD3736-7502-F846-9B61-C18D44DEB8A4}" type="sibTrans" cxnId="{6460ECAE-DCC1-9C48-826C-FE5779D29D3D}">
      <dgm:prSet/>
      <dgm:spPr/>
      <dgm:t>
        <a:bodyPr/>
        <a:lstStyle/>
        <a:p>
          <a:endParaRPr lang="fr-FR"/>
        </a:p>
      </dgm:t>
    </dgm:pt>
    <dgm:pt modelId="{F14A7463-BDF8-7E40-900A-BFC085ED218F}" type="pres">
      <dgm:prSet presAssocID="{AF14F154-0235-B947-9EFA-E0DA9B6F61D7}" presName="CompostProcess" presStyleCnt="0">
        <dgm:presLayoutVars>
          <dgm:dir/>
          <dgm:resizeHandles val="exact"/>
        </dgm:presLayoutVars>
      </dgm:prSet>
      <dgm:spPr/>
    </dgm:pt>
    <dgm:pt modelId="{BEB10FEF-F277-6046-8486-774B173B4D35}" type="pres">
      <dgm:prSet presAssocID="{AF14F154-0235-B947-9EFA-E0DA9B6F61D7}" presName="arrow" presStyleLbl="bgShp" presStyleIdx="0" presStyleCnt="1"/>
      <dgm:spPr>
        <a:solidFill>
          <a:srgbClr val="CCFFCC"/>
        </a:solidFill>
      </dgm:spPr>
    </dgm:pt>
    <dgm:pt modelId="{699B639A-233B-5B4D-9D67-1F4F1EC75F35}" type="pres">
      <dgm:prSet presAssocID="{AF14F154-0235-B947-9EFA-E0DA9B6F61D7}" presName="linearProcess" presStyleCnt="0"/>
      <dgm:spPr/>
    </dgm:pt>
    <dgm:pt modelId="{55C29CB1-B49E-7842-B3E8-9A99A5C44035}" type="pres">
      <dgm:prSet presAssocID="{F57DCE48-3A05-874C-B8EA-A781FE74675F}" presName="textNode" presStyleLbl="node1" presStyleIdx="0" presStyleCnt="4">
        <dgm:presLayoutVars>
          <dgm:bulletEnabled val="1"/>
        </dgm:presLayoutVars>
      </dgm:prSet>
      <dgm:spPr/>
      <dgm:t>
        <a:bodyPr/>
        <a:lstStyle/>
        <a:p>
          <a:endParaRPr lang="fr-FR"/>
        </a:p>
      </dgm:t>
    </dgm:pt>
    <dgm:pt modelId="{6A6AA8FF-A7C5-B742-90BC-3514044D2765}" type="pres">
      <dgm:prSet presAssocID="{8D5CDF29-F02E-364A-BD95-9B2C3E785204}" presName="sibTrans" presStyleCnt="0"/>
      <dgm:spPr/>
    </dgm:pt>
    <dgm:pt modelId="{235945D9-F682-AA4D-B41B-859AA6164393}" type="pres">
      <dgm:prSet presAssocID="{C9DA3F53-869F-5B42-AA79-73D4BDE704BC}" presName="textNode" presStyleLbl="node1" presStyleIdx="1" presStyleCnt="4">
        <dgm:presLayoutVars>
          <dgm:bulletEnabled val="1"/>
        </dgm:presLayoutVars>
      </dgm:prSet>
      <dgm:spPr/>
      <dgm:t>
        <a:bodyPr/>
        <a:lstStyle/>
        <a:p>
          <a:endParaRPr lang="fr-FR"/>
        </a:p>
      </dgm:t>
    </dgm:pt>
    <dgm:pt modelId="{B51F7843-1167-874B-AE9C-C02C7F8315F9}" type="pres">
      <dgm:prSet presAssocID="{438B295A-2317-6842-BD39-7A908B3706FB}" presName="sibTrans" presStyleCnt="0"/>
      <dgm:spPr/>
    </dgm:pt>
    <dgm:pt modelId="{F8416ED0-75F4-F64B-9F3B-8DD7CED204E3}" type="pres">
      <dgm:prSet presAssocID="{083D84BE-DA6A-2642-80B3-BA1711719D15}" presName="textNode" presStyleLbl="node1" presStyleIdx="2" presStyleCnt="4">
        <dgm:presLayoutVars>
          <dgm:bulletEnabled val="1"/>
        </dgm:presLayoutVars>
      </dgm:prSet>
      <dgm:spPr/>
      <dgm:t>
        <a:bodyPr/>
        <a:lstStyle/>
        <a:p>
          <a:endParaRPr lang="fr-FR"/>
        </a:p>
      </dgm:t>
    </dgm:pt>
    <dgm:pt modelId="{5F08AD3F-083C-4849-B261-996049099B8E}" type="pres">
      <dgm:prSet presAssocID="{29C4A5D3-8AF9-D24B-AA3C-2A9A73C09B84}" presName="sibTrans" presStyleCnt="0"/>
      <dgm:spPr/>
    </dgm:pt>
    <dgm:pt modelId="{6022CFCC-85C3-4F4D-8842-8FBBF7F8B79E}" type="pres">
      <dgm:prSet presAssocID="{A60A790C-1171-9644-AAFB-34A2AF78AACB}" presName="textNode" presStyleLbl="node1" presStyleIdx="3" presStyleCnt="4">
        <dgm:presLayoutVars>
          <dgm:bulletEnabled val="1"/>
        </dgm:presLayoutVars>
      </dgm:prSet>
      <dgm:spPr/>
      <dgm:t>
        <a:bodyPr/>
        <a:lstStyle/>
        <a:p>
          <a:endParaRPr lang="fr-FR"/>
        </a:p>
      </dgm:t>
    </dgm:pt>
  </dgm:ptLst>
  <dgm:cxnLst>
    <dgm:cxn modelId="{048C7B3A-E147-9244-9673-5F1FDD428207}" type="presOf" srcId="{F57DCE48-3A05-874C-B8EA-A781FE74675F}" destId="{55C29CB1-B49E-7842-B3E8-9A99A5C44035}" srcOrd="0" destOrd="0" presId="urn:microsoft.com/office/officeart/2005/8/layout/hProcess9"/>
    <dgm:cxn modelId="{253452DC-6CC0-FF46-B944-0E61ABE673BF}" srcId="{AF14F154-0235-B947-9EFA-E0DA9B6F61D7}" destId="{083D84BE-DA6A-2642-80B3-BA1711719D15}" srcOrd="2" destOrd="0" parTransId="{67F846FD-CA1D-764C-BCF5-DD03AB30DFEB}" sibTransId="{29C4A5D3-8AF9-D24B-AA3C-2A9A73C09B84}"/>
    <dgm:cxn modelId="{501243F3-1F50-454A-AB03-85B3F3B803F4}" srcId="{AF14F154-0235-B947-9EFA-E0DA9B6F61D7}" destId="{C9DA3F53-869F-5B42-AA79-73D4BDE704BC}" srcOrd="1" destOrd="0" parTransId="{F1EC28F5-3186-F447-A875-FFF925F473E5}" sibTransId="{438B295A-2317-6842-BD39-7A908B3706FB}"/>
    <dgm:cxn modelId="{6460ECAE-DCC1-9C48-826C-FE5779D29D3D}" srcId="{AF14F154-0235-B947-9EFA-E0DA9B6F61D7}" destId="{A60A790C-1171-9644-AAFB-34A2AF78AACB}" srcOrd="3" destOrd="0" parTransId="{2EBA2FF9-9CCB-194B-8A3D-6A4BEBF88B9A}" sibTransId="{95CD3736-7502-F846-9B61-C18D44DEB8A4}"/>
    <dgm:cxn modelId="{CCB85CFB-9773-7F43-B737-CDD17DE15E22}" type="presOf" srcId="{C9DA3F53-869F-5B42-AA79-73D4BDE704BC}" destId="{235945D9-F682-AA4D-B41B-859AA6164393}" srcOrd="0" destOrd="0" presId="urn:microsoft.com/office/officeart/2005/8/layout/hProcess9"/>
    <dgm:cxn modelId="{A426050A-CC0A-DD4E-8EDA-65A5C651279A}" srcId="{AF14F154-0235-B947-9EFA-E0DA9B6F61D7}" destId="{F57DCE48-3A05-874C-B8EA-A781FE74675F}" srcOrd="0" destOrd="0" parTransId="{6E42D0FD-4B48-4F49-8AF6-9BE5ECEAF47F}" sibTransId="{8D5CDF29-F02E-364A-BD95-9B2C3E785204}"/>
    <dgm:cxn modelId="{17732A33-6508-7C48-912F-9FE489ADA343}" type="presOf" srcId="{AF14F154-0235-B947-9EFA-E0DA9B6F61D7}" destId="{F14A7463-BDF8-7E40-900A-BFC085ED218F}" srcOrd="0" destOrd="0" presId="urn:microsoft.com/office/officeart/2005/8/layout/hProcess9"/>
    <dgm:cxn modelId="{A1591AF2-27C1-BE47-9C2D-6638ED5AC11E}" type="presOf" srcId="{A60A790C-1171-9644-AAFB-34A2AF78AACB}" destId="{6022CFCC-85C3-4F4D-8842-8FBBF7F8B79E}" srcOrd="0" destOrd="0" presId="urn:microsoft.com/office/officeart/2005/8/layout/hProcess9"/>
    <dgm:cxn modelId="{48CD1AC6-6DA3-9343-BA0D-A6F071700782}" type="presOf" srcId="{083D84BE-DA6A-2642-80B3-BA1711719D15}" destId="{F8416ED0-75F4-F64B-9F3B-8DD7CED204E3}" srcOrd="0" destOrd="0" presId="urn:microsoft.com/office/officeart/2005/8/layout/hProcess9"/>
    <dgm:cxn modelId="{740BA453-D89D-E144-9591-AA91BD4C35E6}" type="presParOf" srcId="{F14A7463-BDF8-7E40-900A-BFC085ED218F}" destId="{BEB10FEF-F277-6046-8486-774B173B4D35}" srcOrd="0" destOrd="0" presId="urn:microsoft.com/office/officeart/2005/8/layout/hProcess9"/>
    <dgm:cxn modelId="{278127B0-DE22-6144-A5FF-C1D3EC5C8AA3}" type="presParOf" srcId="{F14A7463-BDF8-7E40-900A-BFC085ED218F}" destId="{699B639A-233B-5B4D-9D67-1F4F1EC75F35}" srcOrd="1" destOrd="0" presId="urn:microsoft.com/office/officeart/2005/8/layout/hProcess9"/>
    <dgm:cxn modelId="{69AF2D08-0D71-5A45-A8B5-EB736A065366}" type="presParOf" srcId="{699B639A-233B-5B4D-9D67-1F4F1EC75F35}" destId="{55C29CB1-B49E-7842-B3E8-9A99A5C44035}" srcOrd="0" destOrd="0" presId="urn:microsoft.com/office/officeart/2005/8/layout/hProcess9"/>
    <dgm:cxn modelId="{D91C42EA-E803-2C4A-95E8-27E3E845CD0D}" type="presParOf" srcId="{699B639A-233B-5B4D-9D67-1F4F1EC75F35}" destId="{6A6AA8FF-A7C5-B742-90BC-3514044D2765}" srcOrd="1" destOrd="0" presId="urn:microsoft.com/office/officeart/2005/8/layout/hProcess9"/>
    <dgm:cxn modelId="{0A32D78F-B1BB-EA43-BFFF-0F3C3B75F6D5}" type="presParOf" srcId="{699B639A-233B-5B4D-9D67-1F4F1EC75F35}" destId="{235945D9-F682-AA4D-B41B-859AA6164393}" srcOrd="2" destOrd="0" presId="urn:microsoft.com/office/officeart/2005/8/layout/hProcess9"/>
    <dgm:cxn modelId="{AE5D6BAF-4F42-704F-B0D2-661A390985E3}" type="presParOf" srcId="{699B639A-233B-5B4D-9D67-1F4F1EC75F35}" destId="{B51F7843-1167-874B-AE9C-C02C7F8315F9}" srcOrd="3" destOrd="0" presId="urn:microsoft.com/office/officeart/2005/8/layout/hProcess9"/>
    <dgm:cxn modelId="{4FF740B4-1B0B-0643-B20B-0969A365A430}" type="presParOf" srcId="{699B639A-233B-5B4D-9D67-1F4F1EC75F35}" destId="{F8416ED0-75F4-F64B-9F3B-8DD7CED204E3}" srcOrd="4" destOrd="0" presId="urn:microsoft.com/office/officeart/2005/8/layout/hProcess9"/>
    <dgm:cxn modelId="{C7D264B9-4905-DA44-9B73-23EBCF2F41BD}" type="presParOf" srcId="{699B639A-233B-5B4D-9D67-1F4F1EC75F35}" destId="{5F08AD3F-083C-4849-B261-996049099B8E}" srcOrd="5" destOrd="0" presId="urn:microsoft.com/office/officeart/2005/8/layout/hProcess9"/>
    <dgm:cxn modelId="{5436A1B5-5877-764E-941C-518B0005D9F7}" type="presParOf" srcId="{699B639A-233B-5B4D-9D67-1F4F1EC75F35}" destId="{6022CFCC-85C3-4F4D-8842-8FBBF7F8B79E}" srcOrd="6"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576A3B8-104C-D84A-9E65-8AAB274D8C22}" type="doc">
      <dgm:prSet loTypeId="urn:microsoft.com/office/officeart/2005/8/layout/radial6" loCatId="" qsTypeId="urn:microsoft.com/office/officeart/2005/8/quickstyle/simple4" qsCatId="simple" csTypeId="urn:microsoft.com/office/officeart/2005/8/colors/accent1_2" csCatId="accent1" phldr="1"/>
      <dgm:spPr/>
      <dgm:t>
        <a:bodyPr/>
        <a:lstStyle/>
        <a:p>
          <a:endParaRPr lang="fr-FR"/>
        </a:p>
      </dgm:t>
    </dgm:pt>
    <dgm:pt modelId="{C48129C4-E934-DB4F-9A03-A76CA1D79978}">
      <dgm:prSet phldrT="[Texte]" custT="1"/>
      <dgm:spPr>
        <a:solidFill>
          <a:schemeClr val="tx1"/>
        </a:solidFill>
        <a:ln w="38100" cmpd="sng">
          <a:solidFill>
            <a:srgbClr val="660066"/>
          </a:solidFill>
        </a:ln>
      </dgm:spPr>
      <dgm:t>
        <a:bodyPr/>
        <a:lstStyle/>
        <a:p>
          <a:r>
            <a:rPr lang="fr-FR" sz="900" u="sng" dirty="0" smtClean="0">
              <a:solidFill>
                <a:schemeClr val="bg1"/>
              </a:solidFill>
            </a:rPr>
            <a:t>Compétences </a:t>
          </a:r>
        </a:p>
        <a:p>
          <a:r>
            <a:rPr lang="fr-FR" sz="900" dirty="0" smtClean="0">
              <a:solidFill>
                <a:schemeClr val="bg1"/>
              </a:solidFill>
            </a:rPr>
            <a:t>« Pratiquer l’écriture d’invention » : écrire un récit d’aventures</a:t>
          </a:r>
        </a:p>
        <a:p>
          <a:r>
            <a:rPr lang="fr-FR" sz="900" dirty="0" smtClean="0">
              <a:solidFill>
                <a:schemeClr val="bg1"/>
              </a:solidFill>
            </a:rPr>
            <a:t>+ </a:t>
          </a:r>
        </a:p>
        <a:p>
          <a:r>
            <a:rPr lang="fr-FR" sz="900" dirty="0" smtClean="0">
              <a:solidFill>
                <a:schemeClr val="bg1"/>
              </a:solidFill>
            </a:rPr>
            <a:t>« Exploiter des lectures pour enrichir son récit »</a:t>
          </a:r>
          <a:endParaRPr lang="fr-FR" sz="900" dirty="0">
            <a:solidFill>
              <a:schemeClr val="bg1"/>
            </a:solidFill>
          </a:endParaRPr>
        </a:p>
      </dgm:t>
    </dgm:pt>
    <dgm:pt modelId="{DB508222-92AB-A44F-A0C8-CFC6215966DC}" type="parTrans" cxnId="{F4D0AE67-EE56-CF49-959C-796904F12E99}">
      <dgm:prSet/>
      <dgm:spPr/>
      <dgm:t>
        <a:bodyPr/>
        <a:lstStyle/>
        <a:p>
          <a:endParaRPr lang="fr-FR"/>
        </a:p>
      </dgm:t>
    </dgm:pt>
    <dgm:pt modelId="{750A3B35-3C4D-A941-B138-80F4A39024BA}" type="sibTrans" cxnId="{F4D0AE67-EE56-CF49-959C-796904F12E99}">
      <dgm:prSet/>
      <dgm:spPr/>
      <dgm:t>
        <a:bodyPr/>
        <a:lstStyle/>
        <a:p>
          <a:endParaRPr lang="fr-FR"/>
        </a:p>
      </dgm:t>
    </dgm:pt>
    <dgm:pt modelId="{E89317E6-FB09-094F-9984-D1A92EBEBDB7}">
      <dgm:prSet phldrT="[Texte]"/>
      <dgm:spPr>
        <a:solidFill>
          <a:srgbClr val="FFFFFF"/>
        </a:solidFill>
        <a:ln w="38100" cmpd="sng">
          <a:solidFill>
            <a:srgbClr val="3366FF"/>
          </a:solidFill>
        </a:ln>
      </dgm:spPr>
      <dgm:t>
        <a:bodyPr/>
        <a:lstStyle/>
        <a:p>
          <a:r>
            <a:rPr lang="fr-FR" dirty="0" smtClean="0">
              <a:solidFill>
                <a:srgbClr val="000000"/>
              </a:solidFill>
            </a:rPr>
            <a:t>Lire un récit d’aventure</a:t>
          </a:r>
          <a:endParaRPr lang="fr-FR" dirty="0">
            <a:solidFill>
              <a:srgbClr val="000000"/>
            </a:solidFill>
          </a:endParaRPr>
        </a:p>
      </dgm:t>
    </dgm:pt>
    <dgm:pt modelId="{CB414D43-F9B1-1C40-BC5A-1EE5F8511217}" type="parTrans" cxnId="{07116D2A-E316-9D42-A3FE-2A1C0DB98344}">
      <dgm:prSet/>
      <dgm:spPr/>
      <dgm:t>
        <a:bodyPr/>
        <a:lstStyle/>
        <a:p>
          <a:endParaRPr lang="fr-FR"/>
        </a:p>
      </dgm:t>
    </dgm:pt>
    <dgm:pt modelId="{028A7F8C-9820-5148-9597-7CE94E8DD7DA}" type="sibTrans" cxnId="{07116D2A-E316-9D42-A3FE-2A1C0DB98344}">
      <dgm:prSet/>
      <dgm:spPr/>
      <dgm:t>
        <a:bodyPr/>
        <a:lstStyle/>
        <a:p>
          <a:endParaRPr lang="fr-FR"/>
        </a:p>
      </dgm:t>
    </dgm:pt>
    <dgm:pt modelId="{4231F584-A702-AF4D-8C0B-E839AC91FAC3}">
      <dgm:prSet phldrT="[Texte]"/>
      <dgm:spPr>
        <a:solidFill>
          <a:srgbClr val="FFFFFF"/>
        </a:solidFill>
        <a:ln w="38100" cmpd="sng">
          <a:solidFill>
            <a:srgbClr val="3366FF"/>
          </a:solidFill>
        </a:ln>
      </dgm:spPr>
      <dgm:t>
        <a:bodyPr/>
        <a:lstStyle/>
        <a:p>
          <a:r>
            <a:rPr lang="fr-FR" dirty="0" smtClean="0">
              <a:solidFill>
                <a:srgbClr val="000000"/>
              </a:solidFill>
            </a:rPr>
            <a:t>Savoir </a:t>
          </a:r>
          <a:r>
            <a:rPr lang="fr-FR" u="sng" dirty="0" smtClean="0">
              <a:solidFill>
                <a:srgbClr val="000000"/>
              </a:solidFill>
            </a:rPr>
            <a:t>utiliser</a:t>
          </a:r>
          <a:r>
            <a:rPr lang="fr-FR" dirty="0" smtClean="0">
              <a:solidFill>
                <a:srgbClr val="000000"/>
              </a:solidFill>
            </a:rPr>
            <a:t> les temps du récit : imparfait et passé simple</a:t>
          </a:r>
          <a:endParaRPr lang="fr-FR" dirty="0">
            <a:solidFill>
              <a:srgbClr val="000000"/>
            </a:solidFill>
          </a:endParaRPr>
        </a:p>
      </dgm:t>
    </dgm:pt>
    <dgm:pt modelId="{777B33AE-9F96-7945-8529-3D93D91190E9}" type="parTrans" cxnId="{2C48063C-6334-134A-A19F-79FC801851C3}">
      <dgm:prSet/>
      <dgm:spPr/>
      <dgm:t>
        <a:bodyPr/>
        <a:lstStyle/>
        <a:p>
          <a:endParaRPr lang="fr-FR"/>
        </a:p>
      </dgm:t>
    </dgm:pt>
    <dgm:pt modelId="{85E015A6-CD9D-C44E-BF97-C2B27D341F82}" type="sibTrans" cxnId="{2C48063C-6334-134A-A19F-79FC801851C3}">
      <dgm:prSet/>
      <dgm:spPr/>
      <dgm:t>
        <a:bodyPr/>
        <a:lstStyle/>
        <a:p>
          <a:endParaRPr lang="fr-FR"/>
        </a:p>
      </dgm:t>
    </dgm:pt>
    <dgm:pt modelId="{BE58A080-4D4E-0043-B28E-61B6D7A6F640}">
      <dgm:prSet phldrT="[Texte]"/>
      <dgm:spPr>
        <a:solidFill>
          <a:srgbClr val="FFFFFF"/>
        </a:solidFill>
        <a:ln w="38100" cmpd="sng">
          <a:solidFill>
            <a:srgbClr val="3366FF"/>
          </a:solidFill>
        </a:ln>
      </dgm:spPr>
      <dgm:t>
        <a:bodyPr/>
        <a:lstStyle/>
        <a:p>
          <a:r>
            <a:rPr lang="fr-FR" dirty="0" smtClean="0">
              <a:solidFill>
                <a:srgbClr val="000000"/>
              </a:solidFill>
            </a:rPr>
            <a:t>Être capable d’intégrer du dialogue à un récit</a:t>
          </a:r>
          <a:endParaRPr lang="fr-FR" dirty="0">
            <a:solidFill>
              <a:srgbClr val="000000"/>
            </a:solidFill>
          </a:endParaRPr>
        </a:p>
      </dgm:t>
    </dgm:pt>
    <dgm:pt modelId="{2FEF04EC-6E89-F844-AA76-AAD7A6FB2CBA}" type="parTrans" cxnId="{2900B43D-140C-864A-8774-4CE6EA419C65}">
      <dgm:prSet/>
      <dgm:spPr/>
      <dgm:t>
        <a:bodyPr/>
        <a:lstStyle/>
        <a:p>
          <a:endParaRPr lang="fr-FR"/>
        </a:p>
      </dgm:t>
    </dgm:pt>
    <dgm:pt modelId="{B447E7B8-8EFB-1944-8F32-32810737BB9E}" type="sibTrans" cxnId="{2900B43D-140C-864A-8774-4CE6EA419C65}">
      <dgm:prSet/>
      <dgm:spPr/>
      <dgm:t>
        <a:bodyPr/>
        <a:lstStyle/>
        <a:p>
          <a:endParaRPr lang="fr-FR"/>
        </a:p>
      </dgm:t>
    </dgm:pt>
    <dgm:pt modelId="{0E70017C-F3EF-EF4E-9CF6-4D1EF7177F1A}">
      <dgm:prSet phldrT="[Texte]"/>
      <dgm:spPr>
        <a:solidFill>
          <a:srgbClr val="FFFFFF"/>
        </a:solidFill>
        <a:ln w="38100" cmpd="sng">
          <a:solidFill>
            <a:srgbClr val="3366FF"/>
          </a:solidFill>
        </a:ln>
      </dgm:spPr>
      <dgm:t>
        <a:bodyPr/>
        <a:lstStyle/>
        <a:p>
          <a:r>
            <a:rPr lang="fr-FR" dirty="0" smtClean="0">
              <a:solidFill>
                <a:srgbClr val="000000"/>
              </a:solidFill>
            </a:rPr>
            <a:t>Etc.</a:t>
          </a:r>
          <a:endParaRPr lang="fr-FR" dirty="0">
            <a:solidFill>
              <a:srgbClr val="000000"/>
            </a:solidFill>
          </a:endParaRPr>
        </a:p>
      </dgm:t>
    </dgm:pt>
    <dgm:pt modelId="{63E6C2EF-001E-934C-A689-92427158489D}" type="parTrans" cxnId="{F073D1F5-4D03-E54D-A1CD-46FC0ABC466D}">
      <dgm:prSet/>
      <dgm:spPr/>
      <dgm:t>
        <a:bodyPr/>
        <a:lstStyle/>
        <a:p>
          <a:endParaRPr lang="fr-FR"/>
        </a:p>
      </dgm:t>
    </dgm:pt>
    <dgm:pt modelId="{4C67DFF8-EE07-D34B-860F-138BDF3B91DA}" type="sibTrans" cxnId="{F073D1F5-4D03-E54D-A1CD-46FC0ABC466D}">
      <dgm:prSet/>
      <dgm:spPr/>
      <dgm:t>
        <a:bodyPr/>
        <a:lstStyle/>
        <a:p>
          <a:endParaRPr lang="fr-FR"/>
        </a:p>
      </dgm:t>
    </dgm:pt>
    <dgm:pt modelId="{548B6DF8-FA01-B444-B533-1E55A4E08234}" type="pres">
      <dgm:prSet presAssocID="{B576A3B8-104C-D84A-9E65-8AAB274D8C22}" presName="Name0" presStyleCnt="0">
        <dgm:presLayoutVars>
          <dgm:chMax val="1"/>
          <dgm:dir/>
          <dgm:animLvl val="ctr"/>
          <dgm:resizeHandles val="exact"/>
        </dgm:presLayoutVars>
      </dgm:prSet>
      <dgm:spPr/>
      <dgm:t>
        <a:bodyPr/>
        <a:lstStyle/>
        <a:p>
          <a:endParaRPr lang="fr-FR"/>
        </a:p>
      </dgm:t>
    </dgm:pt>
    <dgm:pt modelId="{05F75D21-F588-404B-80C0-789762968AA3}" type="pres">
      <dgm:prSet presAssocID="{C48129C4-E934-DB4F-9A03-A76CA1D79978}" presName="centerShape" presStyleLbl="node0" presStyleIdx="0" presStyleCnt="1" custScaleX="127074"/>
      <dgm:spPr/>
      <dgm:t>
        <a:bodyPr/>
        <a:lstStyle/>
        <a:p>
          <a:endParaRPr lang="fr-FR"/>
        </a:p>
      </dgm:t>
    </dgm:pt>
    <dgm:pt modelId="{BCEF54EA-B7BB-B344-B2DB-01C97A9EF56F}" type="pres">
      <dgm:prSet presAssocID="{E89317E6-FB09-094F-9984-D1A92EBEBDB7}" presName="node" presStyleLbl="node1" presStyleIdx="0" presStyleCnt="4">
        <dgm:presLayoutVars>
          <dgm:bulletEnabled val="1"/>
        </dgm:presLayoutVars>
      </dgm:prSet>
      <dgm:spPr/>
      <dgm:t>
        <a:bodyPr/>
        <a:lstStyle/>
        <a:p>
          <a:endParaRPr lang="fr-FR"/>
        </a:p>
      </dgm:t>
    </dgm:pt>
    <dgm:pt modelId="{851E061C-7324-6E40-8557-073013B5BF2D}" type="pres">
      <dgm:prSet presAssocID="{E89317E6-FB09-094F-9984-D1A92EBEBDB7}" presName="dummy" presStyleCnt="0"/>
      <dgm:spPr/>
    </dgm:pt>
    <dgm:pt modelId="{56BFFE96-8EBE-C848-BD24-DAD8B898E078}" type="pres">
      <dgm:prSet presAssocID="{028A7F8C-9820-5148-9597-7CE94E8DD7DA}" presName="sibTrans" presStyleLbl="sibTrans2D1" presStyleIdx="0" presStyleCnt="4"/>
      <dgm:spPr/>
      <dgm:t>
        <a:bodyPr/>
        <a:lstStyle/>
        <a:p>
          <a:endParaRPr lang="fr-FR"/>
        </a:p>
      </dgm:t>
    </dgm:pt>
    <dgm:pt modelId="{5402719E-2789-F947-A6B3-699AA0B4002F}" type="pres">
      <dgm:prSet presAssocID="{4231F584-A702-AF4D-8C0B-E839AC91FAC3}" presName="node" presStyleLbl="node1" presStyleIdx="1" presStyleCnt="4">
        <dgm:presLayoutVars>
          <dgm:bulletEnabled val="1"/>
        </dgm:presLayoutVars>
      </dgm:prSet>
      <dgm:spPr/>
      <dgm:t>
        <a:bodyPr/>
        <a:lstStyle/>
        <a:p>
          <a:endParaRPr lang="fr-FR"/>
        </a:p>
      </dgm:t>
    </dgm:pt>
    <dgm:pt modelId="{891B18C5-C3C7-9F40-9BAD-FACAA12B0145}" type="pres">
      <dgm:prSet presAssocID="{4231F584-A702-AF4D-8C0B-E839AC91FAC3}" presName="dummy" presStyleCnt="0"/>
      <dgm:spPr/>
    </dgm:pt>
    <dgm:pt modelId="{0FADF362-45BE-AF4E-9C8A-88198D485669}" type="pres">
      <dgm:prSet presAssocID="{85E015A6-CD9D-C44E-BF97-C2B27D341F82}" presName="sibTrans" presStyleLbl="sibTrans2D1" presStyleIdx="1" presStyleCnt="4"/>
      <dgm:spPr/>
      <dgm:t>
        <a:bodyPr/>
        <a:lstStyle/>
        <a:p>
          <a:endParaRPr lang="fr-FR"/>
        </a:p>
      </dgm:t>
    </dgm:pt>
    <dgm:pt modelId="{4D5BB775-B88E-9E40-A6F5-4EDCF3037337}" type="pres">
      <dgm:prSet presAssocID="{BE58A080-4D4E-0043-B28E-61B6D7A6F640}" presName="node" presStyleLbl="node1" presStyleIdx="2" presStyleCnt="4">
        <dgm:presLayoutVars>
          <dgm:bulletEnabled val="1"/>
        </dgm:presLayoutVars>
      </dgm:prSet>
      <dgm:spPr/>
      <dgm:t>
        <a:bodyPr/>
        <a:lstStyle/>
        <a:p>
          <a:endParaRPr lang="fr-FR"/>
        </a:p>
      </dgm:t>
    </dgm:pt>
    <dgm:pt modelId="{EED4BBE8-DC12-7245-929F-95695D3BA902}" type="pres">
      <dgm:prSet presAssocID="{BE58A080-4D4E-0043-B28E-61B6D7A6F640}" presName="dummy" presStyleCnt="0"/>
      <dgm:spPr/>
    </dgm:pt>
    <dgm:pt modelId="{A2C850F5-CD52-F249-A3DB-A8599CABF9F6}" type="pres">
      <dgm:prSet presAssocID="{B447E7B8-8EFB-1944-8F32-32810737BB9E}" presName="sibTrans" presStyleLbl="sibTrans2D1" presStyleIdx="2" presStyleCnt="4"/>
      <dgm:spPr/>
      <dgm:t>
        <a:bodyPr/>
        <a:lstStyle/>
        <a:p>
          <a:endParaRPr lang="fr-FR"/>
        </a:p>
      </dgm:t>
    </dgm:pt>
    <dgm:pt modelId="{FA5A7A6C-8BBD-2446-9072-D9997EDF045E}" type="pres">
      <dgm:prSet presAssocID="{0E70017C-F3EF-EF4E-9CF6-4D1EF7177F1A}" presName="node" presStyleLbl="node1" presStyleIdx="3" presStyleCnt="4">
        <dgm:presLayoutVars>
          <dgm:bulletEnabled val="1"/>
        </dgm:presLayoutVars>
      </dgm:prSet>
      <dgm:spPr/>
      <dgm:t>
        <a:bodyPr/>
        <a:lstStyle/>
        <a:p>
          <a:endParaRPr lang="fr-FR"/>
        </a:p>
      </dgm:t>
    </dgm:pt>
    <dgm:pt modelId="{C58468A7-D68F-2D46-865C-B6B41AA35523}" type="pres">
      <dgm:prSet presAssocID="{0E70017C-F3EF-EF4E-9CF6-4D1EF7177F1A}" presName="dummy" presStyleCnt="0"/>
      <dgm:spPr/>
    </dgm:pt>
    <dgm:pt modelId="{87F33D1D-C48C-5D43-8BC5-D2825DAE168B}" type="pres">
      <dgm:prSet presAssocID="{4C67DFF8-EE07-D34B-860F-138BDF3B91DA}" presName="sibTrans" presStyleLbl="sibTrans2D1" presStyleIdx="3" presStyleCnt="4"/>
      <dgm:spPr/>
      <dgm:t>
        <a:bodyPr/>
        <a:lstStyle/>
        <a:p>
          <a:endParaRPr lang="fr-FR"/>
        </a:p>
      </dgm:t>
    </dgm:pt>
  </dgm:ptLst>
  <dgm:cxnLst>
    <dgm:cxn modelId="{C331CB4F-3E19-3F42-AAE5-512D9E028569}" type="presOf" srcId="{C48129C4-E934-DB4F-9A03-A76CA1D79978}" destId="{05F75D21-F588-404B-80C0-789762968AA3}" srcOrd="0" destOrd="0" presId="urn:microsoft.com/office/officeart/2005/8/layout/radial6"/>
    <dgm:cxn modelId="{B76F2F3C-37E3-9C40-801A-9C43CC4397A4}" type="presOf" srcId="{028A7F8C-9820-5148-9597-7CE94E8DD7DA}" destId="{56BFFE96-8EBE-C848-BD24-DAD8B898E078}" srcOrd="0" destOrd="0" presId="urn:microsoft.com/office/officeart/2005/8/layout/radial6"/>
    <dgm:cxn modelId="{F073D1F5-4D03-E54D-A1CD-46FC0ABC466D}" srcId="{C48129C4-E934-DB4F-9A03-A76CA1D79978}" destId="{0E70017C-F3EF-EF4E-9CF6-4D1EF7177F1A}" srcOrd="3" destOrd="0" parTransId="{63E6C2EF-001E-934C-A689-92427158489D}" sibTransId="{4C67DFF8-EE07-D34B-860F-138BDF3B91DA}"/>
    <dgm:cxn modelId="{2900B43D-140C-864A-8774-4CE6EA419C65}" srcId="{C48129C4-E934-DB4F-9A03-A76CA1D79978}" destId="{BE58A080-4D4E-0043-B28E-61B6D7A6F640}" srcOrd="2" destOrd="0" parTransId="{2FEF04EC-6E89-F844-AA76-AAD7A6FB2CBA}" sibTransId="{B447E7B8-8EFB-1944-8F32-32810737BB9E}"/>
    <dgm:cxn modelId="{F4D0AE67-EE56-CF49-959C-796904F12E99}" srcId="{B576A3B8-104C-D84A-9E65-8AAB274D8C22}" destId="{C48129C4-E934-DB4F-9A03-A76CA1D79978}" srcOrd="0" destOrd="0" parTransId="{DB508222-92AB-A44F-A0C8-CFC6215966DC}" sibTransId="{750A3B35-3C4D-A941-B138-80F4A39024BA}"/>
    <dgm:cxn modelId="{13BDFC22-DC86-1148-9FB9-296DE32E1D71}" type="presOf" srcId="{B576A3B8-104C-D84A-9E65-8AAB274D8C22}" destId="{548B6DF8-FA01-B444-B533-1E55A4E08234}" srcOrd="0" destOrd="0" presId="urn:microsoft.com/office/officeart/2005/8/layout/radial6"/>
    <dgm:cxn modelId="{2C48063C-6334-134A-A19F-79FC801851C3}" srcId="{C48129C4-E934-DB4F-9A03-A76CA1D79978}" destId="{4231F584-A702-AF4D-8C0B-E839AC91FAC3}" srcOrd="1" destOrd="0" parTransId="{777B33AE-9F96-7945-8529-3D93D91190E9}" sibTransId="{85E015A6-CD9D-C44E-BF97-C2B27D341F82}"/>
    <dgm:cxn modelId="{AAE8ABC5-A8D7-6B48-B547-37FDB426C085}" type="presOf" srcId="{B447E7B8-8EFB-1944-8F32-32810737BB9E}" destId="{A2C850F5-CD52-F249-A3DB-A8599CABF9F6}" srcOrd="0" destOrd="0" presId="urn:microsoft.com/office/officeart/2005/8/layout/radial6"/>
    <dgm:cxn modelId="{0F2A35BA-C194-CC4E-9BE7-128F898E0EB4}" type="presOf" srcId="{4C67DFF8-EE07-D34B-860F-138BDF3B91DA}" destId="{87F33D1D-C48C-5D43-8BC5-D2825DAE168B}" srcOrd="0" destOrd="0" presId="urn:microsoft.com/office/officeart/2005/8/layout/radial6"/>
    <dgm:cxn modelId="{0214581F-7D69-D541-89D8-AF7FAEBFC399}" type="presOf" srcId="{E89317E6-FB09-094F-9984-D1A92EBEBDB7}" destId="{BCEF54EA-B7BB-B344-B2DB-01C97A9EF56F}" srcOrd="0" destOrd="0" presId="urn:microsoft.com/office/officeart/2005/8/layout/radial6"/>
    <dgm:cxn modelId="{07116D2A-E316-9D42-A3FE-2A1C0DB98344}" srcId="{C48129C4-E934-DB4F-9A03-A76CA1D79978}" destId="{E89317E6-FB09-094F-9984-D1A92EBEBDB7}" srcOrd="0" destOrd="0" parTransId="{CB414D43-F9B1-1C40-BC5A-1EE5F8511217}" sibTransId="{028A7F8C-9820-5148-9597-7CE94E8DD7DA}"/>
    <dgm:cxn modelId="{22124DF5-043E-DF47-AB8B-ED1CA3422AFE}" type="presOf" srcId="{85E015A6-CD9D-C44E-BF97-C2B27D341F82}" destId="{0FADF362-45BE-AF4E-9C8A-88198D485669}" srcOrd="0" destOrd="0" presId="urn:microsoft.com/office/officeart/2005/8/layout/radial6"/>
    <dgm:cxn modelId="{D2C34DE5-9406-2F45-A9A4-5A83F24F971F}" type="presOf" srcId="{BE58A080-4D4E-0043-B28E-61B6D7A6F640}" destId="{4D5BB775-B88E-9E40-A6F5-4EDCF3037337}" srcOrd="0" destOrd="0" presId="urn:microsoft.com/office/officeart/2005/8/layout/radial6"/>
    <dgm:cxn modelId="{722B65F5-8BF2-F24A-AD37-1FF426231B59}" type="presOf" srcId="{0E70017C-F3EF-EF4E-9CF6-4D1EF7177F1A}" destId="{FA5A7A6C-8BBD-2446-9072-D9997EDF045E}" srcOrd="0" destOrd="0" presId="urn:microsoft.com/office/officeart/2005/8/layout/radial6"/>
    <dgm:cxn modelId="{12A74ABC-0882-044B-B9B2-BFBEF6B05AE8}" type="presOf" srcId="{4231F584-A702-AF4D-8C0B-E839AC91FAC3}" destId="{5402719E-2789-F947-A6B3-699AA0B4002F}" srcOrd="0" destOrd="0" presId="urn:microsoft.com/office/officeart/2005/8/layout/radial6"/>
    <dgm:cxn modelId="{3C7F2EA3-AA3D-6F48-8B9C-B2ADC5743288}" type="presParOf" srcId="{548B6DF8-FA01-B444-B533-1E55A4E08234}" destId="{05F75D21-F588-404B-80C0-789762968AA3}" srcOrd="0" destOrd="0" presId="urn:microsoft.com/office/officeart/2005/8/layout/radial6"/>
    <dgm:cxn modelId="{7DD7FD08-05D6-814A-B9DB-DD3654862A0A}" type="presParOf" srcId="{548B6DF8-FA01-B444-B533-1E55A4E08234}" destId="{BCEF54EA-B7BB-B344-B2DB-01C97A9EF56F}" srcOrd="1" destOrd="0" presId="urn:microsoft.com/office/officeart/2005/8/layout/radial6"/>
    <dgm:cxn modelId="{33C01E40-AE5A-3749-8766-AAD0ADDF8308}" type="presParOf" srcId="{548B6DF8-FA01-B444-B533-1E55A4E08234}" destId="{851E061C-7324-6E40-8557-073013B5BF2D}" srcOrd="2" destOrd="0" presId="urn:microsoft.com/office/officeart/2005/8/layout/radial6"/>
    <dgm:cxn modelId="{8EA4320F-B38D-064F-BF32-1AEA5A378922}" type="presParOf" srcId="{548B6DF8-FA01-B444-B533-1E55A4E08234}" destId="{56BFFE96-8EBE-C848-BD24-DAD8B898E078}" srcOrd="3" destOrd="0" presId="urn:microsoft.com/office/officeart/2005/8/layout/radial6"/>
    <dgm:cxn modelId="{99AACA05-3A6D-D64A-B9E5-C8A7892A0A13}" type="presParOf" srcId="{548B6DF8-FA01-B444-B533-1E55A4E08234}" destId="{5402719E-2789-F947-A6B3-699AA0B4002F}" srcOrd="4" destOrd="0" presId="urn:microsoft.com/office/officeart/2005/8/layout/radial6"/>
    <dgm:cxn modelId="{8E00AD60-37E1-6748-BE4B-F0883B6BCFA0}" type="presParOf" srcId="{548B6DF8-FA01-B444-B533-1E55A4E08234}" destId="{891B18C5-C3C7-9F40-9BAD-FACAA12B0145}" srcOrd="5" destOrd="0" presId="urn:microsoft.com/office/officeart/2005/8/layout/radial6"/>
    <dgm:cxn modelId="{21F1CFF0-E423-E346-91C7-B14D09435978}" type="presParOf" srcId="{548B6DF8-FA01-B444-B533-1E55A4E08234}" destId="{0FADF362-45BE-AF4E-9C8A-88198D485669}" srcOrd="6" destOrd="0" presId="urn:microsoft.com/office/officeart/2005/8/layout/radial6"/>
    <dgm:cxn modelId="{2790D377-00CD-B541-B7B6-093DE35D8D60}" type="presParOf" srcId="{548B6DF8-FA01-B444-B533-1E55A4E08234}" destId="{4D5BB775-B88E-9E40-A6F5-4EDCF3037337}" srcOrd="7" destOrd="0" presId="urn:microsoft.com/office/officeart/2005/8/layout/radial6"/>
    <dgm:cxn modelId="{26223BCA-91BC-A64F-B7CE-F786D977F806}" type="presParOf" srcId="{548B6DF8-FA01-B444-B533-1E55A4E08234}" destId="{EED4BBE8-DC12-7245-929F-95695D3BA902}" srcOrd="8" destOrd="0" presId="urn:microsoft.com/office/officeart/2005/8/layout/radial6"/>
    <dgm:cxn modelId="{66AD9FAD-9BD0-0841-A4AB-DBB54424C0A4}" type="presParOf" srcId="{548B6DF8-FA01-B444-B533-1E55A4E08234}" destId="{A2C850F5-CD52-F249-A3DB-A8599CABF9F6}" srcOrd="9" destOrd="0" presId="urn:microsoft.com/office/officeart/2005/8/layout/radial6"/>
    <dgm:cxn modelId="{C0B41F63-7BC9-2046-970E-289AA28D2263}" type="presParOf" srcId="{548B6DF8-FA01-B444-B533-1E55A4E08234}" destId="{FA5A7A6C-8BBD-2446-9072-D9997EDF045E}" srcOrd="10" destOrd="0" presId="urn:microsoft.com/office/officeart/2005/8/layout/radial6"/>
    <dgm:cxn modelId="{674EA59C-EBA7-CB46-8017-54DA2F771A7C}" type="presParOf" srcId="{548B6DF8-FA01-B444-B533-1E55A4E08234}" destId="{C58468A7-D68F-2D46-865C-B6B41AA35523}" srcOrd="11" destOrd="0" presId="urn:microsoft.com/office/officeart/2005/8/layout/radial6"/>
    <dgm:cxn modelId="{E76BA48A-548D-914D-A307-BD9F5B91D3D5}" type="presParOf" srcId="{548B6DF8-FA01-B444-B533-1E55A4E08234}" destId="{87F33D1D-C48C-5D43-8BC5-D2825DAE168B}" srcOrd="12"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576A3B8-104C-D84A-9E65-8AAB274D8C22}" type="doc">
      <dgm:prSet loTypeId="urn:microsoft.com/office/officeart/2005/8/layout/radial6" loCatId="" qsTypeId="urn:microsoft.com/office/officeart/2005/8/quickstyle/simple4" qsCatId="simple" csTypeId="urn:microsoft.com/office/officeart/2005/8/colors/accent1_2" csCatId="accent1" phldr="1"/>
      <dgm:spPr/>
      <dgm:t>
        <a:bodyPr/>
        <a:lstStyle/>
        <a:p>
          <a:endParaRPr lang="fr-FR"/>
        </a:p>
      </dgm:t>
    </dgm:pt>
    <dgm:pt modelId="{C48129C4-E934-DB4F-9A03-A76CA1D79978}">
      <dgm:prSet phldrT="[Texte]" custT="1"/>
      <dgm:spPr>
        <a:solidFill>
          <a:schemeClr val="tx1"/>
        </a:solidFill>
        <a:ln w="38100" cmpd="sng">
          <a:solidFill>
            <a:srgbClr val="660066"/>
          </a:solidFill>
        </a:ln>
      </dgm:spPr>
      <dgm:t>
        <a:bodyPr/>
        <a:lstStyle/>
        <a:p>
          <a:pPr algn="ctr"/>
          <a:r>
            <a:rPr lang="fr-FR" sz="1200" u="sng" dirty="0" smtClean="0">
              <a:solidFill>
                <a:schemeClr val="bg1"/>
              </a:solidFill>
            </a:rPr>
            <a:t>Compétences </a:t>
          </a:r>
        </a:p>
        <a:p>
          <a:pPr algn="ctr"/>
          <a:r>
            <a:rPr lang="fr-FR" sz="1200" dirty="0" smtClean="0">
              <a:solidFill>
                <a:schemeClr val="bg1"/>
              </a:solidFill>
            </a:rPr>
            <a:t>« Percevoir et exploiter les ressources expressives de la parole. »</a:t>
          </a:r>
        </a:p>
        <a:p>
          <a:pPr algn="ctr"/>
          <a:r>
            <a:rPr lang="fr-FR" sz="1200" dirty="0" smtClean="0">
              <a:solidFill>
                <a:schemeClr val="bg1"/>
              </a:solidFill>
            </a:rPr>
            <a:t>+ </a:t>
          </a:r>
        </a:p>
        <a:p>
          <a:pPr algn="ctr"/>
          <a:r>
            <a:rPr lang="fr-FR" sz="1200" dirty="0" smtClean="0">
              <a:solidFill>
                <a:schemeClr val="bg1"/>
              </a:solidFill>
            </a:rPr>
            <a:t>« Elaborer une interprétation des textes littéraires. »</a:t>
          </a:r>
          <a:endParaRPr lang="fr-FR" sz="1200" dirty="0">
            <a:solidFill>
              <a:schemeClr val="bg1"/>
            </a:solidFill>
          </a:endParaRPr>
        </a:p>
      </dgm:t>
    </dgm:pt>
    <dgm:pt modelId="{DB508222-92AB-A44F-A0C8-CFC6215966DC}" type="parTrans" cxnId="{F4D0AE67-EE56-CF49-959C-796904F12E99}">
      <dgm:prSet/>
      <dgm:spPr/>
      <dgm:t>
        <a:bodyPr/>
        <a:lstStyle/>
        <a:p>
          <a:endParaRPr lang="fr-FR"/>
        </a:p>
      </dgm:t>
    </dgm:pt>
    <dgm:pt modelId="{750A3B35-3C4D-A941-B138-80F4A39024BA}" type="sibTrans" cxnId="{F4D0AE67-EE56-CF49-959C-796904F12E99}">
      <dgm:prSet/>
      <dgm:spPr/>
      <dgm:t>
        <a:bodyPr/>
        <a:lstStyle/>
        <a:p>
          <a:endParaRPr lang="fr-FR"/>
        </a:p>
      </dgm:t>
    </dgm:pt>
    <dgm:pt modelId="{E89317E6-FB09-094F-9984-D1A92EBEBDB7}">
      <dgm:prSet phldrT="[Texte]" custT="1"/>
      <dgm:spPr>
        <a:solidFill>
          <a:srgbClr val="FFFFFF"/>
        </a:solidFill>
        <a:ln w="38100" cmpd="sng">
          <a:solidFill>
            <a:srgbClr val="3366FF"/>
          </a:solidFill>
        </a:ln>
      </dgm:spPr>
      <dgm:t>
        <a:bodyPr/>
        <a:lstStyle/>
        <a:p>
          <a:r>
            <a:rPr lang="fr-FR" sz="1000" dirty="0" smtClean="0">
              <a:solidFill>
                <a:srgbClr val="000000"/>
              </a:solidFill>
            </a:rPr>
            <a:t>Définir ce qu’est un poème engagé, en saisir les enjeux.</a:t>
          </a:r>
          <a:endParaRPr lang="fr-FR" sz="1000" dirty="0">
            <a:solidFill>
              <a:srgbClr val="000000"/>
            </a:solidFill>
          </a:endParaRPr>
        </a:p>
      </dgm:t>
    </dgm:pt>
    <dgm:pt modelId="{CB414D43-F9B1-1C40-BC5A-1EE5F8511217}" type="parTrans" cxnId="{07116D2A-E316-9D42-A3FE-2A1C0DB98344}">
      <dgm:prSet/>
      <dgm:spPr/>
      <dgm:t>
        <a:bodyPr/>
        <a:lstStyle/>
        <a:p>
          <a:endParaRPr lang="fr-FR"/>
        </a:p>
      </dgm:t>
    </dgm:pt>
    <dgm:pt modelId="{028A7F8C-9820-5148-9597-7CE94E8DD7DA}" type="sibTrans" cxnId="{07116D2A-E316-9D42-A3FE-2A1C0DB98344}">
      <dgm:prSet/>
      <dgm:spPr/>
      <dgm:t>
        <a:bodyPr/>
        <a:lstStyle/>
        <a:p>
          <a:endParaRPr lang="fr-FR"/>
        </a:p>
      </dgm:t>
    </dgm:pt>
    <dgm:pt modelId="{4231F584-A702-AF4D-8C0B-E839AC91FAC3}">
      <dgm:prSet phldrT="[Texte]"/>
      <dgm:spPr>
        <a:solidFill>
          <a:srgbClr val="FFFFFF"/>
        </a:solidFill>
        <a:ln w="38100" cmpd="sng">
          <a:solidFill>
            <a:srgbClr val="3366FF"/>
          </a:solidFill>
        </a:ln>
      </dgm:spPr>
      <dgm:t>
        <a:bodyPr/>
        <a:lstStyle/>
        <a:p>
          <a:r>
            <a:rPr lang="fr-FR" dirty="0" smtClean="0">
              <a:solidFill>
                <a:srgbClr val="000000"/>
              </a:solidFill>
            </a:rPr>
            <a:t>Écouter un texte lu de manière active. Identifier les visées d’un discours oral.</a:t>
          </a:r>
          <a:endParaRPr lang="fr-FR" dirty="0">
            <a:solidFill>
              <a:srgbClr val="000000"/>
            </a:solidFill>
          </a:endParaRPr>
        </a:p>
      </dgm:t>
    </dgm:pt>
    <dgm:pt modelId="{777B33AE-9F96-7945-8529-3D93D91190E9}" type="parTrans" cxnId="{2C48063C-6334-134A-A19F-79FC801851C3}">
      <dgm:prSet/>
      <dgm:spPr/>
      <dgm:t>
        <a:bodyPr/>
        <a:lstStyle/>
        <a:p>
          <a:endParaRPr lang="fr-FR"/>
        </a:p>
      </dgm:t>
    </dgm:pt>
    <dgm:pt modelId="{85E015A6-CD9D-C44E-BF97-C2B27D341F82}" type="sibTrans" cxnId="{2C48063C-6334-134A-A19F-79FC801851C3}">
      <dgm:prSet/>
      <dgm:spPr/>
      <dgm:t>
        <a:bodyPr/>
        <a:lstStyle/>
        <a:p>
          <a:endParaRPr lang="fr-FR"/>
        </a:p>
      </dgm:t>
    </dgm:pt>
    <dgm:pt modelId="{BE58A080-4D4E-0043-B28E-61B6D7A6F640}">
      <dgm:prSet phldrT="[Texte]"/>
      <dgm:spPr>
        <a:solidFill>
          <a:srgbClr val="FFFFFF"/>
        </a:solidFill>
        <a:ln w="38100" cmpd="sng">
          <a:solidFill>
            <a:srgbClr val="3366FF"/>
          </a:solidFill>
        </a:ln>
      </dgm:spPr>
      <dgm:t>
        <a:bodyPr/>
        <a:lstStyle/>
        <a:p>
          <a:r>
            <a:rPr lang="fr-FR" dirty="0" smtClean="0">
              <a:solidFill>
                <a:srgbClr val="000000"/>
              </a:solidFill>
            </a:rPr>
            <a:t>Repérer des procédés d’écriture poétique permettant de mettre en valeur le propos.</a:t>
          </a:r>
          <a:endParaRPr lang="fr-FR" dirty="0">
            <a:solidFill>
              <a:srgbClr val="000000"/>
            </a:solidFill>
          </a:endParaRPr>
        </a:p>
      </dgm:t>
    </dgm:pt>
    <dgm:pt modelId="{2FEF04EC-6E89-F844-AA76-AAD7A6FB2CBA}" type="parTrans" cxnId="{2900B43D-140C-864A-8774-4CE6EA419C65}">
      <dgm:prSet/>
      <dgm:spPr/>
      <dgm:t>
        <a:bodyPr/>
        <a:lstStyle/>
        <a:p>
          <a:endParaRPr lang="fr-FR"/>
        </a:p>
      </dgm:t>
    </dgm:pt>
    <dgm:pt modelId="{B447E7B8-8EFB-1944-8F32-32810737BB9E}" type="sibTrans" cxnId="{2900B43D-140C-864A-8774-4CE6EA419C65}">
      <dgm:prSet/>
      <dgm:spPr/>
      <dgm:t>
        <a:bodyPr/>
        <a:lstStyle/>
        <a:p>
          <a:endParaRPr lang="fr-FR"/>
        </a:p>
      </dgm:t>
    </dgm:pt>
    <dgm:pt modelId="{0E70017C-F3EF-EF4E-9CF6-4D1EF7177F1A}">
      <dgm:prSet phldrT="[Texte]"/>
      <dgm:spPr>
        <a:solidFill>
          <a:srgbClr val="FFFFFF"/>
        </a:solidFill>
        <a:ln w="38100" cmpd="sng">
          <a:solidFill>
            <a:srgbClr val="3366FF"/>
          </a:solidFill>
        </a:ln>
      </dgm:spPr>
      <dgm:t>
        <a:bodyPr/>
        <a:lstStyle/>
        <a:p>
          <a:r>
            <a:rPr lang="fr-FR" dirty="0" smtClean="0">
              <a:solidFill>
                <a:srgbClr val="000000"/>
              </a:solidFill>
            </a:rPr>
            <a:t>Etc.</a:t>
          </a:r>
          <a:endParaRPr lang="fr-FR" dirty="0">
            <a:solidFill>
              <a:srgbClr val="000000"/>
            </a:solidFill>
          </a:endParaRPr>
        </a:p>
      </dgm:t>
    </dgm:pt>
    <dgm:pt modelId="{63E6C2EF-001E-934C-A689-92427158489D}" type="parTrans" cxnId="{F073D1F5-4D03-E54D-A1CD-46FC0ABC466D}">
      <dgm:prSet/>
      <dgm:spPr/>
      <dgm:t>
        <a:bodyPr/>
        <a:lstStyle/>
        <a:p>
          <a:endParaRPr lang="fr-FR"/>
        </a:p>
      </dgm:t>
    </dgm:pt>
    <dgm:pt modelId="{4C67DFF8-EE07-D34B-860F-138BDF3B91DA}" type="sibTrans" cxnId="{F073D1F5-4D03-E54D-A1CD-46FC0ABC466D}">
      <dgm:prSet/>
      <dgm:spPr/>
      <dgm:t>
        <a:bodyPr/>
        <a:lstStyle/>
        <a:p>
          <a:endParaRPr lang="fr-FR"/>
        </a:p>
      </dgm:t>
    </dgm:pt>
    <dgm:pt modelId="{548B6DF8-FA01-B444-B533-1E55A4E08234}" type="pres">
      <dgm:prSet presAssocID="{B576A3B8-104C-D84A-9E65-8AAB274D8C22}" presName="Name0" presStyleCnt="0">
        <dgm:presLayoutVars>
          <dgm:chMax val="1"/>
          <dgm:dir/>
          <dgm:animLvl val="ctr"/>
          <dgm:resizeHandles val="exact"/>
        </dgm:presLayoutVars>
      </dgm:prSet>
      <dgm:spPr/>
      <dgm:t>
        <a:bodyPr/>
        <a:lstStyle/>
        <a:p>
          <a:endParaRPr lang="fr-FR"/>
        </a:p>
      </dgm:t>
    </dgm:pt>
    <dgm:pt modelId="{05F75D21-F588-404B-80C0-789762968AA3}" type="pres">
      <dgm:prSet presAssocID="{C48129C4-E934-DB4F-9A03-A76CA1D79978}" presName="centerShape" presStyleLbl="node0" presStyleIdx="0" presStyleCnt="1" custScaleX="127074" custScaleY="122414"/>
      <dgm:spPr/>
      <dgm:t>
        <a:bodyPr/>
        <a:lstStyle/>
        <a:p>
          <a:endParaRPr lang="fr-FR"/>
        </a:p>
      </dgm:t>
    </dgm:pt>
    <dgm:pt modelId="{BCEF54EA-B7BB-B344-B2DB-01C97A9EF56F}" type="pres">
      <dgm:prSet presAssocID="{E89317E6-FB09-094F-9984-D1A92EBEBDB7}" presName="node" presStyleLbl="node1" presStyleIdx="0" presStyleCnt="4">
        <dgm:presLayoutVars>
          <dgm:bulletEnabled val="1"/>
        </dgm:presLayoutVars>
      </dgm:prSet>
      <dgm:spPr/>
      <dgm:t>
        <a:bodyPr/>
        <a:lstStyle/>
        <a:p>
          <a:endParaRPr lang="fr-FR"/>
        </a:p>
      </dgm:t>
    </dgm:pt>
    <dgm:pt modelId="{851E061C-7324-6E40-8557-073013B5BF2D}" type="pres">
      <dgm:prSet presAssocID="{E89317E6-FB09-094F-9984-D1A92EBEBDB7}" presName="dummy" presStyleCnt="0"/>
      <dgm:spPr/>
    </dgm:pt>
    <dgm:pt modelId="{56BFFE96-8EBE-C848-BD24-DAD8B898E078}" type="pres">
      <dgm:prSet presAssocID="{028A7F8C-9820-5148-9597-7CE94E8DD7DA}" presName="sibTrans" presStyleLbl="sibTrans2D1" presStyleIdx="0" presStyleCnt="4"/>
      <dgm:spPr/>
      <dgm:t>
        <a:bodyPr/>
        <a:lstStyle/>
        <a:p>
          <a:endParaRPr lang="fr-FR"/>
        </a:p>
      </dgm:t>
    </dgm:pt>
    <dgm:pt modelId="{5402719E-2789-F947-A6B3-699AA0B4002F}" type="pres">
      <dgm:prSet presAssocID="{4231F584-A702-AF4D-8C0B-E839AC91FAC3}" presName="node" presStyleLbl="node1" presStyleIdx="1" presStyleCnt="4">
        <dgm:presLayoutVars>
          <dgm:bulletEnabled val="1"/>
        </dgm:presLayoutVars>
      </dgm:prSet>
      <dgm:spPr/>
      <dgm:t>
        <a:bodyPr/>
        <a:lstStyle/>
        <a:p>
          <a:endParaRPr lang="fr-FR"/>
        </a:p>
      </dgm:t>
    </dgm:pt>
    <dgm:pt modelId="{891B18C5-C3C7-9F40-9BAD-FACAA12B0145}" type="pres">
      <dgm:prSet presAssocID="{4231F584-A702-AF4D-8C0B-E839AC91FAC3}" presName="dummy" presStyleCnt="0"/>
      <dgm:spPr/>
    </dgm:pt>
    <dgm:pt modelId="{0FADF362-45BE-AF4E-9C8A-88198D485669}" type="pres">
      <dgm:prSet presAssocID="{85E015A6-CD9D-C44E-BF97-C2B27D341F82}" presName="sibTrans" presStyleLbl="sibTrans2D1" presStyleIdx="1" presStyleCnt="4"/>
      <dgm:spPr/>
      <dgm:t>
        <a:bodyPr/>
        <a:lstStyle/>
        <a:p>
          <a:endParaRPr lang="fr-FR"/>
        </a:p>
      </dgm:t>
    </dgm:pt>
    <dgm:pt modelId="{4D5BB775-B88E-9E40-A6F5-4EDCF3037337}" type="pres">
      <dgm:prSet presAssocID="{BE58A080-4D4E-0043-B28E-61B6D7A6F640}" presName="node" presStyleLbl="node1" presStyleIdx="2" presStyleCnt="4">
        <dgm:presLayoutVars>
          <dgm:bulletEnabled val="1"/>
        </dgm:presLayoutVars>
      </dgm:prSet>
      <dgm:spPr/>
      <dgm:t>
        <a:bodyPr/>
        <a:lstStyle/>
        <a:p>
          <a:endParaRPr lang="fr-FR"/>
        </a:p>
      </dgm:t>
    </dgm:pt>
    <dgm:pt modelId="{EED4BBE8-DC12-7245-929F-95695D3BA902}" type="pres">
      <dgm:prSet presAssocID="{BE58A080-4D4E-0043-B28E-61B6D7A6F640}" presName="dummy" presStyleCnt="0"/>
      <dgm:spPr/>
    </dgm:pt>
    <dgm:pt modelId="{A2C850F5-CD52-F249-A3DB-A8599CABF9F6}" type="pres">
      <dgm:prSet presAssocID="{B447E7B8-8EFB-1944-8F32-32810737BB9E}" presName="sibTrans" presStyleLbl="sibTrans2D1" presStyleIdx="2" presStyleCnt="4"/>
      <dgm:spPr/>
      <dgm:t>
        <a:bodyPr/>
        <a:lstStyle/>
        <a:p>
          <a:endParaRPr lang="fr-FR"/>
        </a:p>
      </dgm:t>
    </dgm:pt>
    <dgm:pt modelId="{FA5A7A6C-8BBD-2446-9072-D9997EDF045E}" type="pres">
      <dgm:prSet presAssocID="{0E70017C-F3EF-EF4E-9CF6-4D1EF7177F1A}" presName="node" presStyleLbl="node1" presStyleIdx="3" presStyleCnt="4">
        <dgm:presLayoutVars>
          <dgm:bulletEnabled val="1"/>
        </dgm:presLayoutVars>
      </dgm:prSet>
      <dgm:spPr/>
      <dgm:t>
        <a:bodyPr/>
        <a:lstStyle/>
        <a:p>
          <a:endParaRPr lang="fr-FR"/>
        </a:p>
      </dgm:t>
    </dgm:pt>
    <dgm:pt modelId="{C58468A7-D68F-2D46-865C-B6B41AA35523}" type="pres">
      <dgm:prSet presAssocID="{0E70017C-F3EF-EF4E-9CF6-4D1EF7177F1A}" presName="dummy" presStyleCnt="0"/>
      <dgm:spPr/>
    </dgm:pt>
    <dgm:pt modelId="{87F33D1D-C48C-5D43-8BC5-D2825DAE168B}" type="pres">
      <dgm:prSet presAssocID="{4C67DFF8-EE07-D34B-860F-138BDF3B91DA}" presName="sibTrans" presStyleLbl="sibTrans2D1" presStyleIdx="3" presStyleCnt="4"/>
      <dgm:spPr/>
      <dgm:t>
        <a:bodyPr/>
        <a:lstStyle/>
        <a:p>
          <a:endParaRPr lang="fr-FR"/>
        </a:p>
      </dgm:t>
    </dgm:pt>
  </dgm:ptLst>
  <dgm:cxnLst>
    <dgm:cxn modelId="{4CD0613B-6A85-7A4C-B088-9795DBE1DAF2}" type="presOf" srcId="{4231F584-A702-AF4D-8C0B-E839AC91FAC3}" destId="{5402719E-2789-F947-A6B3-699AA0B4002F}" srcOrd="0" destOrd="0" presId="urn:microsoft.com/office/officeart/2005/8/layout/radial6"/>
    <dgm:cxn modelId="{F073D1F5-4D03-E54D-A1CD-46FC0ABC466D}" srcId="{C48129C4-E934-DB4F-9A03-A76CA1D79978}" destId="{0E70017C-F3EF-EF4E-9CF6-4D1EF7177F1A}" srcOrd="3" destOrd="0" parTransId="{63E6C2EF-001E-934C-A689-92427158489D}" sibTransId="{4C67DFF8-EE07-D34B-860F-138BDF3B91DA}"/>
    <dgm:cxn modelId="{CEE97242-AED4-FC40-9199-3A2B94804FA7}" type="presOf" srcId="{C48129C4-E934-DB4F-9A03-A76CA1D79978}" destId="{05F75D21-F588-404B-80C0-789762968AA3}" srcOrd="0" destOrd="0" presId="urn:microsoft.com/office/officeart/2005/8/layout/radial6"/>
    <dgm:cxn modelId="{F4B84E84-673F-B848-9013-D3F6351A4F7A}" type="presOf" srcId="{0E70017C-F3EF-EF4E-9CF6-4D1EF7177F1A}" destId="{FA5A7A6C-8BBD-2446-9072-D9997EDF045E}" srcOrd="0" destOrd="0" presId="urn:microsoft.com/office/officeart/2005/8/layout/radial6"/>
    <dgm:cxn modelId="{61379244-A81E-8944-B8AC-674833DD7DC5}" type="presOf" srcId="{4C67DFF8-EE07-D34B-860F-138BDF3B91DA}" destId="{87F33D1D-C48C-5D43-8BC5-D2825DAE168B}" srcOrd="0" destOrd="0" presId="urn:microsoft.com/office/officeart/2005/8/layout/radial6"/>
    <dgm:cxn modelId="{54279F41-46B3-D74C-89CB-617A018D1410}" type="presOf" srcId="{B576A3B8-104C-D84A-9E65-8AAB274D8C22}" destId="{548B6DF8-FA01-B444-B533-1E55A4E08234}" srcOrd="0" destOrd="0" presId="urn:microsoft.com/office/officeart/2005/8/layout/radial6"/>
    <dgm:cxn modelId="{EFDBDB3C-3639-5A45-95B3-427E4AC5ED2C}" type="presOf" srcId="{B447E7B8-8EFB-1944-8F32-32810737BB9E}" destId="{A2C850F5-CD52-F249-A3DB-A8599CABF9F6}" srcOrd="0" destOrd="0" presId="urn:microsoft.com/office/officeart/2005/8/layout/radial6"/>
    <dgm:cxn modelId="{B6EE433D-B011-414E-9914-2F2A19A27A0E}" type="presOf" srcId="{85E015A6-CD9D-C44E-BF97-C2B27D341F82}" destId="{0FADF362-45BE-AF4E-9C8A-88198D485669}" srcOrd="0" destOrd="0" presId="urn:microsoft.com/office/officeart/2005/8/layout/radial6"/>
    <dgm:cxn modelId="{2900B43D-140C-864A-8774-4CE6EA419C65}" srcId="{C48129C4-E934-DB4F-9A03-A76CA1D79978}" destId="{BE58A080-4D4E-0043-B28E-61B6D7A6F640}" srcOrd="2" destOrd="0" parTransId="{2FEF04EC-6E89-F844-AA76-AAD7A6FB2CBA}" sibTransId="{B447E7B8-8EFB-1944-8F32-32810737BB9E}"/>
    <dgm:cxn modelId="{F4D0AE67-EE56-CF49-959C-796904F12E99}" srcId="{B576A3B8-104C-D84A-9E65-8AAB274D8C22}" destId="{C48129C4-E934-DB4F-9A03-A76CA1D79978}" srcOrd="0" destOrd="0" parTransId="{DB508222-92AB-A44F-A0C8-CFC6215966DC}" sibTransId="{750A3B35-3C4D-A941-B138-80F4A39024BA}"/>
    <dgm:cxn modelId="{56C74F8A-7F03-5A46-9278-7478325E1636}" type="presOf" srcId="{028A7F8C-9820-5148-9597-7CE94E8DD7DA}" destId="{56BFFE96-8EBE-C848-BD24-DAD8B898E078}" srcOrd="0" destOrd="0" presId="urn:microsoft.com/office/officeart/2005/8/layout/radial6"/>
    <dgm:cxn modelId="{CB81B195-8790-264D-B9D7-9844193736BF}" type="presOf" srcId="{BE58A080-4D4E-0043-B28E-61B6D7A6F640}" destId="{4D5BB775-B88E-9E40-A6F5-4EDCF3037337}" srcOrd="0" destOrd="0" presId="urn:microsoft.com/office/officeart/2005/8/layout/radial6"/>
    <dgm:cxn modelId="{6B29E24A-86A8-A547-AFFF-E201D6055338}" type="presOf" srcId="{E89317E6-FB09-094F-9984-D1A92EBEBDB7}" destId="{BCEF54EA-B7BB-B344-B2DB-01C97A9EF56F}" srcOrd="0" destOrd="0" presId="urn:microsoft.com/office/officeart/2005/8/layout/radial6"/>
    <dgm:cxn modelId="{2C48063C-6334-134A-A19F-79FC801851C3}" srcId="{C48129C4-E934-DB4F-9A03-A76CA1D79978}" destId="{4231F584-A702-AF4D-8C0B-E839AC91FAC3}" srcOrd="1" destOrd="0" parTransId="{777B33AE-9F96-7945-8529-3D93D91190E9}" sibTransId="{85E015A6-CD9D-C44E-BF97-C2B27D341F82}"/>
    <dgm:cxn modelId="{07116D2A-E316-9D42-A3FE-2A1C0DB98344}" srcId="{C48129C4-E934-DB4F-9A03-A76CA1D79978}" destId="{E89317E6-FB09-094F-9984-D1A92EBEBDB7}" srcOrd="0" destOrd="0" parTransId="{CB414D43-F9B1-1C40-BC5A-1EE5F8511217}" sibTransId="{028A7F8C-9820-5148-9597-7CE94E8DD7DA}"/>
    <dgm:cxn modelId="{DD8AF35E-7984-6B4E-9376-6F2F64A1399A}" type="presParOf" srcId="{548B6DF8-FA01-B444-B533-1E55A4E08234}" destId="{05F75D21-F588-404B-80C0-789762968AA3}" srcOrd="0" destOrd="0" presId="urn:microsoft.com/office/officeart/2005/8/layout/radial6"/>
    <dgm:cxn modelId="{48B10212-C149-C44D-ADFF-25B81E97EE5A}" type="presParOf" srcId="{548B6DF8-FA01-B444-B533-1E55A4E08234}" destId="{BCEF54EA-B7BB-B344-B2DB-01C97A9EF56F}" srcOrd="1" destOrd="0" presId="urn:microsoft.com/office/officeart/2005/8/layout/radial6"/>
    <dgm:cxn modelId="{4226B966-FA38-BB48-BA90-7FB4316F64D7}" type="presParOf" srcId="{548B6DF8-FA01-B444-B533-1E55A4E08234}" destId="{851E061C-7324-6E40-8557-073013B5BF2D}" srcOrd="2" destOrd="0" presId="urn:microsoft.com/office/officeart/2005/8/layout/radial6"/>
    <dgm:cxn modelId="{96F654AB-1302-2D49-8D9D-C143FA819914}" type="presParOf" srcId="{548B6DF8-FA01-B444-B533-1E55A4E08234}" destId="{56BFFE96-8EBE-C848-BD24-DAD8B898E078}" srcOrd="3" destOrd="0" presId="urn:microsoft.com/office/officeart/2005/8/layout/radial6"/>
    <dgm:cxn modelId="{D9FBC015-EE67-F046-8CAE-2877240B60A7}" type="presParOf" srcId="{548B6DF8-FA01-B444-B533-1E55A4E08234}" destId="{5402719E-2789-F947-A6B3-699AA0B4002F}" srcOrd="4" destOrd="0" presId="urn:microsoft.com/office/officeart/2005/8/layout/radial6"/>
    <dgm:cxn modelId="{1157CC72-F137-EC48-8CFD-EEBA63FC2823}" type="presParOf" srcId="{548B6DF8-FA01-B444-B533-1E55A4E08234}" destId="{891B18C5-C3C7-9F40-9BAD-FACAA12B0145}" srcOrd="5" destOrd="0" presId="urn:microsoft.com/office/officeart/2005/8/layout/radial6"/>
    <dgm:cxn modelId="{6D8E6EAB-E67E-A342-AC60-41745E2CFF99}" type="presParOf" srcId="{548B6DF8-FA01-B444-B533-1E55A4E08234}" destId="{0FADF362-45BE-AF4E-9C8A-88198D485669}" srcOrd="6" destOrd="0" presId="urn:microsoft.com/office/officeart/2005/8/layout/radial6"/>
    <dgm:cxn modelId="{4D67D317-D596-D943-AAAB-7336EF6F4E9A}" type="presParOf" srcId="{548B6DF8-FA01-B444-B533-1E55A4E08234}" destId="{4D5BB775-B88E-9E40-A6F5-4EDCF3037337}" srcOrd="7" destOrd="0" presId="urn:microsoft.com/office/officeart/2005/8/layout/radial6"/>
    <dgm:cxn modelId="{6739A8EE-AB53-C142-A62F-A9092E09D202}" type="presParOf" srcId="{548B6DF8-FA01-B444-B533-1E55A4E08234}" destId="{EED4BBE8-DC12-7245-929F-95695D3BA902}" srcOrd="8" destOrd="0" presId="urn:microsoft.com/office/officeart/2005/8/layout/radial6"/>
    <dgm:cxn modelId="{46EF8E47-45F8-9A47-820A-A23BA366F7AB}" type="presParOf" srcId="{548B6DF8-FA01-B444-B533-1E55A4E08234}" destId="{A2C850F5-CD52-F249-A3DB-A8599CABF9F6}" srcOrd="9" destOrd="0" presId="urn:microsoft.com/office/officeart/2005/8/layout/radial6"/>
    <dgm:cxn modelId="{F102C394-A258-174F-BFA4-6E9C0CC5BF39}" type="presParOf" srcId="{548B6DF8-FA01-B444-B533-1E55A4E08234}" destId="{FA5A7A6C-8BBD-2446-9072-D9997EDF045E}" srcOrd="10" destOrd="0" presId="urn:microsoft.com/office/officeart/2005/8/layout/radial6"/>
    <dgm:cxn modelId="{BA5124FC-7187-7844-9641-CF678D9D0B4F}" type="presParOf" srcId="{548B6DF8-FA01-B444-B533-1E55A4E08234}" destId="{C58468A7-D68F-2D46-865C-B6B41AA35523}" srcOrd="11" destOrd="0" presId="urn:microsoft.com/office/officeart/2005/8/layout/radial6"/>
    <dgm:cxn modelId="{3AA40420-CF6B-BD44-B367-6440F0E26417}" type="presParOf" srcId="{548B6DF8-FA01-B444-B533-1E55A4E08234}" destId="{87F33D1D-C48C-5D43-8BC5-D2825DAE168B}" srcOrd="12"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806BCAA-BD30-564F-9414-DDB2AD4F6979}">
      <dsp:nvSpPr>
        <dsp:cNvPr id="0" name=""/>
        <dsp:cNvSpPr/>
      </dsp:nvSpPr>
      <dsp:spPr>
        <a:xfrm>
          <a:off x="-40486" y="0"/>
          <a:ext cx="6656197" cy="970788"/>
        </a:xfrm>
        <a:prstGeom prst="roundRect">
          <a:avLst>
            <a:gd name="adj" fmla="val 10000"/>
          </a:avLst>
        </a:prstGeom>
        <a:solidFill>
          <a:srgbClr val="9BD0B9"/>
        </a:solidFill>
        <a:ln w="1079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u="sng" kern="1200" dirty="0">
              <a:latin typeface="Arial"/>
              <a:cs typeface="Arial"/>
            </a:rPr>
            <a:t>3 DOMINANTES...</a:t>
          </a:r>
          <a:r>
            <a:rPr lang="fr-FR" sz="1400" b="1" kern="1200" dirty="0">
              <a:latin typeface="Arial"/>
              <a:cs typeface="Arial"/>
            </a:rPr>
            <a:t> </a:t>
          </a:r>
        </a:p>
        <a:p>
          <a:pPr lvl="0" algn="ctr" defTabSz="622300">
            <a:lnSpc>
              <a:spcPct val="90000"/>
            </a:lnSpc>
            <a:spcBef>
              <a:spcPct val="0"/>
            </a:spcBef>
            <a:spcAft>
              <a:spcPct val="35000"/>
            </a:spcAft>
          </a:pPr>
          <a:r>
            <a:rPr lang="fr-FR" sz="1400" kern="1200" dirty="0">
              <a:latin typeface="Arial"/>
              <a:cs typeface="Arial"/>
            </a:rPr>
            <a:t>LIRE – ECRIRE – DIRE/ECOUTER</a:t>
          </a:r>
        </a:p>
      </dsp:txBody>
      <dsp:txXfrm>
        <a:off x="-40486" y="0"/>
        <a:ext cx="5665507" cy="970788"/>
      </dsp:txXfrm>
    </dsp:sp>
    <dsp:sp modelId="{AE515563-2A4D-5B42-922C-35EBC6D5B424}">
      <dsp:nvSpPr>
        <dsp:cNvPr id="0" name=""/>
        <dsp:cNvSpPr/>
      </dsp:nvSpPr>
      <dsp:spPr>
        <a:xfrm>
          <a:off x="546825" y="1132585"/>
          <a:ext cx="6656197" cy="970788"/>
        </a:xfrm>
        <a:prstGeom prst="roundRect">
          <a:avLst>
            <a:gd name="adj" fmla="val 10000"/>
          </a:avLst>
        </a:prstGeom>
        <a:solidFill>
          <a:srgbClr val="67BCBC"/>
        </a:solidFill>
        <a:ln w="1079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u="sng" kern="1200" dirty="0">
              <a:latin typeface="Arial"/>
              <a:cs typeface="Arial"/>
            </a:rPr>
            <a:t>... DÉCLINÉES EN COMPÉTENCES COMPLEXES...</a:t>
          </a:r>
        </a:p>
        <a:p>
          <a:pPr lvl="0" algn="ctr" defTabSz="622300">
            <a:lnSpc>
              <a:spcPct val="90000"/>
            </a:lnSpc>
            <a:spcBef>
              <a:spcPct val="0"/>
            </a:spcBef>
            <a:spcAft>
              <a:spcPct val="35000"/>
            </a:spcAft>
          </a:pPr>
          <a:r>
            <a:rPr lang="fr-FR" sz="1050" b="0" i="1" u="none" kern="1200" dirty="0">
              <a:latin typeface="Arial"/>
              <a:cs typeface="Arial"/>
            </a:rPr>
            <a:t>Compétence complexe = nécessite la mise en </a:t>
          </a:r>
          <a:r>
            <a:rPr lang="fr-FR" sz="1050" b="0" i="1" u="none" kern="1200" dirty="0" smtClean="0">
              <a:latin typeface="Arial"/>
              <a:cs typeface="Arial"/>
            </a:rPr>
            <a:t>œuvre </a:t>
          </a:r>
          <a:r>
            <a:rPr lang="fr-FR" sz="1050" b="0" i="1" u="none" kern="1200" dirty="0">
              <a:latin typeface="Arial"/>
              <a:cs typeface="Arial"/>
            </a:rPr>
            <a:t>de plusieurs compétences simples</a:t>
          </a:r>
        </a:p>
        <a:p>
          <a:pPr lvl="0" algn="ctr" defTabSz="622300">
            <a:lnSpc>
              <a:spcPct val="90000"/>
            </a:lnSpc>
            <a:spcBef>
              <a:spcPct val="0"/>
            </a:spcBef>
            <a:spcAft>
              <a:spcPct val="35000"/>
            </a:spcAft>
          </a:pPr>
          <a:endParaRPr lang="fr-FR" sz="1400" kern="1200" dirty="0"/>
        </a:p>
      </dsp:txBody>
      <dsp:txXfrm>
        <a:off x="546825" y="1132585"/>
        <a:ext cx="5437873" cy="970788"/>
      </dsp:txXfrm>
    </dsp:sp>
    <dsp:sp modelId="{EDC00C0A-10FD-DD4E-814A-6B7A63F5533F}">
      <dsp:nvSpPr>
        <dsp:cNvPr id="0" name=""/>
        <dsp:cNvSpPr/>
      </dsp:nvSpPr>
      <dsp:spPr>
        <a:xfrm>
          <a:off x="1053164" y="2265171"/>
          <a:ext cx="6818142" cy="970788"/>
        </a:xfrm>
        <a:prstGeom prst="roundRect">
          <a:avLst>
            <a:gd name="adj" fmla="val 10000"/>
          </a:avLst>
        </a:prstGeom>
        <a:solidFill>
          <a:srgbClr val="64B7DC"/>
        </a:solidFill>
        <a:ln w="10795" cap="flat" cmpd="sng" algn="ctr">
          <a:solidFill>
            <a:schemeClr val="dk1"/>
          </a:solidFill>
          <a:prstDash val="solid"/>
        </a:ln>
        <a:effectLst/>
      </dsp:spPr>
      <dsp:style>
        <a:lnRef idx="2">
          <a:schemeClr val="dk1"/>
        </a:lnRef>
        <a:fillRef idx="1">
          <a:schemeClr val="lt1"/>
        </a:fillRef>
        <a:effectRef idx="0">
          <a:schemeClr val="dk1"/>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fr-FR" sz="1400" b="1" u="sng" kern="1200" dirty="0">
              <a:latin typeface="Arial"/>
              <a:cs typeface="Arial"/>
            </a:rPr>
            <a:t>... ELLES-MÊMES </a:t>
          </a:r>
          <a:r>
            <a:rPr lang="fr-FR" sz="1400" b="1" u="sng" kern="1200" dirty="0" smtClean="0">
              <a:latin typeface="Arial"/>
              <a:cs typeface="Arial"/>
            </a:rPr>
            <a:t>DÉCLINABLES EN </a:t>
          </a:r>
          <a:r>
            <a:rPr lang="fr-FR" sz="1400" b="1" u="sng" kern="1200" dirty="0">
              <a:latin typeface="Arial"/>
              <a:cs typeface="Arial"/>
            </a:rPr>
            <a:t>COMPÉTENCES SIMPLES</a:t>
          </a:r>
        </a:p>
      </dsp:txBody>
      <dsp:txXfrm>
        <a:off x="1053164" y="2265171"/>
        <a:ext cx="5570176" cy="970788"/>
      </dsp:txXfrm>
    </dsp:sp>
    <dsp:sp modelId="{4E8913F6-369C-2F4D-87FB-975BC61559CD}">
      <dsp:nvSpPr>
        <dsp:cNvPr id="0" name=""/>
        <dsp:cNvSpPr/>
      </dsp:nvSpPr>
      <dsp:spPr>
        <a:xfrm>
          <a:off x="5984698" y="736180"/>
          <a:ext cx="631012" cy="631012"/>
        </a:xfrm>
        <a:prstGeom prst="downArrow">
          <a:avLst>
            <a:gd name="adj1" fmla="val 55000"/>
            <a:gd name="adj2" fmla="val 45000"/>
          </a:avLst>
        </a:prstGeom>
        <a:solidFill>
          <a:schemeClr val="lt1"/>
        </a:solidFill>
        <a:ln w="38100" cap="flat" cmpd="sng" algn="ctr">
          <a:solidFill>
            <a:srgbClr val="660066"/>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fr-FR" sz="3000" kern="1200"/>
        </a:p>
      </dsp:txBody>
      <dsp:txXfrm>
        <a:off x="5984698" y="736180"/>
        <a:ext cx="631012" cy="631012"/>
      </dsp:txXfrm>
    </dsp:sp>
    <dsp:sp modelId="{6060ADDF-339B-574C-9787-547A39D242C5}">
      <dsp:nvSpPr>
        <dsp:cNvPr id="0" name=""/>
        <dsp:cNvSpPr/>
      </dsp:nvSpPr>
      <dsp:spPr>
        <a:xfrm>
          <a:off x="6572009" y="1862294"/>
          <a:ext cx="631012" cy="631012"/>
        </a:xfrm>
        <a:prstGeom prst="downArrow">
          <a:avLst>
            <a:gd name="adj1" fmla="val 55000"/>
            <a:gd name="adj2" fmla="val 45000"/>
          </a:avLst>
        </a:prstGeom>
        <a:solidFill>
          <a:schemeClr val="lt1"/>
        </a:solidFill>
        <a:ln w="38100" cap="flat" cmpd="sng" algn="ctr">
          <a:solidFill>
            <a:srgbClr val="660066"/>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endParaRPr lang="fr-FR" sz="3000" kern="1200"/>
        </a:p>
      </dsp:txBody>
      <dsp:txXfrm>
        <a:off x="6572009" y="1862294"/>
        <a:ext cx="631012" cy="63101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EB10FEF-F277-6046-8486-774B173B4D35}">
      <dsp:nvSpPr>
        <dsp:cNvPr id="0" name=""/>
        <dsp:cNvSpPr/>
      </dsp:nvSpPr>
      <dsp:spPr>
        <a:xfrm>
          <a:off x="594359" y="0"/>
          <a:ext cx="6736080" cy="2519680"/>
        </a:xfrm>
        <a:prstGeom prst="rightArrow">
          <a:avLst/>
        </a:prstGeom>
        <a:solidFill>
          <a:srgbClr val="CCFFCC"/>
        </a:solidFill>
        <a:ln>
          <a:noFill/>
        </a:ln>
        <a:effectLst>
          <a:outerShdw blurRad="50800" dist="42924" dir="5400000" rotWithShape="0">
            <a:srgbClr val="000000">
              <a:alpha val="40000"/>
            </a:srgbClr>
          </a:outerShdw>
        </a:effectLst>
      </dsp:spPr>
      <dsp:style>
        <a:lnRef idx="0">
          <a:scrgbClr r="0" g="0" b="0"/>
        </a:lnRef>
        <a:fillRef idx="1">
          <a:scrgbClr r="0" g="0" b="0"/>
        </a:fillRef>
        <a:effectRef idx="2">
          <a:scrgbClr r="0" g="0" b="0"/>
        </a:effectRef>
        <a:fontRef idx="minor"/>
      </dsp:style>
    </dsp:sp>
    <dsp:sp modelId="{55C29CB1-B49E-7842-B3E8-9A99A5C44035}">
      <dsp:nvSpPr>
        <dsp:cNvPr id="0" name=""/>
        <dsp:cNvSpPr/>
      </dsp:nvSpPr>
      <dsp:spPr>
        <a:xfrm>
          <a:off x="3966" y="755903"/>
          <a:ext cx="1907678" cy="1007872"/>
        </a:xfrm>
        <a:prstGeom prst="roundRect">
          <a:avLst/>
        </a:prstGeom>
        <a:solidFill>
          <a:schemeClr val="tx1"/>
        </a:solidFill>
        <a:ln>
          <a:solidFill>
            <a:srgbClr val="00800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kern="1200" dirty="0" smtClean="0">
              <a:solidFill>
                <a:schemeClr val="bg1"/>
              </a:solidFill>
            </a:rPr>
            <a:t>Choix du/des grand(s) domaine(s)</a:t>
          </a:r>
          <a:endParaRPr lang="fr-FR" sz="1500" kern="1200" dirty="0">
            <a:solidFill>
              <a:schemeClr val="bg1"/>
            </a:solidFill>
          </a:endParaRPr>
        </a:p>
      </dsp:txBody>
      <dsp:txXfrm>
        <a:off x="3966" y="755903"/>
        <a:ext cx="1907678" cy="1007872"/>
      </dsp:txXfrm>
    </dsp:sp>
    <dsp:sp modelId="{235945D9-F682-AA4D-B41B-859AA6164393}">
      <dsp:nvSpPr>
        <dsp:cNvPr id="0" name=""/>
        <dsp:cNvSpPr/>
      </dsp:nvSpPr>
      <dsp:spPr>
        <a:xfrm>
          <a:off x="2007029" y="755903"/>
          <a:ext cx="1907678" cy="1007872"/>
        </a:xfrm>
        <a:prstGeom prst="roundRect">
          <a:avLst/>
        </a:prstGeom>
        <a:solidFill>
          <a:srgbClr val="FFFFFF"/>
        </a:solidFill>
        <a:ln>
          <a:solidFill>
            <a:srgbClr val="00800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kern="1200" dirty="0" smtClean="0">
              <a:solidFill>
                <a:srgbClr val="000000"/>
              </a:solidFill>
            </a:rPr>
            <a:t>Choix des compétences à développer</a:t>
          </a:r>
          <a:endParaRPr lang="fr-FR" sz="1500" kern="1200" dirty="0">
            <a:solidFill>
              <a:srgbClr val="000000"/>
            </a:solidFill>
          </a:endParaRPr>
        </a:p>
      </dsp:txBody>
      <dsp:txXfrm>
        <a:off x="2007029" y="755903"/>
        <a:ext cx="1907678" cy="1007872"/>
      </dsp:txXfrm>
    </dsp:sp>
    <dsp:sp modelId="{F8416ED0-75F4-F64B-9F3B-8DD7CED204E3}">
      <dsp:nvSpPr>
        <dsp:cNvPr id="0" name=""/>
        <dsp:cNvSpPr/>
      </dsp:nvSpPr>
      <dsp:spPr>
        <a:xfrm>
          <a:off x="4010091" y="755903"/>
          <a:ext cx="1907678" cy="1007872"/>
        </a:xfrm>
        <a:prstGeom prst="roundRect">
          <a:avLst/>
        </a:prstGeom>
        <a:solidFill>
          <a:srgbClr val="FFFFFF"/>
        </a:solidFill>
        <a:ln>
          <a:solidFill>
            <a:srgbClr val="00800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kern="1200" dirty="0" smtClean="0">
              <a:solidFill>
                <a:srgbClr val="000000"/>
              </a:solidFill>
            </a:rPr>
            <a:t>Choix de la thématique du programme associée au développement des compétences</a:t>
          </a:r>
          <a:endParaRPr lang="fr-FR" sz="1500" kern="1200" dirty="0">
            <a:solidFill>
              <a:srgbClr val="000000"/>
            </a:solidFill>
          </a:endParaRPr>
        </a:p>
      </dsp:txBody>
      <dsp:txXfrm>
        <a:off x="4010091" y="755903"/>
        <a:ext cx="1907678" cy="1007872"/>
      </dsp:txXfrm>
    </dsp:sp>
    <dsp:sp modelId="{6022CFCC-85C3-4F4D-8842-8FBBF7F8B79E}">
      <dsp:nvSpPr>
        <dsp:cNvPr id="0" name=""/>
        <dsp:cNvSpPr/>
      </dsp:nvSpPr>
      <dsp:spPr>
        <a:xfrm>
          <a:off x="6013154" y="755903"/>
          <a:ext cx="1907678" cy="1007872"/>
        </a:xfrm>
        <a:prstGeom prst="roundRect">
          <a:avLst/>
        </a:prstGeom>
        <a:solidFill>
          <a:srgbClr val="FFFFFF"/>
        </a:solidFill>
        <a:ln>
          <a:solidFill>
            <a:srgbClr val="008000"/>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fr-FR" sz="1500" kern="1200" dirty="0" smtClean="0">
              <a:solidFill>
                <a:srgbClr val="000000"/>
              </a:solidFill>
            </a:rPr>
            <a:t>Choix des activités.</a:t>
          </a:r>
          <a:endParaRPr lang="fr-FR" sz="1500" kern="1200" dirty="0">
            <a:solidFill>
              <a:srgbClr val="000000"/>
            </a:solidFill>
          </a:endParaRPr>
        </a:p>
      </dsp:txBody>
      <dsp:txXfrm>
        <a:off x="6013154" y="755903"/>
        <a:ext cx="1907678" cy="1007872"/>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7F33D1D-C48C-5D43-8BC5-D2825DAE168B}">
      <dsp:nvSpPr>
        <dsp:cNvPr id="0" name=""/>
        <dsp:cNvSpPr/>
      </dsp:nvSpPr>
      <dsp:spPr>
        <a:xfrm>
          <a:off x="1485285" y="469285"/>
          <a:ext cx="3125428" cy="3125428"/>
        </a:xfrm>
        <a:prstGeom prst="blockArc">
          <a:avLst>
            <a:gd name="adj1" fmla="val 10800000"/>
            <a:gd name="adj2" fmla="val 16200000"/>
            <a:gd name="adj3" fmla="val 4642"/>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A2C850F5-CD52-F249-A3DB-A8599CABF9F6}">
      <dsp:nvSpPr>
        <dsp:cNvPr id="0" name=""/>
        <dsp:cNvSpPr/>
      </dsp:nvSpPr>
      <dsp:spPr>
        <a:xfrm>
          <a:off x="1485285" y="469285"/>
          <a:ext cx="3125428" cy="3125428"/>
        </a:xfrm>
        <a:prstGeom prst="blockArc">
          <a:avLst>
            <a:gd name="adj1" fmla="val 5400000"/>
            <a:gd name="adj2" fmla="val 10800000"/>
            <a:gd name="adj3" fmla="val 4642"/>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0FADF362-45BE-AF4E-9C8A-88198D485669}">
      <dsp:nvSpPr>
        <dsp:cNvPr id="0" name=""/>
        <dsp:cNvSpPr/>
      </dsp:nvSpPr>
      <dsp:spPr>
        <a:xfrm>
          <a:off x="1485285" y="469285"/>
          <a:ext cx="3125428" cy="3125428"/>
        </a:xfrm>
        <a:prstGeom prst="blockArc">
          <a:avLst>
            <a:gd name="adj1" fmla="val 0"/>
            <a:gd name="adj2" fmla="val 5400000"/>
            <a:gd name="adj3" fmla="val 4642"/>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56BFFE96-8EBE-C848-BD24-DAD8B898E078}">
      <dsp:nvSpPr>
        <dsp:cNvPr id="0" name=""/>
        <dsp:cNvSpPr/>
      </dsp:nvSpPr>
      <dsp:spPr>
        <a:xfrm>
          <a:off x="1485285" y="469285"/>
          <a:ext cx="3125428" cy="3125428"/>
        </a:xfrm>
        <a:prstGeom prst="blockArc">
          <a:avLst>
            <a:gd name="adj1" fmla="val 16200000"/>
            <a:gd name="adj2" fmla="val 0"/>
            <a:gd name="adj3" fmla="val 4642"/>
          </a:avLst>
        </a:prstGeom>
        <a:gradFill rotWithShape="0">
          <a:gsLst>
            <a:gs pos="0">
              <a:schemeClr val="accent1">
                <a:tint val="60000"/>
                <a:hueOff val="0"/>
                <a:satOff val="0"/>
                <a:lumOff val="0"/>
                <a:alphaOff val="0"/>
                <a:shade val="85000"/>
              </a:schemeClr>
            </a:gs>
            <a:gs pos="100000">
              <a:schemeClr val="accent1">
                <a:tint val="60000"/>
                <a:hueOff val="0"/>
                <a:satOff val="0"/>
                <a:lumOff val="0"/>
                <a:alphaOff val="0"/>
                <a:tint val="90000"/>
                <a:alpha val="100000"/>
                <a:satMod val="200000"/>
              </a:schemeClr>
            </a:gs>
          </a:gsLst>
          <a:path path="circle">
            <a:fillToRect l="100000" t="100000" r="100000" b="100000"/>
          </a:path>
        </a:gradFill>
        <a:ln>
          <a:no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sp>
    <dsp:sp modelId="{05F75D21-F588-404B-80C0-789762968AA3}">
      <dsp:nvSpPr>
        <dsp:cNvPr id="0" name=""/>
        <dsp:cNvSpPr/>
      </dsp:nvSpPr>
      <dsp:spPr>
        <a:xfrm>
          <a:off x="2133595" y="1312416"/>
          <a:ext cx="1828808" cy="1439167"/>
        </a:xfrm>
        <a:prstGeom prst="ellipse">
          <a:avLst/>
        </a:prstGeom>
        <a:solidFill>
          <a:schemeClr val="tx1"/>
        </a:solidFill>
        <a:ln w="38100" cmpd="sng">
          <a:solidFill>
            <a:srgbClr val="660066"/>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fr-FR" sz="900" u="sng" kern="1200" dirty="0" smtClean="0">
              <a:solidFill>
                <a:schemeClr val="bg1"/>
              </a:solidFill>
            </a:rPr>
            <a:t>Compétences </a:t>
          </a:r>
        </a:p>
        <a:p>
          <a:pPr lvl="0" algn="ctr" defTabSz="400050">
            <a:lnSpc>
              <a:spcPct val="90000"/>
            </a:lnSpc>
            <a:spcBef>
              <a:spcPct val="0"/>
            </a:spcBef>
            <a:spcAft>
              <a:spcPct val="35000"/>
            </a:spcAft>
          </a:pPr>
          <a:r>
            <a:rPr lang="fr-FR" sz="900" kern="1200" dirty="0" smtClean="0">
              <a:solidFill>
                <a:schemeClr val="bg1"/>
              </a:solidFill>
            </a:rPr>
            <a:t>« Pratiquer l’écriture d’invention » : écrire un récit d’aventures</a:t>
          </a:r>
        </a:p>
        <a:p>
          <a:pPr lvl="0" algn="ctr" defTabSz="400050">
            <a:lnSpc>
              <a:spcPct val="90000"/>
            </a:lnSpc>
            <a:spcBef>
              <a:spcPct val="0"/>
            </a:spcBef>
            <a:spcAft>
              <a:spcPct val="35000"/>
            </a:spcAft>
          </a:pPr>
          <a:r>
            <a:rPr lang="fr-FR" sz="900" kern="1200" dirty="0" smtClean="0">
              <a:solidFill>
                <a:schemeClr val="bg1"/>
              </a:solidFill>
            </a:rPr>
            <a:t>+ </a:t>
          </a:r>
        </a:p>
        <a:p>
          <a:pPr lvl="0" algn="ctr" defTabSz="400050">
            <a:lnSpc>
              <a:spcPct val="90000"/>
            </a:lnSpc>
            <a:spcBef>
              <a:spcPct val="0"/>
            </a:spcBef>
            <a:spcAft>
              <a:spcPct val="35000"/>
            </a:spcAft>
          </a:pPr>
          <a:r>
            <a:rPr lang="fr-FR" sz="900" kern="1200" dirty="0" smtClean="0">
              <a:solidFill>
                <a:schemeClr val="bg1"/>
              </a:solidFill>
            </a:rPr>
            <a:t>« Exploiter des lectures pour enrichir son récit »</a:t>
          </a:r>
          <a:endParaRPr lang="fr-FR" sz="900" kern="1200" dirty="0">
            <a:solidFill>
              <a:schemeClr val="bg1"/>
            </a:solidFill>
          </a:endParaRPr>
        </a:p>
      </dsp:txBody>
      <dsp:txXfrm>
        <a:off x="2133595" y="1312416"/>
        <a:ext cx="1828808" cy="1439167"/>
      </dsp:txXfrm>
    </dsp:sp>
    <dsp:sp modelId="{BCEF54EA-B7BB-B344-B2DB-01C97A9EF56F}">
      <dsp:nvSpPr>
        <dsp:cNvPr id="0" name=""/>
        <dsp:cNvSpPr/>
      </dsp:nvSpPr>
      <dsp:spPr>
        <a:xfrm>
          <a:off x="2544291" y="1843"/>
          <a:ext cx="1007417" cy="1007417"/>
        </a:xfrm>
        <a:prstGeom prst="ellipse">
          <a:avLst/>
        </a:prstGeom>
        <a:solidFill>
          <a:srgbClr val="FFFFFF"/>
        </a:solidFill>
        <a:ln w="38100" cmpd="sng">
          <a:solidFill>
            <a:srgbClr val="3366FF"/>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fr-FR" sz="1000" kern="1200" dirty="0" smtClean="0">
              <a:solidFill>
                <a:srgbClr val="000000"/>
              </a:solidFill>
            </a:rPr>
            <a:t>Lire un récit d’aventure</a:t>
          </a:r>
          <a:endParaRPr lang="fr-FR" sz="1000" kern="1200" dirty="0">
            <a:solidFill>
              <a:srgbClr val="000000"/>
            </a:solidFill>
          </a:endParaRPr>
        </a:p>
      </dsp:txBody>
      <dsp:txXfrm>
        <a:off x="2544291" y="1843"/>
        <a:ext cx="1007417" cy="1007417"/>
      </dsp:txXfrm>
    </dsp:sp>
    <dsp:sp modelId="{5402719E-2789-F947-A6B3-699AA0B4002F}">
      <dsp:nvSpPr>
        <dsp:cNvPr id="0" name=""/>
        <dsp:cNvSpPr/>
      </dsp:nvSpPr>
      <dsp:spPr>
        <a:xfrm>
          <a:off x="4070738" y="1528291"/>
          <a:ext cx="1007417" cy="1007417"/>
        </a:xfrm>
        <a:prstGeom prst="ellipse">
          <a:avLst/>
        </a:prstGeom>
        <a:solidFill>
          <a:srgbClr val="FFFFFF"/>
        </a:solidFill>
        <a:ln w="38100" cmpd="sng">
          <a:solidFill>
            <a:srgbClr val="3366FF"/>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fr-FR" sz="1000" kern="1200" dirty="0" smtClean="0">
              <a:solidFill>
                <a:srgbClr val="000000"/>
              </a:solidFill>
            </a:rPr>
            <a:t>Savoir </a:t>
          </a:r>
          <a:r>
            <a:rPr lang="fr-FR" sz="1000" u="sng" kern="1200" dirty="0" smtClean="0">
              <a:solidFill>
                <a:srgbClr val="000000"/>
              </a:solidFill>
            </a:rPr>
            <a:t>utiliser</a:t>
          </a:r>
          <a:r>
            <a:rPr lang="fr-FR" sz="1000" kern="1200" dirty="0" smtClean="0">
              <a:solidFill>
                <a:srgbClr val="000000"/>
              </a:solidFill>
            </a:rPr>
            <a:t> les temps du récit : imparfait et passé simple</a:t>
          </a:r>
          <a:endParaRPr lang="fr-FR" sz="1000" kern="1200" dirty="0">
            <a:solidFill>
              <a:srgbClr val="000000"/>
            </a:solidFill>
          </a:endParaRPr>
        </a:p>
      </dsp:txBody>
      <dsp:txXfrm>
        <a:off x="4070738" y="1528291"/>
        <a:ext cx="1007417" cy="1007417"/>
      </dsp:txXfrm>
    </dsp:sp>
    <dsp:sp modelId="{4D5BB775-B88E-9E40-A6F5-4EDCF3037337}">
      <dsp:nvSpPr>
        <dsp:cNvPr id="0" name=""/>
        <dsp:cNvSpPr/>
      </dsp:nvSpPr>
      <dsp:spPr>
        <a:xfrm>
          <a:off x="2544291" y="3054738"/>
          <a:ext cx="1007417" cy="1007417"/>
        </a:xfrm>
        <a:prstGeom prst="ellipse">
          <a:avLst/>
        </a:prstGeom>
        <a:solidFill>
          <a:srgbClr val="FFFFFF"/>
        </a:solidFill>
        <a:ln w="38100" cmpd="sng">
          <a:solidFill>
            <a:srgbClr val="3366FF"/>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fr-FR" sz="1000" kern="1200" dirty="0" smtClean="0">
              <a:solidFill>
                <a:srgbClr val="000000"/>
              </a:solidFill>
            </a:rPr>
            <a:t>Être capable d’intégrer du dialogue à un récit</a:t>
          </a:r>
          <a:endParaRPr lang="fr-FR" sz="1000" kern="1200" dirty="0">
            <a:solidFill>
              <a:srgbClr val="000000"/>
            </a:solidFill>
          </a:endParaRPr>
        </a:p>
      </dsp:txBody>
      <dsp:txXfrm>
        <a:off x="2544291" y="3054738"/>
        <a:ext cx="1007417" cy="1007417"/>
      </dsp:txXfrm>
    </dsp:sp>
    <dsp:sp modelId="{FA5A7A6C-8BBD-2446-9072-D9997EDF045E}">
      <dsp:nvSpPr>
        <dsp:cNvPr id="0" name=""/>
        <dsp:cNvSpPr/>
      </dsp:nvSpPr>
      <dsp:spPr>
        <a:xfrm>
          <a:off x="1017843" y="1528291"/>
          <a:ext cx="1007417" cy="1007417"/>
        </a:xfrm>
        <a:prstGeom prst="ellipse">
          <a:avLst/>
        </a:prstGeom>
        <a:solidFill>
          <a:srgbClr val="FFFFFF"/>
        </a:solidFill>
        <a:ln w="38100" cmpd="sng">
          <a:solidFill>
            <a:srgbClr val="3366FF"/>
          </a:solidFill>
        </a:ln>
        <a:effectLst>
          <a:outerShdw blurRad="50800" dist="42924" dir="5400000" rotWithShape="0">
            <a:srgbClr val="000000">
              <a:alpha val="4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fr-FR" sz="1000" kern="1200" dirty="0" smtClean="0">
              <a:solidFill>
                <a:srgbClr val="000000"/>
              </a:solidFill>
            </a:rPr>
            <a:t>Etc.</a:t>
          </a:r>
          <a:endParaRPr lang="fr-FR" sz="1000" kern="1200" dirty="0">
            <a:solidFill>
              <a:srgbClr val="000000"/>
            </a:solidFill>
          </a:endParaRPr>
        </a:p>
      </dsp:txBody>
      <dsp:txXfrm>
        <a:off x="1017843" y="1528291"/>
        <a:ext cx="1007417" cy="100741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085706-5071-FF4F-BC74-730DC98F4072}" type="datetimeFigureOut">
              <a:rPr lang="fr-FR" smtClean="0"/>
              <a:pPr/>
              <a:t>23/05/2016</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9C0A08-EBB5-8645-910F-ED490FF3828B}" type="slidenum">
              <a:rPr lang="fr-FR" smtClean="0"/>
              <a:pPr/>
              <a:t>‹N°›</a:t>
            </a:fld>
            <a:endParaRPr lang="fr-FR"/>
          </a:p>
        </p:txBody>
      </p:sp>
    </p:spTree>
    <p:extLst>
      <p:ext uri="{BB962C8B-B14F-4D97-AF65-F5344CB8AC3E}">
        <p14:creationId xmlns:p14="http://schemas.microsoft.com/office/powerpoint/2010/main" xmlns="" val="383818779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F9C0A08-EBB5-8645-910F-ED490FF3828B}" type="slidenum">
              <a:rPr lang="fr-FR" smtClean="0"/>
              <a:pPr/>
              <a:t>6</a:t>
            </a:fld>
            <a:endParaRPr lang="fr-FR"/>
          </a:p>
        </p:txBody>
      </p:sp>
    </p:spTree>
    <p:extLst>
      <p:ext uri="{BB962C8B-B14F-4D97-AF65-F5344CB8AC3E}">
        <p14:creationId xmlns:p14="http://schemas.microsoft.com/office/powerpoint/2010/main" xmlns="" val="1356529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F9C0A08-EBB5-8645-910F-ED490FF3828B}" type="slidenum">
              <a:rPr lang="fr-FR" smtClean="0"/>
              <a:pPr/>
              <a:t>7</a:t>
            </a:fld>
            <a:endParaRPr lang="fr-FR"/>
          </a:p>
        </p:txBody>
      </p:sp>
    </p:spTree>
    <p:extLst>
      <p:ext uri="{BB962C8B-B14F-4D97-AF65-F5344CB8AC3E}">
        <p14:creationId xmlns:p14="http://schemas.microsoft.com/office/powerpoint/2010/main" xmlns="" val="1356529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F9C0A08-EBB5-8645-910F-ED490FF3828B}" type="slidenum">
              <a:rPr lang="fr-FR" smtClean="0"/>
              <a:pPr/>
              <a:t>9</a:t>
            </a:fld>
            <a:endParaRPr lang="fr-FR"/>
          </a:p>
        </p:txBody>
      </p:sp>
    </p:spTree>
    <p:extLst>
      <p:ext uri="{BB962C8B-B14F-4D97-AF65-F5344CB8AC3E}">
        <p14:creationId xmlns:p14="http://schemas.microsoft.com/office/powerpoint/2010/main" xmlns="" val="26802510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233D26B-DFC2-4248-8ED0-AD3E108CBDD7}" type="datetime1">
              <a:rPr lang="en-US" smtClean="0"/>
              <a:pPr/>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fr-FR" smtClean="0"/>
              <a:t>Cliquez et modifiez le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Cliquez et modifiez le titre</a:t>
            </a:r>
            <a:endParaRPr lang="en-US" dirty="0"/>
          </a:p>
        </p:txBody>
      </p:sp>
      <p:sp>
        <p:nvSpPr>
          <p:cNvPr id="3" name="Vertical Text Placeholder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694C003-38E8-486A-9BFD-47E55D87241C}" type="datetime1">
              <a:rPr lang="en-US" smtClean="0"/>
              <a:pPr/>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fr-FR" smtClean="0"/>
              <a:t>Cliquez et modifiez le titre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E059EAA3-934B-41DB-B3B1-806F4BE5CC37}" type="datetime1">
              <a:rPr lang="en-US" smtClean="0"/>
              <a:pPr/>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4" name="Date Placeholder 3"/>
          <p:cNvSpPr>
            <a:spLocks noGrp="1"/>
          </p:cNvSpPr>
          <p:nvPr>
            <p:ph type="dt" sz="half" idx="10"/>
          </p:nvPr>
        </p:nvSpPr>
        <p:spPr/>
        <p:txBody>
          <a:bodyPr/>
          <a:lstStyle/>
          <a:p>
            <a:fld id="{8F97F932-D99A-4087-BFB1-EA42FAFC8D2C}" type="datetime1">
              <a:rPr lang="en-US" smtClean="0"/>
              <a:pPr/>
              <a:t>5/23/2016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37106-F2ED-405E-BC33-CC3CF426205F}" type="slidenum">
              <a:rPr lang="en-US" smtClean="0"/>
              <a:pPr/>
              <a:t>‹N°›</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têt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fr-FR" smtClean="0"/>
              <a:t>Cliquez et modifiez le titre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Date Placeholder 3"/>
          <p:cNvSpPr>
            <a:spLocks noGrp="1"/>
          </p:cNvSpPr>
          <p:nvPr>
            <p:ph type="dt" sz="half" idx="10"/>
          </p:nvPr>
        </p:nvSpPr>
        <p:spPr/>
        <p:txBody>
          <a:bodyPr/>
          <a:lstStyle/>
          <a:p>
            <a:fld id="{79C96367-2F2B-4F6E-ACF4-15FA13738E10}" type="datetime1">
              <a:rPr lang="en-US" smtClean="0"/>
              <a:pPr/>
              <a:t>5/23/2016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523C92-45F4-4C30-810D-4886C1BA6969}"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5" name="Date Placeholder 4"/>
          <p:cNvSpPr>
            <a:spLocks noGrp="1"/>
          </p:cNvSpPr>
          <p:nvPr>
            <p:ph type="dt" sz="half" idx="10"/>
          </p:nvPr>
        </p:nvSpPr>
        <p:spPr/>
        <p:txBody>
          <a:bodyPr/>
          <a:lstStyle/>
          <a:p>
            <a:fld id="{8FB3498D-21C7-408B-8EF5-5B55DEF0BFD5}" type="datetime1">
              <a:rPr lang="en-US" smtClean="0"/>
              <a:pPr/>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fr-FR" smtClean="0"/>
              <a:t>Cliquez et modifiez le titre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7" name="Date Placeholder 6"/>
          <p:cNvSpPr>
            <a:spLocks noGrp="1"/>
          </p:cNvSpPr>
          <p:nvPr>
            <p:ph type="dt" sz="half" idx="10"/>
          </p:nvPr>
        </p:nvSpPr>
        <p:spPr/>
        <p:txBody>
          <a:bodyPr/>
          <a:lstStyle/>
          <a:p>
            <a:fld id="{84DB246E-8FD1-42FF-94A4-E4133095C37A}" type="datetime1">
              <a:rPr lang="en-US" smtClean="0"/>
              <a:pPr/>
              <a:t>5/23/2016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fr-FR" smtClean="0"/>
              <a:t>Cliquez et modifiez le titre</a:t>
            </a:r>
            <a:endParaRPr lang="en-US" dirty="0"/>
          </a:p>
        </p:txBody>
      </p:sp>
      <p:sp>
        <p:nvSpPr>
          <p:cNvPr id="3" name="Date Placeholder 2"/>
          <p:cNvSpPr>
            <a:spLocks noGrp="1"/>
          </p:cNvSpPr>
          <p:nvPr>
            <p:ph type="dt" sz="half" idx="10"/>
          </p:nvPr>
        </p:nvSpPr>
        <p:spPr/>
        <p:txBody>
          <a:bodyPr/>
          <a:lstStyle/>
          <a:p>
            <a:fld id="{A93939D4-B818-4372-B1EE-7CB6D5BBC74A}" type="datetime1">
              <a:rPr lang="en-US" smtClean="0"/>
              <a:pPr/>
              <a:t>5/23/2016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5E438-4D0D-4834-B658-A90420491D98}" type="datetime1">
              <a:rPr lang="en-US" smtClean="0"/>
              <a:pPr/>
              <a:t>5/23/2016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fr-FR" smtClean="0"/>
              <a:t>Cliquez et modifiez le titre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76F8ADFA-7142-4015-85E6-1712F15FA709}" type="datetime1">
              <a:rPr lang="en-US" smtClean="0"/>
              <a:pPr/>
              <a:t>5/23/2016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fr-FR" smtClean="0"/>
              <a:t>Cliquez et modifiez le titre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Faire glisser l'image vers l'espace réservé ou cliquer sur l'icône pour l'ajouter</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Date Placeholder 4"/>
          <p:cNvSpPr>
            <a:spLocks noGrp="1"/>
          </p:cNvSpPr>
          <p:nvPr>
            <p:ph type="dt" sz="half" idx="10"/>
          </p:nvPr>
        </p:nvSpPr>
        <p:spPr/>
        <p:txBody>
          <a:bodyPr/>
          <a:lstStyle/>
          <a:p>
            <a:fld id="{34A581E0-D653-4D78-A48F-41D80498BC7E}" type="datetime1">
              <a:rPr lang="en-US" smtClean="0"/>
              <a:pPr/>
              <a:t>5/23/2016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37106-F2ED-405E-BC33-CC3CF426205F}"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fr-FR" smtClean="0"/>
              <a:t>Cliquez et modifiez le titre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8B3AFFF1-9C47-49F0-AE12-AF188F3F4E82}" type="datetime1">
              <a:rPr lang="en-US" smtClean="0"/>
              <a:pPr/>
              <a:t>5/23/2016</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38237106-F2ED-405E-BC33-CC3CF426205F}" type="slidenum">
              <a:rPr lang="en-US" smtClean="0"/>
              <a:pPr/>
              <a:t>‹N°›</a:t>
            </a:fld>
            <a:endParaRPr lang="en-US" dirty="0"/>
          </a:p>
        </p:txBody>
      </p:sp>
    </p:spTree>
  </p:cSld>
  <p:clrMap bg1="dk1" tx1="lt1" bg2="dk2" tx2="lt2" accent1="accent1" accent2="accent2" accent3="accent3" accent4="accent4" accent5="accent5" accent6="accent6" hlink="hlink" folHlink="folHlink"/>
  <p:sldLayoutIdLst>
    <p:sldLayoutId id="2147484729" r:id="rId1"/>
    <p:sldLayoutId id="2147484730" r:id="rId2"/>
    <p:sldLayoutId id="2147484731" r:id="rId3"/>
    <p:sldLayoutId id="2147484732" r:id="rId4"/>
    <p:sldLayoutId id="2147484733" r:id="rId5"/>
    <p:sldLayoutId id="2147484734" r:id="rId6"/>
    <p:sldLayoutId id="2147484735" r:id="rId7"/>
    <p:sldLayoutId id="2147484736" r:id="rId8"/>
    <p:sldLayoutId id="2147484737" r:id="rId9"/>
    <p:sldLayoutId id="2147484738" r:id="rId10"/>
    <p:sldLayoutId id="2147484739" r:id="rId11"/>
  </p:sldLayoutIdLst>
  <p:hf sldNum="0" hdr="0" ftr="0" dt="0"/>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valentin.rietz@ac-strasbourg.f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685800" y="980207"/>
            <a:ext cx="7772400" cy="2000699"/>
          </a:xfrm>
          <a:ln>
            <a:solidFill>
              <a:schemeClr val="tx1"/>
            </a:solidFill>
          </a:ln>
        </p:spPr>
        <p:txBody>
          <a:bodyPr/>
          <a:lstStyle/>
          <a:p>
            <a:r>
              <a:rPr lang="fr-FR" b="1" dirty="0"/>
              <a:t>LA </a:t>
            </a:r>
            <a:r>
              <a:rPr lang="fr-FR" b="1" dirty="0">
                <a:solidFill>
                  <a:srgbClr val="FF6600"/>
                </a:solidFill>
              </a:rPr>
              <a:t>COMPÉTENCE</a:t>
            </a:r>
            <a:r>
              <a:rPr lang="fr-FR" b="1" dirty="0"/>
              <a:t> EST LE </a:t>
            </a:r>
            <a:r>
              <a:rPr lang="fr-FR" b="1" u="sng" dirty="0"/>
              <a:t>POINT D’ANCRAGE</a:t>
            </a:r>
            <a:r>
              <a:rPr lang="fr-FR" b="1" dirty="0"/>
              <a:t> DE LA </a:t>
            </a:r>
            <a:r>
              <a:rPr lang="fr-FR" b="1" dirty="0" smtClean="0"/>
              <a:t>SÉQUENCE</a:t>
            </a:r>
            <a:br>
              <a:rPr lang="fr-FR" b="1" dirty="0" smtClean="0"/>
            </a:br>
            <a:endParaRPr lang="fr-FR" dirty="0"/>
          </a:p>
        </p:txBody>
      </p:sp>
      <p:sp>
        <p:nvSpPr>
          <p:cNvPr id="4" name="ZoneTexte 3"/>
          <p:cNvSpPr txBox="1"/>
          <p:nvPr/>
        </p:nvSpPr>
        <p:spPr>
          <a:xfrm>
            <a:off x="528822" y="3976261"/>
            <a:ext cx="8161121" cy="369332"/>
          </a:xfrm>
          <a:prstGeom prst="rect">
            <a:avLst/>
          </a:prstGeom>
          <a:noFill/>
        </p:spPr>
        <p:txBody>
          <a:bodyPr wrap="none" rtlCol="0">
            <a:spAutoFit/>
          </a:bodyPr>
          <a:lstStyle/>
          <a:p>
            <a:r>
              <a:rPr lang="fr-FR" dirty="0" smtClean="0"/>
              <a:t>Comment construire sa séquence pour permettre aux élèves de développer des compétences?</a:t>
            </a:r>
            <a:endParaRPr lang="fr-FR" dirty="0"/>
          </a:p>
        </p:txBody>
      </p:sp>
      <p:sp>
        <p:nvSpPr>
          <p:cNvPr id="6" name="ZoneTexte 5"/>
          <p:cNvSpPr txBox="1"/>
          <p:nvPr/>
        </p:nvSpPr>
        <p:spPr>
          <a:xfrm>
            <a:off x="6262634" y="6068676"/>
            <a:ext cx="2714731" cy="646331"/>
          </a:xfrm>
          <a:prstGeom prst="rect">
            <a:avLst/>
          </a:prstGeom>
          <a:noFill/>
          <a:ln w="28575" cmpd="sng">
            <a:solidFill>
              <a:schemeClr val="tx1">
                <a:lumMod val="85000"/>
              </a:schemeClr>
            </a:solidFill>
            <a:prstDash val="sysDash"/>
          </a:ln>
        </p:spPr>
        <p:txBody>
          <a:bodyPr wrap="none" rtlCol="0">
            <a:spAutoFit/>
          </a:bodyPr>
          <a:lstStyle/>
          <a:p>
            <a:pPr algn="ctr"/>
            <a:r>
              <a:rPr lang="fr-FR" sz="1200" dirty="0" smtClean="0"/>
              <a:t>Formation disciplinaire J1 – Lettres</a:t>
            </a:r>
          </a:p>
          <a:p>
            <a:pPr algn="ctr"/>
            <a:r>
              <a:rPr lang="fr-FR" sz="1200" dirty="0" smtClean="0"/>
              <a:t>Valentin Rietz (collège </a:t>
            </a:r>
            <a:r>
              <a:rPr lang="fr-FR" sz="1200" dirty="0" err="1" smtClean="0"/>
              <a:t>Stockfeld</a:t>
            </a:r>
            <a:r>
              <a:rPr lang="fr-FR" sz="1200" dirty="0" smtClean="0"/>
              <a:t>, Strasbourg)</a:t>
            </a:r>
            <a:endParaRPr lang="fr-FR" sz="1200" dirty="0"/>
          </a:p>
          <a:p>
            <a:pPr algn="ctr"/>
            <a:r>
              <a:rPr lang="fr-FR" sz="1200" dirty="0" smtClean="0">
                <a:hlinkClick r:id="rId2"/>
              </a:rPr>
              <a:t>valentin.rietz@ac</a:t>
            </a:r>
            <a:r>
              <a:rPr lang="fr-FR" sz="1200" smtClean="0">
                <a:hlinkClick r:id="rId2"/>
              </a:rPr>
              <a:t>-strasbourg.fr</a:t>
            </a:r>
            <a:endParaRPr lang="fr-FR" sz="1200" dirty="0" smtClean="0"/>
          </a:p>
        </p:txBody>
      </p:sp>
    </p:spTree>
    <p:extLst>
      <p:ext uri="{BB962C8B-B14F-4D97-AF65-F5344CB8AC3E}">
        <p14:creationId xmlns:p14="http://schemas.microsoft.com/office/powerpoint/2010/main" xmlns="" val="3565585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12078"/>
            <a:ext cx="7924800" cy="670242"/>
          </a:xfrm>
        </p:spPr>
        <p:txBody>
          <a:bodyPr/>
          <a:lstStyle/>
          <a:p>
            <a:pPr algn="ctr"/>
            <a:r>
              <a:rPr lang="fr-FR" dirty="0" smtClean="0"/>
              <a:t>La séquence de français</a:t>
            </a:r>
            <a:endParaRPr lang="fr-FR" dirty="0"/>
          </a:p>
        </p:txBody>
      </p:sp>
      <p:sp>
        <p:nvSpPr>
          <p:cNvPr id="3" name="Espace réservé du contenu 2"/>
          <p:cNvSpPr>
            <a:spLocks noGrp="1"/>
          </p:cNvSpPr>
          <p:nvPr>
            <p:ph sz="quarter" idx="13"/>
          </p:nvPr>
        </p:nvSpPr>
        <p:spPr>
          <a:xfrm>
            <a:off x="81280" y="1036320"/>
            <a:ext cx="3810000" cy="4770120"/>
          </a:xfrm>
        </p:spPr>
        <p:txBody>
          <a:bodyPr>
            <a:normAutofit fontScale="92500" lnSpcReduction="20000"/>
          </a:bodyPr>
          <a:lstStyle/>
          <a:p>
            <a:pPr marL="0" indent="0" algn="ctr">
              <a:buNone/>
            </a:pPr>
            <a:r>
              <a:rPr lang="fr-FR" b="1" u="sng" dirty="0" smtClean="0"/>
              <a:t>AVANT</a:t>
            </a:r>
          </a:p>
          <a:p>
            <a:pPr marL="0" indent="0" algn="just">
              <a:buNone/>
            </a:pPr>
            <a:endParaRPr lang="fr-FR" dirty="0" smtClean="0"/>
          </a:p>
          <a:p>
            <a:pPr marL="0" indent="0" algn="just">
              <a:buNone/>
            </a:pPr>
            <a:r>
              <a:rPr lang="fr-FR" dirty="0" smtClean="0">
                <a:solidFill>
                  <a:srgbClr val="CCFFCC"/>
                </a:solidFill>
              </a:rPr>
              <a:t>• travail par objets d’étude ; problématiques littéraires.</a:t>
            </a:r>
          </a:p>
          <a:p>
            <a:pPr marL="0" indent="0" algn="just">
              <a:buNone/>
            </a:pPr>
            <a:endParaRPr lang="fr-FR" dirty="0"/>
          </a:p>
          <a:p>
            <a:pPr marL="0" indent="0" algn="just">
              <a:buNone/>
            </a:pPr>
            <a:r>
              <a:rPr lang="fr-FR" dirty="0" smtClean="0">
                <a:solidFill>
                  <a:srgbClr val="64B7DC"/>
                </a:solidFill>
              </a:rPr>
              <a:t>• séquences-types : équilibre entre lectures analytiques, grammaire, H.D.A., T.I.C.E, lecture cursive, … + texte au cœur  de la séquence.</a:t>
            </a:r>
          </a:p>
          <a:p>
            <a:pPr marL="0" indent="0" algn="just">
              <a:buNone/>
            </a:pPr>
            <a:endParaRPr lang="fr-FR" dirty="0"/>
          </a:p>
          <a:p>
            <a:pPr marL="0" indent="0" algn="just">
              <a:buNone/>
            </a:pPr>
            <a:endParaRPr lang="fr-FR" dirty="0" smtClean="0"/>
          </a:p>
          <a:p>
            <a:pPr marL="0" indent="0" algn="just">
              <a:buNone/>
            </a:pPr>
            <a:r>
              <a:rPr lang="fr-FR" dirty="0" smtClean="0">
                <a:solidFill>
                  <a:schemeClr val="tx2">
                    <a:lumMod val="60000"/>
                    <a:lumOff val="40000"/>
                  </a:schemeClr>
                </a:solidFill>
              </a:rPr>
              <a:t>• séquences généralement longues (3 à 5 semaines).</a:t>
            </a:r>
          </a:p>
          <a:p>
            <a:pPr marL="0" indent="0" algn="just">
              <a:buNone/>
            </a:pPr>
            <a:endParaRPr lang="fr-FR" dirty="0"/>
          </a:p>
          <a:p>
            <a:pPr marL="0" indent="0" algn="just">
              <a:buNone/>
            </a:pPr>
            <a:r>
              <a:rPr lang="fr-FR" dirty="0" smtClean="0">
                <a:solidFill>
                  <a:schemeClr val="accent2">
                    <a:lumMod val="60000"/>
                    <a:lumOff val="40000"/>
                  </a:schemeClr>
                </a:solidFill>
              </a:rPr>
              <a:t>• difficultés à différencier les évaluations sommatives.</a:t>
            </a:r>
          </a:p>
          <a:p>
            <a:pPr marL="0" indent="0" algn="just">
              <a:buNone/>
            </a:pPr>
            <a:endParaRPr lang="fr-FR" dirty="0"/>
          </a:p>
          <a:p>
            <a:pPr marL="0" indent="0" algn="just">
              <a:buNone/>
            </a:pPr>
            <a:endParaRPr lang="fr-FR" dirty="0" smtClean="0"/>
          </a:p>
          <a:p>
            <a:pPr marL="0" indent="0" algn="just">
              <a:buNone/>
            </a:pPr>
            <a:endParaRPr lang="fr-FR" dirty="0"/>
          </a:p>
          <a:p>
            <a:pPr marL="0" indent="0" algn="just">
              <a:buNone/>
            </a:pPr>
            <a:endParaRPr lang="fr-FR" dirty="0" smtClean="0"/>
          </a:p>
          <a:p>
            <a:pPr marL="0" indent="0" algn="just">
              <a:buNone/>
            </a:pPr>
            <a:endParaRPr lang="fr-FR" dirty="0"/>
          </a:p>
          <a:p>
            <a:pPr marL="0" indent="0" algn="just">
              <a:buNone/>
            </a:pPr>
            <a:endParaRPr lang="fr-FR" dirty="0"/>
          </a:p>
        </p:txBody>
      </p:sp>
      <p:sp>
        <p:nvSpPr>
          <p:cNvPr id="4" name="Espace réservé du contenu 2"/>
          <p:cNvSpPr txBox="1">
            <a:spLocks/>
          </p:cNvSpPr>
          <p:nvPr/>
        </p:nvSpPr>
        <p:spPr>
          <a:xfrm>
            <a:off x="4246880" y="1036320"/>
            <a:ext cx="4704080" cy="4770120"/>
          </a:xfrm>
          <a:prstGeom prst="rect">
            <a:avLst/>
          </a:prstGeom>
        </p:spPr>
        <p:txBody>
          <a:bodyPr vert="horz" lIns="91440" tIns="45720" rIns="91440" bIns="45720" rtlCol="0">
            <a:normAutofit fontScale="92500" lnSpcReduction="1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ctr">
              <a:buFont typeface="Arial" pitchFamily="34" charset="0"/>
              <a:buNone/>
            </a:pPr>
            <a:r>
              <a:rPr lang="fr-FR" b="1" u="sng" dirty="0" smtClean="0"/>
              <a:t>APRÈS</a:t>
            </a:r>
          </a:p>
          <a:p>
            <a:pPr marL="0" indent="0" algn="just">
              <a:buFont typeface="Arial" pitchFamily="34" charset="0"/>
              <a:buNone/>
            </a:pPr>
            <a:r>
              <a:rPr lang="fr-FR" dirty="0" smtClean="0">
                <a:solidFill>
                  <a:srgbClr val="CCFFCC"/>
                </a:solidFill>
              </a:rPr>
              <a:t>• travail par compétences ; problématiques littéraires et culturelles ou centrées sur le développement des compétences. Au cœur de la séquence : un projet de tâche complexe.</a:t>
            </a:r>
          </a:p>
          <a:p>
            <a:pPr marL="0" indent="0" algn="just">
              <a:buFont typeface="Arial" pitchFamily="34" charset="0"/>
              <a:buNone/>
            </a:pPr>
            <a:r>
              <a:rPr lang="fr-FR" dirty="0" smtClean="0">
                <a:solidFill>
                  <a:srgbClr val="64B7DC"/>
                </a:solidFill>
              </a:rPr>
              <a:t>• modalités beaucoup plus variées: séquences exclusivement centrées sur l’écriture, sur la lecture, sur l’oral, sur la culture littéraire et artistique ; articulation de l’un ou l’autre des domaines de compétences. Texte peut être au cœur de la séquence (lire pour lire, pour analyser) ou pas : textes en prolongement ou comme déclencheurs (d’oral, d’écrit), etc…</a:t>
            </a:r>
          </a:p>
          <a:p>
            <a:pPr marL="0" indent="0" algn="just">
              <a:buFont typeface="Arial" pitchFamily="34" charset="0"/>
              <a:buNone/>
            </a:pPr>
            <a:r>
              <a:rPr lang="fr-FR" dirty="0" smtClean="0">
                <a:solidFill>
                  <a:srgbClr val="ECC577"/>
                </a:solidFill>
              </a:rPr>
              <a:t>• temporalité très variable : séquences très courtes / séquences plus longues, en fonction du projet de l’enseignant. (10-12 séquences </a:t>
            </a:r>
            <a:r>
              <a:rPr lang="fr-FR" dirty="0">
                <a:solidFill>
                  <a:srgbClr val="ECC577"/>
                </a:solidFill>
              </a:rPr>
              <a:t>p</a:t>
            </a:r>
            <a:r>
              <a:rPr lang="fr-FR" dirty="0" smtClean="0">
                <a:solidFill>
                  <a:srgbClr val="ECC577"/>
                </a:solidFill>
              </a:rPr>
              <a:t>ar année)</a:t>
            </a:r>
          </a:p>
          <a:p>
            <a:pPr marL="0" indent="0" algn="just">
              <a:buFont typeface="Arial" pitchFamily="34" charset="0"/>
              <a:buNone/>
            </a:pPr>
            <a:r>
              <a:rPr lang="fr-FR" dirty="0" smtClean="0">
                <a:solidFill>
                  <a:srgbClr val="E0BBA0"/>
                </a:solidFill>
              </a:rPr>
              <a:t>• individualisation plus grande: évaluation par compétences invite à davantage d’individualisation ; vers + d’autonomie des élèves ;  A.P. …</a:t>
            </a:r>
            <a:endParaRPr lang="fr-FR" dirty="0">
              <a:solidFill>
                <a:srgbClr val="E0BBA0"/>
              </a:solidFill>
            </a:endParaRPr>
          </a:p>
        </p:txBody>
      </p:sp>
    </p:spTree>
    <p:extLst>
      <p:ext uri="{BB962C8B-B14F-4D97-AF65-F5344CB8AC3E}">
        <p14:creationId xmlns:p14="http://schemas.microsoft.com/office/powerpoint/2010/main" xmlns="" val="386182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 calcmode="lin" valueType="num">
                                      <p:cBhvr additive="base">
                                        <p:cTn id="37"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anim calcmode="lin" valueType="num">
                                      <p:cBhvr additive="base">
                                        <p:cTn id="4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u="sng" dirty="0" smtClean="0"/>
              <a:t>1. LES COMPÉTENCES DANS LE PROGRAMME DE FRANÇAIS</a:t>
            </a:r>
            <a:endParaRPr lang="fr-FR" b="1" u="sng" dirty="0"/>
          </a:p>
        </p:txBody>
      </p:sp>
      <p:graphicFrame>
        <p:nvGraphicFramePr>
          <p:cNvPr id="4" name="Diagramme 3"/>
          <p:cNvGraphicFramePr/>
          <p:nvPr>
            <p:extLst>
              <p:ext uri="{D42A27DB-BD31-4B8C-83A1-F6EECF244321}">
                <p14:modId xmlns:p14="http://schemas.microsoft.com/office/powerpoint/2010/main" xmlns="" val="1291895667"/>
              </p:ext>
            </p:extLst>
          </p:nvPr>
        </p:nvGraphicFramePr>
        <p:xfrm>
          <a:off x="623405" y="1999124"/>
          <a:ext cx="7830820" cy="32359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ZoneTexte 2"/>
          <p:cNvSpPr txBox="1"/>
          <p:nvPr/>
        </p:nvSpPr>
        <p:spPr>
          <a:xfrm>
            <a:off x="609600" y="6173708"/>
            <a:ext cx="7924800" cy="369332"/>
          </a:xfrm>
          <a:prstGeom prst="rect">
            <a:avLst/>
          </a:prstGeom>
          <a:noFill/>
        </p:spPr>
        <p:txBody>
          <a:bodyPr wrap="square" rtlCol="0">
            <a:spAutoFit/>
          </a:bodyPr>
          <a:lstStyle/>
          <a:p>
            <a:r>
              <a:rPr lang="fr-FR" u="sng" dirty="0" smtClean="0"/>
              <a:t>Contrainte:</a:t>
            </a:r>
            <a:r>
              <a:rPr lang="fr-FR" dirty="0" smtClean="0"/>
              <a:t> le programme ne hiérarchise pas clairement les différents types de compétences.</a:t>
            </a:r>
            <a:endParaRPr lang="fr-FR" dirty="0"/>
          </a:p>
        </p:txBody>
      </p:sp>
    </p:spTree>
    <p:extLst>
      <p:ext uri="{BB962C8B-B14F-4D97-AF65-F5344CB8AC3E}">
        <p14:creationId xmlns:p14="http://schemas.microsoft.com/office/powerpoint/2010/main" xmlns="" val="25149508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16015"/>
          </a:xfrm>
        </p:spPr>
        <p:txBody>
          <a:bodyPr/>
          <a:lstStyle/>
          <a:p>
            <a:pPr algn="ctr"/>
            <a:r>
              <a:rPr lang="fr-FR" b="1" u="sng" dirty="0" smtClean="0"/>
              <a:t>Exemple</a:t>
            </a:r>
            <a:r>
              <a:rPr lang="fr-FR" dirty="0" smtClean="0"/>
              <a:t/>
            </a:r>
            <a:br>
              <a:rPr lang="fr-FR" dirty="0" smtClean="0"/>
            </a:br>
            <a:r>
              <a:rPr lang="fr-FR" sz="2000" i="1" dirty="0" smtClean="0"/>
              <a:t>cf.</a:t>
            </a:r>
            <a:r>
              <a:rPr lang="fr-FR" dirty="0" smtClean="0"/>
              <a:t> </a:t>
            </a:r>
            <a:r>
              <a:rPr lang="fr-FR" sz="2000" i="1" dirty="0" smtClean="0"/>
              <a:t>Section « LANGAGE ORAL », CYCLE 4 </a:t>
            </a:r>
            <a:endParaRPr lang="fr-FR" sz="2000" i="1" dirty="0"/>
          </a:p>
        </p:txBody>
      </p:sp>
      <p:pic>
        <p:nvPicPr>
          <p:cNvPr id="4" name="Espace réservé du contenu 3" descr="Capture d’écran 2016-04-01 à 19.55.14.png"/>
          <p:cNvPicPr>
            <a:picLocks noGrp="1" noChangeAspect="1"/>
          </p:cNvPicPr>
          <p:nvPr>
            <p:ph sz="quarter" idx="13"/>
          </p:nvPr>
        </p:nvPicPr>
        <p:blipFill>
          <a:blip r:embed="rId2" cstate="print">
            <a:extLst>
              <a:ext uri="{28A0092B-C50C-407E-A947-70E740481C1C}">
                <a14:useLocalDpi xmlns:a14="http://schemas.microsoft.com/office/drawing/2010/main" xmlns="" val="0"/>
              </a:ext>
            </a:extLst>
          </a:blip>
          <a:srcRect t="-5309" b="-5309"/>
          <a:stretch>
            <a:fillRect/>
          </a:stretch>
        </p:blipFill>
        <p:spPr>
          <a:xfrm>
            <a:off x="339437" y="1308201"/>
            <a:ext cx="3594816" cy="1866539"/>
          </a:xfrm>
        </p:spPr>
      </p:pic>
      <p:sp>
        <p:nvSpPr>
          <p:cNvPr id="5" name="ZoneTexte 4"/>
          <p:cNvSpPr txBox="1"/>
          <p:nvPr/>
        </p:nvSpPr>
        <p:spPr>
          <a:xfrm>
            <a:off x="5090160" y="1954848"/>
            <a:ext cx="2310060" cy="369332"/>
          </a:xfrm>
          <a:prstGeom prst="rect">
            <a:avLst/>
          </a:prstGeom>
          <a:noFill/>
          <a:ln>
            <a:solidFill>
              <a:srgbClr val="FF0000"/>
            </a:solidFill>
          </a:ln>
        </p:spPr>
        <p:txBody>
          <a:bodyPr wrap="none" rtlCol="0">
            <a:spAutoFit/>
          </a:bodyPr>
          <a:lstStyle/>
          <a:p>
            <a:r>
              <a:rPr lang="fr-FR" dirty="0" smtClean="0"/>
              <a:t>Compétences complexes</a:t>
            </a:r>
            <a:endParaRPr lang="fr-FR" dirty="0"/>
          </a:p>
        </p:txBody>
      </p:sp>
      <p:sp>
        <p:nvSpPr>
          <p:cNvPr id="6" name="Accolade fermante 5"/>
          <p:cNvSpPr/>
          <p:nvPr/>
        </p:nvSpPr>
        <p:spPr>
          <a:xfrm>
            <a:off x="4094480" y="1308201"/>
            <a:ext cx="782320" cy="1760119"/>
          </a:xfrm>
          <a:prstGeom prst="rightBrace">
            <a:avLst/>
          </a:prstGeom>
          <a:ln w="38100" cmpd="sng">
            <a:solidFill>
              <a:srgbClr val="FF0000"/>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fr-FR">
              <a:solidFill>
                <a:srgbClr val="FF0000"/>
              </a:solidFill>
            </a:endParaRPr>
          </a:p>
        </p:txBody>
      </p:sp>
      <p:sp>
        <p:nvSpPr>
          <p:cNvPr id="7" name="ZoneTexte 6"/>
          <p:cNvSpPr txBox="1"/>
          <p:nvPr/>
        </p:nvSpPr>
        <p:spPr>
          <a:xfrm>
            <a:off x="339437" y="3738880"/>
            <a:ext cx="8194963" cy="2031325"/>
          </a:xfrm>
          <a:prstGeom prst="rect">
            <a:avLst/>
          </a:prstGeom>
          <a:noFill/>
          <a:ln w="28575" cmpd="sng">
            <a:solidFill>
              <a:schemeClr val="tx1"/>
            </a:solidFill>
            <a:prstDash val="dot"/>
          </a:ln>
        </p:spPr>
        <p:txBody>
          <a:bodyPr wrap="square" rtlCol="0">
            <a:spAutoFit/>
          </a:bodyPr>
          <a:lstStyle/>
          <a:p>
            <a:r>
              <a:rPr lang="fr-FR" dirty="0" smtClean="0"/>
              <a:t>Il est possible de décliner ces compétences complexes en compétences simples. Par exemple, pour développer la compétence « identifier les visées d’un discours oral », il faut :</a:t>
            </a:r>
          </a:p>
          <a:p>
            <a:endParaRPr lang="fr-FR" dirty="0" smtClean="0"/>
          </a:p>
          <a:p>
            <a:pPr marL="285750" indent="-285750" algn="just">
              <a:buFontTx/>
              <a:buChar char="-"/>
            </a:pPr>
            <a:r>
              <a:rPr lang="fr-FR" dirty="0" smtClean="0"/>
              <a:t>connaître les différents types de discours oraux ;</a:t>
            </a:r>
          </a:p>
          <a:p>
            <a:pPr marL="285750" indent="-285750" algn="just">
              <a:buFontTx/>
              <a:buChar char="-"/>
            </a:pPr>
            <a:r>
              <a:rPr lang="fr-FR" dirty="0" smtClean="0"/>
              <a:t>être capable de repérer des éléments marquant la subjectivité du locuteur ;</a:t>
            </a:r>
          </a:p>
          <a:p>
            <a:pPr marL="285750" indent="-285750" algn="just">
              <a:buFontTx/>
              <a:buChar char="-"/>
            </a:pPr>
            <a:r>
              <a:rPr lang="fr-FR" dirty="0" smtClean="0"/>
              <a:t>être capable de distinguer ce qui est explicite de ce qui est sous-entendu dans un propos ; </a:t>
            </a:r>
          </a:p>
          <a:p>
            <a:pPr marL="285750" indent="-285750" algn="just">
              <a:buFontTx/>
              <a:buChar char="-"/>
            </a:pPr>
            <a:r>
              <a:rPr lang="fr-FR" dirty="0" smtClean="0"/>
              <a:t>etc.</a:t>
            </a:r>
          </a:p>
        </p:txBody>
      </p:sp>
      <p:sp>
        <p:nvSpPr>
          <p:cNvPr id="8" name="Flèche vers le bas 7"/>
          <p:cNvSpPr/>
          <p:nvPr/>
        </p:nvSpPr>
        <p:spPr>
          <a:xfrm>
            <a:off x="5963920" y="2407920"/>
            <a:ext cx="568960" cy="1168400"/>
          </a:xfrm>
          <a:prstGeom prst="downArrow">
            <a:avLst/>
          </a:prstGeom>
          <a:noFill/>
          <a:ln w="28575" cmpd="sng">
            <a:solidFill>
              <a:srgbClr val="FF0000"/>
            </a:solidFill>
            <a:prstDash val="sys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13661907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112078"/>
            <a:ext cx="7924800" cy="1143000"/>
          </a:xfrm>
        </p:spPr>
        <p:txBody>
          <a:bodyPr/>
          <a:lstStyle/>
          <a:p>
            <a:pPr algn="ctr"/>
            <a:r>
              <a:rPr lang="fr-FR" b="1" u="sng" dirty="0" smtClean="0"/>
              <a:t>2. INCIDENCE SUR LA CRÉATION DES SÉQUENCES</a:t>
            </a:r>
            <a:endParaRPr lang="fr-FR" b="1" u="sng" dirty="0"/>
          </a:p>
        </p:txBody>
      </p:sp>
      <p:sp>
        <p:nvSpPr>
          <p:cNvPr id="3" name="Espace réservé du contenu 2"/>
          <p:cNvSpPr>
            <a:spLocks noGrp="1"/>
          </p:cNvSpPr>
          <p:nvPr>
            <p:ph sz="quarter" idx="13"/>
          </p:nvPr>
        </p:nvSpPr>
        <p:spPr>
          <a:xfrm>
            <a:off x="609600" y="1391920"/>
            <a:ext cx="7924800" cy="2357120"/>
          </a:xfrm>
        </p:spPr>
        <p:txBody>
          <a:bodyPr>
            <a:normAutofit/>
          </a:bodyPr>
          <a:lstStyle/>
          <a:p>
            <a:pPr algn="just"/>
            <a:r>
              <a:rPr lang="fr-FR" dirty="0" smtClean="0"/>
              <a:t>La </a:t>
            </a:r>
            <a:r>
              <a:rPr lang="fr-FR" dirty="0"/>
              <a:t>séquence est créée pour le développement d’une ou plusieurs compétences complexes : c’est son objectif général</a:t>
            </a:r>
            <a:r>
              <a:rPr lang="fr-FR" dirty="0" smtClean="0"/>
              <a:t>.</a:t>
            </a:r>
            <a:r>
              <a:rPr lang="fr-FR" dirty="0"/>
              <a:t> </a:t>
            </a:r>
            <a:endParaRPr lang="fr-FR" dirty="0" smtClean="0"/>
          </a:p>
          <a:p>
            <a:pPr algn="just"/>
            <a:r>
              <a:rPr lang="fr-FR" dirty="0" smtClean="0"/>
              <a:t>A </a:t>
            </a:r>
            <a:r>
              <a:rPr lang="fr-FR" dirty="0"/>
              <a:t>l’intérieur de la séquence, chaque séance est créée pour le développement d’une ou plusieurs compétences simples qui contribueront à l’acquisition de la compétence complexe ciblée dans la séquence</a:t>
            </a:r>
            <a:r>
              <a:rPr lang="fr-FR" dirty="0" smtClean="0"/>
              <a:t>.</a:t>
            </a:r>
          </a:p>
          <a:p>
            <a:pPr algn="just"/>
            <a:r>
              <a:rPr lang="fr-FR" dirty="0" smtClean="0"/>
              <a:t>L’acquisition des compétences se fait au travers d’activités de natures variées choisies par le professeur.</a:t>
            </a:r>
          </a:p>
          <a:p>
            <a:pPr marL="0" indent="0">
              <a:buNone/>
            </a:pPr>
            <a:endParaRPr lang="fr-FR" dirty="0"/>
          </a:p>
        </p:txBody>
      </p:sp>
      <p:sp>
        <p:nvSpPr>
          <p:cNvPr id="4" name="Espace réservé du contenu 2"/>
          <p:cNvSpPr txBox="1">
            <a:spLocks/>
          </p:cNvSpPr>
          <p:nvPr/>
        </p:nvSpPr>
        <p:spPr>
          <a:xfrm>
            <a:off x="965200" y="3749040"/>
            <a:ext cx="7569200" cy="2077720"/>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gn="just">
              <a:buFont typeface="Arial" pitchFamily="34" charset="0"/>
              <a:buNone/>
            </a:pPr>
            <a:endParaRPr lang="fr-FR" dirty="0" smtClean="0">
              <a:sym typeface="Wingdings"/>
            </a:endParaRPr>
          </a:p>
          <a:p>
            <a:pPr marL="0" indent="0">
              <a:buFont typeface="Arial" pitchFamily="34" charset="0"/>
              <a:buNone/>
            </a:pPr>
            <a:r>
              <a:rPr lang="fr-FR" dirty="0" smtClean="0"/>
              <a:t>Il en résulte donc une plus grande variété dans les formats de séquences :</a:t>
            </a:r>
          </a:p>
          <a:p>
            <a:pPr>
              <a:buFontTx/>
              <a:buChar char="-"/>
            </a:pPr>
            <a:r>
              <a:rPr lang="fr-FR" dirty="0" smtClean="0"/>
              <a:t>séquences courtes / séquences longues</a:t>
            </a:r>
          </a:p>
          <a:p>
            <a:pPr>
              <a:buFontTx/>
              <a:buChar char="-"/>
            </a:pPr>
            <a:r>
              <a:rPr lang="fr-FR" dirty="0" smtClean="0"/>
              <a:t>séquences ancrées dans un seul des trois grands domaines (LIRE ou ÉCRIRE ou DIRE/ ÉCOUTER)</a:t>
            </a:r>
          </a:p>
          <a:p>
            <a:pPr>
              <a:buFontTx/>
              <a:buChar char="-"/>
            </a:pPr>
            <a:r>
              <a:rPr lang="fr-FR" dirty="0" smtClean="0"/>
              <a:t>séquences articulées autour d’une seule compétence complexe, ou de plusieurs, en fonction du projet du professeur.</a:t>
            </a:r>
          </a:p>
          <a:p>
            <a:pPr>
              <a:buFontTx/>
              <a:buChar char="-"/>
            </a:pPr>
            <a:endParaRPr lang="fr-FR" dirty="0" smtClean="0"/>
          </a:p>
          <a:p>
            <a:endParaRPr lang="fr-FR" dirty="0"/>
          </a:p>
        </p:txBody>
      </p:sp>
      <p:sp>
        <p:nvSpPr>
          <p:cNvPr id="5" name="Flèche courbée vers la droite 4"/>
          <p:cNvSpPr/>
          <p:nvPr/>
        </p:nvSpPr>
        <p:spPr>
          <a:xfrm>
            <a:off x="182880" y="3749040"/>
            <a:ext cx="619760" cy="629920"/>
          </a:xfrm>
          <a:prstGeom prst="curvedRightArrow">
            <a:avLst/>
          </a:prstGeom>
          <a:solidFill>
            <a:srgbClr val="FF66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xmlns="" val="300289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additive="base">
                                        <p:cTn id="22" dur="500" fill="hold"/>
                                        <p:tgtEl>
                                          <p:spTgt spid="5"/>
                                        </p:tgtEl>
                                        <p:attrNameLst>
                                          <p:attrName>ppt_x</p:attrName>
                                        </p:attrNameLst>
                                      </p:cBhvr>
                                      <p:tavLst>
                                        <p:tav tm="0">
                                          <p:val>
                                            <p:strVal val="#ppt_x"/>
                                          </p:val>
                                        </p:tav>
                                        <p:tav tm="100000">
                                          <p:val>
                                            <p:strVal val="#ppt_x"/>
                                          </p:val>
                                        </p:tav>
                                      </p:tavLst>
                                    </p:anim>
                                    <p:anim calcmode="lin" valueType="num">
                                      <p:cBhvr additive="base">
                                        <p:cTn id="2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12" presetClass="entr" presetSubtype="4" fill="hold" grpId="0" nodeType="clickEffect">
                                  <p:stCondLst>
                                    <p:cond delay="0"/>
                                  </p:stCondLst>
                                  <p:childTnLst>
                                    <p:set>
                                      <p:cBhvr>
                                        <p:cTn id="27" dur="1" fill="hold">
                                          <p:stCondLst>
                                            <p:cond delay="0"/>
                                          </p:stCondLst>
                                        </p:cTn>
                                        <p:tgtEl>
                                          <p:spTgt spid="4"/>
                                        </p:tgtEl>
                                        <p:attrNameLst>
                                          <p:attrName>style.visibility</p:attrName>
                                        </p:attrNameLst>
                                      </p:cBhvr>
                                      <p:to>
                                        <p:strVal val="visible"/>
                                      </p:to>
                                    </p:set>
                                    <p:anim calcmode="lin" valueType="num">
                                      <p:cBhvr additive="base">
                                        <p:cTn id="28" dur="500"/>
                                        <p:tgtEl>
                                          <p:spTgt spid="4"/>
                                        </p:tgtEl>
                                        <p:attrNameLst>
                                          <p:attrName>ppt_y</p:attrName>
                                        </p:attrNameLst>
                                      </p:cBhvr>
                                      <p:tavLst>
                                        <p:tav tm="0">
                                          <p:val>
                                            <p:strVal val="#ppt_y+#ppt_h*1.125000"/>
                                          </p:val>
                                        </p:tav>
                                        <p:tav tm="100000">
                                          <p:val>
                                            <p:strVal val="#ppt_y"/>
                                          </p:val>
                                        </p:tav>
                                      </p:tavLst>
                                    </p:anim>
                                    <p:animEffect transition="in" filter="wipe(up)">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me 5"/>
          <p:cNvGraphicFramePr/>
          <p:nvPr>
            <p:extLst>
              <p:ext uri="{D42A27DB-BD31-4B8C-83A1-F6EECF244321}">
                <p14:modId xmlns:p14="http://schemas.microsoft.com/office/powerpoint/2010/main" xmlns="" val="672350649"/>
              </p:ext>
            </p:extLst>
          </p:nvPr>
        </p:nvGraphicFramePr>
        <p:xfrm>
          <a:off x="538480" y="853440"/>
          <a:ext cx="7924800" cy="2519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Espace réservé du contenu 6"/>
          <p:cNvSpPr>
            <a:spLocks noGrp="1"/>
          </p:cNvSpPr>
          <p:nvPr>
            <p:ph sz="quarter" idx="13"/>
          </p:nvPr>
        </p:nvSpPr>
        <p:spPr>
          <a:xfrm>
            <a:off x="609600" y="335280"/>
            <a:ext cx="7924800" cy="5379720"/>
          </a:xfrm>
        </p:spPr>
        <p:txBody>
          <a:bodyPr/>
          <a:lstStyle/>
          <a:p>
            <a:pPr marL="0" indent="0" algn="ctr">
              <a:buNone/>
            </a:pPr>
            <a:r>
              <a:rPr lang="fr-FR" u="sng" dirty="0" smtClean="0"/>
              <a:t>Renverser la perspective pour construire sa séquence :</a:t>
            </a:r>
            <a:endParaRPr lang="fr-FR" u="sng" dirty="0"/>
          </a:p>
        </p:txBody>
      </p:sp>
      <p:sp>
        <p:nvSpPr>
          <p:cNvPr id="8" name="ZoneTexte 7"/>
          <p:cNvSpPr txBox="1"/>
          <p:nvPr/>
        </p:nvSpPr>
        <p:spPr>
          <a:xfrm>
            <a:off x="467360" y="4360055"/>
            <a:ext cx="7995920" cy="1077218"/>
          </a:xfrm>
          <a:prstGeom prst="rect">
            <a:avLst/>
          </a:prstGeom>
          <a:noFill/>
        </p:spPr>
        <p:txBody>
          <a:bodyPr wrap="square" rtlCol="0">
            <a:spAutoFit/>
          </a:bodyPr>
          <a:lstStyle/>
          <a:p>
            <a:pPr algn="ctr"/>
            <a:r>
              <a:rPr lang="fr-FR" sz="1400" u="sng" dirty="0" smtClean="0"/>
              <a:t>Remarque :</a:t>
            </a:r>
            <a:r>
              <a:rPr lang="fr-FR" sz="1400" dirty="0" smtClean="0"/>
              <a:t> C’est ce renversement de perspective qui explique que le nouveau programme ne soit plus organisé autour des grands objets d’étude, mais articulé autour des compétences.</a:t>
            </a:r>
          </a:p>
          <a:p>
            <a:endParaRPr lang="fr-FR" dirty="0" smtClean="0"/>
          </a:p>
          <a:p>
            <a:pPr algn="ctr"/>
            <a:r>
              <a:rPr lang="fr-FR" b="1" dirty="0" smtClean="0">
                <a:solidFill>
                  <a:schemeClr val="tx2"/>
                </a:solidFill>
              </a:rPr>
              <a:t>= PROGRAMME-SOCLE</a:t>
            </a:r>
            <a:endParaRPr lang="fr-FR" b="1" dirty="0">
              <a:solidFill>
                <a:schemeClr val="tx2"/>
              </a:solidFill>
            </a:endParaRPr>
          </a:p>
        </p:txBody>
      </p:sp>
      <p:sp>
        <p:nvSpPr>
          <p:cNvPr id="2" name="ZoneTexte 1"/>
          <p:cNvSpPr txBox="1"/>
          <p:nvPr/>
        </p:nvSpPr>
        <p:spPr>
          <a:xfrm>
            <a:off x="1300480" y="3972560"/>
            <a:ext cx="184666" cy="369332"/>
          </a:xfrm>
          <a:prstGeom prst="rect">
            <a:avLst/>
          </a:prstGeom>
          <a:noFill/>
        </p:spPr>
        <p:txBody>
          <a:bodyPr wrap="none" rtlCol="0">
            <a:spAutoFit/>
          </a:bodyPr>
          <a:lstStyle/>
          <a:p>
            <a:endParaRPr lang="fr-FR" dirty="0"/>
          </a:p>
        </p:txBody>
      </p:sp>
    </p:spTree>
    <p:extLst>
      <p:ext uri="{BB962C8B-B14F-4D97-AF65-F5344CB8AC3E}">
        <p14:creationId xmlns:p14="http://schemas.microsoft.com/office/powerpoint/2010/main" xmlns="" val="4422203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782002"/>
          </a:xfrm>
        </p:spPr>
        <p:txBody>
          <a:bodyPr/>
          <a:lstStyle/>
          <a:p>
            <a:pPr algn="ctr"/>
            <a:r>
              <a:rPr lang="fr-FR" dirty="0" smtClean="0"/>
              <a:t>Exemple pour une classe de 5</a:t>
            </a:r>
            <a:r>
              <a:rPr lang="fr-FR" baseline="30000" dirty="0" smtClean="0"/>
              <a:t>e</a:t>
            </a:r>
            <a:r>
              <a:rPr lang="fr-FR" dirty="0" smtClean="0"/>
              <a:t> </a:t>
            </a:r>
            <a:endParaRPr lang="fr-FR" dirty="0"/>
          </a:p>
        </p:txBody>
      </p:sp>
      <p:sp>
        <p:nvSpPr>
          <p:cNvPr id="3" name="Espace réservé du contenu 2"/>
          <p:cNvSpPr>
            <a:spLocks noGrp="1"/>
          </p:cNvSpPr>
          <p:nvPr>
            <p:ph sz="quarter" idx="13"/>
          </p:nvPr>
        </p:nvSpPr>
        <p:spPr>
          <a:xfrm>
            <a:off x="609600" y="1600200"/>
            <a:ext cx="7924800" cy="492760"/>
          </a:xfrm>
        </p:spPr>
        <p:txBody>
          <a:bodyPr/>
          <a:lstStyle/>
          <a:p>
            <a:pPr marL="0" indent="0">
              <a:buNone/>
            </a:pPr>
            <a:r>
              <a:rPr lang="fr-FR" u="sng" dirty="0" smtClean="0"/>
              <a:t>DOMAINE:</a:t>
            </a:r>
            <a:r>
              <a:rPr lang="fr-FR" dirty="0" smtClean="0"/>
              <a:t> ÉCRIRE</a:t>
            </a:r>
          </a:p>
          <a:p>
            <a:pPr marL="0" indent="0">
              <a:buNone/>
            </a:pPr>
            <a:endParaRPr lang="fr-FR" dirty="0"/>
          </a:p>
          <a:p>
            <a:pPr marL="0" indent="0">
              <a:buNone/>
            </a:pPr>
            <a:endParaRPr lang="fr-FR" dirty="0"/>
          </a:p>
        </p:txBody>
      </p:sp>
      <p:graphicFrame>
        <p:nvGraphicFramePr>
          <p:cNvPr id="5" name="Diagramme 4"/>
          <p:cNvGraphicFramePr/>
          <p:nvPr>
            <p:extLst>
              <p:ext uri="{D42A27DB-BD31-4B8C-83A1-F6EECF244321}">
                <p14:modId xmlns:p14="http://schemas.microsoft.com/office/powerpoint/2010/main" xmlns="" val="1513524209"/>
              </p:ext>
            </p:extLst>
          </p:nvPr>
        </p:nvGraphicFramePr>
        <p:xfrm>
          <a:off x="1544820" y="1178377"/>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p:cNvSpPr txBox="1"/>
          <p:nvPr/>
        </p:nvSpPr>
        <p:spPr>
          <a:xfrm>
            <a:off x="0" y="3807600"/>
            <a:ext cx="2336800" cy="523220"/>
          </a:xfrm>
          <a:prstGeom prst="rect">
            <a:avLst/>
          </a:prstGeom>
          <a:noFill/>
          <a:ln w="28575" cmpd="sng">
            <a:solidFill>
              <a:srgbClr val="660066"/>
            </a:solidFill>
            <a:prstDash val="dot"/>
          </a:ln>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fr-FR" sz="1400" dirty="0" smtClean="0"/>
              <a:t>L’objectif de la séquence est d’écrire un récit d’aventures.</a:t>
            </a:r>
            <a:endParaRPr lang="fr-FR" sz="1400" dirty="0"/>
          </a:p>
        </p:txBody>
      </p:sp>
      <p:cxnSp>
        <p:nvCxnSpPr>
          <p:cNvPr id="8" name="Connecteur droit avec flèche 7"/>
          <p:cNvCxnSpPr/>
          <p:nvPr/>
        </p:nvCxnSpPr>
        <p:spPr>
          <a:xfrm flipV="1">
            <a:off x="2512486" y="3891280"/>
            <a:ext cx="1246714" cy="333276"/>
          </a:xfrm>
          <a:prstGeom prst="straightConnector1">
            <a:avLst/>
          </a:prstGeom>
          <a:ln w="28575" cmpd="sng">
            <a:solidFill>
              <a:srgbClr val="660066"/>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881098" y="3891280"/>
            <a:ext cx="2113256" cy="1169551"/>
          </a:xfrm>
          <a:prstGeom prst="rect">
            <a:avLst/>
          </a:prstGeom>
          <a:noFill/>
          <a:ln w="28575" cmpd="sng">
            <a:solidFill>
              <a:srgbClr val="3366FF"/>
            </a:solidFill>
            <a:prstDash val="dot"/>
          </a:ln>
        </p:spPr>
        <p:txBody>
          <a:bodyPr wrap="square" rtlCol="0">
            <a:spAutoFit/>
          </a:bodyPr>
          <a:lstStyle/>
          <a:p>
            <a:pPr algn="just"/>
            <a:r>
              <a:rPr lang="fr-FR" sz="1400" dirty="0" smtClean="0"/>
              <a:t>Pour développer les compétences complexes ciblées, les élèves devront, au préalable, travailler d’autres compétences. </a:t>
            </a:r>
            <a:endParaRPr lang="fr-FR" sz="1400" dirty="0"/>
          </a:p>
        </p:txBody>
      </p:sp>
      <p:cxnSp>
        <p:nvCxnSpPr>
          <p:cNvPr id="13" name="Connecteur droit avec flèche 12"/>
          <p:cNvCxnSpPr/>
          <p:nvPr/>
        </p:nvCxnSpPr>
        <p:spPr>
          <a:xfrm flipH="1" flipV="1">
            <a:off x="5434089" y="1707343"/>
            <a:ext cx="2404742" cy="2082125"/>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cxnSp>
        <p:nvCxnSpPr>
          <p:cNvPr id="15" name="Connecteur droit avec flèche 14"/>
          <p:cNvCxnSpPr/>
          <p:nvPr/>
        </p:nvCxnSpPr>
        <p:spPr>
          <a:xfrm flipH="1">
            <a:off x="5298758" y="4778477"/>
            <a:ext cx="1436598" cy="94380"/>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cxnSp>
        <p:nvCxnSpPr>
          <p:cNvPr id="27" name="Connecteur droit avec flèche 26"/>
          <p:cNvCxnSpPr/>
          <p:nvPr/>
        </p:nvCxnSpPr>
        <p:spPr>
          <a:xfrm flipH="1" flipV="1">
            <a:off x="6173208" y="3891280"/>
            <a:ext cx="562148" cy="439540"/>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sp>
        <p:nvSpPr>
          <p:cNvPr id="33" name="ZoneTexte 32"/>
          <p:cNvSpPr txBox="1"/>
          <p:nvPr/>
        </p:nvSpPr>
        <p:spPr>
          <a:xfrm>
            <a:off x="0" y="5471943"/>
            <a:ext cx="9144000" cy="1169551"/>
          </a:xfrm>
          <a:prstGeom prst="rect">
            <a:avLst/>
          </a:prstGeom>
          <a:solidFill>
            <a:schemeClr val="bg1"/>
          </a:solidFill>
          <a:ln w="38100" cmpd="sng">
            <a:solidFill>
              <a:srgbClr val="FF7707"/>
            </a:solidFill>
          </a:ln>
        </p:spPr>
        <p:txBody>
          <a:bodyPr wrap="square" rtlCol="0">
            <a:spAutoFit/>
          </a:bodyPr>
          <a:lstStyle/>
          <a:p>
            <a:pPr algn="just"/>
            <a:r>
              <a:rPr lang="fr-FR" sz="1400" dirty="0" smtClean="0"/>
              <a:t>Les différentes séances de la séquence viseront à acquérir </a:t>
            </a:r>
            <a:r>
              <a:rPr lang="fr-FR" sz="1400" b="1" u="sng" dirty="0" smtClean="0"/>
              <a:t>progressivement</a:t>
            </a:r>
            <a:r>
              <a:rPr lang="fr-FR" sz="1400" b="1" dirty="0" smtClean="0"/>
              <a:t>  </a:t>
            </a:r>
            <a:r>
              <a:rPr lang="fr-FR" sz="1400" dirty="0" smtClean="0"/>
              <a:t>les compétences simples qui seront utiles à l’acquisition de la compétence complexe ciblée. On veillera à toujours </a:t>
            </a:r>
            <a:r>
              <a:rPr lang="fr-FR" sz="1400" b="1" dirty="0" smtClean="0"/>
              <a:t>mettre en perspective </a:t>
            </a:r>
            <a:r>
              <a:rPr lang="fr-FR" sz="1400" dirty="0" smtClean="0"/>
              <a:t>les compétences simples avec la compétence complexe ciblée pour </a:t>
            </a:r>
            <a:r>
              <a:rPr lang="fr-FR" sz="1400" b="1" u="sng" dirty="0" smtClean="0"/>
              <a:t>donner du sens aux apprentissages</a:t>
            </a:r>
            <a:r>
              <a:rPr lang="fr-FR" sz="1400" b="1" dirty="0" smtClean="0"/>
              <a:t> et </a:t>
            </a:r>
            <a:r>
              <a:rPr lang="fr-FR" sz="1400" b="1" u="sng" dirty="0" smtClean="0"/>
              <a:t>faire percevoir aux élèves les mécanismes cognitifs en jeu</a:t>
            </a:r>
            <a:r>
              <a:rPr lang="fr-FR" sz="1400" dirty="0" smtClean="0"/>
              <a:t>. </a:t>
            </a:r>
            <a:endParaRPr lang="fr-FR" sz="1400" dirty="0"/>
          </a:p>
          <a:p>
            <a:pPr algn="just"/>
            <a:r>
              <a:rPr lang="fr-FR" sz="1400" dirty="0" smtClean="0"/>
              <a:t>On pourra utiliser l’évaluation formative pour vérifier le développement des compétences simples et l’évaluation sommative pour vérifier le développement des compétences complexes.</a:t>
            </a:r>
            <a:endParaRPr lang="fr-FR" sz="1400" dirty="0"/>
          </a:p>
        </p:txBody>
      </p:sp>
    </p:spTree>
    <p:extLst>
      <p:ext uri="{BB962C8B-B14F-4D97-AF65-F5344CB8AC3E}">
        <p14:creationId xmlns:p14="http://schemas.microsoft.com/office/powerpoint/2010/main" xmlns="" val="3305681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additive="base">
                                        <p:cTn id="35" dur="500"/>
                                        <p:tgtEl>
                                          <p:spTgt spid="33"/>
                                        </p:tgtEl>
                                        <p:attrNameLst>
                                          <p:attrName>ppt_y</p:attrName>
                                        </p:attrNameLst>
                                      </p:cBhvr>
                                      <p:tavLst>
                                        <p:tav tm="0">
                                          <p:val>
                                            <p:strVal val="#ppt_y+#ppt_h*1.125000"/>
                                          </p:val>
                                        </p:tav>
                                        <p:tav tm="100000">
                                          <p:val>
                                            <p:strVal val="#ppt_y"/>
                                          </p:val>
                                        </p:tav>
                                      </p:tavLst>
                                    </p:anim>
                                    <p:animEffect transition="in" filter="wipe(up)">
                                      <p:cBhvr>
                                        <p:cTn id="3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3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91875" y="11879"/>
            <a:ext cx="7924800" cy="609983"/>
          </a:xfrm>
        </p:spPr>
        <p:txBody>
          <a:bodyPr/>
          <a:lstStyle/>
          <a:p>
            <a:pPr algn="ctr"/>
            <a:r>
              <a:rPr lang="fr-FR" dirty="0" smtClean="0"/>
              <a:t>Exemple pour une classe de 3</a:t>
            </a:r>
            <a:r>
              <a:rPr lang="fr-FR" baseline="30000" dirty="0" smtClean="0"/>
              <a:t>e</a:t>
            </a:r>
            <a:r>
              <a:rPr lang="fr-FR" dirty="0" smtClean="0"/>
              <a:t> </a:t>
            </a:r>
            <a:endParaRPr lang="fr-FR" dirty="0"/>
          </a:p>
        </p:txBody>
      </p:sp>
      <p:sp>
        <p:nvSpPr>
          <p:cNvPr id="3" name="Espace réservé du contenu 2"/>
          <p:cNvSpPr>
            <a:spLocks noGrp="1"/>
          </p:cNvSpPr>
          <p:nvPr>
            <p:ph sz="quarter" idx="13"/>
          </p:nvPr>
        </p:nvSpPr>
        <p:spPr>
          <a:xfrm>
            <a:off x="609600" y="1600200"/>
            <a:ext cx="7924800" cy="492760"/>
          </a:xfrm>
        </p:spPr>
        <p:txBody>
          <a:bodyPr/>
          <a:lstStyle/>
          <a:p>
            <a:pPr marL="0" indent="0">
              <a:buNone/>
            </a:pPr>
            <a:r>
              <a:rPr lang="fr-FR" u="sng" dirty="0" smtClean="0"/>
              <a:t>DOMAINE:</a:t>
            </a:r>
            <a:r>
              <a:rPr lang="fr-FR" dirty="0" smtClean="0"/>
              <a:t> DIRE</a:t>
            </a:r>
          </a:p>
          <a:p>
            <a:pPr marL="0" indent="0">
              <a:buNone/>
            </a:pPr>
            <a:endParaRPr lang="fr-FR" dirty="0"/>
          </a:p>
          <a:p>
            <a:pPr marL="0" indent="0">
              <a:buNone/>
            </a:pPr>
            <a:endParaRPr lang="fr-FR" dirty="0"/>
          </a:p>
        </p:txBody>
      </p:sp>
      <p:graphicFrame>
        <p:nvGraphicFramePr>
          <p:cNvPr id="5" name="Diagramme 4"/>
          <p:cNvGraphicFramePr/>
          <p:nvPr>
            <p:extLst>
              <p:ext uri="{D42A27DB-BD31-4B8C-83A1-F6EECF244321}">
                <p14:modId xmlns:p14="http://schemas.microsoft.com/office/powerpoint/2010/main" xmlns="" val="2913412821"/>
              </p:ext>
            </p:extLst>
          </p:nvPr>
        </p:nvGraphicFramePr>
        <p:xfrm>
          <a:off x="1313793" y="726966"/>
          <a:ext cx="6525038" cy="451541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ZoneTexte 5"/>
          <p:cNvSpPr txBox="1"/>
          <p:nvPr/>
        </p:nvSpPr>
        <p:spPr>
          <a:xfrm>
            <a:off x="0" y="3807600"/>
            <a:ext cx="2336800" cy="1169551"/>
          </a:xfrm>
          <a:prstGeom prst="rect">
            <a:avLst/>
          </a:prstGeom>
          <a:noFill/>
          <a:ln w="28575" cmpd="sng">
            <a:solidFill>
              <a:srgbClr val="660066"/>
            </a:solidFill>
            <a:prstDash val="dot"/>
          </a:ln>
        </p:spPr>
        <p:style>
          <a:lnRef idx="1">
            <a:schemeClr val="accent3"/>
          </a:lnRef>
          <a:fillRef idx="3">
            <a:schemeClr val="accent3"/>
          </a:fillRef>
          <a:effectRef idx="2">
            <a:schemeClr val="accent3"/>
          </a:effectRef>
          <a:fontRef idx="minor">
            <a:schemeClr val="lt1"/>
          </a:fontRef>
        </p:style>
        <p:txBody>
          <a:bodyPr wrap="square" rtlCol="0">
            <a:spAutoFit/>
          </a:bodyPr>
          <a:lstStyle/>
          <a:p>
            <a:pPr algn="just"/>
            <a:r>
              <a:rPr lang="fr-FR" sz="1400" dirty="0" smtClean="0"/>
              <a:t>L’objectif de la séquence est de déclamer un poème engagé, seul ou avec un/des camarades pour montrer qu’on en a compris le sens et les visées.</a:t>
            </a:r>
            <a:endParaRPr lang="fr-FR" sz="1400" dirty="0"/>
          </a:p>
        </p:txBody>
      </p:sp>
      <p:cxnSp>
        <p:nvCxnSpPr>
          <p:cNvPr id="8" name="Connecteur droit avec flèche 7"/>
          <p:cNvCxnSpPr/>
          <p:nvPr/>
        </p:nvCxnSpPr>
        <p:spPr>
          <a:xfrm flipV="1">
            <a:off x="2512486" y="3891280"/>
            <a:ext cx="1246714" cy="333276"/>
          </a:xfrm>
          <a:prstGeom prst="straightConnector1">
            <a:avLst/>
          </a:prstGeom>
          <a:ln w="28575" cmpd="sng">
            <a:solidFill>
              <a:srgbClr val="660066"/>
            </a:solidFill>
            <a:tailEnd type="arrow"/>
          </a:ln>
        </p:spPr>
        <p:style>
          <a:lnRef idx="2">
            <a:schemeClr val="accent1"/>
          </a:lnRef>
          <a:fillRef idx="0">
            <a:schemeClr val="accent1"/>
          </a:fillRef>
          <a:effectRef idx="1">
            <a:schemeClr val="accent1"/>
          </a:effectRef>
          <a:fontRef idx="minor">
            <a:schemeClr val="tx1"/>
          </a:fontRef>
        </p:style>
      </p:cxnSp>
      <p:sp>
        <p:nvSpPr>
          <p:cNvPr id="11" name="ZoneTexte 10"/>
          <p:cNvSpPr txBox="1"/>
          <p:nvPr/>
        </p:nvSpPr>
        <p:spPr>
          <a:xfrm>
            <a:off x="6881098" y="3450428"/>
            <a:ext cx="2113256" cy="1384995"/>
          </a:xfrm>
          <a:prstGeom prst="rect">
            <a:avLst/>
          </a:prstGeom>
          <a:noFill/>
          <a:ln w="28575" cmpd="sng">
            <a:solidFill>
              <a:srgbClr val="3366FF"/>
            </a:solidFill>
            <a:prstDash val="dot"/>
          </a:ln>
        </p:spPr>
        <p:txBody>
          <a:bodyPr wrap="square" rtlCol="0">
            <a:spAutoFit/>
          </a:bodyPr>
          <a:lstStyle/>
          <a:p>
            <a:pPr algn="just"/>
            <a:r>
              <a:rPr lang="fr-FR" sz="1400" dirty="0" smtClean="0"/>
              <a:t>Pour développer les compétences complexes ciblées, les élèves devront, au préalable, travailler d’autres compétences (compétences simples). </a:t>
            </a:r>
            <a:endParaRPr lang="fr-FR" sz="1400" dirty="0"/>
          </a:p>
        </p:txBody>
      </p:sp>
      <p:cxnSp>
        <p:nvCxnSpPr>
          <p:cNvPr id="13" name="Connecteur droit avec flèche 12"/>
          <p:cNvCxnSpPr/>
          <p:nvPr/>
        </p:nvCxnSpPr>
        <p:spPr>
          <a:xfrm flipH="1" flipV="1">
            <a:off x="5447862" y="1173655"/>
            <a:ext cx="3086538" cy="2244729"/>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cxnSp>
        <p:nvCxnSpPr>
          <p:cNvPr id="15" name="Connecteur droit avec flèche 14"/>
          <p:cNvCxnSpPr/>
          <p:nvPr/>
        </p:nvCxnSpPr>
        <p:spPr>
          <a:xfrm flipH="1">
            <a:off x="5360068" y="4612063"/>
            <a:ext cx="1436598" cy="94380"/>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cxnSp>
        <p:nvCxnSpPr>
          <p:cNvPr id="27" name="Connecteur droit avec flèche 26"/>
          <p:cNvCxnSpPr/>
          <p:nvPr/>
        </p:nvCxnSpPr>
        <p:spPr>
          <a:xfrm flipH="1" flipV="1">
            <a:off x="6481379" y="3582276"/>
            <a:ext cx="390937" cy="630744"/>
          </a:xfrm>
          <a:prstGeom prst="straightConnector1">
            <a:avLst/>
          </a:prstGeom>
          <a:ln w="28575" cmpd="sng">
            <a:solidFill>
              <a:srgbClr val="3366FF"/>
            </a:solidFill>
            <a:tailEnd type="arrow"/>
          </a:ln>
        </p:spPr>
        <p:style>
          <a:lnRef idx="2">
            <a:schemeClr val="accent1"/>
          </a:lnRef>
          <a:fillRef idx="0">
            <a:schemeClr val="accent1"/>
          </a:fillRef>
          <a:effectRef idx="1">
            <a:schemeClr val="accent1"/>
          </a:effectRef>
          <a:fontRef idx="minor">
            <a:schemeClr val="tx1"/>
          </a:fontRef>
        </p:style>
      </p:cxnSp>
      <p:sp>
        <p:nvSpPr>
          <p:cNvPr id="33" name="ZoneTexte 32"/>
          <p:cNvSpPr txBox="1"/>
          <p:nvPr/>
        </p:nvSpPr>
        <p:spPr>
          <a:xfrm>
            <a:off x="0" y="5471943"/>
            <a:ext cx="9144000" cy="1384995"/>
          </a:xfrm>
          <a:prstGeom prst="rect">
            <a:avLst/>
          </a:prstGeom>
          <a:solidFill>
            <a:schemeClr val="bg1"/>
          </a:solidFill>
          <a:ln w="38100" cmpd="sng">
            <a:solidFill>
              <a:srgbClr val="FF7707"/>
            </a:solidFill>
          </a:ln>
        </p:spPr>
        <p:txBody>
          <a:bodyPr wrap="square" rtlCol="0">
            <a:spAutoFit/>
          </a:bodyPr>
          <a:lstStyle/>
          <a:p>
            <a:pPr algn="just"/>
            <a:r>
              <a:rPr lang="fr-FR" sz="1400" dirty="0" smtClean="0"/>
              <a:t>Les différentes séances de la séquence viseront à acquérir </a:t>
            </a:r>
            <a:r>
              <a:rPr lang="fr-FR" sz="1400" b="1" u="sng" dirty="0" smtClean="0"/>
              <a:t>progressivement</a:t>
            </a:r>
            <a:r>
              <a:rPr lang="fr-FR" sz="1400" b="1" dirty="0" smtClean="0"/>
              <a:t> </a:t>
            </a:r>
            <a:r>
              <a:rPr lang="fr-FR" sz="1400" dirty="0" smtClean="0"/>
              <a:t>(possibilité de </a:t>
            </a:r>
            <a:r>
              <a:rPr lang="fr-FR" sz="1400" b="1" u="sng" dirty="0" smtClean="0"/>
              <a:t>différencier les parcours</a:t>
            </a:r>
            <a:r>
              <a:rPr lang="fr-FR" sz="1400" b="1" dirty="0" smtClean="0"/>
              <a:t> </a:t>
            </a:r>
            <a:r>
              <a:rPr lang="fr-FR" sz="1400" dirty="0" smtClean="0"/>
              <a:t>des élèves) les compétences simples qui seront utiles à l’acquisition de la compétence complexe ciblée. On veillera à toujours </a:t>
            </a:r>
            <a:r>
              <a:rPr lang="fr-FR" sz="1400" b="1" dirty="0" smtClean="0"/>
              <a:t>mettre en perspective </a:t>
            </a:r>
            <a:r>
              <a:rPr lang="fr-FR" sz="1400" dirty="0" smtClean="0"/>
              <a:t>les compétences simples avec la compétence complexe ciblée pour </a:t>
            </a:r>
            <a:r>
              <a:rPr lang="fr-FR" sz="1400" b="1" u="sng" dirty="0" smtClean="0"/>
              <a:t>donner du sens aux apprentissages</a:t>
            </a:r>
            <a:r>
              <a:rPr lang="fr-FR" sz="1400" b="1" dirty="0" smtClean="0"/>
              <a:t> et </a:t>
            </a:r>
            <a:r>
              <a:rPr lang="fr-FR" sz="1400" b="1" u="sng" dirty="0" smtClean="0"/>
              <a:t>faire percevoir aux élèves les mécanismes cognitifs en jeu</a:t>
            </a:r>
            <a:r>
              <a:rPr lang="fr-FR" sz="1400" dirty="0" smtClean="0"/>
              <a:t>. </a:t>
            </a:r>
            <a:endParaRPr lang="fr-FR" sz="1400" dirty="0"/>
          </a:p>
          <a:p>
            <a:pPr algn="just"/>
            <a:r>
              <a:rPr lang="fr-FR" sz="1400" dirty="0" smtClean="0"/>
              <a:t>On pourra utiliser l’évaluation formative pour vérifier le développement des compétences simples et l’évaluation sommative pour vérifier le développement des compétences complexes.</a:t>
            </a:r>
            <a:endParaRPr lang="fr-FR" sz="1400" dirty="0"/>
          </a:p>
        </p:txBody>
      </p:sp>
    </p:spTree>
    <p:extLst>
      <p:ext uri="{BB962C8B-B14F-4D97-AF65-F5344CB8AC3E}">
        <p14:creationId xmlns:p14="http://schemas.microsoft.com/office/powerpoint/2010/main" xmlns="" val="385296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ppt_x"/>
                                          </p:val>
                                        </p:tav>
                                        <p:tav tm="100000">
                                          <p:val>
                                            <p:strVal val="#ppt_x"/>
                                          </p:val>
                                        </p:tav>
                                      </p:tavLst>
                                    </p:anim>
                                    <p:anim calcmode="lin" valueType="num">
                                      <p:cBhvr additive="base">
                                        <p:cTn id="1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 calcmode="lin" valueType="num">
                                      <p:cBhvr additive="base">
                                        <p:cTn id="21" dur="500" fill="hold"/>
                                        <p:tgtEl>
                                          <p:spTgt spid="13"/>
                                        </p:tgtEl>
                                        <p:attrNameLst>
                                          <p:attrName>ppt_x</p:attrName>
                                        </p:attrNameLst>
                                      </p:cBhvr>
                                      <p:tavLst>
                                        <p:tav tm="0">
                                          <p:val>
                                            <p:strVal val="#ppt_x"/>
                                          </p:val>
                                        </p:tav>
                                        <p:tav tm="100000">
                                          <p:val>
                                            <p:strVal val="#ppt_x"/>
                                          </p:val>
                                        </p:tav>
                                      </p:tavLst>
                                    </p:anim>
                                    <p:anim calcmode="lin" valueType="num">
                                      <p:cBhvr additive="base">
                                        <p:cTn id="22" dur="500" fill="hold"/>
                                        <p:tgtEl>
                                          <p:spTgt spid="13"/>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7"/>
                                        </p:tgtEl>
                                        <p:attrNameLst>
                                          <p:attrName>style.visibility</p:attrName>
                                        </p:attrNameLst>
                                      </p:cBhvr>
                                      <p:to>
                                        <p:strVal val="visible"/>
                                      </p:to>
                                    </p:set>
                                    <p:anim calcmode="lin" valueType="num">
                                      <p:cBhvr additive="base">
                                        <p:cTn id="25" dur="500" fill="hold"/>
                                        <p:tgtEl>
                                          <p:spTgt spid="27"/>
                                        </p:tgtEl>
                                        <p:attrNameLst>
                                          <p:attrName>ppt_x</p:attrName>
                                        </p:attrNameLst>
                                      </p:cBhvr>
                                      <p:tavLst>
                                        <p:tav tm="0">
                                          <p:val>
                                            <p:strVal val="#ppt_x"/>
                                          </p:val>
                                        </p:tav>
                                        <p:tav tm="100000">
                                          <p:val>
                                            <p:strVal val="#ppt_x"/>
                                          </p:val>
                                        </p:tav>
                                      </p:tavLst>
                                    </p:anim>
                                    <p:anim calcmode="lin" valueType="num">
                                      <p:cBhvr additive="base">
                                        <p:cTn id="26" dur="500" fill="hold"/>
                                        <p:tgtEl>
                                          <p:spTgt spid="27"/>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33"/>
                                        </p:tgtEl>
                                        <p:attrNameLst>
                                          <p:attrName>style.visibility</p:attrName>
                                        </p:attrNameLst>
                                      </p:cBhvr>
                                      <p:to>
                                        <p:strVal val="visible"/>
                                      </p:to>
                                    </p:set>
                                    <p:anim calcmode="lin" valueType="num">
                                      <p:cBhvr additive="base">
                                        <p:cTn id="35" dur="500"/>
                                        <p:tgtEl>
                                          <p:spTgt spid="33"/>
                                        </p:tgtEl>
                                        <p:attrNameLst>
                                          <p:attrName>ppt_y</p:attrName>
                                        </p:attrNameLst>
                                      </p:cBhvr>
                                      <p:tavLst>
                                        <p:tav tm="0">
                                          <p:val>
                                            <p:strVal val="#ppt_y+#ppt_h*1.125000"/>
                                          </p:val>
                                        </p:tav>
                                        <p:tav tm="100000">
                                          <p:val>
                                            <p:strVal val="#ppt_y"/>
                                          </p:val>
                                        </p:tav>
                                      </p:tavLst>
                                    </p:anim>
                                    <p:animEffect transition="in" filter="wipe(up)">
                                      <p:cBhvr>
                                        <p:cTn id="36"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3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885044"/>
          </a:xfrm>
        </p:spPr>
        <p:txBody>
          <a:bodyPr/>
          <a:lstStyle/>
          <a:p>
            <a:pPr algn="ctr"/>
            <a:r>
              <a:rPr lang="fr-FR" dirty="0" smtClean="0"/>
              <a:t>Créer les activités</a:t>
            </a:r>
            <a:endParaRPr lang="fr-FR" dirty="0"/>
          </a:p>
        </p:txBody>
      </p:sp>
      <p:sp>
        <p:nvSpPr>
          <p:cNvPr id="3" name="Espace réservé du contenu 2"/>
          <p:cNvSpPr>
            <a:spLocks noGrp="1"/>
          </p:cNvSpPr>
          <p:nvPr>
            <p:ph sz="quarter" idx="13"/>
          </p:nvPr>
        </p:nvSpPr>
        <p:spPr/>
        <p:txBody>
          <a:bodyPr/>
          <a:lstStyle/>
          <a:p>
            <a:pPr marL="0" indent="0">
              <a:buNone/>
            </a:pPr>
            <a:r>
              <a:rPr lang="fr-FR" dirty="0" smtClean="0"/>
              <a:t>Les activités sont créées en fonction:</a:t>
            </a:r>
          </a:p>
          <a:p>
            <a:pPr algn="just">
              <a:buFontTx/>
              <a:buChar char="-"/>
            </a:pPr>
            <a:r>
              <a:rPr lang="fr-FR" dirty="0" smtClean="0"/>
              <a:t>du projet élaboré par le professeur pour la séquence : quelle tâche complexe l’élève doit-il être en mesure de réussir à la fin de la séquence ? quelles sont les compétences simples en jeu? quels sont les critères de réussite de la tâche complexe ? Comment faire en sorte de faire progresser les élèves ? (point de départ : réflexion sur l’évaluation)</a:t>
            </a:r>
          </a:p>
          <a:p>
            <a:pPr algn="just">
              <a:buFontTx/>
              <a:buChar char="-"/>
            </a:pPr>
            <a:r>
              <a:rPr lang="fr-FR" dirty="0" smtClean="0"/>
              <a:t>du niveau des élèves : ce renversement de perspective pour envisager les séquences permet la mise en place d’une différenciation pédagogique plus grande (on pourrait ainsi moduler les attentes, ou jouer sur les niveaux d’acquisition des compétences simples en fonction des élèves) ;</a:t>
            </a:r>
          </a:p>
          <a:p>
            <a:pPr algn="just">
              <a:buFontTx/>
              <a:buChar char="-"/>
            </a:pPr>
            <a:r>
              <a:rPr lang="fr-FR" dirty="0" smtClean="0"/>
              <a:t>d’un projet d’équipe pluriannuel (notion de progressivité au cours du cycle) : chaque compétence est travaillée à de multiples reprises au cours du cycle; il convient donc d’élaborer, en équipe disciplinaire, une grille de progressivité sur le cycle = notions d’</a:t>
            </a:r>
            <a:r>
              <a:rPr lang="fr-FR" b="1" u="sng" dirty="0" smtClean="0">
                <a:solidFill>
                  <a:srgbClr val="FF0000"/>
                </a:solidFill>
              </a:rPr>
              <a:t>entrainement</a:t>
            </a:r>
            <a:r>
              <a:rPr lang="fr-FR" dirty="0" smtClean="0">
                <a:solidFill>
                  <a:srgbClr val="FF0000"/>
                </a:solidFill>
              </a:rPr>
              <a:t> </a:t>
            </a:r>
            <a:r>
              <a:rPr lang="fr-FR" dirty="0" smtClean="0"/>
              <a:t>et de </a:t>
            </a:r>
            <a:r>
              <a:rPr lang="fr-FR" b="1" u="sng" dirty="0" smtClean="0">
                <a:solidFill>
                  <a:srgbClr val="FF0000"/>
                </a:solidFill>
              </a:rPr>
              <a:t>progressivité</a:t>
            </a:r>
            <a:r>
              <a:rPr lang="fr-FR" b="1" u="sng" dirty="0" smtClean="0"/>
              <a:t>.</a:t>
            </a:r>
          </a:p>
          <a:p>
            <a:pPr>
              <a:buFontTx/>
              <a:buChar char="-"/>
            </a:pPr>
            <a:endParaRPr lang="fr-FR" dirty="0" smtClean="0"/>
          </a:p>
          <a:p>
            <a:pPr marL="0" indent="0">
              <a:buNone/>
            </a:pPr>
            <a:endParaRPr lang="fr-FR" dirty="0"/>
          </a:p>
        </p:txBody>
      </p:sp>
    </p:spTree>
    <p:extLst>
      <p:ext uri="{BB962C8B-B14F-4D97-AF65-F5344CB8AC3E}">
        <p14:creationId xmlns:p14="http://schemas.microsoft.com/office/powerpoint/2010/main" xmlns="" val="3373011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7924800" cy="581318"/>
          </a:xfrm>
        </p:spPr>
        <p:txBody>
          <a:bodyPr/>
          <a:lstStyle/>
          <a:p>
            <a:pPr algn="ctr"/>
            <a:r>
              <a:rPr lang="fr-FR" dirty="0" smtClean="0"/>
              <a:t>BILAN</a:t>
            </a:r>
            <a:endParaRPr lang="fr-FR" dirty="0"/>
          </a:p>
        </p:txBody>
      </p:sp>
      <p:sp>
        <p:nvSpPr>
          <p:cNvPr id="3" name="Espace réservé du contenu 2"/>
          <p:cNvSpPr>
            <a:spLocks noGrp="1"/>
          </p:cNvSpPr>
          <p:nvPr>
            <p:ph sz="quarter" idx="13"/>
          </p:nvPr>
        </p:nvSpPr>
        <p:spPr>
          <a:xfrm>
            <a:off x="609600" y="855956"/>
            <a:ext cx="7924800" cy="4859044"/>
          </a:xfrm>
        </p:spPr>
        <p:txBody>
          <a:bodyPr/>
          <a:lstStyle/>
          <a:p>
            <a:pPr marL="0" indent="0">
              <a:buNone/>
            </a:pPr>
            <a:r>
              <a:rPr lang="fr-FR" dirty="0" smtClean="0"/>
              <a:t>Le développement des compétences repose :</a:t>
            </a:r>
          </a:p>
          <a:p>
            <a:pPr algn="just">
              <a:buFontTx/>
              <a:buChar char="-"/>
            </a:pPr>
            <a:r>
              <a:rPr lang="fr-FR" dirty="0" smtClean="0"/>
              <a:t>sur une </a:t>
            </a:r>
            <a:r>
              <a:rPr lang="fr-FR" b="1" dirty="0" smtClean="0">
                <a:solidFill>
                  <a:srgbClr val="FF6600"/>
                </a:solidFill>
              </a:rPr>
              <a:t>progressivité</a:t>
            </a:r>
            <a:r>
              <a:rPr lang="fr-FR" dirty="0" smtClean="0"/>
              <a:t>, qui nécessite de partir des compétences simples pour aller vers les compétences complexes (de nombreux élèves deviennent décrocheurs parce qu’on n’est pas passé par une conscientisation - </a:t>
            </a:r>
            <a:r>
              <a:rPr lang="fr-FR" b="1" dirty="0" smtClean="0">
                <a:solidFill>
                  <a:srgbClr val="FF6600"/>
                </a:solidFill>
              </a:rPr>
              <a:t>explicitation des compétences et des processus cognitifs en jeu </a:t>
            </a:r>
            <a:r>
              <a:rPr lang="fr-FR" dirty="0" smtClean="0"/>
              <a:t>- des compétences simples à mettre en œuvre pour développer une compétence complexe) </a:t>
            </a:r>
            <a:r>
              <a:rPr lang="fr-FR" dirty="0"/>
              <a:t>; le fait de cibler davantage les compétences à travailler au cours de la séquence devrait permettre un entrainement intensif plus efficient dans </a:t>
            </a:r>
            <a:r>
              <a:rPr lang="fr-FR" dirty="0" smtClean="0"/>
              <a:t>le développement des </a:t>
            </a:r>
            <a:r>
              <a:rPr lang="fr-FR" dirty="0"/>
              <a:t>compétences (ne pas vouloir « tout » faire en même </a:t>
            </a:r>
            <a:r>
              <a:rPr lang="fr-FR" dirty="0" smtClean="0"/>
              <a:t>temps)   ;</a:t>
            </a:r>
          </a:p>
          <a:p>
            <a:pPr algn="just">
              <a:buFontTx/>
              <a:buChar char="-"/>
            </a:pPr>
            <a:r>
              <a:rPr lang="fr-FR" dirty="0" smtClean="0"/>
              <a:t>sur </a:t>
            </a:r>
            <a:r>
              <a:rPr lang="fr-FR" b="1" dirty="0" smtClean="0">
                <a:solidFill>
                  <a:srgbClr val="FF6600"/>
                </a:solidFill>
              </a:rPr>
              <a:t>un entraînement fréquent, régulier </a:t>
            </a:r>
            <a:r>
              <a:rPr lang="fr-FR" dirty="0" smtClean="0"/>
              <a:t>: par des activités variées, on reviendra sans cesse, au cours du cycle, sur les mêmes compétences, en complexifiant les attentes ;</a:t>
            </a:r>
          </a:p>
          <a:p>
            <a:pPr algn="just">
              <a:buFontTx/>
              <a:buChar char="-"/>
            </a:pPr>
            <a:r>
              <a:rPr lang="fr-FR" dirty="0" smtClean="0"/>
              <a:t>sur une </a:t>
            </a:r>
            <a:r>
              <a:rPr lang="fr-FR" b="1" dirty="0" smtClean="0">
                <a:solidFill>
                  <a:srgbClr val="FF6600"/>
                </a:solidFill>
              </a:rPr>
              <a:t>individualisation</a:t>
            </a:r>
            <a:r>
              <a:rPr lang="fr-FR" dirty="0" smtClean="0"/>
              <a:t>, une </a:t>
            </a:r>
            <a:r>
              <a:rPr lang="fr-FR" b="1" dirty="0" smtClean="0">
                <a:solidFill>
                  <a:srgbClr val="FF6600"/>
                </a:solidFill>
              </a:rPr>
              <a:t>personnalisation</a:t>
            </a:r>
            <a:r>
              <a:rPr lang="fr-FR" dirty="0" smtClean="0">
                <a:solidFill>
                  <a:srgbClr val="FF6600"/>
                </a:solidFill>
              </a:rPr>
              <a:t> </a:t>
            </a:r>
            <a:r>
              <a:rPr lang="fr-FR" dirty="0" smtClean="0"/>
              <a:t>(qui nécessite aussi un travail sur la </a:t>
            </a:r>
            <a:r>
              <a:rPr lang="fr-FR" b="1" dirty="0" smtClean="0">
                <a:solidFill>
                  <a:srgbClr val="FF6600"/>
                </a:solidFill>
              </a:rPr>
              <a:t>prise de confiance et d’autonomie des élèves</a:t>
            </a:r>
            <a:r>
              <a:rPr lang="fr-FR" dirty="0" smtClean="0"/>
              <a:t>) : cette individualisation passe par la différenciation pédagogique en classe et par un meilleur suivi de chaque élève sur tout le cycle (l’élève n’arrive pas dans la classe supérieure comme une « page vierge ».  Il est important qu’il puisse y avoir un suivi de l’évaluation de chaque élève).</a:t>
            </a:r>
          </a:p>
          <a:p>
            <a:pPr marL="0" indent="0">
              <a:buNone/>
            </a:pPr>
            <a:endParaRPr lang="fr-FR" dirty="0" smtClean="0"/>
          </a:p>
          <a:p>
            <a:pPr marL="0" indent="0">
              <a:buNone/>
            </a:pPr>
            <a:endParaRPr lang="fr-FR" dirty="0"/>
          </a:p>
        </p:txBody>
      </p:sp>
    </p:spTree>
    <p:extLst>
      <p:ext uri="{BB962C8B-B14F-4D97-AF65-F5344CB8AC3E}">
        <p14:creationId xmlns:p14="http://schemas.microsoft.com/office/powerpoint/2010/main" xmlns="" val="2111599244"/>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1147</TotalTime>
  <Words>1066</Words>
  <Application>Microsoft Office PowerPoint</Application>
  <PresentationFormat>Affichage à l'écran (4:3)</PresentationFormat>
  <Paragraphs>98</Paragraphs>
  <Slides>10</Slides>
  <Notes>3</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Horizon</vt:lpstr>
      <vt:lpstr>LA COMPÉTENCE EST LE POINT D’ANCRAGE DE LA SÉQUENCE </vt:lpstr>
      <vt:lpstr>1. LES COMPÉTENCES DANS LE PROGRAMME DE FRANÇAIS</vt:lpstr>
      <vt:lpstr>Exemple cf. Section « LANGAGE ORAL », CYCLE 4 </vt:lpstr>
      <vt:lpstr>2. INCIDENCE SUR LA CRÉATION DES SÉQUENCES</vt:lpstr>
      <vt:lpstr>Diapositive 5</vt:lpstr>
      <vt:lpstr>Exemple pour une classe de 5e </vt:lpstr>
      <vt:lpstr>Exemple pour une classe de 3e </vt:lpstr>
      <vt:lpstr>Créer les activités</vt:lpstr>
      <vt:lpstr>BILAN</vt:lpstr>
      <vt:lpstr>La séquence de français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COMPÉTENCE EST LE POINT D’ANCRAGE DE LA SÉQUENCE</dc:title>
  <dc:creator>Valentin</dc:creator>
  <cp:lastModifiedBy>Utilisateur</cp:lastModifiedBy>
  <cp:revision>27</cp:revision>
  <dcterms:created xsi:type="dcterms:W3CDTF">2016-04-01T17:39:53Z</dcterms:created>
  <dcterms:modified xsi:type="dcterms:W3CDTF">2016-05-23T20:40:20Z</dcterms:modified>
</cp:coreProperties>
</file>