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notesSlides/notesSlide8.xml" ContentType="application/vnd.openxmlformats-officedocument.presentationml.notesSlide+xml"/>
  <Default Extension="vml" ContentType="application/vnd.openxmlformats-officedocument.vmlDrawing"/>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56"/>
  </p:notesMasterIdLst>
  <p:sldIdLst>
    <p:sldId id="256" r:id="rId2"/>
    <p:sldId id="257" r:id="rId3"/>
    <p:sldId id="258" r:id="rId4"/>
    <p:sldId id="320" r:id="rId5"/>
    <p:sldId id="297" r:id="rId6"/>
    <p:sldId id="298" r:id="rId7"/>
    <p:sldId id="287" r:id="rId8"/>
    <p:sldId id="299" r:id="rId9"/>
    <p:sldId id="289" r:id="rId10"/>
    <p:sldId id="300" r:id="rId11"/>
    <p:sldId id="301" r:id="rId12"/>
    <p:sldId id="292" r:id="rId13"/>
    <p:sldId id="293" r:id="rId14"/>
    <p:sldId id="296" r:id="rId15"/>
    <p:sldId id="321" r:id="rId16"/>
    <p:sldId id="260" r:id="rId17"/>
    <p:sldId id="261" r:id="rId18"/>
    <p:sldId id="266" r:id="rId19"/>
    <p:sldId id="276" r:id="rId20"/>
    <p:sldId id="277" r:id="rId21"/>
    <p:sldId id="278" r:id="rId22"/>
    <p:sldId id="279" r:id="rId23"/>
    <p:sldId id="280" r:id="rId24"/>
    <p:sldId id="281" r:id="rId25"/>
    <p:sldId id="282" r:id="rId26"/>
    <p:sldId id="284" r:id="rId27"/>
    <p:sldId id="306" r:id="rId28"/>
    <p:sldId id="307" r:id="rId29"/>
    <p:sldId id="308" r:id="rId30"/>
    <p:sldId id="309" r:id="rId31"/>
    <p:sldId id="310" r:id="rId32"/>
    <p:sldId id="311" r:id="rId33"/>
    <p:sldId id="268" r:id="rId34"/>
    <p:sldId id="267" r:id="rId35"/>
    <p:sldId id="269" r:id="rId36"/>
    <p:sldId id="270" r:id="rId37"/>
    <p:sldId id="271" r:id="rId38"/>
    <p:sldId id="273" r:id="rId39"/>
    <p:sldId id="274" r:id="rId40"/>
    <p:sldId id="275" r:id="rId41"/>
    <p:sldId id="262" r:id="rId42"/>
    <p:sldId id="302" r:id="rId43"/>
    <p:sldId id="303" r:id="rId44"/>
    <p:sldId id="304" r:id="rId45"/>
    <p:sldId id="265" r:id="rId46"/>
    <p:sldId id="305" r:id="rId47"/>
    <p:sldId id="312" r:id="rId48"/>
    <p:sldId id="264" r:id="rId49"/>
    <p:sldId id="313" r:id="rId50"/>
    <p:sldId id="314" r:id="rId51"/>
    <p:sldId id="315" r:id="rId52"/>
    <p:sldId id="316" r:id="rId53"/>
    <p:sldId id="317" r:id="rId54"/>
    <p:sldId id="31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32"/>
    <a:srgbClr val="F62FF2"/>
    <a:srgbClr val="FF6486"/>
    <a:srgbClr val="74EEFF"/>
    <a:srgbClr val="6CEB0C"/>
    <a:srgbClr val="F2C922"/>
    <a:srgbClr val="ECB72E"/>
    <a:srgbClr val="D3DE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71B12-2306-C943-8572-FA5F34CE90CD}" type="doc">
      <dgm:prSet loTypeId="urn:microsoft.com/office/officeart/2005/8/layout/hProcess9" loCatId="" qsTypeId="urn:microsoft.com/office/officeart/2005/8/quickstyle/simple4" qsCatId="simple" csTypeId="urn:microsoft.com/office/officeart/2005/8/colors/accent1_2" csCatId="accent1" phldr="1"/>
      <dgm:spPr/>
    </dgm:pt>
    <dgm:pt modelId="{2CA20412-0008-9045-BB90-77F7E5D81A6E}">
      <dgm:prSet phldrT="[Texte]"/>
      <dgm:spPr>
        <a:solidFill>
          <a:srgbClr val="098F3F"/>
        </a:solidFill>
      </dgm:spPr>
      <dgm:t>
        <a:bodyPr/>
        <a:lstStyle/>
        <a:p>
          <a:r>
            <a:rPr lang="fr-FR" dirty="0" smtClean="0"/>
            <a:t>Identification des besoins des élèves</a:t>
          </a:r>
          <a:endParaRPr lang="fr-FR" dirty="0"/>
        </a:p>
      </dgm:t>
    </dgm:pt>
    <dgm:pt modelId="{0CFB166B-0BDD-0C4C-81DA-4FCA9565A7E9}" type="parTrans" cxnId="{B6EC8F75-1ACC-7F40-AE36-37A36E16477D}">
      <dgm:prSet/>
      <dgm:spPr/>
      <dgm:t>
        <a:bodyPr/>
        <a:lstStyle/>
        <a:p>
          <a:endParaRPr lang="fr-FR"/>
        </a:p>
      </dgm:t>
    </dgm:pt>
    <dgm:pt modelId="{2B2FEB99-CF37-DD43-BFBE-99925754F455}" type="sibTrans" cxnId="{B6EC8F75-1ACC-7F40-AE36-37A36E16477D}">
      <dgm:prSet/>
      <dgm:spPr/>
      <dgm:t>
        <a:bodyPr/>
        <a:lstStyle/>
        <a:p>
          <a:endParaRPr lang="fr-FR"/>
        </a:p>
      </dgm:t>
    </dgm:pt>
    <dgm:pt modelId="{952A630A-E1B5-3343-9202-EECAD9FDB6C2}">
      <dgm:prSet phldrT="[Texte]"/>
      <dgm:spPr>
        <a:solidFill>
          <a:srgbClr val="694EB2"/>
        </a:solidFill>
      </dgm:spPr>
      <dgm:t>
        <a:bodyPr/>
        <a:lstStyle/>
        <a:p>
          <a:r>
            <a:rPr lang="fr-FR" dirty="0" smtClean="0"/>
            <a:t>Construction du projet d’A.P. de l’établissement</a:t>
          </a:r>
          <a:endParaRPr lang="fr-FR" dirty="0"/>
        </a:p>
      </dgm:t>
    </dgm:pt>
    <dgm:pt modelId="{EE35FC00-72F7-6C4C-A0B0-A070C3FEE3A1}" type="parTrans" cxnId="{FC566A0E-640C-EE4D-B719-F8C8E9EBD344}">
      <dgm:prSet/>
      <dgm:spPr/>
      <dgm:t>
        <a:bodyPr/>
        <a:lstStyle/>
        <a:p>
          <a:endParaRPr lang="fr-FR"/>
        </a:p>
      </dgm:t>
    </dgm:pt>
    <dgm:pt modelId="{CECA30F0-C270-024C-9714-9EF50FF6093A}" type="sibTrans" cxnId="{FC566A0E-640C-EE4D-B719-F8C8E9EBD344}">
      <dgm:prSet/>
      <dgm:spPr/>
      <dgm:t>
        <a:bodyPr/>
        <a:lstStyle/>
        <a:p>
          <a:endParaRPr lang="fr-FR"/>
        </a:p>
      </dgm:t>
    </dgm:pt>
    <dgm:pt modelId="{AD81DAA9-9A77-7746-87F2-BFA63C4665A8}">
      <dgm:prSet phldrT="[Texte]"/>
      <dgm:spPr>
        <a:solidFill>
          <a:srgbClr val="228FA8"/>
        </a:solidFill>
      </dgm:spPr>
      <dgm:t>
        <a:bodyPr/>
        <a:lstStyle/>
        <a:p>
          <a:r>
            <a:rPr lang="fr-FR" dirty="0" smtClean="0"/>
            <a:t>Choix des modalités de travail et d’évaluation de l’A.P.</a:t>
          </a:r>
          <a:endParaRPr lang="fr-FR" dirty="0"/>
        </a:p>
      </dgm:t>
    </dgm:pt>
    <dgm:pt modelId="{14A2B707-D885-0F49-84A3-71D7022DEC66}" type="parTrans" cxnId="{A9F2012C-8EAF-0548-A744-28B56B8673C1}">
      <dgm:prSet/>
      <dgm:spPr/>
      <dgm:t>
        <a:bodyPr/>
        <a:lstStyle/>
        <a:p>
          <a:endParaRPr lang="fr-FR"/>
        </a:p>
      </dgm:t>
    </dgm:pt>
    <dgm:pt modelId="{4E515B18-5E08-A24F-9A4A-8FBF04417AB9}" type="sibTrans" cxnId="{A9F2012C-8EAF-0548-A744-28B56B8673C1}">
      <dgm:prSet/>
      <dgm:spPr/>
      <dgm:t>
        <a:bodyPr/>
        <a:lstStyle/>
        <a:p>
          <a:endParaRPr lang="fr-FR"/>
        </a:p>
      </dgm:t>
    </dgm:pt>
    <dgm:pt modelId="{7797D937-5FAC-B346-8C3D-A1FA969024D9}">
      <dgm:prSet phldrT="[Texte]"/>
      <dgm:spPr>
        <a:solidFill>
          <a:srgbClr val="9CB94E"/>
        </a:solidFill>
      </dgm:spPr>
      <dgm:t>
        <a:bodyPr/>
        <a:lstStyle/>
        <a:p>
          <a:r>
            <a:rPr lang="fr-FR" dirty="0" smtClean="0"/>
            <a:t>Intégration dans la progression annuelle disciplinaire</a:t>
          </a:r>
          <a:endParaRPr lang="fr-FR" dirty="0"/>
        </a:p>
      </dgm:t>
    </dgm:pt>
    <dgm:pt modelId="{02D1E512-E9E9-D143-91F9-17E56B8B47AC}" type="parTrans" cxnId="{0E2C4C7A-0FDC-AE40-867E-B2193E62DAA5}">
      <dgm:prSet/>
      <dgm:spPr/>
      <dgm:t>
        <a:bodyPr/>
        <a:lstStyle/>
        <a:p>
          <a:endParaRPr lang="fr-FR"/>
        </a:p>
      </dgm:t>
    </dgm:pt>
    <dgm:pt modelId="{250E8726-F208-BE46-96D0-01B9667A5FB6}" type="sibTrans" cxnId="{0E2C4C7A-0FDC-AE40-867E-B2193E62DAA5}">
      <dgm:prSet/>
      <dgm:spPr/>
      <dgm:t>
        <a:bodyPr/>
        <a:lstStyle/>
        <a:p>
          <a:endParaRPr lang="fr-FR"/>
        </a:p>
      </dgm:t>
    </dgm:pt>
    <dgm:pt modelId="{C7BC9BE5-6E83-BA4B-9537-0222E9EFEB96}">
      <dgm:prSet phldrT="[Texte]"/>
      <dgm:spPr>
        <a:solidFill>
          <a:srgbClr val="A12F82"/>
        </a:solidFill>
      </dgm:spPr>
      <dgm:t>
        <a:bodyPr/>
        <a:lstStyle/>
        <a:p>
          <a:pPr algn="ctr"/>
          <a:r>
            <a:rPr lang="fr-FR" dirty="0" smtClean="0"/>
            <a:t>Adaptation du projet d’A.P. en fonction du profil de la classe.</a:t>
          </a:r>
          <a:endParaRPr lang="fr-FR" dirty="0"/>
        </a:p>
      </dgm:t>
    </dgm:pt>
    <dgm:pt modelId="{C4C9CDC1-9FEF-9D45-BE3F-46A319FC3CF8}" type="parTrans" cxnId="{A13912D6-5AA4-D643-80D5-6457818428C8}">
      <dgm:prSet/>
      <dgm:spPr/>
      <dgm:t>
        <a:bodyPr/>
        <a:lstStyle/>
        <a:p>
          <a:endParaRPr lang="fr-FR"/>
        </a:p>
      </dgm:t>
    </dgm:pt>
    <dgm:pt modelId="{E7768D4E-CFD2-CA47-A03E-06571447B08D}" type="sibTrans" cxnId="{A13912D6-5AA4-D643-80D5-6457818428C8}">
      <dgm:prSet/>
      <dgm:spPr/>
      <dgm:t>
        <a:bodyPr/>
        <a:lstStyle/>
        <a:p>
          <a:endParaRPr lang="fr-FR"/>
        </a:p>
      </dgm:t>
    </dgm:pt>
    <dgm:pt modelId="{678196FC-5022-9B46-A3D9-314441B2F033}" type="pres">
      <dgm:prSet presAssocID="{10671B12-2306-C943-8572-FA5F34CE90CD}" presName="CompostProcess" presStyleCnt="0">
        <dgm:presLayoutVars>
          <dgm:dir/>
          <dgm:resizeHandles val="exact"/>
        </dgm:presLayoutVars>
      </dgm:prSet>
      <dgm:spPr/>
    </dgm:pt>
    <dgm:pt modelId="{0D669B14-3942-924D-9EAF-C70424EEC13E}" type="pres">
      <dgm:prSet presAssocID="{10671B12-2306-C943-8572-FA5F34CE90CD}" presName="arrow" presStyleLbl="bgShp" presStyleIdx="0" presStyleCnt="1" custLinFactNeighborX="524" custLinFactNeighborY="-3858"/>
      <dgm:spPr/>
    </dgm:pt>
    <dgm:pt modelId="{062AEB82-5D47-F64D-8F0C-FE4E736DBCBF}" type="pres">
      <dgm:prSet presAssocID="{10671B12-2306-C943-8572-FA5F34CE90CD}" presName="linearProcess" presStyleCnt="0"/>
      <dgm:spPr/>
    </dgm:pt>
    <dgm:pt modelId="{ACAD20C1-5D0A-C842-9002-1232C590CAD2}" type="pres">
      <dgm:prSet presAssocID="{2CA20412-0008-9045-BB90-77F7E5D81A6E}" presName="textNode" presStyleLbl="node1" presStyleIdx="0" presStyleCnt="5">
        <dgm:presLayoutVars>
          <dgm:bulletEnabled val="1"/>
        </dgm:presLayoutVars>
      </dgm:prSet>
      <dgm:spPr/>
      <dgm:t>
        <a:bodyPr/>
        <a:lstStyle/>
        <a:p>
          <a:endParaRPr lang="fr-FR"/>
        </a:p>
      </dgm:t>
    </dgm:pt>
    <dgm:pt modelId="{D02E7829-AE08-0745-99A4-ED8813E63813}" type="pres">
      <dgm:prSet presAssocID="{2B2FEB99-CF37-DD43-BFBE-99925754F455}" presName="sibTrans" presStyleCnt="0"/>
      <dgm:spPr/>
    </dgm:pt>
    <dgm:pt modelId="{297E9023-7001-B44A-B0D7-C947F877223C}" type="pres">
      <dgm:prSet presAssocID="{952A630A-E1B5-3343-9202-EECAD9FDB6C2}" presName="textNode" presStyleLbl="node1" presStyleIdx="1" presStyleCnt="5">
        <dgm:presLayoutVars>
          <dgm:bulletEnabled val="1"/>
        </dgm:presLayoutVars>
      </dgm:prSet>
      <dgm:spPr/>
      <dgm:t>
        <a:bodyPr/>
        <a:lstStyle/>
        <a:p>
          <a:endParaRPr lang="fr-FR"/>
        </a:p>
      </dgm:t>
    </dgm:pt>
    <dgm:pt modelId="{BEB8199C-EF2B-774B-9BE6-0A81A24340FE}" type="pres">
      <dgm:prSet presAssocID="{CECA30F0-C270-024C-9714-9EF50FF6093A}" presName="sibTrans" presStyleCnt="0"/>
      <dgm:spPr/>
    </dgm:pt>
    <dgm:pt modelId="{1499A319-8B78-AE42-B656-A181A9958963}" type="pres">
      <dgm:prSet presAssocID="{AD81DAA9-9A77-7746-87F2-BFA63C4665A8}" presName="textNode" presStyleLbl="node1" presStyleIdx="2" presStyleCnt="5">
        <dgm:presLayoutVars>
          <dgm:bulletEnabled val="1"/>
        </dgm:presLayoutVars>
      </dgm:prSet>
      <dgm:spPr/>
      <dgm:t>
        <a:bodyPr/>
        <a:lstStyle/>
        <a:p>
          <a:endParaRPr lang="fr-FR"/>
        </a:p>
      </dgm:t>
    </dgm:pt>
    <dgm:pt modelId="{7B51A10F-1E77-9A4A-BE31-138FF4AEBB24}" type="pres">
      <dgm:prSet presAssocID="{4E515B18-5E08-A24F-9A4A-8FBF04417AB9}" presName="sibTrans" presStyleCnt="0"/>
      <dgm:spPr/>
    </dgm:pt>
    <dgm:pt modelId="{486C67F4-9EE2-5941-BECB-DC3642AABFFA}" type="pres">
      <dgm:prSet presAssocID="{7797D937-5FAC-B346-8C3D-A1FA969024D9}" presName="textNode" presStyleLbl="node1" presStyleIdx="3" presStyleCnt="5">
        <dgm:presLayoutVars>
          <dgm:bulletEnabled val="1"/>
        </dgm:presLayoutVars>
      </dgm:prSet>
      <dgm:spPr/>
      <dgm:t>
        <a:bodyPr/>
        <a:lstStyle/>
        <a:p>
          <a:endParaRPr lang="fr-FR"/>
        </a:p>
      </dgm:t>
    </dgm:pt>
    <dgm:pt modelId="{452A8CAC-E42D-8541-8363-E67421DCD229}" type="pres">
      <dgm:prSet presAssocID="{250E8726-F208-BE46-96D0-01B9667A5FB6}" presName="sibTrans" presStyleCnt="0"/>
      <dgm:spPr/>
    </dgm:pt>
    <dgm:pt modelId="{3CE43F99-3584-4B4C-99EC-0484B8F9F40A}" type="pres">
      <dgm:prSet presAssocID="{C7BC9BE5-6E83-BA4B-9537-0222E9EFEB96}" presName="textNode" presStyleLbl="node1" presStyleIdx="4" presStyleCnt="5">
        <dgm:presLayoutVars>
          <dgm:bulletEnabled val="1"/>
        </dgm:presLayoutVars>
      </dgm:prSet>
      <dgm:spPr/>
      <dgm:t>
        <a:bodyPr/>
        <a:lstStyle/>
        <a:p>
          <a:endParaRPr lang="fr-FR"/>
        </a:p>
      </dgm:t>
    </dgm:pt>
  </dgm:ptLst>
  <dgm:cxnLst>
    <dgm:cxn modelId="{A9F2012C-8EAF-0548-A744-28B56B8673C1}" srcId="{10671B12-2306-C943-8572-FA5F34CE90CD}" destId="{AD81DAA9-9A77-7746-87F2-BFA63C4665A8}" srcOrd="2" destOrd="0" parTransId="{14A2B707-D885-0F49-84A3-71D7022DEC66}" sibTransId="{4E515B18-5E08-A24F-9A4A-8FBF04417AB9}"/>
    <dgm:cxn modelId="{37F67579-477F-0544-965C-658050709098}" type="presOf" srcId="{952A630A-E1B5-3343-9202-EECAD9FDB6C2}" destId="{297E9023-7001-B44A-B0D7-C947F877223C}" srcOrd="0" destOrd="0" presId="urn:microsoft.com/office/officeart/2005/8/layout/hProcess9"/>
    <dgm:cxn modelId="{8BBEDE2B-B75D-894B-A045-E7E9BCF5AF35}" type="presOf" srcId="{C7BC9BE5-6E83-BA4B-9537-0222E9EFEB96}" destId="{3CE43F99-3584-4B4C-99EC-0484B8F9F40A}" srcOrd="0" destOrd="0" presId="urn:microsoft.com/office/officeart/2005/8/layout/hProcess9"/>
    <dgm:cxn modelId="{65A30455-D9F1-DA42-9888-6ED661CEE971}" type="presOf" srcId="{7797D937-5FAC-B346-8C3D-A1FA969024D9}" destId="{486C67F4-9EE2-5941-BECB-DC3642AABFFA}" srcOrd="0" destOrd="0" presId="urn:microsoft.com/office/officeart/2005/8/layout/hProcess9"/>
    <dgm:cxn modelId="{93ECC27B-47AF-4840-AA89-85867486486B}" type="presOf" srcId="{2CA20412-0008-9045-BB90-77F7E5D81A6E}" destId="{ACAD20C1-5D0A-C842-9002-1232C590CAD2}" srcOrd="0" destOrd="0" presId="urn:microsoft.com/office/officeart/2005/8/layout/hProcess9"/>
    <dgm:cxn modelId="{D1BE5B47-DE53-BE48-945D-D0EAF013DC92}" type="presOf" srcId="{10671B12-2306-C943-8572-FA5F34CE90CD}" destId="{678196FC-5022-9B46-A3D9-314441B2F033}" srcOrd="0" destOrd="0" presId="urn:microsoft.com/office/officeart/2005/8/layout/hProcess9"/>
    <dgm:cxn modelId="{B6EC8F75-1ACC-7F40-AE36-37A36E16477D}" srcId="{10671B12-2306-C943-8572-FA5F34CE90CD}" destId="{2CA20412-0008-9045-BB90-77F7E5D81A6E}" srcOrd="0" destOrd="0" parTransId="{0CFB166B-0BDD-0C4C-81DA-4FCA9565A7E9}" sibTransId="{2B2FEB99-CF37-DD43-BFBE-99925754F455}"/>
    <dgm:cxn modelId="{0E2C4C7A-0FDC-AE40-867E-B2193E62DAA5}" srcId="{10671B12-2306-C943-8572-FA5F34CE90CD}" destId="{7797D937-5FAC-B346-8C3D-A1FA969024D9}" srcOrd="3" destOrd="0" parTransId="{02D1E512-E9E9-D143-91F9-17E56B8B47AC}" sibTransId="{250E8726-F208-BE46-96D0-01B9667A5FB6}"/>
    <dgm:cxn modelId="{FC566A0E-640C-EE4D-B719-F8C8E9EBD344}" srcId="{10671B12-2306-C943-8572-FA5F34CE90CD}" destId="{952A630A-E1B5-3343-9202-EECAD9FDB6C2}" srcOrd="1" destOrd="0" parTransId="{EE35FC00-72F7-6C4C-A0B0-A070C3FEE3A1}" sibTransId="{CECA30F0-C270-024C-9714-9EF50FF6093A}"/>
    <dgm:cxn modelId="{AF692AE4-2CFE-7644-9634-81E59227727A}" type="presOf" srcId="{AD81DAA9-9A77-7746-87F2-BFA63C4665A8}" destId="{1499A319-8B78-AE42-B656-A181A9958963}" srcOrd="0" destOrd="0" presId="urn:microsoft.com/office/officeart/2005/8/layout/hProcess9"/>
    <dgm:cxn modelId="{A13912D6-5AA4-D643-80D5-6457818428C8}" srcId="{10671B12-2306-C943-8572-FA5F34CE90CD}" destId="{C7BC9BE5-6E83-BA4B-9537-0222E9EFEB96}" srcOrd="4" destOrd="0" parTransId="{C4C9CDC1-9FEF-9D45-BE3F-46A319FC3CF8}" sibTransId="{E7768D4E-CFD2-CA47-A03E-06571447B08D}"/>
    <dgm:cxn modelId="{1F449D47-BB93-2D4F-B5E3-06C9A775B722}" type="presParOf" srcId="{678196FC-5022-9B46-A3D9-314441B2F033}" destId="{0D669B14-3942-924D-9EAF-C70424EEC13E}" srcOrd="0" destOrd="0" presId="urn:microsoft.com/office/officeart/2005/8/layout/hProcess9"/>
    <dgm:cxn modelId="{B9D32050-AF6A-684C-89A5-4D7982AD589B}" type="presParOf" srcId="{678196FC-5022-9B46-A3D9-314441B2F033}" destId="{062AEB82-5D47-F64D-8F0C-FE4E736DBCBF}" srcOrd="1" destOrd="0" presId="urn:microsoft.com/office/officeart/2005/8/layout/hProcess9"/>
    <dgm:cxn modelId="{F04D3FE4-F8C4-F848-93BF-3BD2C261A2F0}" type="presParOf" srcId="{062AEB82-5D47-F64D-8F0C-FE4E736DBCBF}" destId="{ACAD20C1-5D0A-C842-9002-1232C590CAD2}" srcOrd="0" destOrd="0" presId="urn:microsoft.com/office/officeart/2005/8/layout/hProcess9"/>
    <dgm:cxn modelId="{FE1C63B2-A77D-124E-989E-4B68A1563F15}" type="presParOf" srcId="{062AEB82-5D47-F64D-8F0C-FE4E736DBCBF}" destId="{D02E7829-AE08-0745-99A4-ED8813E63813}" srcOrd="1" destOrd="0" presId="urn:microsoft.com/office/officeart/2005/8/layout/hProcess9"/>
    <dgm:cxn modelId="{D9525165-EE36-1847-972E-F3316E122E13}" type="presParOf" srcId="{062AEB82-5D47-F64D-8F0C-FE4E736DBCBF}" destId="{297E9023-7001-B44A-B0D7-C947F877223C}" srcOrd="2" destOrd="0" presId="urn:microsoft.com/office/officeart/2005/8/layout/hProcess9"/>
    <dgm:cxn modelId="{09A1C2B1-F487-B440-B839-1A71B4BF72F2}" type="presParOf" srcId="{062AEB82-5D47-F64D-8F0C-FE4E736DBCBF}" destId="{BEB8199C-EF2B-774B-9BE6-0A81A24340FE}" srcOrd="3" destOrd="0" presId="urn:microsoft.com/office/officeart/2005/8/layout/hProcess9"/>
    <dgm:cxn modelId="{FA15A115-6FDB-5943-B5D5-19C5F316B271}" type="presParOf" srcId="{062AEB82-5D47-F64D-8F0C-FE4E736DBCBF}" destId="{1499A319-8B78-AE42-B656-A181A9958963}" srcOrd="4" destOrd="0" presId="urn:microsoft.com/office/officeart/2005/8/layout/hProcess9"/>
    <dgm:cxn modelId="{87BA69B0-660B-9D49-88DF-315174458DDE}" type="presParOf" srcId="{062AEB82-5D47-F64D-8F0C-FE4E736DBCBF}" destId="{7B51A10F-1E77-9A4A-BE31-138FF4AEBB24}" srcOrd="5" destOrd="0" presId="urn:microsoft.com/office/officeart/2005/8/layout/hProcess9"/>
    <dgm:cxn modelId="{41FFE841-B423-6546-90FF-7CB2BC6BDC68}" type="presParOf" srcId="{062AEB82-5D47-F64D-8F0C-FE4E736DBCBF}" destId="{486C67F4-9EE2-5941-BECB-DC3642AABFFA}" srcOrd="6" destOrd="0" presId="urn:microsoft.com/office/officeart/2005/8/layout/hProcess9"/>
    <dgm:cxn modelId="{DA7491AE-A08F-454E-88D6-14B61427922D}" type="presParOf" srcId="{062AEB82-5D47-F64D-8F0C-FE4E736DBCBF}" destId="{452A8CAC-E42D-8541-8363-E67421DCD229}" srcOrd="7" destOrd="0" presId="urn:microsoft.com/office/officeart/2005/8/layout/hProcess9"/>
    <dgm:cxn modelId="{888D7E29-E1FA-C647-9E78-0CDC302EA097}" type="presParOf" srcId="{062AEB82-5D47-F64D-8F0C-FE4E736DBCBF}" destId="{3CE43F99-3584-4B4C-99EC-0484B8F9F40A}" srcOrd="8" destOrd="0" presId="urn:microsoft.com/office/officeart/2005/8/layout/hProcess9"/>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F767C6-6BF8-EC4F-A6D1-35F138B78131}" type="doc">
      <dgm:prSet loTypeId="urn:microsoft.com/office/officeart/2005/8/layout/chevron1" loCatId="" qsTypeId="urn:microsoft.com/office/officeart/2005/8/quickstyle/simple4" qsCatId="simple" csTypeId="urn:microsoft.com/office/officeart/2005/8/colors/accent1_2" csCatId="accent1" phldr="1"/>
      <dgm:spPr/>
    </dgm:pt>
    <dgm:pt modelId="{AED0F500-9674-5E43-BC2D-CBACD91A7823}">
      <dgm:prSet phldrT="[Texte]" custT="1"/>
      <dgm:spPr>
        <a:noFill/>
        <a:ln w="38100" cmpd="sng">
          <a:solidFill>
            <a:schemeClr val="accent2"/>
          </a:solidFill>
        </a:ln>
      </dgm:spPr>
      <dgm:t>
        <a:bodyPr/>
        <a:lstStyle/>
        <a:p>
          <a:r>
            <a:rPr lang="fr-FR" sz="1400" dirty="0" smtClean="0"/>
            <a:t>Séquence 4</a:t>
          </a:r>
        </a:p>
        <a:p>
          <a:endParaRPr lang="fr-FR" sz="1400" dirty="0"/>
        </a:p>
      </dgm:t>
    </dgm:pt>
    <dgm:pt modelId="{229D26DA-0BF1-6B4F-9E98-DD2A596CC6EA}" type="parTrans" cxnId="{4D17A108-27CD-6B40-B572-811DA5223126}">
      <dgm:prSet/>
      <dgm:spPr/>
      <dgm:t>
        <a:bodyPr/>
        <a:lstStyle/>
        <a:p>
          <a:endParaRPr lang="fr-FR"/>
        </a:p>
      </dgm:t>
    </dgm:pt>
    <dgm:pt modelId="{45C29B17-D2B9-AE46-AA23-B9BBBD6D6DC8}" type="sibTrans" cxnId="{4D17A108-27CD-6B40-B572-811DA5223126}">
      <dgm:prSet/>
      <dgm:spPr/>
      <dgm:t>
        <a:bodyPr/>
        <a:lstStyle/>
        <a:p>
          <a:endParaRPr lang="fr-FR"/>
        </a:p>
      </dgm:t>
    </dgm:pt>
    <dgm:pt modelId="{FAF1F19A-9CC6-114A-84CF-16BF81AA87B6}">
      <dgm:prSet phldrT="[Texte]" custT="1"/>
      <dgm:spPr>
        <a:noFill/>
        <a:ln w="38100" cmpd="sng">
          <a:solidFill>
            <a:schemeClr val="accent2"/>
          </a:solidFill>
          <a:prstDash val="solid"/>
        </a:ln>
      </dgm:spPr>
      <dgm:t>
        <a:bodyPr/>
        <a:lstStyle/>
        <a:p>
          <a:r>
            <a:rPr lang="fr-FR" sz="1400" dirty="0" smtClean="0"/>
            <a:t>Séquence 5</a:t>
          </a:r>
        </a:p>
        <a:p>
          <a:r>
            <a:rPr lang="fr-FR" sz="1400" dirty="0" smtClean="0">
              <a:solidFill>
                <a:srgbClr val="6CEB0C"/>
              </a:solidFill>
            </a:rPr>
            <a:t>(incluant 3h d’A.P.)</a:t>
          </a:r>
          <a:endParaRPr lang="fr-FR" sz="1400" dirty="0">
            <a:solidFill>
              <a:srgbClr val="6CEB0C"/>
            </a:solidFill>
          </a:endParaRPr>
        </a:p>
      </dgm:t>
    </dgm:pt>
    <dgm:pt modelId="{178183EF-64EC-524D-9138-9E1556C36E1E}" type="parTrans" cxnId="{23FF8F16-A5FC-C443-BCE7-B16AC0E6AD1D}">
      <dgm:prSet/>
      <dgm:spPr/>
      <dgm:t>
        <a:bodyPr/>
        <a:lstStyle/>
        <a:p>
          <a:endParaRPr lang="fr-FR"/>
        </a:p>
      </dgm:t>
    </dgm:pt>
    <dgm:pt modelId="{0F5CFF1B-306D-264B-A652-928F9C67EC70}" type="sibTrans" cxnId="{23FF8F16-A5FC-C443-BCE7-B16AC0E6AD1D}">
      <dgm:prSet/>
      <dgm:spPr/>
      <dgm:t>
        <a:bodyPr/>
        <a:lstStyle/>
        <a:p>
          <a:endParaRPr lang="fr-FR"/>
        </a:p>
      </dgm:t>
    </dgm:pt>
    <dgm:pt modelId="{AED38DB6-6DE4-4E42-90EB-9564808C067F}">
      <dgm:prSet phldrT="[Texte]" custT="1"/>
      <dgm:spPr>
        <a:noFill/>
        <a:ln w="38100" cmpd="sng">
          <a:solidFill>
            <a:srgbClr val="74EEFF"/>
          </a:solidFill>
        </a:ln>
      </dgm:spPr>
      <dgm:t>
        <a:bodyPr anchor="ctr"/>
        <a:lstStyle/>
        <a:p>
          <a:r>
            <a:rPr lang="fr-FR" sz="1400" dirty="0" smtClean="0"/>
            <a:t>Projet inter-degré (récitations orale)</a:t>
          </a:r>
        </a:p>
      </dgm:t>
    </dgm:pt>
    <dgm:pt modelId="{FFB16472-F087-1C4D-96C2-3DDC76CBC0B7}" type="parTrans" cxnId="{6B6D88BC-3B44-3740-9AD5-B7030B2D3FAE}">
      <dgm:prSet/>
      <dgm:spPr/>
      <dgm:t>
        <a:bodyPr/>
        <a:lstStyle/>
        <a:p>
          <a:endParaRPr lang="fr-FR"/>
        </a:p>
      </dgm:t>
    </dgm:pt>
    <dgm:pt modelId="{A22D053A-976C-504F-B327-8F56907D00FF}" type="sibTrans" cxnId="{6B6D88BC-3B44-3740-9AD5-B7030B2D3FAE}">
      <dgm:prSet/>
      <dgm:spPr/>
      <dgm:t>
        <a:bodyPr/>
        <a:lstStyle/>
        <a:p>
          <a:endParaRPr lang="fr-FR"/>
        </a:p>
      </dgm:t>
    </dgm:pt>
    <dgm:pt modelId="{4C9E612C-1D39-EB47-9F9A-91E57321724E}" type="pres">
      <dgm:prSet presAssocID="{2EF767C6-6BF8-EC4F-A6D1-35F138B78131}" presName="Name0" presStyleCnt="0">
        <dgm:presLayoutVars>
          <dgm:dir/>
          <dgm:animLvl val="lvl"/>
          <dgm:resizeHandles val="exact"/>
        </dgm:presLayoutVars>
      </dgm:prSet>
      <dgm:spPr/>
    </dgm:pt>
    <dgm:pt modelId="{C3CA17F1-DA29-8244-AB5E-53C402BFFAAC}" type="pres">
      <dgm:prSet presAssocID="{AED0F500-9674-5E43-BC2D-CBACD91A7823}" presName="parTxOnly" presStyleLbl="node1" presStyleIdx="0" presStyleCnt="3">
        <dgm:presLayoutVars>
          <dgm:chMax val="0"/>
          <dgm:chPref val="0"/>
          <dgm:bulletEnabled val="1"/>
        </dgm:presLayoutVars>
      </dgm:prSet>
      <dgm:spPr/>
      <dgm:t>
        <a:bodyPr/>
        <a:lstStyle/>
        <a:p>
          <a:endParaRPr lang="fr-FR"/>
        </a:p>
      </dgm:t>
    </dgm:pt>
    <dgm:pt modelId="{9C0ABBF9-C709-E248-A093-A1447705AF95}" type="pres">
      <dgm:prSet presAssocID="{45C29B17-D2B9-AE46-AA23-B9BBBD6D6DC8}" presName="parTxOnlySpace" presStyleCnt="0"/>
      <dgm:spPr/>
    </dgm:pt>
    <dgm:pt modelId="{9AB6885E-6800-BD4B-945A-B7040CA4E883}" type="pres">
      <dgm:prSet presAssocID="{FAF1F19A-9CC6-114A-84CF-16BF81AA87B6}" presName="parTxOnly" presStyleLbl="node1" presStyleIdx="1" presStyleCnt="3">
        <dgm:presLayoutVars>
          <dgm:chMax val="0"/>
          <dgm:chPref val="0"/>
          <dgm:bulletEnabled val="1"/>
        </dgm:presLayoutVars>
      </dgm:prSet>
      <dgm:spPr/>
      <dgm:t>
        <a:bodyPr/>
        <a:lstStyle/>
        <a:p>
          <a:endParaRPr lang="fr-FR"/>
        </a:p>
      </dgm:t>
    </dgm:pt>
    <dgm:pt modelId="{33977D5D-5D70-6F49-A3B5-40990C25D709}" type="pres">
      <dgm:prSet presAssocID="{0F5CFF1B-306D-264B-A652-928F9C67EC70}" presName="parTxOnlySpace" presStyleCnt="0"/>
      <dgm:spPr/>
    </dgm:pt>
    <dgm:pt modelId="{470C76AB-ECCF-0D40-91DF-07D95BF1FE20}" type="pres">
      <dgm:prSet presAssocID="{AED38DB6-6DE4-4E42-90EB-9564808C067F}" presName="parTxOnly" presStyleLbl="node1" presStyleIdx="2" presStyleCnt="3">
        <dgm:presLayoutVars>
          <dgm:chMax val="0"/>
          <dgm:chPref val="0"/>
          <dgm:bulletEnabled val="1"/>
        </dgm:presLayoutVars>
      </dgm:prSet>
      <dgm:spPr/>
      <dgm:t>
        <a:bodyPr/>
        <a:lstStyle/>
        <a:p>
          <a:endParaRPr lang="fr-FR"/>
        </a:p>
      </dgm:t>
    </dgm:pt>
  </dgm:ptLst>
  <dgm:cxnLst>
    <dgm:cxn modelId="{6B6D88BC-3B44-3740-9AD5-B7030B2D3FAE}" srcId="{2EF767C6-6BF8-EC4F-A6D1-35F138B78131}" destId="{AED38DB6-6DE4-4E42-90EB-9564808C067F}" srcOrd="2" destOrd="0" parTransId="{FFB16472-F087-1C4D-96C2-3DDC76CBC0B7}" sibTransId="{A22D053A-976C-504F-B327-8F56907D00FF}"/>
    <dgm:cxn modelId="{A632FCCC-5B02-2C4F-B8CF-48A0113C6FD6}" type="presOf" srcId="{FAF1F19A-9CC6-114A-84CF-16BF81AA87B6}" destId="{9AB6885E-6800-BD4B-945A-B7040CA4E883}" srcOrd="0" destOrd="0" presId="urn:microsoft.com/office/officeart/2005/8/layout/chevron1"/>
    <dgm:cxn modelId="{23FBD394-EE79-5541-A3F2-0861783C1EC6}" type="presOf" srcId="{2EF767C6-6BF8-EC4F-A6D1-35F138B78131}" destId="{4C9E612C-1D39-EB47-9F9A-91E57321724E}" srcOrd="0" destOrd="0" presId="urn:microsoft.com/office/officeart/2005/8/layout/chevron1"/>
    <dgm:cxn modelId="{23FF8F16-A5FC-C443-BCE7-B16AC0E6AD1D}" srcId="{2EF767C6-6BF8-EC4F-A6D1-35F138B78131}" destId="{FAF1F19A-9CC6-114A-84CF-16BF81AA87B6}" srcOrd="1" destOrd="0" parTransId="{178183EF-64EC-524D-9138-9E1556C36E1E}" sibTransId="{0F5CFF1B-306D-264B-A652-928F9C67EC70}"/>
    <dgm:cxn modelId="{2E59E167-1241-9E41-ADB0-A18861C69AB8}" type="presOf" srcId="{AED0F500-9674-5E43-BC2D-CBACD91A7823}" destId="{C3CA17F1-DA29-8244-AB5E-53C402BFFAAC}" srcOrd="0" destOrd="0" presId="urn:microsoft.com/office/officeart/2005/8/layout/chevron1"/>
    <dgm:cxn modelId="{4D17A108-27CD-6B40-B572-811DA5223126}" srcId="{2EF767C6-6BF8-EC4F-A6D1-35F138B78131}" destId="{AED0F500-9674-5E43-BC2D-CBACD91A7823}" srcOrd="0" destOrd="0" parTransId="{229D26DA-0BF1-6B4F-9E98-DD2A596CC6EA}" sibTransId="{45C29B17-D2B9-AE46-AA23-B9BBBD6D6DC8}"/>
    <dgm:cxn modelId="{A6ED20B9-478B-1F4A-AB3E-9FEDC1F49C43}" type="presOf" srcId="{AED38DB6-6DE4-4E42-90EB-9564808C067F}" destId="{470C76AB-ECCF-0D40-91DF-07D95BF1FE20}" srcOrd="0" destOrd="0" presId="urn:microsoft.com/office/officeart/2005/8/layout/chevron1"/>
    <dgm:cxn modelId="{19905F5B-2BCD-0F49-A716-9D3C9B04C5C4}" type="presParOf" srcId="{4C9E612C-1D39-EB47-9F9A-91E57321724E}" destId="{C3CA17F1-DA29-8244-AB5E-53C402BFFAAC}" srcOrd="0" destOrd="0" presId="urn:microsoft.com/office/officeart/2005/8/layout/chevron1"/>
    <dgm:cxn modelId="{8953C373-105C-3B43-A5F5-331C638298FC}" type="presParOf" srcId="{4C9E612C-1D39-EB47-9F9A-91E57321724E}" destId="{9C0ABBF9-C709-E248-A093-A1447705AF95}" srcOrd="1" destOrd="0" presId="urn:microsoft.com/office/officeart/2005/8/layout/chevron1"/>
    <dgm:cxn modelId="{DE7A2C28-9F75-1649-8251-A9F36CBBA6EC}" type="presParOf" srcId="{4C9E612C-1D39-EB47-9F9A-91E57321724E}" destId="{9AB6885E-6800-BD4B-945A-B7040CA4E883}" srcOrd="2" destOrd="0" presId="urn:microsoft.com/office/officeart/2005/8/layout/chevron1"/>
    <dgm:cxn modelId="{C68FE2DD-62D8-AE4F-AE51-7FAD07670948}" type="presParOf" srcId="{4C9E612C-1D39-EB47-9F9A-91E57321724E}" destId="{33977D5D-5D70-6F49-A3B5-40990C25D709}" srcOrd="3" destOrd="0" presId="urn:microsoft.com/office/officeart/2005/8/layout/chevron1"/>
    <dgm:cxn modelId="{2871F2CF-FE14-D845-B5B4-9F7CD57CBDEF}" type="presParOf" srcId="{4C9E612C-1D39-EB47-9F9A-91E57321724E}" destId="{470C76AB-ECCF-0D40-91DF-07D95BF1FE20}" srcOrd="4" destOrd="0" presId="urn:microsoft.com/office/officeart/2005/8/layout/chevron1"/>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F767C6-6BF8-EC4F-A6D1-35F138B78131}" type="doc">
      <dgm:prSet loTypeId="urn:microsoft.com/office/officeart/2005/8/layout/chevron1" loCatId="" qsTypeId="urn:microsoft.com/office/officeart/2005/8/quickstyle/simple4" qsCatId="simple" csTypeId="urn:microsoft.com/office/officeart/2005/8/colors/accent1_2" csCatId="accent1" phldr="1"/>
      <dgm:spPr/>
    </dgm:pt>
    <dgm:pt modelId="{AED0F500-9674-5E43-BC2D-CBACD91A7823}">
      <dgm:prSet phldrT="[Texte]" custT="1"/>
      <dgm:spPr>
        <a:noFill/>
        <a:ln w="38100" cmpd="sng">
          <a:solidFill>
            <a:srgbClr val="CC8E60"/>
          </a:solidFill>
        </a:ln>
      </dgm:spPr>
      <dgm:t>
        <a:bodyPr/>
        <a:lstStyle/>
        <a:p>
          <a:r>
            <a:rPr lang="fr-FR" sz="1400" dirty="0" smtClean="0"/>
            <a:t>Séquence 8</a:t>
          </a:r>
        </a:p>
        <a:p>
          <a:endParaRPr lang="fr-FR" sz="1400" dirty="0"/>
        </a:p>
      </dgm:t>
    </dgm:pt>
    <dgm:pt modelId="{229D26DA-0BF1-6B4F-9E98-DD2A596CC6EA}" type="parTrans" cxnId="{4D17A108-27CD-6B40-B572-811DA5223126}">
      <dgm:prSet/>
      <dgm:spPr/>
      <dgm:t>
        <a:bodyPr/>
        <a:lstStyle/>
        <a:p>
          <a:endParaRPr lang="fr-FR"/>
        </a:p>
      </dgm:t>
    </dgm:pt>
    <dgm:pt modelId="{45C29B17-D2B9-AE46-AA23-B9BBBD6D6DC8}" type="sibTrans" cxnId="{4D17A108-27CD-6B40-B572-811DA5223126}">
      <dgm:prSet/>
      <dgm:spPr/>
      <dgm:t>
        <a:bodyPr/>
        <a:lstStyle/>
        <a:p>
          <a:endParaRPr lang="fr-FR"/>
        </a:p>
      </dgm:t>
    </dgm:pt>
    <dgm:pt modelId="{FAF1F19A-9CC6-114A-84CF-16BF81AA87B6}">
      <dgm:prSet phldrT="[Texte]" custT="1"/>
      <dgm:spPr>
        <a:noFill/>
        <a:ln w="38100" cmpd="sng">
          <a:solidFill>
            <a:srgbClr val="CC8E60"/>
          </a:solidFill>
        </a:ln>
      </dgm:spPr>
      <dgm:t>
        <a:bodyPr/>
        <a:lstStyle/>
        <a:p>
          <a:endParaRPr lang="fr-FR" sz="1400" dirty="0" smtClean="0"/>
        </a:p>
        <a:p>
          <a:r>
            <a:rPr lang="fr-FR" sz="1400" dirty="0" smtClean="0"/>
            <a:t>Séquence 9</a:t>
          </a:r>
        </a:p>
        <a:p>
          <a:endParaRPr lang="fr-FR" sz="1400" dirty="0" smtClean="0"/>
        </a:p>
      </dgm:t>
    </dgm:pt>
    <dgm:pt modelId="{0F5CFF1B-306D-264B-A652-928F9C67EC70}" type="sibTrans" cxnId="{23FF8F16-A5FC-C443-BCE7-B16AC0E6AD1D}">
      <dgm:prSet/>
      <dgm:spPr/>
      <dgm:t>
        <a:bodyPr/>
        <a:lstStyle/>
        <a:p>
          <a:endParaRPr lang="fr-FR"/>
        </a:p>
      </dgm:t>
    </dgm:pt>
    <dgm:pt modelId="{178183EF-64EC-524D-9138-9E1556C36E1E}" type="parTrans" cxnId="{23FF8F16-A5FC-C443-BCE7-B16AC0E6AD1D}">
      <dgm:prSet/>
      <dgm:spPr/>
      <dgm:t>
        <a:bodyPr/>
        <a:lstStyle/>
        <a:p>
          <a:endParaRPr lang="fr-FR"/>
        </a:p>
      </dgm:t>
    </dgm:pt>
    <dgm:pt modelId="{4C9E612C-1D39-EB47-9F9A-91E57321724E}" type="pres">
      <dgm:prSet presAssocID="{2EF767C6-6BF8-EC4F-A6D1-35F138B78131}" presName="Name0" presStyleCnt="0">
        <dgm:presLayoutVars>
          <dgm:dir/>
          <dgm:animLvl val="lvl"/>
          <dgm:resizeHandles val="exact"/>
        </dgm:presLayoutVars>
      </dgm:prSet>
      <dgm:spPr/>
    </dgm:pt>
    <dgm:pt modelId="{C3CA17F1-DA29-8244-AB5E-53C402BFFAAC}" type="pres">
      <dgm:prSet presAssocID="{AED0F500-9674-5E43-BC2D-CBACD91A7823}" presName="parTxOnly" presStyleLbl="node1" presStyleIdx="0" presStyleCnt="2">
        <dgm:presLayoutVars>
          <dgm:chMax val="0"/>
          <dgm:chPref val="0"/>
          <dgm:bulletEnabled val="1"/>
        </dgm:presLayoutVars>
      </dgm:prSet>
      <dgm:spPr/>
      <dgm:t>
        <a:bodyPr/>
        <a:lstStyle/>
        <a:p>
          <a:endParaRPr lang="fr-FR"/>
        </a:p>
      </dgm:t>
    </dgm:pt>
    <dgm:pt modelId="{9C0ABBF9-C709-E248-A093-A1447705AF95}" type="pres">
      <dgm:prSet presAssocID="{45C29B17-D2B9-AE46-AA23-B9BBBD6D6DC8}" presName="parTxOnlySpace" presStyleCnt="0"/>
      <dgm:spPr/>
    </dgm:pt>
    <dgm:pt modelId="{9AB6885E-6800-BD4B-945A-B7040CA4E883}" type="pres">
      <dgm:prSet presAssocID="{FAF1F19A-9CC6-114A-84CF-16BF81AA87B6}" presName="parTxOnly" presStyleLbl="node1" presStyleIdx="1" presStyleCnt="2">
        <dgm:presLayoutVars>
          <dgm:chMax val="0"/>
          <dgm:chPref val="0"/>
          <dgm:bulletEnabled val="1"/>
        </dgm:presLayoutVars>
      </dgm:prSet>
      <dgm:spPr/>
      <dgm:t>
        <a:bodyPr/>
        <a:lstStyle/>
        <a:p>
          <a:endParaRPr lang="fr-FR"/>
        </a:p>
      </dgm:t>
    </dgm:pt>
  </dgm:ptLst>
  <dgm:cxnLst>
    <dgm:cxn modelId="{6BDC56CB-AE94-164C-BC71-41F26E1ABACB}" type="presOf" srcId="{2EF767C6-6BF8-EC4F-A6D1-35F138B78131}" destId="{4C9E612C-1D39-EB47-9F9A-91E57321724E}" srcOrd="0" destOrd="0" presId="urn:microsoft.com/office/officeart/2005/8/layout/chevron1"/>
    <dgm:cxn modelId="{B4524A71-2B8F-9E4D-9B3A-95D7068CF8CB}" type="presOf" srcId="{FAF1F19A-9CC6-114A-84CF-16BF81AA87B6}" destId="{9AB6885E-6800-BD4B-945A-B7040CA4E883}" srcOrd="0" destOrd="0" presId="urn:microsoft.com/office/officeart/2005/8/layout/chevron1"/>
    <dgm:cxn modelId="{4D17A108-27CD-6B40-B572-811DA5223126}" srcId="{2EF767C6-6BF8-EC4F-A6D1-35F138B78131}" destId="{AED0F500-9674-5E43-BC2D-CBACD91A7823}" srcOrd="0" destOrd="0" parTransId="{229D26DA-0BF1-6B4F-9E98-DD2A596CC6EA}" sibTransId="{45C29B17-D2B9-AE46-AA23-B9BBBD6D6DC8}"/>
    <dgm:cxn modelId="{23FF8F16-A5FC-C443-BCE7-B16AC0E6AD1D}" srcId="{2EF767C6-6BF8-EC4F-A6D1-35F138B78131}" destId="{FAF1F19A-9CC6-114A-84CF-16BF81AA87B6}" srcOrd="1" destOrd="0" parTransId="{178183EF-64EC-524D-9138-9E1556C36E1E}" sibTransId="{0F5CFF1B-306D-264B-A652-928F9C67EC70}"/>
    <dgm:cxn modelId="{97A26CD4-A490-F544-8360-905BEA0CED5A}" type="presOf" srcId="{AED0F500-9674-5E43-BC2D-CBACD91A7823}" destId="{C3CA17F1-DA29-8244-AB5E-53C402BFFAAC}" srcOrd="0" destOrd="0" presId="urn:microsoft.com/office/officeart/2005/8/layout/chevron1"/>
    <dgm:cxn modelId="{CDFFB302-D214-E348-ABF9-6100D9C910A7}" type="presParOf" srcId="{4C9E612C-1D39-EB47-9F9A-91E57321724E}" destId="{C3CA17F1-DA29-8244-AB5E-53C402BFFAAC}" srcOrd="0" destOrd="0" presId="urn:microsoft.com/office/officeart/2005/8/layout/chevron1"/>
    <dgm:cxn modelId="{5ED45449-E691-FD46-BA57-6F2D71A4CC08}" type="presParOf" srcId="{4C9E612C-1D39-EB47-9F9A-91E57321724E}" destId="{9C0ABBF9-C709-E248-A093-A1447705AF95}" srcOrd="1" destOrd="0" presId="urn:microsoft.com/office/officeart/2005/8/layout/chevron1"/>
    <dgm:cxn modelId="{62C256D9-A2BE-D24D-A336-9E252CEBEBF0}" type="presParOf" srcId="{4C9E612C-1D39-EB47-9F9A-91E57321724E}" destId="{9AB6885E-6800-BD4B-945A-B7040CA4E883}"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F767C6-6BF8-EC4F-A6D1-35F138B78131}" type="doc">
      <dgm:prSet loTypeId="urn:microsoft.com/office/officeart/2005/8/layout/chevron1" loCatId="" qsTypeId="urn:microsoft.com/office/officeart/2005/8/quickstyle/simple4" qsCatId="simple" csTypeId="urn:microsoft.com/office/officeart/2005/8/colors/accent1_2" csCatId="accent1" phldr="1"/>
      <dgm:spPr/>
    </dgm:pt>
    <dgm:pt modelId="{AED0F500-9674-5E43-BC2D-CBACD91A7823}">
      <dgm:prSet phldrT="[Texte]" custT="1"/>
      <dgm:spPr>
        <a:noFill/>
        <a:ln w="38100" cmpd="sng">
          <a:solidFill>
            <a:srgbClr val="CC8E60"/>
          </a:solidFill>
        </a:ln>
      </dgm:spPr>
      <dgm:t>
        <a:bodyPr/>
        <a:lstStyle/>
        <a:p>
          <a:r>
            <a:rPr lang="fr-FR" sz="1200" dirty="0" smtClean="0"/>
            <a:t>Séquence 10</a:t>
          </a:r>
        </a:p>
        <a:p>
          <a:endParaRPr lang="fr-FR" sz="1200" dirty="0"/>
        </a:p>
      </dgm:t>
    </dgm:pt>
    <dgm:pt modelId="{229D26DA-0BF1-6B4F-9E98-DD2A596CC6EA}" type="parTrans" cxnId="{4D17A108-27CD-6B40-B572-811DA5223126}">
      <dgm:prSet/>
      <dgm:spPr/>
      <dgm:t>
        <a:bodyPr/>
        <a:lstStyle/>
        <a:p>
          <a:endParaRPr lang="fr-FR"/>
        </a:p>
      </dgm:t>
    </dgm:pt>
    <dgm:pt modelId="{45C29B17-D2B9-AE46-AA23-B9BBBD6D6DC8}" type="sibTrans" cxnId="{4D17A108-27CD-6B40-B572-811DA5223126}">
      <dgm:prSet/>
      <dgm:spPr/>
      <dgm:t>
        <a:bodyPr/>
        <a:lstStyle/>
        <a:p>
          <a:endParaRPr lang="fr-FR"/>
        </a:p>
      </dgm:t>
    </dgm:pt>
    <dgm:pt modelId="{FAF1F19A-9CC6-114A-84CF-16BF81AA87B6}">
      <dgm:prSet phldrT="[Texte]" custT="1"/>
      <dgm:spPr>
        <a:noFill/>
        <a:ln w="38100" cmpd="sng">
          <a:solidFill>
            <a:srgbClr val="6CEB0C"/>
          </a:solidFill>
        </a:ln>
      </dgm:spPr>
      <dgm:t>
        <a:bodyPr/>
        <a:lstStyle/>
        <a:p>
          <a:r>
            <a:rPr lang="fr-FR" sz="1200" dirty="0" smtClean="0"/>
            <a:t>Séquence 13</a:t>
          </a:r>
        </a:p>
        <a:p>
          <a:r>
            <a:rPr lang="fr-FR" sz="1200" dirty="0" smtClean="0"/>
            <a:t>A.P. (11h)</a:t>
          </a:r>
        </a:p>
        <a:p>
          <a:endParaRPr lang="fr-FR" sz="1200" dirty="0" smtClean="0"/>
        </a:p>
      </dgm:t>
    </dgm:pt>
    <dgm:pt modelId="{0F5CFF1B-306D-264B-A652-928F9C67EC70}" type="sibTrans" cxnId="{23FF8F16-A5FC-C443-BCE7-B16AC0E6AD1D}">
      <dgm:prSet/>
      <dgm:spPr/>
      <dgm:t>
        <a:bodyPr/>
        <a:lstStyle/>
        <a:p>
          <a:endParaRPr lang="fr-FR"/>
        </a:p>
      </dgm:t>
    </dgm:pt>
    <dgm:pt modelId="{178183EF-64EC-524D-9138-9E1556C36E1E}" type="parTrans" cxnId="{23FF8F16-A5FC-C443-BCE7-B16AC0E6AD1D}">
      <dgm:prSet/>
      <dgm:spPr/>
      <dgm:t>
        <a:bodyPr/>
        <a:lstStyle/>
        <a:p>
          <a:endParaRPr lang="fr-FR"/>
        </a:p>
      </dgm:t>
    </dgm:pt>
    <dgm:pt modelId="{85263CB6-770B-2040-85B6-29908D09EBAB}">
      <dgm:prSet phldrT="[Texte]" custT="1"/>
      <dgm:spPr>
        <a:noFill/>
        <a:ln w="38100" cmpd="sng">
          <a:solidFill>
            <a:srgbClr val="6CEB0C"/>
          </a:solidFill>
        </a:ln>
      </dgm:spPr>
      <dgm:t>
        <a:bodyPr/>
        <a:lstStyle/>
        <a:p>
          <a:r>
            <a:rPr lang="fr-FR" sz="1200" dirty="0" smtClean="0"/>
            <a:t>Séquence 11</a:t>
          </a:r>
        </a:p>
        <a:p>
          <a:r>
            <a:rPr lang="fr-FR" sz="1200" dirty="0" smtClean="0"/>
            <a:t>A.P. (5h30)</a:t>
          </a:r>
        </a:p>
        <a:p>
          <a:r>
            <a:rPr lang="fr-FR" sz="1200" dirty="0" smtClean="0"/>
            <a:t>(projet inter-degrés)</a:t>
          </a:r>
          <a:endParaRPr lang="fr-FR" sz="1200" dirty="0"/>
        </a:p>
      </dgm:t>
    </dgm:pt>
    <dgm:pt modelId="{B7FB09C1-F960-194B-B364-D4DD5EA3357A}" type="parTrans" cxnId="{7086C114-0C0D-DC40-88EA-FA69D63C0E00}">
      <dgm:prSet/>
      <dgm:spPr/>
      <dgm:t>
        <a:bodyPr/>
        <a:lstStyle/>
        <a:p>
          <a:endParaRPr lang="fr-FR"/>
        </a:p>
      </dgm:t>
    </dgm:pt>
    <dgm:pt modelId="{8A782F61-5B1A-8249-B316-E850245017CC}" type="sibTrans" cxnId="{7086C114-0C0D-DC40-88EA-FA69D63C0E00}">
      <dgm:prSet/>
      <dgm:spPr/>
      <dgm:t>
        <a:bodyPr/>
        <a:lstStyle/>
        <a:p>
          <a:endParaRPr lang="fr-FR"/>
        </a:p>
      </dgm:t>
    </dgm:pt>
    <dgm:pt modelId="{8E84FA07-ED60-914B-9430-722F1A668F67}">
      <dgm:prSet phldrT="[Texte]" custT="1"/>
      <dgm:spPr>
        <a:noFill/>
        <a:ln w="38100" cmpd="sng">
          <a:solidFill>
            <a:srgbClr val="CC8E60"/>
          </a:solidFill>
        </a:ln>
      </dgm:spPr>
      <dgm:t>
        <a:bodyPr/>
        <a:lstStyle/>
        <a:p>
          <a:r>
            <a:rPr lang="fr-FR" sz="1200" dirty="0" smtClean="0"/>
            <a:t>Séquence 12</a:t>
          </a:r>
        </a:p>
        <a:p>
          <a:endParaRPr lang="fr-FR" sz="1200" dirty="0"/>
        </a:p>
      </dgm:t>
    </dgm:pt>
    <dgm:pt modelId="{1BBFCBCF-8139-CD41-AF94-B011C5B6657E}" type="parTrans" cxnId="{CF7E5FD2-78CB-324B-95AE-B92BE8B350BB}">
      <dgm:prSet/>
      <dgm:spPr/>
      <dgm:t>
        <a:bodyPr/>
        <a:lstStyle/>
        <a:p>
          <a:endParaRPr lang="fr-FR"/>
        </a:p>
      </dgm:t>
    </dgm:pt>
    <dgm:pt modelId="{FFC2DA6F-07E8-E349-85C6-E3C67B195094}" type="sibTrans" cxnId="{CF7E5FD2-78CB-324B-95AE-B92BE8B350BB}">
      <dgm:prSet/>
      <dgm:spPr/>
      <dgm:t>
        <a:bodyPr/>
        <a:lstStyle/>
        <a:p>
          <a:endParaRPr lang="fr-FR"/>
        </a:p>
      </dgm:t>
    </dgm:pt>
    <dgm:pt modelId="{4C9E612C-1D39-EB47-9F9A-91E57321724E}" type="pres">
      <dgm:prSet presAssocID="{2EF767C6-6BF8-EC4F-A6D1-35F138B78131}" presName="Name0" presStyleCnt="0">
        <dgm:presLayoutVars>
          <dgm:dir/>
          <dgm:animLvl val="lvl"/>
          <dgm:resizeHandles val="exact"/>
        </dgm:presLayoutVars>
      </dgm:prSet>
      <dgm:spPr/>
    </dgm:pt>
    <dgm:pt modelId="{C3CA17F1-DA29-8244-AB5E-53C402BFFAAC}" type="pres">
      <dgm:prSet presAssocID="{AED0F500-9674-5E43-BC2D-CBACD91A7823}" presName="parTxOnly" presStyleLbl="node1" presStyleIdx="0" presStyleCnt="4">
        <dgm:presLayoutVars>
          <dgm:chMax val="0"/>
          <dgm:chPref val="0"/>
          <dgm:bulletEnabled val="1"/>
        </dgm:presLayoutVars>
      </dgm:prSet>
      <dgm:spPr/>
      <dgm:t>
        <a:bodyPr/>
        <a:lstStyle/>
        <a:p>
          <a:endParaRPr lang="fr-FR"/>
        </a:p>
      </dgm:t>
    </dgm:pt>
    <dgm:pt modelId="{9C0ABBF9-C709-E248-A093-A1447705AF95}" type="pres">
      <dgm:prSet presAssocID="{45C29B17-D2B9-AE46-AA23-B9BBBD6D6DC8}" presName="parTxOnlySpace" presStyleCnt="0"/>
      <dgm:spPr/>
    </dgm:pt>
    <dgm:pt modelId="{E84D94C4-4262-3544-90FF-FAA630FFE2D7}" type="pres">
      <dgm:prSet presAssocID="{85263CB6-770B-2040-85B6-29908D09EBAB}" presName="parTxOnly" presStyleLbl="node1" presStyleIdx="1" presStyleCnt="4">
        <dgm:presLayoutVars>
          <dgm:chMax val="0"/>
          <dgm:chPref val="0"/>
          <dgm:bulletEnabled val="1"/>
        </dgm:presLayoutVars>
      </dgm:prSet>
      <dgm:spPr/>
      <dgm:t>
        <a:bodyPr/>
        <a:lstStyle/>
        <a:p>
          <a:endParaRPr lang="fr-FR"/>
        </a:p>
      </dgm:t>
    </dgm:pt>
    <dgm:pt modelId="{6716383F-9B86-D141-B21E-78B94990493C}" type="pres">
      <dgm:prSet presAssocID="{8A782F61-5B1A-8249-B316-E850245017CC}" presName="parTxOnlySpace" presStyleCnt="0"/>
      <dgm:spPr/>
    </dgm:pt>
    <dgm:pt modelId="{68E41272-FBAB-384C-B71D-B3A0C94EB0DE}" type="pres">
      <dgm:prSet presAssocID="{8E84FA07-ED60-914B-9430-722F1A668F67}" presName="parTxOnly" presStyleLbl="node1" presStyleIdx="2" presStyleCnt="4">
        <dgm:presLayoutVars>
          <dgm:chMax val="0"/>
          <dgm:chPref val="0"/>
          <dgm:bulletEnabled val="1"/>
        </dgm:presLayoutVars>
      </dgm:prSet>
      <dgm:spPr/>
      <dgm:t>
        <a:bodyPr/>
        <a:lstStyle/>
        <a:p>
          <a:endParaRPr lang="fr-FR"/>
        </a:p>
      </dgm:t>
    </dgm:pt>
    <dgm:pt modelId="{199294AE-45D4-4749-B842-D85D64952802}" type="pres">
      <dgm:prSet presAssocID="{FFC2DA6F-07E8-E349-85C6-E3C67B195094}" presName="parTxOnlySpace" presStyleCnt="0"/>
      <dgm:spPr/>
    </dgm:pt>
    <dgm:pt modelId="{9AB6885E-6800-BD4B-945A-B7040CA4E883}" type="pres">
      <dgm:prSet presAssocID="{FAF1F19A-9CC6-114A-84CF-16BF81AA87B6}" presName="parTxOnly" presStyleLbl="node1" presStyleIdx="3" presStyleCnt="4">
        <dgm:presLayoutVars>
          <dgm:chMax val="0"/>
          <dgm:chPref val="0"/>
          <dgm:bulletEnabled val="1"/>
        </dgm:presLayoutVars>
      </dgm:prSet>
      <dgm:spPr/>
      <dgm:t>
        <a:bodyPr/>
        <a:lstStyle/>
        <a:p>
          <a:endParaRPr lang="fr-FR"/>
        </a:p>
      </dgm:t>
    </dgm:pt>
  </dgm:ptLst>
  <dgm:cxnLst>
    <dgm:cxn modelId="{20FA5C0E-7C62-7D43-93F5-8778A9987829}" type="presOf" srcId="{AED0F500-9674-5E43-BC2D-CBACD91A7823}" destId="{C3CA17F1-DA29-8244-AB5E-53C402BFFAAC}" srcOrd="0" destOrd="0" presId="urn:microsoft.com/office/officeart/2005/8/layout/chevron1"/>
    <dgm:cxn modelId="{78D0442F-D2CB-704D-B341-31A3E3D685AA}" type="presOf" srcId="{85263CB6-770B-2040-85B6-29908D09EBAB}" destId="{E84D94C4-4262-3544-90FF-FAA630FFE2D7}" srcOrd="0" destOrd="0" presId="urn:microsoft.com/office/officeart/2005/8/layout/chevron1"/>
    <dgm:cxn modelId="{975E938E-EB2C-144E-9659-F75C56ED3FB8}" type="presOf" srcId="{FAF1F19A-9CC6-114A-84CF-16BF81AA87B6}" destId="{9AB6885E-6800-BD4B-945A-B7040CA4E883}" srcOrd="0" destOrd="0" presId="urn:microsoft.com/office/officeart/2005/8/layout/chevron1"/>
    <dgm:cxn modelId="{23FF8F16-A5FC-C443-BCE7-B16AC0E6AD1D}" srcId="{2EF767C6-6BF8-EC4F-A6D1-35F138B78131}" destId="{FAF1F19A-9CC6-114A-84CF-16BF81AA87B6}" srcOrd="3" destOrd="0" parTransId="{178183EF-64EC-524D-9138-9E1556C36E1E}" sibTransId="{0F5CFF1B-306D-264B-A652-928F9C67EC70}"/>
    <dgm:cxn modelId="{F517CBAF-97D9-E548-B2C3-957EEAED4A71}" type="presOf" srcId="{2EF767C6-6BF8-EC4F-A6D1-35F138B78131}" destId="{4C9E612C-1D39-EB47-9F9A-91E57321724E}" srcOrd="0" destOrd="0" presId="urn:microsoft.com/office/officeart/2005/8/layout/chevron1"/>
    <dgm:cxn modelId="{4D17A108-27CD-6B40-B572-811DA5223126}" srcId="{2EF767C6-6BF8-EC4F-A6D1-35F138B78131}" destId="{AED0F500-9674-5E43-BC2D-CBACD91A7823}" srcOrd="0" destOrd="0" parTransId="{229D26DA-0BF1-6B4F-9E98-DD2A596CC6EA}" sibTransId="{45C29B17-D2B9-AE46-AA23-B9BBBD6D6DC8}"/>
    <dgm:cxn modelId="{CF7E5FD2-78CB-324B-95AE-B92BE8B350BB}" srcId="{2EF767C6-6BF8-EC4F-A6D1-35F138B78131}" destId="{8E84FA07-ED60-914B-9430-722F1A668F67}" srcOrd="2" destOrd="0" parTransId="{1BBFCBCF-8139-CD41-AF94-B011C5B6657E}" sibTransId="{FFC2DA6F-07E8-E349-85C6-E3C67B195094}"/>
    <dgm:cxn modelId="{882B2BE1-6EF1-FA44-A4DA-138EC0E96D7F}" type="presOf" srcId="{8E84FA07-ED60-914B-9430-722F1A668F67}" destId="{68E41272-FBAB-384C-B71D-B3A0C94EB0DE}" srcOrd="0" destOrd="0" presId="urn:microsoft.com/office/officeart/2005/8/layout/chevron1"/>
    <dgm:cxn modelId="{7086C114-0C0D-DC40-88EA-FA69D63C0E00}" srcId="{2EF767C6-6BF8-EC4F-A6D1-35F138B78131}" destId="{85263CB6-770B-2040-85B6-29908D09EBAB}" srcOrd="1" destOrd="0" parTransId="{B7FB09C1-F960-194B-B364-D4DD5EA3357A}" sibTransId="{8A782F61-5B1A-8249-B316-E850245017CC}"/>
    <dgm:cxn modelId="{8C73791D-9A6A-734B-ADE7-19DF70F038F0}" type="presParOf" srcId="{4C9E612C-1D39-EB47-9F9A-91E57321724E}" destId="{C3CA17F1-DA29-8244-AB5E-53C402BFFAAC}" srcOrd="0" destOrd="0" presId="urn:microsoft.com/office/officeart/2005/8/layout/chevron1"/>
    <dgm:cxn modelId="{5A7817EF-E145-C74F-8AFB-2D273F131B0C}" type="presParOf" srcId="{4C9E612C-1D39-EB47-9F9A-91E57321724E}" destId="{9C0ABBF9-C709-E248-A093-A1447705AF95}" srcOrd="1" destOrd="0" presId="urn:microsoft.com/office/officeart/2005/8/layout/chevron1"/>
    <dgm:cxn modelId="{1B0C8B44-E8D6-9A4C-B285-BD2B656D9BCA}" type="presParOf" srcId="{4C9E612C-1D39-EB47-9F9A-91E57321724E}" destId="{E84D94C4-4262-3544-90FF-FAA630FFE2D7}" srcOrd="2" destOrd="0" presId="urn:microsoft.com/office/officeart/2005/8/layout/chevron1"/>
    <dgm:cxn modelId="{8FA53641-68F6-0B41-B34B-5203B1F282B0}" type="presParOf" srcId="{4C9E612C-1D39-EB47-9F9A-91E57321724E}" destId="{6716383F-9B86-D141-B21E-78B94990493C}" srcOrd="3" destOrd="0" presId="urn:microsoft.com/office/officeart/2005/8/layout/chevron1"/>
    <dgm:cxn modelId="{F32E70F4-9554-074B-AD65-BBB8BACDF8F2}" type="presParOf" srcId="{4C9E612C-1D39-EB47-9F9A-91E57321724E}" destId="{68E41272-FBAB-384C-B71D-B3A0C94EB0DE}" srcOrd="4" destOrd="0" presId="urn:microsoft.com/office/officeart/2005/8/layout/chevron1"/>
    <dgm:cxn modelId="{62D08F48-BD92-8D4E-9ACB-707B202FA219}" type="presParOf" srcId="{4C9E612C-1D39-EB47-9F9A-91E57321724E}" destId="{199294AE-45D4-4749-B842-D85D64952802}" srcOrd="5" destOrd="0" presId="urn:microsoft.com/office/officeart/2005/8/layout/chevron1"/>
    <dgm:cxn modelId="{5E6E04C6-C0C4-5E4F-A197-D097755572DC}" type="presParOf" srcId="{4C9E612C-1D39-EB47-9F9A-91E57321724E}" destId="{9AB6885E-6800-BD4B-945A-B7040CA4E883}"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799B73-395B-4684-8647-21F4E5D5CA6E}" type="doc">
      <dgm:prSet loTypeId="urn:microsoft.com/office/officeart/2005/8/layout/gear1" loCatId="relationship" qsTypeId="urn:microsoft.com/office/officeart/2005/8/quickstyle/simple1" qsCatId="simple" csTypeId="urn:microsoft.com/office/officeart/2005/8/colors/accent1_2" csCatId="accent1" phldr="1"/>
      <dgm:spPr/>
    </dgm:pt>
    <dgm:pt modelId="{3D93582A-38F8-45A2-BC7D-4E19FB358280}">
      <dgm:prSet phldrT="[Texte]"/>
      <dgm:spPr/>
      <dgm:t>
        <a:bodyPr/>
        <a:lstStyle/>
        <a:p>
          <a:r>
            <a:rPr lang="fr-FR" dirty="0" smtClean="0"/>
            <a:t>Lire/langue</a:t>
          </a:r>
          <a:endParaRPr lang="fr-FR" dirty="0"/>
        </a:p>
      </dgm:t>
    </dgm:pt>
    <dgm:pt modelId="{C1564015-9ACE-4949-90AD-79945BE1DB28}" type="parTrans" cxnId="{DBC0301F-9CB9-48D5-8D31-14E19651026F}">
      <dgm:prSet/>
      <dgm:spPr/>
      <dgm:t>
        <a:bodyPr/>
        <a:lstStyle/>
        <a:p>
          <a:endParaRPr lang="fr-FR"/>
        </a:p>
      </dgm:t>
    </dgm:pt>
    <dgm:pt modelId="{A07690E2-8C71-478F-A67B-A9ED2DD3215B}" type="sibTrans" cxnId="{DBC0301F-9CB9-48D5-8D31-14E19651026F}">
      <dgm:prSet/>
      <dgm:spPr/>
      <dgm:t>
        <a:bodyPr/>
        <a:lstStyle/>
        <a:p>
          <a:endParaRPr lang="fr-FR"/>
        </a:p>
      </dgm:t>
    </dgm:pt>
    <dgm:pt modelId="{0879C597-5824-484B-AC3D-3B9D3AE43D7A}">
      <dgm:prSet phldrT="[Texte]"/>
      <dgm:spPr/>
      <dgm:t>
        <a:bodyPr/>
        <a:lstStyle/>
        <a:p>
          <a:r>
            <a:rPr lang="fr-FR" dirty="0" smtClean="0"/>
            <a:t>Ecrire</a:t>
          </a:r>
          <a:endParaRPr lang="fr-FR" dirty="0"/>
        </a:p>
      </dgm:t>
    </dgm:pt>
    <dgm:pt modelId="{DE682C98-1FAB-4D8F-BCA2-820028B69FC5}" type="parTrans" cxnId="{A5D1B82D-6241-406F-A1A5-3785FE653FC8}">
      <dgm:prSet/>
      <dgm:spPr/>
      <dgm:t>
        <a:bodyPr/>
        <a:lstStyle/>
        <a:p>
          <a:endParaRPr lang="fr-FR"/>
        </a:p>
      </dgm:t>
    </dgm:pt>
    <dgm:pt modelId="{881D3892-494E-4331-9EBB-3DDED766B078}" type="sibTrans" cxnId="{A5D1B82D-6241-406F-A1A5-3785FE653FC8}">
      <dgm:prSet/>
      <dgm:spPr/>
      <dgm:t>
        <a:bodyPr/>
        <a:lstStyle/>
        <a:p>
          <a:endParaRPr lang="fr-FR"/>
        </a:p>
      </dgm:t>
    </dgm:pt>
    <dgm:pt modelId="{77674D15-6724-4CCF-8E13-BA2715CF91B2}">
      <dgm:prSet phldrT="[Texte]"/>
      <dgm:spPr/>
      <dgm:t>
        <a:bodyPr/>
        <a:lstStyle/>
        <a:p>
          <a:r>
            <a:rPr lang="fr-FR" dirty="0" smtClean="0"/>
            <a:t>Dire</a:t>
          </a:r>
          <a:endParaRPr lang="fr-FR" dirty="0"/>
        </a:p>
      </dgm:t>
    </dgm:pt>
    <dgm:pt modelId="{2A83FF3B-093C-4E37-B21B-8DADA5A9B1E0}" type="parTrans" cxnId="{E3939610-2186-40F1-9271-50720B478280}">
      <dgm:prSet/>
      <dgm:spPr/>
      <dgm:t>
        <a:bodyPr/>
        <a:lstStyle/>
        <a:p>
          <a:endParaRPr lang="fr-FR"/>
        </a:p>
      </dgm:t>
    </dgm:pt>
    <dgm:pt modelId="{6A4CF85A-BC17-43AA-ABFC-41D272A7D924}" type="sibTrans" cxnId="{E3939610-2186-40F1-9271-50720B478280}">
      <dgm:prSet/>
      <dgm:spPr/>
      <dgm:t>
        <a:bodyPr/>
        <a:lstStyle/>
        <a:p>
          <a:endParaRPr lang="fr-FR"/>
        </a:p>
      </dgm:t>
    </dgm:pt>
    <dgm:pt modelId="{02DA3B92-9BB2-4891-8AA4-111691725D9A}" type="pres">
      <dgm:prSet presAssocID="{D8799B73-395B-4684-8647-21F4E5D5CA6E}" presName="composite" presStyleCnt="0">
        <dgm:presLayoutVars>
          <dgm:chMax val="3"/>
          <dgm:animLvl val="lvl"/>
          <dgm:resizeHandles val="exact"/>
        </dgm:presLayoutVars>
      </dgm:prSet>
      <dgm:spPr/>
    </dgm:pt>
    <dgm:pt modelId="{1A2CE36F-2A21-40FB-97F3-801AA60A1274}" type="pres">
      <dgm:prSet presAssocID="{3D93582A-38F8-45A2-BC7D-4E19FB358280}" presName="gear1" presStyleLbl="node1" presStyleIdx="0" presStyleCnt="3">
        <dgm:presLayoutVars>
          <dgm:chMax val="1"/>
          <dgm:bulletEnabled val="1"/>
        </dgm:presLayoutVars>
      </dgm:prSet>
      <dgm:spPr/>
      <dgm:t>
        <a:bodyPr/>
        <a:lstStyle/>
        <a:p>
          <a:endParaRPr lang="fr-FR"/>
        </a:p>
      </dgm:t>
    </dgm:pt>
    <dgm:pt modelId="{78272001-820B-4B46-866A-03CB9D7C02BF}" type="pres">
      <dgm:prSet presAssocID="{3D93582A-38F8-45A2-BC7D-4E19FB358280}" presName="gear1srcNode" presStyleLbl="node1" presStyleIdx="0" presStyleCnt="3"/>
      <dgm:spPr/>
      <dgm:t>
        <a:bodyPr/>
        <a:lstStyle/>
        <a:p>
          <a:endParaRPr lang="fr-FR"/>
        </a:p>
      </dgm:t>
    </dgm:pt>
    <dgm:pt modelId="{7BD28059-3AD6-43C6-9FEF-F5CE47611E09}" type="pres">
      <dgm:prSet presAssocID="{3D93582A-38F8-45A2-BC7D-4E19FB358280}" presName="gear1dstNode" presStyleLbl="node1" presStyleIdx="0" presStyleCnt="3"/>
      <dgm:spPr/>
      <dgm:t>
        <a:bodyPr/>
        <a:lstStyle/>
        <a:p>
          <a:endParaRPr lang="fr-FR"/>
        </a:p>
      </dgm:t>
    </dgm:pt>
    <dgm:pt modelId="{7017D43E-A999-4C46-BD42-B1F109853C90}" type="pres">
      <dgm:prSet presAssocID="{0879C597-5824-484B-AC3D-3B9D3AE43D7A}" presName="gear2" presStyleLbl="node1" presStyleIdx="1" presStyleCnt="3">
        <dgm:presLayoutVars>
          <dgm:chMax val="1"/>
          <dgm:bulletEnabled val="1"/>
        </dgm:presLayoutVars>
      </dgm:prSet>
      <dgm:spPr/>
      <dgm:t>
        <a:bodyPr/>
        <a:lstStyle/>
        <a:p>
          <a:endParaRPr lang="fr-FR"/>
        </a:p>
      </dgm:t>
    </dgm:pt>
    <dgm:pt modelId="{4B798042-3FCB-4522-ABD0-E406BAB50185}" type="pres">
      <dgm:prSet presAssocID="{0879C597-5824-484B-AC3D-3B9D3AE43D7A}" presName="gear2srcNode" presStyleLbl="node1" presStyleIdx="1" presStyleCnt="3"/>
      <dgm:spPr/>
      <dgm:t>
        <a:bodyPr/>
        <a:lstStyle/>
        <a:p>
          <a:endParaRPr lang="fr-FR"/>
        </a:p>
      </dgm:t>
    </dgm:pt>
    <dgm:pt modelId="{7E1CB4BE-E396-4550-9096-463BEC7FFA02}" type="pres">
      <dgm:prSet presAssocID="{0879C597-5824-484B-AC3D-3B9D3AE43D7A}" presName="gear2dstNode" presStyleLbl="node1" presStyleIdx="1" presStyleCnt="3"/>
      <dgm:spPr/>
      <dgm:t>
        <a:bodyPr/>
        <a:lstStyle/>
        <a:p>
          <a:endParaRPr lang="fr-FR"/>
        </a:p>
      </dgm:t>
    </dgm:pt>
    <dgm:pt modelId="{2270100D-090F-4F9D-A8EF-CEF9D95FE303}" type="pres">
      <dgm:prSet presAssocID="{77674D15-6724-4CCF-8E13-BA2715CF91B2}" presName="gear3" presStyleLbl="node1" presStyleIdx="2" presStyleCnt="3" custLinFactNeighborX="4024" custLinFactNeighborY="0"/>
      <dgm:spPr/>
      <dgm:t>
        <a:bodyPr/>
        <a:lstStyle/>
        <a:p>
          <a:endParaRPr lang="fr-FR"/>
        </a:p>
      </dgm:t>
    </dgm:pt>
    <dgm:pt modelId="{68C87F82-524F-45F1-A845-3DC6520CE502}" type="pres">
      <dgm:prSet presAssocID="{77674D15-6724-4CCF-8E13-BA2715CF91B2}" presName="gear3tx" presStyleLbl="node1" presStyleIdx="2" presStyleCnt="3">
        <dgm:presLayoutVars>
          <dgm:chMax val="1"/>
          <dgm:bulletEnabled val="1"/>
        </dgm:presLayoutVars>
      </dgm:prSet>
      <dgm:spPr/>
      <dgm:t>
        <a:bodyPr/>
        <a:lstStyle/>
        <a:p>
          <a:endParaRPr lang="fr-FR"/>
        </a:p>
      </dgm:t>
    </dgm:pt>
    <dgm:pt modelId="{A9E50EF7-45BD-4137-B2B5-972BBDAFAC03}" type="pres">
      <dgm:prSet presAssocID="{77674D15-6724-4CCF-8E13-BA2715CF91B2}" presName="gear3srcNode" presStyleLbl="node1" presStyleIdx="2" presStyleCnt="3"/>
      <dgm:spPr/>
      <dgm:t>
        <a:bodyPr/>
        <a:lstStyle/>
        <a:p>
          <a:endParaRPr lang="fr-FR"/>
        </a:p>
      </dgm:t>
    </dgm:pt>
    <dgm:pt modelId="{41A4E11E-BAC7-47DF-A71A-CD3E6CDBA50F}" type="pres">
      <dgm:prSet presAssocID="{77674D15-6724-4CCF-8E13-BA2715CF91B2}" presName="gear3dstNode" presStyleLbl="node1" presStyleIdx="2" presStyleCnt="3"/>
      <dgm:spPr/>
      <dgm:t>
        <a:bodyPr/>
        <a:lstStyle/>
        <a:p>
          <a:endParaRPr lang="fr-FR"/>
        </a:p>
      </dgm:t>
    </dgm:pt>
    <dgm:pt modelId="{9621010C-C486-4B60-A06B-FFFBE89945E8}" type="pres">
      <dgm:prSet presAssocID="{A07690E2-8C71-478F-A67B-A9ED2DD3215B}" presName="connector1" presStyleLbl="sibTrans2D1" presStyleIdx="0" presStyleCnt="3"/>
      <dgm:spPr/>
      <dgm:t>
        <a:bodyPr/>
        <a:lstStyle/>
        <a:p>
          <a:endParaRPr lang="fr-FR"/>
        </a:p>
      </dgm:t>
    </dgm:pt>
    <dgm:pt modelId="{422CB0D7-C085-4405-9934-546594D29E55}" type="pres">
      <dgm:prSet presAssocID="{881D3892-494E-4331-9EBB-3DDED766B078}" presName="connector2" presStyleLbl="sibTrans2D1" presStyleIdx="1" presStyleCnt="3"/>
      <dgm:spPr/>
      <dgm:t>
        <a:bodyPr/>
        <a:lstStyle/>
        <a:p>
          <a:endParaRPr lang="fr-FR"/>
        </a:p>
      </dgm:t>
    </dgm:pt>
    <dgm:pt modelId="{3D2C5BDB-981B-4156-A51C-6A198B0B9FAA}" type="pres">
      <dgm:prSet presAssocID="{6A4CF85A-BC17-43AA-ABFC-41D272A7D924}" presName="connector3" presStyleLbl="sibTrans2D1" presStyleIdx="2" presStyleCnt="3"/>
      <dgm:spPr/>
      <dgm:t>
        <a:bodyPr/>
        <a:lstStyle/>
        <a:p>
          <a:endParaRPr lang="fr-FR"/>
        </a:p>
      </dgm:t>
    </dgm:pt>
  </dgm:ptLst>
  <dgm:cxnLst>
    <dgm:cxn modelId="{733E7FCD-B28A-5548-9F45-F4E75F2BB7B4}" type="presOf" srcId="{0879C597-5824-484B-AC3D-3B9D3AE43D7A}" destId="{7017D43E-A999-4C46-BD42-B1F109853C90}" srcOrd="0" destOrd="0" presId="urn:microsoft.com/office/officeart/2005/8/layout/gear1"/>
    <dgm:cxn modelId="{E3939610-2186-40F1-9271-50720B478280}" srcId="{D8799B73-395B-4684-8647-21F4E5D5CA6E}" destId="{77674D15-6724-4CCF-8E13-BA2715CF91B2}" srcOrd="2" destOrd="0" parTransId="{2A83FF3B-093C-4E37-B21B-8DADA5A9B1E0}" sibTransId="{6A4CF85A-BC17-43AA-ABFC-41D272A7D924}"/>
    <dgm:cxn modelId="{98500A33-9FD6-D949-8FE8-FE40E7800FBE}" type="presOf" srcId="{77674D15-6724-4CCF-8E13-BA2715CF91B2}" destId="{2270100D-090F-4F9D-A8EF-CEF9D95FE303}" srcOrd="0" destOrd="0" presId="urn:microsoft.com/office/officeart/2005/8/layout/gear1"/>
    <dgm:cxn modelId="{A5D1B82D-6241-406F-A1A5-3785FE653FC8}" srcId="{D8799B73-395B-4684-8647-21F4E5D5CA6E}" destId="{0879C597-5824-484B-AC3D-3B9D3AE43D7A}" srcOrd="1" destOrd="0" parTransId="{DE682C98-1FAB-4D8F-BCA2-820028B69FC5}" sibTransId="{881D3892-494E-4331-9EBB-3DDED766B078}"/>
    <dgm:cxn modelId="{A6C1268C-7592-354E-B5A5-722151FD6010}" type="presOf" srcId="{881D3892-494E-4331-9EBB-3DDED766B078}" destId="{422CB0D7-C085-4405-9934-546594D29E55}" srcOrd="0" destOrd="0" presId="urn:microsoft.com/office/officeart/2005/8/layout/gear1"/>
    <dgm:cxn modelId="{DBC0301F-9CB9-48D5-8D31-14E19651026F}" srcId="{D8799B73-395B-4684-8647-21F4E5D5CA6E}" destId="{3D93582A-38F8-45A2-BC7D-4E19FB358280}" srcOrd="0" destOrd="0" parTransId="{C1564015-9ACE-4949-90AD-79945BE1DB28}" sibTransId="{A07690E2-8C71-478F-A67B-A9ED2DD3215B}"/>
    <dgm:cxn modelId="{832FD16F-7DAF-0442-9A51-078580E354D5}" type="presOf" srcId="{3D93582A-38F8-45A2-BC7D-4E19FB358280}" destId="{1A2CE36F-2A21-40FB-97F3-801AA60A1274}" srcOrd="0" destOrd="0" presId="urn:microsoft.com/office/officeart/2005/8/layout/gear1"/>
    <dgm:cxn modelId="{DC74AF7A-FD53-8D48-ADDC-1CC5E8214349}" type="presOf" srcId="{D8799B73-395B-4684-8647-21F4E5D5CA6E}" destId="{02DA3B92-9BB2-4891-8AA4-111691725D9A}" srcOrd="0" destOrd="0" presId="urn:microsoft.com/office/officeart/2005/8/layout/gear1"/>
    <dgm:cxn modelId="{EA466E43-BF25-E443-A0D5-6573A3F33B97}" type="presOf" srcId="{3D93582A-38F8-45A2-BC7D-4E19FB358280}" destId="{78272001-820B-4B46-866A-03CB9D7C02BF}" srcOrd="1" destOrd="0" presId="urn:microsoft.com/office/officeart/2005/8/layout/gear1"/>
    <dgm:cxn modelId="{68D51A2E-20D9-EF44-8959-ED6DEF122533}" type="presOf" srcId="{6A4CF85A-BC17-43AA-ABFC-41D272A7D924}" destId="{3D2C5BDB-981B-4156-A51C-6A198B0B9FAA}" srcOrd="0" destOrd="0" presId="urn:microsoft.com/office/officeart/2005/8/layout/gear1"/>
    <dgm:cxn modelId="{8742E8B2-3795-E241-B826-DE9EF21C56A5}" type="presOf" srcId="{3D93582A-38F8-45A2-BC7D-4E19FB358280}" destId="{7BD28059-3AD6-43C6-9FEF-F5CE47611E09}" srcOrd="2" destOrd="0" presId="urn:microsoft.com/office/officeart/2005/8/layout/gear1"/>
    <dgm:cxn modelId="{8434CA28-E168-8945-8D74-04C0D79FF347}" type="presOf" srcId="{77674D15-6724-4CCF-8E13-BA2715CF91B2}" destId="{A9E50EF7-45BD-4137-B2B5-972BBDAFAC03}" srcOrd="2" destOrd="0" presId="urn:microsoft.com/office/officeart/2005/8/layout/gear1"/>
    <dgm:cxn modelId="{0B3080CE-0D5A-E64A-BB34-6DB8E68FD55D}" type="presOf" srcId="{0879C597-5824-484B-AC3D-3B9D3AE43D7A}" destId="{4B798042-3FCB-4522-ABD0-E406BAB50185}" srcOrd="1" destOrd="0" presId="urn:microsoft.com/office/officeart/2005/8/layout/gear1"/>
    <dgm:cxn modelId="{E3C32BA3-D273-C84D-8C29-4702EC0866B7}" type="presOf" srcId="{77674D15-6724-4CCF-8E13-BA2715CF91B2}" destId="{68C87F82-524F-45F1-A845-3DC6520CE502}" srcOrd="1" destOrd="0" presId="urn:microsoft.com/office/officeart/2005/8/layout/gear1"/>
    <dgm:cxn modelId="{C354FCD7-F155-9149-8C17-2011CACDC4B9}" type="presOf" srcId="{77674D15-6724-4CCF-8E13-BA2715CF91B2}" destId="{41A4E11E-BAC7-47DF-A71A-CD3E6CDBA50F}" srcOrd="3" destOrd="0" presId="urn:microsoft.com/office/officeart/2005/8/layout/gear1"/>
    <dgm:cxn modelId="{96490979-2E84-A245-9615-FDF664FFBF9C}" type="presOf" srcId="{A07690E2-8C71-478F-A67B-A9ED2DD3215B}" destId="{9621010C-C486-4B60-A06B-FFFBE89945E8}" srcOrd="0" destOrd="0" presId="urn:microsoft.com/office/officeart/2005/8/layout/gear1"/>
    <dgm:cxn modelId="{FDA862B7-7A6A-B14D-89AB-06B3C5596F72}" type="presOf" srcId="{0879C597-5824-484B-AC3D-3B9D3AE43D7A}" destId="{7E1CB4BE-E396-4550-9096-463BEC7FFA02}" srcOrd="2" destOrd="0" presId="urn:microsoft.com/office/officeart/2005/8/layout/gear1"/>
    <dgm:cxn modelId="{B5372A31-1160-D047-8C50-6E44E79804F5}" type="presParOf" srcId="{02DA3B92-9BB2-4891-8AA4-111691725D9A}" destId="{1A2CE36F-2A21-40FB-97F3-801AA60A1274}" srcOrd="0" destOrd="0" presId="urn:microsoft.com/office/officeart/2005/8/layout/gear1"/>
    <dgm:cxn modelId="{635074CC-852A-B842-801D-E767F167D1FA}" type="presParOf" srcId="{02DA3B92-9BB2-4891-8AA4-111691725D9A}" destId="{78272001-820B-4B46-866A-03CB9D7C02BF}" srcOrd="1" destOrd="0" presId="urn:microsoft.com/office/officeart/2005/8/layout/gear1"/>
    <dgm:cxn modelId="{0592879C-CCA0-B54C-9BA3-4950372C9FEC}" type="presParOf" srcId="{02DA3B92-9BB2-4891-8AA4-111691725D9A}" destId="{7BD28059-3AD6-43C6-9FEF-F5CE47611E09}" srcOrd="2" destOrd="0" presId="urn:microsoft.com/office/officeart/2005/8/layout/gear1"/>
    <dgm:cxn modelId="{E5B849DD-AD23-C64E-B7EB-0EBE4ED1A284}" type="presParOf" srcId="{02DA3B92-9BB2-4891-8AA4-111691725D9A}" destId="{7017D43E-A999-4C46-BD42-B1F109853C90}" srcOrd="3" destOrd="0" presId="urn:microsoft.com/office/officeart/2005/8/layout/gear1"/>
    <dgm:cxn modelId="{0773A086-4D14-504E-A3F5-F3237869B71F}" type="presParOf" srcId="{02DA3B92-9BB2-4891-8AA4-111691725D9A}" destId="{4B798042-3FCB-4522-ABD0-E406BAB50185}" srcOrd="4" destOrd="0" presId="urn:microsoft.com/office/officeart/2005/8/layout/gear1"/>
    <dgm:cxn modelId="{D48A1087-C21C-524B-9F0B-2EAC3BE76130}" type="presParOf" srcId="{02DA3B92-9BB2-4891-8AA4-111691725D9A}" destId="{7E1CB4BE-E396-4550-9096-463BEC7FFA02}" srcOrd="5" destOrd="0" presId="urn:microsoft.com/office/officeart/2005/8/layout/gear1"/>
    <dgm:cxn modelId="{D7B1CB08-52CB-4144-8DA4-D9DC0394FA7A}" type="presParOf" srcId="{02DA3B92-9BB2-4891-8AA4-111691725D9A}" destId="{2270100D-090F-4F9D-A8EF-CEF9D95FE303}" srcOrd="6" destOrd="0" presId="urn:microsoft.com/office/officeart/2005/8/layout/gear1"/>
    <dgm:cxn modelId="{BB49FC76-72B6-B840-AE82-BB5F00EA4777}" type="presParOf" srcId="{02DA3B92-9BB2-4891-8AA4-111691725D9A}" destId="{68C87F82-524F-45F1-A845-3DC6520CE502}" srcOrd="7" destOrd="0" presId="urn:microsoft.com/office/officeart/2005/8/layout/gear1"/>
    <dgm:cxn modelId="{9629C5B0-845B-A447-A695-E4B9B5DA9BFC}" type="presParOf" srcId="{02DA3B92-9BB2-4891-8AA4-111691725D9A}" destId="{A9E50EF7-45BD-4137-B2B5-972BBDAFAC03}" srcOrd="8" destOrd="0" presId="urn:microsoft.com/office/officeart/2005/8/layout/gear1"/>
    <dgm:cxn modelId="{38069ED8-3813-504B-8C7F-3E842B8CD2CF}" type="presParOf" srcId="{02DA3B92-9BB2-4891-8AA4-111691725D9A}" destId="{41A4E11E-BAC7-47DF-A71A-CD3E6CDBA50F}" srcOrd="9" destOrd="0" presId="urn:microsoft.com/office/officeart/2005/8/layout/gear1"/>
    <dgm:cxn modelId="{1234D0D5-38F0-CE4D-AB9E-B1016C6215A5}" type="presParOf" srcId="{02DA3B92-9BB2-4891-8AA4-111691725D9A}" destId="{9621010C-C486-4B60-A06B-FFFBE89945E8}" srcOrd="10" destOrd="0" presId="urn:microsoft.com/office/officeart/2005/8/layout/gear1"/>
    <dgm:cxn modelId="{CC96AF64-BFC7-7E42-A3DE-B43E64A4DE2D}" type="presParOf" srcId="{02DA3B92-9BB2-4891-8AA4-111691725D9A}" destId="{422CB0D7-C085-4405-9934-546594D29E55}" srcOrd="11" destOrd="0" presId="urn:microsoft.com/office/officeart/2005/8/layout/gear1"/>
    <dgm:cxn modelId="{1F1ACB60-8299-B84D-8615-955E624D520D}" type="presParOf" srcId="{02DA3B92-9BB2-4891-8AA4-111691725D9A}" destId="{3D2C5BDB-981B-4156-A51C-6A198B0B9FAA}" srcOrd="12" destOrd="0" presId="urn:microsoft.com/office/officeart/2005/8/layout/gear1"/>
  </dgm:cxnLst>
  <dgm:bg/>
  <dgm:whole>
    <a:ln w="57150" cmpd="sn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71B12-2306-C943-8572-FA5F34CE90CD}" type="doc">
      <dgm:prSet loTypeId="urn:microsoft.com/office/officeart/2005/8/layout/hProcess9" loCatId="" qsTypeId="urn:microsoft.com/office/officeart/2005/8/quickstyle/simple4" qsCatId="simple" csTypeId="urn:microsoft.com/office/officeart/2005/8/colors/accent1_2" csCatId="accent1" phldr="1"/>
      <dgm:spPr/>
    </dgm:pt>
    <dgm:pt modelId="{2CA20412-0008-9045-BB90-77F7E5D81A6E}">
      <dgm:prSet phldrT="[Texte]"/>
      <dgm:spPr>
        <a:solidFill>
          <a:srgbClr val="098F3F"/>
        </a:solidFill>
      </dgm:spPr>
      <dgm:t>
        <a:bodyPr/>
        <a:lstStyle/>
        <a:p>
          <a:r>
            <a:rPr lang="fr-FR" dirty="0" smtClean="0"/>
            <a:t>Identification des besoins des élèves</a:t>
          </a:r>
          <a:endParaRPr lang="fr-FR" dirty="0"/>
        </a:p>
      </dgm:t>
    </dgm:pt>
    <dgm:pt modelId="{0CFB166B-0BDD-0C4C-81DA-4FCA9565A7E9}" type="parTrans" cxnId="{B6EC8F75-1ACC-7F40-AE36-37A36E16477D}">
      <dgm:prSet/>
      <dgm:spPr/>
      <dgm:t>
        <a:bodyPr/>
        <a:lstStyle/>
        <a:p>
          <a:endParaRPr lang="fr-FR"/>
        </a:p>
      </dgm:t>
    </dgm:pt>
    <dgm:pt modelId="{2B2FEB99-CF37-DD43-BFBE-99925754F455}" type="sibTrans" cxnId="{B6EC8F75-1ACC-7F40-AE36-37A36E16477D}">
      <dgm:prSet/>
      <dgm:spPr/>
      <dgm:t>
        <a:bodyPr/>
        <a:lstStyle/>
        <a:p>
          <a:endParaRPr lang="fr-FR"/>
        </a:p>
      </dgm:t>
    </dgm:pt>
    <dgm:pt modelId="{952A630A-E1B5-3343-9202-EECAD9FDB6C2}">
      <dgm:prSet phldrT="[Texte]"/>
      <dgm:spPr>
        <a:solidFill>
          <a:srgbClr val="694EB2"/>
        </a:solidFill>
      </dgm:spPr>
      <dgm:t>
        <a:bodyPr/>
        <a:lstStyle/>
        <a:p>
          <a:r>
            <a:rPr lang="fr-FR" dirty="0" smtClean="0"/>
            <a:t>Construction du projet d’A.P. de l’établissement</a:t>
          </a:r>
          <a:endParaRPr lang="fr-FR" dirty="0"/>
        </a:p>
      </dgm:t>
    </dgm:pt>
    <dgm:pt modelId="{EE35FC00-72F7-6C4C-A0B0-A070C3FEE3A1}" type="parTrans" cxnId="{FC566A0E-640C-EE4D-B719-F8C8E9EBD344}">
      <dgm:prSet/>
      <dgm:spPr/>
      <dgm:t>
        <a:bodyPr/>
        <a:lstStyle/>
        <a:p>
          <a:endParaRPr lang="fr-FR"/>
        </a:p>
      </dgm:t>
    </dgm:pt>
    <dgm:pt modelId="{CECA30F0-C270-024C-9714-9EF50FF6093A}" type="sibTrans" cxnId="{FC566A0E-640C-EE4D-B719-F8C8E9EBD344}">
      <dgm:prSet/>
      <dgm:spPr/>
      <dgm:t>
        <a:bodyPr/>
        <a:lstStyle/>
        <a:p>
          <a:endParaRPr lang="fr-FR"/>
        </a:p>
      </dgm:t>
    </dgm:pt>
    <dgm:pt modelId="{AD81DAA9-9A77-7746-87F2-BFA63C4665A8}">
      <dgm:prSet phldrT="[Texte]"/>
      <dgm:spPr>
        <a:solidFill>
          <a:srgbClr val="228FA8"/>
        </a:solidFill>
      </dgm:spPr>
      <dgm:t>
        <a:bodyPr/>
        <a:lstStyle/>
        <a:p>
          <a:r>
            <a:rPr lang="fr-FR" dirty="0" smtClean="0"/>
            <a:t>Choix des modalités de travail et d’évaluation de l’A.P.</a:t>
          </a:r>
          <a:endParaRPr lang="fr-FR" dirty="0"/>
        </a:p>
      </dgm:t>
    </dgm:pt>
    <dgm:pt modelId="{14A2B707-D885-0F49-84A3-71D7022DEC66}" type="parTrans" cxnId="{A9F2012C-8EAF-0548-A744-28B56B8673C1}">
      <dgm:prSet/>
      <dgm:spPr/>
      <dgm:t>
        <a:bodyPr/>
        <a:lstStyle/>
        <a:p>
          <a:endParaRPr lang="fr-FR"/>
        </a:p>
      </dgm:t>
    </dgm:pt>
    <dgm:pt modelId="{4E515B18-5E08-A24F-9A4A-8FBF04417AB9}" type="sibTrans" cxnId="{A9F2012C-8EAF-0548-A744-28B56B8673C1}">
      <dgm:prSet/>
      <dgm:spPr/>
      <dgm:t>
        <a:bodyPr/>
        <a:lstStyle/>
        <a:p>
          <a:endParaRPr lang="fr-FR"/>
        </a:p>
      </dgm:t>
    </dgm:pt>
    <dgm:pt modelId="{7797D937-5FAC-B346-8C3D-A1FA969024D9}">
      <dgm:prSet phldrT="[Texte]"/>
      <dgm:spPr>
        <a:solidFill>
          <a:srgbClr val="9CB94E"/>
        </a:solidFill>
      </dgm:spPr>
      <dgm:t>
        <a:bodyPr/>
        <a:lstStyle/>
        <a:p>
          <a:r>
            <a:rPr lang="fr-FR" dirty="0" smtClean="0"/>
            <a:t>Intégration dans la progression annuelle disciplinaire</a:t>
          </a:r>
          <a:endParaRPr lang="fr-FR" dirty="0"/>
        </a:p>
      </dgm:t>
    </dgm:pt>
    <dgm:pt modelId="{02D1E512-E9E9-D143-91F9-17E56B8B47AC}" type="parTrans" cxnId="{0E2C4C7A-0FDC-AE40-867E-B2193E62DAA5}">
      <dgm:prSet/>
      <dgm:spPr/>
      <dgm:t>
        <a:bodyPr/>
        <a:lstStyle/>
        <a:p>
          <a:endParaRPr lang="fr-FR"/>
        </a:p>
      </dgm:t>
    </dgm:pt>
    <dgm:pt modelId="{250E8726-F208-BE46-96D0-01B9667A5FB6}" type="sibTrans" cxnId="{0E2C4C7A-0FDC-AE40-867E-B2193E62DAA5}">
      <dgm:prSet/>
      <dgm:spPr/>
      <dgm:t>
        <a:bodyPr/>
        <a:lstStyle/>
        <a:p>
          <a:endParaRPr lang="fr-FR"/>
        </a:p>
      </dgm:t>
    </dgm:pt>
    <dgm:pt modelId="{C7BC9BE5-6E83-BA4B-9537-0222E9EFEB96}">
      <dgm:prSet phldrT="[Texte]"/>
      <dgm:spPr>
        <a:solidFill>
          <a:srgbClr val="A12F82"/>
        </a:solidFill>
      </dgm:spPr>
      <dgm:t>
        <a:bodyPr/>
        <a:lstStyle/>
        <a:p>
          <a:pPr algn="ctr"/>
          <a:r>
            <a:rPr lang="fr-FR" dirty="0" smtClean="0"/>
            <a:t>Adaptation du projet d’A.P. en fonction du profil de la classe.</a:t>
          </a:r>
          <a:endParaRPr lang="fr-FR" dirty="0"/>
        </a:p>
      </dgm:t>
    </dgm:pt>
    <dgm:pt modelId="{C4C9CDC1-9FEF-9D45-BE3F-46A319FC3CF8}" type="parTrans" cxnId="{A13912D6-5AA4-D643-80D5-6457818428C8}">
      <dgm:prSet/>
      <dgm:spPr/>
      <dgm:t>
        <a:bodyPr/>
        <a:lstStyle/>
        <a:p>
          <a:endParaRPr lang="fr-FR"/>
        </a:p>
      </dgm:t>
    </dgm:pt>
    <dgm:pt modelId="{E7768D4E-CFD2-CA47-A03E-06571447B08D}" type="sibTrans" cxnId="{A13912D6-5AA4-D643-80D5-6457818428C8}">
      <dgm:prSet/>
      <dgm:spPr/>
      <dgm:t>
        <a:bodyPr/>
        <a:lstStyle/>
        <a:p>
          <a:endParaRPr lang="fr-FR"/>
        </a:p>
      </dgm:t>
    </dgm:pt>
    <dgm:pt modelId="{678196FC-5022-9B46-A3D9-314441B2F033}" type="pres">
      <dgm:prSet presAssocID="{10671B12-2306-C943-8572-FA5F34CE90CD}" presName="CompostProcess" presStyleCnt="0">
        <dgm:presLayoutVars>
          <dgm:dir/>
          <dgm:resizeHandles val="exact"/>
        </dgm:presLayoutVars>
      </dgm:prSet>
      <dgm:spPr/>
    </dgm:pt>
    <dgm:pt modelId="{0D669B14-3942-924D-9EAF-C70424EEC13E}" type="pres">
      <dgm:prSet presAssocID="{10671B12-2306-C943-8572-FA5F34CE90CD}" presName="arrow" presStyleLbl="bgShp" presStyleIdx="0" presStyleCnt="1" custLinFactNeighborX="524" custLinFactNeighborY="-3858"/>
      <dgm:spPr/>
    </dgm:pt>
    <dgm:pt modelId="{062AEB82-5D47-F64D-8F0C-FE4E736DBCBF}" type="pres">
      <dgm:prSet presAssocID="{10671B12-2306-C943-8572-FA5F34CE90CD}" presName="linearProcess" presStyleCnt="0"/>
      <dgm:spPr/>
    </dgm:pt>
    <dgm:pt modelId="{ACAD20C1-5D0A-C842-9002-1232C590CAD2}" type="pres">
      <dgm:prSet presAssocID="{2CA20412-0008-9045-BB90-77F7E5D81A6E}" presName="textNode" presStyleLbl="node1" presStyleIdx="0" presStyleCnt="5">
        <dgm:presLayoutVars>
          <dgm:bulletEnabled val="1"/>
        </dgm:presLayoutVars>
      </dgm:prSet>
      <dgm:spPr/>
      <dgm:t>
        <a:bodyPr/>
        <a:lstStyle/>
        <a:p>
          <a:endParaRPr lang="fr-FR"/>
        </a:p>
      </dgm:t>
    </dgm:pt>
    <dgm:pt modelId="{D02E7829-AE08-0745-99A4-ED8813E63813}" type="pres">
      <dgm:prSet presAssocID="{2B2FEB99-CF37-DD43-BFBE-99925754F455}" presName="sibTrans" presStyleCnt="0"/>
      <dgm:spPr/>
    </dgm:pt>
    <dgm:pt modelId="{297E9023-7001-B44A-B0D7-C947F877223C}" type="pres">
      <dgm:prSet presAssocID="{952A630A-E1B5-3343-9202-EECAD9FDB6C2}" presName="textNode" presStyleLbl="node1" presStyleIdx="1" presStyleCnt="5">
        <dgm:presLayoutVars>
          <dgm:bulletEnabled val="1"/>
        </dgm:presLayoutVars>
      </dgm:prSet>
      <dgm:spPr/>
      <dgm:t>
        <a:bodyPr/>
        <a:lstStyle/>
        <a:p>
          <a:endParaRPr lang="fr-FR"/>
        </a:p>
      </dgm:t>
    </dgm:pt>
    <dgm:pt modelId="{BEB8199C-EF2B-774B-9BE6-0A81A24340FE}" type="pres">
      <dgm:prSet presAssocID="{CECA30F0-C270-024C-9714-9EF50FF6093A}" presName="sibTrans" presStyleCnt="0"/>
      <dgm:spPr/>
    </dgm:pt>
    <dgm:pt modelId="{1499A319-8B78-AE42-B656-A181A9958963}" type="pres">
      <dgm:prSet presAssocID="{AD81DAA9-9A77-7746-87F2-BFA63C4665A8}" presName="textNode" presStyleLbl="node1" presStyleIdx="2" presStyleCnt="5">
        <dgm:presLayoutVars>
          <dgm:bulletEnabled val="1"/>
        </dgm:presLayoutVars>
      </dgm:prSet>
      <dgm:spPr/>
      <dgm:t>
        <a:bodyPr/>
        <a:lstStyle/>
        <a:p>
          <a:endParaRPr lang="fr-FR"/>
        </a:p>
      </dgm:t>
    </dgm:pt>
    <dgm:pt modelId="{7B51A10F-1E77-9A4A-BE31-138FF4AEBB24}" type="pres">
      <dgm:prSet presAssocID="{4E515B18-5E08-A24F-9A4A-8FBF04417AB9}" presName="sibTrans" presStyleCnt="0"/>
      <dgm:spPr/>
    </dgm:pt>
    <dgm:pt modelId="{486C67F4-9EE2-5941-BECB-DC3642AABFFA}" type="pres">
      <dgm:prSet presAssocID="{7797D937-5FAC-B346-8C3D-A1FA969024D9}" presName="textNode" presStyleLbl="node1" presStyleIdx="3" presStyleCnt="5">
        <dgm:presLayoutVars>
          <dgm:bulletEnabled val="1"/>
        </dgm:presLayoutVars>
      </dgm:prSet>
      <dgm:spPr/>
      <dgm:t>
        <a:bodyPr/>
        <a:lstStyle/>
        <a:p>
          <a:endParaRPr lang="fr-FR"/>
        </a:p>
      </dgm:t>
    </dgm:pt>
    <dgm:pt modelId="{452A8CAC-E42D-8541-8363-E67421DCD229}" type="pres">
      <dgm:prSet presAssocID="{250E8726-F208-BE46-96D0-01B9667A5FB6}" presName="sibTrans" presStyleCnt="0"/>
      <dgm:spPr/>
    </dgm:pt>
    <dgm:pt modelId="{3CE43F99-3584-4B4C-99EC-0484B8F9F40A}" type="pres">
      <dgm:prSet presAssocID="{C7BC9BE5-6E83-BA4B-9537-0222E9EFEB96}" presName="textNode" presStyleLbl="node1" presStyleIdx="4" presStyleCnt="5">
        <dgm:presLayoutVars>
          <dgm:bulletEnabled val="1"/>
        </dgm:presLayoutVars>
      </dgm:prSet>
      <dgm:spPr/>
      <dgm:t>
        <a:bodyPr/>
        <a:lstStyle/>
        <a:p>
          <a:endParaRPr lang="fr-FR"/>
        </a:p>
      </dgm:t>
    </dgm:pt>
  </dgm:ptLst>
  <dgm:cxnLst>
    <dgm:cxn modelId="{A9F2012C-8EAF-0548-A744-28B56B8673C1}" srcId="{10671B12-2306-C943-8572-FA5F34CE90CD}" destId="{AD81DAA9-9A77-7746-87F2-BFA63C4665A8}" srcOrd="2" destOrd="0" parTransId="{14A2B707-D885-0F49-84A3-71D7022DEC66}" sibTransId="{4E515B18-5E08-A24F-9A4A-8FBF04417AB9}"/>
    <dgm:cxn modelId="{3C55D7C8-8A85-B149-82CC-328C165FC686}" type="presOf" srcId="{952A630A-E1B5-3343-9202-EECAD9FDB6C2}" destId="{297E9023-7001-B44A-B0D7-C947F877223C}" srcOrd="0" destOrd="0" presId="urn:microsoft.com/office/officeart/2005/8/layout/hProcess9"/>
    <dgm:cxn modelId="{DC9BE739-7316-CB41-AB43-A05F370ADB76}" type="presOf" srcId="{7797D937-5FAC-B346-8C3D-A1FA969024D9}" destId="{486C67F4-9EE2-5941-BECB-DC3642AABFFA}" srcOrd="0" destOrd="0" presId="urn:microsoft.com/office/officeart/2005/8/layout/hProcess9"/>
    <dgm:cxn modelId="{B6EC8F75-1ACC-7F40-AE36-37A36E16477D}" srcId="{10671B12-2306-C943-8572-FA5F34CE90CD}" destId="{2CA20412-0008-9045-BB90-77F7E5D81A6E}" srcOrd="0" destOrd="0" parTransId="{0CFB166B-0BDD-0C4C-81DA-4FCA9565A7E9}" sibTransId="{2B2FEB99-CF37-DD43-BFBE-99925754F455}"/>
    <dgm:cxn modelId="{B925BE37-7468-BB47-A8E3-2A5886A2C08A}" type="presOf" srcId="{10671B12-2306-C943-8572-FA5F34CE90CD}" destId="{678196FC-5022-9B46-A3D9-314441B2F033}" srcOrd="0" destOrd="0" presId="urn:microsoft.com/office/officeart/2005/8/layout/hProcess9"/>
    <dgm:cxn modelId="{C47C05AE-4919-1442-A2DA-5CE0F7DF0765}" type="presOf" srcId="{2CA20412-0008-9045-BB90-77F7E5D81A6E}" destId="{ACAD20C1-5D0A-C842-9002-1232C590CAD2}" srcOrd="0" destOrd="0" presId="urn:microsoft.com/office/officeart/2005/8/layout/hProcess9"/>
    <dgm:cxn modelId="{0E2C4C7A-0FDC-AE40-867E-B2193E62DAA5}" srcId="{10671B12-2306-C943-8572-FA5F34CE90CD}" destId="{7797D937-5FAC-B346-8C3D-A1FA969024D9}" srcOrd="3" destOrd="0" parTransId="{02D1E512-E9E9-D143-91F9-17E56B8B47AC}" sibTransId="{250E8726-F208-BE46-96D0-01B9667A5FB6}"/>
    <dgm:cxn modelId="{886C4670-A748-E440-87CC-C470E093723A}" type="presOf" srcId="{C7BC9BE5-6E83-BA4B-9537-0222E9EFEB96}" destId="{3CE43F99-3584-4B4C-99EC-0484B8F9F40A}" srcOrd="0" destOrd="0" presId="urn:microsoft.com/office/officeart/2005/8/layout/hProcess9"/>
    <dgm:cxn modelId="{FC566A0E-640C-EE4D-B719-F8C8E9EBD344}" srcId="{10671B12-2306-C943-8572-FA5F34CE90CD}" destId="{952A630A-E1B5-3343-9202-EECAD9FDB6C2}" srcOrd="1" destOrd="0" parTransId="{EE35FC00-72F7-6C4C-A0B0-A070C3FEE3A1}" sibTransId="{CECA30F0-C270-024C-9714-9EF50FF6093A}"/>
    <dgm:cxn modelId="{C346325E-01D4-5D43-BB2A-AF2BBECE5C2D}" type="presOf" srcId="{AD81DAA9-9A77-7746-87F2-BFA63C4665A8}" destId="{1499A319-8B78-AE42-B656-A181A9958963}" srcOrd="0" destOrd="0" presId="urn:microsoft.com/office/officeart/2005/8/layout/hProcess9"/>
    <dgm:cxn modelId="{A13912D6-5AA4-D643-80D5-6457818428C8}" srcId="{10671B12-2306-C943-8572-FA5F34CE90CD}" destId="{C7BC9BE5-6E83-BA4B-9537-0222E9EFEB96}" srcOrd="4" destOrd="0" parTransId="{C4C9CDC1-9FEF-9D45-BE3F-46A319FC3CF8}" sibTransId="{E7768D4E-CFD2-CA47-A03E-06571447B08D}"/>
    <dgm:cxn modelId="{ECFF8D65-4B2B-4C40-B0A4-E56981836F90}" type="presParOf" srcId="{678196FC-5022-9B46-A3D9-314441B2F033}" destId="{0D669B14-3942-924D-9EAF-C70424EEC13E}" srcOrd="0" destOrd="0" presId="urn:microsoft.com/office/officeart/2005/8/layout/hProcess9"/>
    <dgm:cxn modelId="{BD7F1307-6D44-F84E-9AC5-C1D3FDAC4BEE}" type="presParOf" srcId="{678196FC-5022-9B46-A3D9-314441B2F033}" destId="{062AEB82-5D47-F64D-8F0C-FE4E736DBCBF}" srcOrd="1" destOrd="0" presId="urn:microsoft.com/office/officeart/2005/8/layout/hProcess9"/>
    <dgm:cxn modelId="{A2F08C05-76F8-A84F-A756-C1D3142CDDC9}" type="presParOf" srcId="{062AEB82-5D47-F64D-8F0C-FE4E736DBCBF}" destId="{ACAD20C1-5D0A-C842-9002-1232C590CAD2}" srcOrd="0" destOrd="0" presId="urn:microsoft.com/office/officeart/2005/8/layout/hProcess9"/>
    <dgm:cxn modelId="{AFB72C25-6564-FE42-B6EB-A56649C963DB}" type="presParOf" srcId="{062AEB82-5D47-F64D-8F0C-FE4E736DBCBF}" destId="{D02E7829-AE08-0745-99A4-ED8813E63813}" srcOrd="1" destOrd="0" presId="urn:microsoft.com/office/officeart/2005/8/layout/hProcess9"/>
    <dgm:cxn modelId="{C321EE4B-3E9B-C543-9305-F667F3BE24DF}" type="presParOf" srcId="{062AEB82-5D47-F64D-8F0C-FE4E736DBCBF}" destId="{297E9023-7001-B44A-B0D7-C947F877223C}" srcOrd="2" destOrd="0" presId="urn:microsoft.com/office/officeart/2005/8/layout/hProcess9"/>
    <dgm:cxn modelId="{FED94010-ABA2-8C40-921A-354722A9E658}" type="presParOf" srcId="{062AEB82-5D47-F64D-8F0C-FE4E736DBCBF}" destId="{BEB8199C-EF2B-774B-9BE6-0A81A24340FE}" srcOrd="3" destOrd="0" presId="urn:microsoft.com/office/officeart/2005/8/layout/hProcess9"/>
    <dgm:cxn modelId="{38A927E7-246D-184F-BC51-4CD30B04B562}" type="presParOf" srcId="{062AEB82-5D47-F64D-8F0C-FE4E736DBCBF}" destId="{1499A319-8B78-AE42-B656-A181A9958963}" srcOrd="4" destOrd="0" presId="urn:microsoft.com/office/officeart/2005/8/layout/hProcess9"/>
    <dgm:cxn modelId="{3C2A3A81-E8B4-174A-9522-0864117F0B19}" type="presParOf" srcId="{062AEB82-5D47-F64D-8F0C-FE4E736DBCBF}" destId="{7B51A10F-1E77-9A4A-BE31-138FF4AEBB24}" srcOrd="5" destOrd="0" presId="urn:microsoft.com/office/officeart/2005/8/layout/hProcess9"/>
    <dgm:cxn modelId="{1C5D6649-D3D8-6E40-AEC1-E9D5A2F2C947}" type="presParOf" srcId="{062AEB82-5D47-F64D-8F0C-FE4E736DBCBF}" destId="{486C67F4-9EE2-5941-BECB-DC3642AABFFA}" srcOrd="6" destOrd="0" presId="urn:microsoft.com/office/officeart/2005/8/layout/hProcess9"/>
    <dgm:cxn modelId="{DB1A9A50-62D5-4544-A4B3-A3ABB2E53DE0}" type="presParOf" srcId="{062AEB82-5D47-F64D-8F0C-FE4E736DBCBF}" destId="{452A8CAC-E42D-8541-8363-E67421DCD229}" srcOrd="7" destOrd="0" presId="urn:microsoft.com/office/officeart/2005/8/layout/hProcess9"/>
    <dgm:cxn modelId="{0255BBF2-9C2E-4A4B-A809-8CE8044B13C3}" type="presParOf" srcId="{062AEB82-5D47-F64D-8F0C-FE4E736DBCBF}" destId="{3CE43F99-3584-4B4C-99EC-0484B8F9F40A}" srcOrd="8"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2F4EC-3B2D-0A46-99FA-532A04BE7273}"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fr-FR"/>
        </a:p>
      </dgm:t>
    </dgm:pt>
    <dgm:pt modelId="{0E391313-FD8F-4D45-BDC9-6A9AADD65FCD}">
      <dgm:prSet phldrT="[Texte]">
        <dgm:style>
          <a:lnRef idx="2">
            <a:schemeClr val="dk1"/>
          </a:lnRef>
          <a:fillRef idx="1">
            <a:schemeClr val="lt1"/>
          </a:fillRef>
          <a:effectRef idx="0">
            <a:schemeClr val="dk1"/>
          </a:effectRef>
          <a:fontRef idx="minor">
            <a:schemeClr val="dk1"/>
          </a:fontRef>
        </dgm:style>
      </dgm:prSet>
      <dgm:spPr/>
      <dgm:t>
        <a:bodyPr/>
        <a:lstStyle/>
        <a:p>
          <a:r>
            <a:rPr lang="fr-FR" dirty="0" smtClean="0"/>
            <a:t>ÉLÈVE</a:t>
          </a:r>
          <a:endParaRPr lang="fr-FR" dirty="0"/>
        </a:p>
      </dgm:t>
    </dgm:pt>
    <dgm:pt modelId="{4EC3E619-08AB-FB41-B5C4-1A554A94A697}" type="parTrans" cxnId="{99592B1A-2661-CD4B-9D10-01FEFA5FF853}">
      <dgm:prSet/>
      <dgm:spPr/>
      <dgm:t>
        <a:bodyPr/>
        <a:lstStyle/>
        <a:p>
          <a:endParaRPr lang="fr-FR"/>
        </a:p>
      </dgm:t>
    </dgm:pt>
    <dgm:pt modelId="{45396BF4-7B37-374B-85FD-E490C0C7ADCF}" type="sibTrans" cxnId="{99592B1A-2661-CD4B-9D10-01FEFA5FF853}">
      <dgm:prSet/>
      <dgm:spPr/>
      <dgm:t>
        <a:bodyPr/>
        <a:lstStyle/>
        <a:p>
          <a:endParaRPr lang="fr-FR"/>
        </a:p>
      </dgm:t>
    </dgm:pt>
    <dgm:pt modelId="{049501E5-475D-C546-90A8-59A01851EBEC}">
      <dgm:prSet phldrT="[Texte]" custT="1">
        <dgm:style>
          <a:lnRef idx="2">
            <a:schemeClr val="dk1"/>
          </a:lnRef>
          <a:fillRef idx="1">
            <a:schemeClr val="lt1"/>
          </a:fillRef>
          <a:effectRef idx="0">
            <a:schemeClr val="dk1"/>
          </a:effectRef>
          <a:fontRef idx="minor">
            <a:schemeClr val="dk1"/>
          </a:fontRef>
        </dgm:style>
      </dgm:prSet>
      <dgm:spPr>
        <a:ln w="19050" cmpd="sng">
          <a:solidFill>
            <a:srgbClr val="FF0000"/>
          </a:solidFill>
        </a:ln>
      </dgm:spPr>
      <dgm:t>
        <a:bodyPr/>
        <a:lstStyle/>
        <a:p>
          <a:r>
            <a:rPr lang="fr-FR" sz="800" b="1" dirty="0" smtClean="0"/>
            <a:t>Adaptation</a:t>
          </a:r>
          <a:r>
            <a:rPr lang="fr-FR" sz="800" b="0" dirty="0" smtClean="0"/>
            <a:t> au fonctionnement du collège</a:t>
          </a:r>
          <a:endParaRPr lang="fr-FR" sz="800" b="1" dirty="0"/>
        </a:p>
      </dgm:t>
    </dgm:pt>
    <dgm:pt modelId="{1A473BFF-D8A0-2642-8A66-4B63D5648CA9}" type="parTrans" cxnId="{12F24995-1A8C-2346-8ECE-3D44847377FE}">
      <dgm:prSet/>
      <dgm:spPr/>
      <dgm:t>
        <a:bodyPr/>
        <a:lstStyle/>
        <a:p>
          <a:endParaRPr lang="fr-FR"/>
        </a:p>
      </dgm:t>
    </dgm:pt>
    <dgm:pt modelId="{ACF72CF6-6DC0-4548-8C10-2DF5564945CF}" type="sibTrans" cxnId="{12F24995-1A8C-2346-8ECE-3D44847377FE}">
      <dgm:prSet/>
      <dgm:spPr>
        <a:solidFill>
          <a:srgbClr val="CCFFCC"/>
        </a:solidFill>
      </dgm:spPr>
      <dgm:t>
        <a:bodyPr/>
        <a:lstStyle/>
        <a:p>
          <a:endParaRPr lang="fr-FR"/>
        </a:p>
      </dgm:t>
    </dgm:pt>
    <dgm:pt modelId="{D90360C4-13BE-3748-BCC8-3A34FF96FE58}">
      <dgm:prSet phldrT="[Texte]">
        <dgm:style>
          <a:lnRef idx="2">
            <a:schemeClr val="accent1"/>
          </a:lnRef>
          <a:fillRef idx="1">
            <a:schemeClr val="lt1"/>
          </a:fillRef>
          <a:effectRef idx="0">
            <a:schemeClr val="accent1"/>
          </a:effectRef>
          <a:fontRef idx="minor">
            <a:schemeClr val="dk1"/>
          </a:fontRef>
        </dgm:style>
      </dgm:prSet>
      <dgm:spPr>
        <a:ln w="19050" cmpd="sng">
          <a:solidFill>
            <a:srgbClr val="FF0000"/>
          </a:solidFill>
        </a:ln>
      </dgm:spPr>
      <dgm:t>
        <a:bodyPr/>
        <a:lstStyle/>
        <a:p>
          <a:r>
            <a:rPr lang="fr-FR" b="1" dirty="0" smtClean="0"/>
            <a:t>Autonomie</a:t>
          </a:r>
          <a:r>
            <a:rPr lang="fr-FR" dirty="0" smtClean="0"/>
            <a:t> accrue</a:t>
          </a:r>
          <a:endParaRPr lang="fr-FR" dirty="0"/>
        </a:p>
      </dgm:t>
    </dgm:pt>
    <dgm:pt modelId="{C297BD2C-7FAA-8143-8784-F876280A0555}" type="parTrans" cxnId="{B9E5C5BC-72B9-E747-B596-A419CB234071}">
      <dgm:prSet/>
      <dgm:spPr/>
      <dgm:t>
        <a:bodyPr/>
        <a:lstStyle/>
        <a:p>
          <a:endParaRPr lang="fr-FR"/>
        </a:p>
      </dgm:t>
    </dgm:pt>
    <dgm:pt modelId="{F6BAE19C-B9B9-5E4C-82B8-05C28ABD1543}" type="sibTrans" cxnId="{B9E5C5BC-72B9-E747-B596-A419CB234071}">
      <dgm:prSet/>
      <dgm:spPr>
        <a:solidFill>
          <a:srgbClr val="CCFFCC"/>
        </a:solidFill>
      </dgm:spPr>
      <dgm:t>
        <a:bodyPr/>
        <a:lstStyle/>
        <a:p>
          <a:endParaRPr lang="fr-FR"/>
        </a:p>
      </dgm:t>
    </dgm:pt>
    <dgm:pt modelId="{FCF474FC-8EE6-F044-874E-0C44639F72F8}">
      <dgm:prSet phldrT="[Texte]">
        <dgm:style>
          <a:lnRef idx="2">
            <a:schemeClr val="dk1"/>
          </a:lnRef>
          <a:fillRef idx="1">
            <a:schemeClr val="lt1"/>
          </a:fillRef>
          <a:effectRef idx="0">
            <a:schemeClr val="dk1"/>
          </a:effectRef>
          <a:fontRef idx="minor">
            <a:schemeClr val="dk1"/>
          </a:fontRef>
        </dgm:style>
      </dgm:prSet>
      <dgm:spPr>
        <a:ln w="19050" cmpd="sng">
          <a:solidFill>
            <a:srgbClr val="FF0000"/>
          </a:solidFill>
        </a:ln>
      </dgm:spPr>
      <dgm:t>
        <a:bodyPr/>
        <a:lstStyle/>
        <a:p>
          <a:r>
            <a:rPr lang="fr-FR" b="1" dirty="0" smtClean="0"/>
            <a:t>Passage</a:t>
          </a:r>
          <a:r>
            <a:rPr lang="fr-FR" dirty="0" smtClean="0"/>
            <a:t> à l’écrit sans peur de l’erreur</a:t>
          </a:r>
          <a:endParaRPr lang="fr-FR" dirty="0"/>
        </a:p>
      </dgm:t>
    </dgm:pt>
    <dgm:pt modelId="{46C7EA04-1B59-4646-ABF6-8F82E3951205}" type="parTrans" cxnId="{ABC4B753-20F8-5440-8361-8B9D5D4C18FA}">
      <dgm:prSet/>
      <dgm:spPr/>
      <dgm:t>
        <a:bodyPr/>
        <a:lstStyle/>
        <a:p>
          <a:endParaRPr lang="fr-FR"/>
        </a:p>
      </dgm:t>
    </dgm:pt>
    <dgm:pt modelId="{039EFD24-1E94-4144-8D54-B1DE45369758}" type="sibTrans" cxnId="{ABC4B753-20F8-5440-8361-8B9D5D4C18FA}">
      <dgm:prSet/>
      <dgm:spPr>
        <a:solidFill>
          <a:srgbClr val="CCFFCC"/>
        </a:solidFill>
        <a:ln>
          <a:noFill/>
        </a:ln>
      </dgm:spPr>
      <dgm:t>
        <a:bodyPr/>
        <a:lstStyle/>
        <a:p>
          <a:endParaRPr lang="fr-FR"/>
        </a:p>
      </dgm:t>
    </dgm:pt>
    <dgm:pt modelId="{0124DE53-EA5D-6F43-9836-F1F7B1FF26B0}">
      <dgm:prSet phldrT="[Texte]">
        <dgm:style>
          <a:lnRef idx="2">
            <a:schemeClr val="dk1"/>
          </a:lnRef>
          <a:fillRef idx="1">
            <a:schemeClr val="lt1"/>
          </a:fillRef>
          <a:effectRef idx="0">
            <a:schemeClr val="dk1"/>
          </a:effectRef>
          <a:fontRef idx="minor">
            <a:schemeClr val="dk1"/>
          </a:fontRef>
        </dgm:style>
      </dgm:prSet>
      <dgm:spPr>
        <a:ln w="19050" cmpd="sng">
          <a:solidFill>
            <a:srgbClr val="FF0000"/>
          </a:solidFill>
        </a:ln>
      </dgm:spPr>
      <dgm:t>
        <a:bodyPr/>
        <a:lstStyle/>
        <a:p>
          <a:r>
            <a:rPr lang="fr-FR" b="1" dirty="0" smtClean="0"/>
            <a:t>Motivation, implication </a:t>
          </a:r>
          <a:r>
            <a:rPr lang="fr-FR" b="0" dirty="0" smtClean="0"/>
            <a:t>dans la scolarité au collège</a:t>
          </a:r>
          <a:endParaRPr lang="fr-FR" b="1" dirty="0"/>
        </a:p>
      </dgm:t>
    </dgm:pt>
    <dgm:pt modelId="{800BCA0E-7279-0242-8C72-6DE06535C430}" type="parTrans" cxnId="{C055CD5B-F7CA-6B4F-9709-772B4863B386}">
      <dgm:prSet/>
      <dgm:spPr/>
      <dgm:t>
        <a:bodyPr/>
        <a:lstStyle/>
        <a:p>
          <a:endParaRPr lang="fr-FR"/>
        </a:p>
      </dgm:t>
    </dgm:pt>
    <dgm:pt modelId="{61F5186E-B100-8D46-9946-9534FBDF7679}" type="sibTrans" cxnId="{C055CD5B-F7CA-6B4F-9709-772B4863B386}">
      <dgm:prSet/>
      <dgm:spPr>
        <a:solidFill>
          <a:srgbClr val="CCFFCC"/>
        </a:solidFill>
      </dgm:spPr>
      <dgm:t>
        <a:bodyPr/>
        <a:lstStyle/>
        <a:p>
          <a:endParaRPr lang="fr-FR"/>
        </a:p>
      </dgm:t>
    </dgm:pt>
    <dgm:pt modelId="{BB2A609E-F134-FF40-8B59-599647668B36}">
      <dgm:prSet phldrT="[Texte]">
        <dgm:style>
          <a:lnRef idx="2">
            <a:schemeClr val="dk1"/>
          </a:lnRef>
          <a:fillRef idx="1">
            <a:schemeClr val="lt1"/>
          </a:fillRef>
          <a:effectRef idx="0">
            <a:schemeClr val="dk1"/>
          </a:effectRef>
          <a:fontRef idx="minor">
            <a:schemeClr val="dk1"/>
          </a:fontRef>
        </dgm:style>
      </dgm:prSet>
      <dgm:spPr>
        <a:ln w="19050" cmpd="sng">
          <a:solidFill>
            <a:srgbClr val="FF0000"/>
          </a:solidFill>
        </a:ln>
      </dgm:spPr>
      <dgm:t>
        <a:bodyPr/>
        <a:lstStyle/>
        <a:p>
          <a:r>
            <a:rPr lang="fr-FR" b="1" dirty="0" smtClean="0"/>
            <a:t>Niveau de maîtrise </a:t>
          </a:r>
          <a:r>
            <a:rPr lang="fr-FR" b="0" dirty="0" smtClean="0"/>
            <a:t>en</a:t>
          </a:r>
          <a:r>
            <a:rPr lang="fr-FR" b="1" dirty="0" smtClean="0"/>
            <a:t> français </a:t>
          </a:r>
          <a:r>
            <a:rPr lang="fr-FR" b="0" dirty="0" smtClean="0"/>
            <a:t>et en </a:t>
          </a:r>
          <a:r>
            <a:rPr lang="fr-FR" b="1" dirty="0" smtClean="0"/>
            <a:t>mathématiques</a:t>
          </a:r>
          <a:endParaRPr lang="fr-FR" b="1" dirty="0"/>
        </a:p>
      </dgm:t>
    </dgm:pt>
    <dgm:pt modelId="{829F7252-05FB-E947-B9D5-2E4FFC840C9B}" type="parTrans" cxnId="{4E58812C-6298-954D-85A8-F083E831756D}">
      <dgm:prSet/>
      <dgm:spPr/>
      <dgm:t>
        <a:bodyPr/>
        <a:lstStyle/>
        <a:p>
          <a:endParaRPr lang="fr-FR"/>
        </a:p>
      </dgm:t>
    </dgm:pt>
    <dgm:pt modelId="{04186C1A-7E68-504B-A86F-96937FC6C07E}" type="sibTrans" cxnId="{4E58812C-6298-954D-85A8-F083E831756D}">
      <dgm:prSet/>
      <dgm:spPr>
        <a:solidFill>
          <a:srgbClr val="CCFFCC"/>
        </a:solidFill>
      </dgm:spPr>
      <dgm:t>
        <a:bodyPr/>
        <a:lstStyle/>
        <a:p>
          <a:endParaRPr lang="fr-FR"/>
        </a:p>
      </dgm:t>
    </dgm:pt>
    <dgm:pt modelId="{FAD7B453-32E1-5A4E-9267-7822B5157F7E}">
      <dgm:prSet phldrT="[Texte]">
        <dgm:style>
          <a:lnRef idx="2">
            <a:schemeClr val="accent1"/>
          </a:lnRef>
          <a:fillRef idx="1">
            <a:schemeClr val="lt1"/>
          </a:fillRef>
          <a:effectRef idx="0">
            <a:schemeClr val="accent1"/>
          </a:effectRef>
          <a:fontRef idx="minor">
            <a:schemeClr val="dk1"/>
          </a:fontRef>
        </dgm:style>
      </dgm:prSet>
      <dgm:spPr>
        <a:ln w="19050" cmpd="sng">
          <a:solidFill>
            <a:srgbClr val="FF0000"/>
          </a:solidFill>
        </a:ln>
      </dgm:spPr>
      <dgm:t>
        <a:bodyPr/>
        <a:lstStyle/>
        <a:p>
          <a:r>
            <a:rPr lang="fr-FR" b="1" dirty="0" smtClean="0"/>
            <a:t>Capacité à s’organiser </a:t>
          </a:r>
          <a:r>
            <a:rPr lang="fr-FR" dirty="0" smtClean="0"/>
            <a:t>dans son travail</a:t>
          </a:r>
          <a:endParaRPr lang="fr-FR" dirty="0"/>
        </a:p>
      </dgm:t>
    </dgm:pt>
    <dgm:pt modelId="{27B43B06-09EE-7B4A-B9FD-C73FD9FC001B}" type="parTrans" cxnId="{EDCBB697-ED6C-5C44-8ACC-2A5D10A71CBB}">
      <dgm:prSet/>
      <dgm:spPr/>
      <dgm:t>
        <a:bodyPr/>
        <a:lstStyle/>
        <a:p>
          <a:endParaRPr lang="fr-FR"/>
        </a:p>
      </dgm:t>
    </dgm:pt>
    <dgm:pt modelId="{8ED29E59-1FA7-7840-9405-2C6630C2AF53}" type="sibTrans" cxnId="{EDCBB697-ED6C-5C44-8ACC-2A5D10A71CBB}">
      <dgm:prSet/>
      <dgm:spPr>
        <a:solidFill>
          <a:srgbClr val="CCFFCC"/>
        </a:solidFill>
      </dgm:spPr>
      <dgm:t>
        <a:bodyPr/>
        <a:lstStyle/>
        <a:p>
          <a:endParaRPr lang="fr-FR"/>
        </a:p>
      </dgm:t>
    </dgm:pt>
    <dgm:pt modelId="{DBF4FA1A-7810-4542-91AC-9D75E0400B0B}" type="pres">
      <dgm:prSet presAssocID="{2352F4EC-3B2D-0A46-99FA-532A04BE7273}" presName="Name0" presStyleCnt="0">
        <dgm:presLayoutVars>
          <dgm:chMax val="1"/>
          <dgm:dir/>
          <dgm:animLvl val="ctr"/>
          <dgm:resizeHandles val="exact"/>
        </dgm:presLayoutVars>
      </dgm:prSet>
      <dgm:spPr/>
      <dgm:t>
        <a:bodyPr/>
        <a:lstStyle/>
        <a:p>
          <a:endParaRPr lang="fr-FR"/>
        </a:p>
      </dgm:t>
    </dgm:pt>
    <dgm:pt modelId="{D9F1DC30-4B07-AF45-A269-EB59FC5B9E8F}" type="pres">
      <dgm:prSet presAssocID="{0E391313-FD8F-4D45-BDC9-6A9AADD65FCD}" presName="centerShape" presStyleLbl="node0" presStyleIdx="0" presStyleCnt="1"/>
      <dgm:spPr/>
      <dgm:t>
        <a:bodyPr/>
        <a:lstStyle/>
        <a:p>
          <a:endParaRPr lang="fr-FR"/>
        </a:p>
      </dgm:t>
    </dgm:pt>
    <dgm:pt modelId="{0E283400-025B-3941-A9EE-EAA9DAA5A7B1}" type="pres">
      <dgm:prSet presAssocID="{049501E5-475D-C546-90A8-59A01851EBEC}" presName="node" presStyleLbl="node1" presStyleIdx="0" presStyleCnt="6">
        <dgm:presLayoutVars>
          <dgm:bulletEnabled val="1"/>
        </dgm:presLayoutVars>
      </dgm:prSet>
      <dgm:spPr/>
      <dgm:t>
        <a:bodyPr/>
        <a:lstStyle/>
        <a:p>
          <a:endParaRPr lang="fr-FR"/>
        </a:p>
      </dgm:t>
    </dgm:pt>
    <dgm:pt modelId="{1AA42841-E379-6147-85AB-A00C93081D60}" type="pres">
      <dgm:prSet presAssocID="{049501E5-475D-C546-90A8-59A01851EBEC}" presName="dummy" presStyleCnt="0"/>
      <dgm:spPr/>
    </dgm:pt>
    <dgm:pt modelId="{B50F941C-EAA9-1D44-9413-DC56DB071BED}" type="pres">
      <dgm:prSet presAssocID="{ACF72CF6-6DC0-4548-8C10-2DF5564945CF}" presName="sibTrans" presStyleLbl="sibTrans2D1" presStyleIdx="0" presStyleCnt="6"/>
      <dgm:spPr/>
      <dgm:t>
        <a:bodyPr/>
        <a:lstStyle/>
        <a:p>
          <a:endParaRPr lang="fr-FR"/>
        </a:p>
      </dgm:t>
    </dgm:pt>
    <dgm:pt modelId="{D776CF94-5B8D-554D-966C-7D7ED7FA8D05}" type="pres">
      <dgm:prSet presAssocID="{D90360C4-13BE-3748-BCC8-3A34FF96FE58}" presName="node" presStyleLbl="node1" presStyleIdx="1" presStyleCnt="6">
        <dgm:presLayoutVars>
          <dgm:bulletEnabled val="1"/>
        </dgm:presLayoutVars>
      </dgm:prSet>
      <dgm:spPr/>
      <dgm:t>
        <a:bodyPr/>
        <a:lstStyle/>
        <a:p>
          <a:endParaRPr lang="fr-FR"/>
        </a:p>
      </dgm:t>
    </dgm:pt>
    <dgm:pt modelId="{B2E66157-70A8-6049-AF90-ACEBDB83AE2D}" type="pres">
      <dgm:prSet presAssocID="{D90360C4-13BE-3748-BCC8-3A34FF96FE58}" presName="dummy" presStyleCnt="0"/>
      <dgm:spPr/>
    </dgm:pt>
    <dgm:pt modelId="{BBA2EF08-0159-8045-88EE-5DD8852FF7C1}" type="pres">
      <dgm:prSet presAssocID="{F6BAE19C-B9B9-5E4C-82B8-05C28ABD1543}" presName="sibTrans" presStyleLbl="sibTrans2D1" presStyleIdx="1" presStyleCnt="6"/>
      <dgm:spPr/>
      <dgm:t>
        <a:bodyPr/>
        <a:lstStyle/>
        <a:p>
          <a:endParaRPr lang="fr-FR"/>
        </a:p>
      </dgm:t>
    </dgm:pt>
    <dgm:pt modelId="{4F146C73-944B-3E43-8BC5-CF27C25F69C5}" type="pres">
      <dgm:prSet presAssocID="{FAD7B453-32E1-5A4E-9267-7822B5157F7E}" presName="node" presStyleLbl="node1" presStyleIdx="2" presStyleCnt="6">
        <dgm:presLayoutVars>
          <dgm:bulletEnabled val="1"/>
        </dgm:presLayoutVars>
      </dgm:prSet>
      <dgm:spPr/>
      <dgm:t>
        <a:bodyPr/>
        <a:lstStyle/>
        <a:p>
          <a:endParaRPr lang="fr-FR"/>
        </a:p>
      </dgm:t>
    </dgm:pt>
    <dgm:pt modelId="{DE321169-FA35-BE4E-9B27-D925C18915CE}" type="pres">
      <dgm:prSet presAssocID="{FAD7B453-32E1-5A4E-9267-7822B5157F7E}" presName="dummy" presStyleCnt="0"/>
      <dgm:spPr/>
    </dgm:pt>
    <dgm:pt modelId="{91B67CF0-DF54-844C-8F2B-91A2531B0B87}" type="pres">
      <dgm:prSet presAssocID="{8ED29E59-1FA7-7840-9405-2C6630C2AF53}" presName="sibTrans" presStyleLbl="sibTrans2D1" presStyleIdx="2" presStyleCnt="6"/>
      <dgm:spPr/>
      <dgm:t>
        <a:bodyPr/>
        <a:lstStyle/>
        <a:p>
          <a:endParaRPr lang="fr-FR"/>
        </a:p>
      </dgm:t>
    </dgm:pt>
    <dgm:pt modelId="{D37C1F9A-C36C-594B-876F-EAAC50798ED7}" type="pres">
      <dgm:prSet presAssocID="{FCF474FC-8EE6-F044-874E-0C44639F72F8}" presName="node" presStyleLbl="node1" presStyleIdx="3" presStyleCnt="6">
        <dgm:presLayoutVars>
          <dgm:bulletEnabled val="1"/>
        </dgm:presLayoutVars>
      </dgm:prSet>
      <dgm:spPr/>
      <dgm:t>
        <a:bodyPr/>
        <a:lstStyle/>
        <a:p>
          <a:endParaRPr lang="fr-FR"/>
        </a:p>
      </dgm:t>
    </dgm:pt>
    <dgm:pt modelId="{1431A3B1-7F3B-1948-9101-DC1603A0EBAD}" type="pres">
      <dgm:prSet presAssocID="{FCF474FC-8EE6-F044-874E-0C44639F72F8}" presName="dummy" presStyleCnt="0"/>
      <dgm:spPr/>
    </dgm:pt>
    <dgm:pt modelId="{4D7966A5-D9AF-4D44-9674-8D8903BBD4DA}" type="pres">
      <dgm:prSet presAssocID="{039EFD24-1E94-4144-8D54-B1DE45369758}" presName="sibTrans" presStyleLbl="sibTrans2D1" presStyleIdx="3" presStyleCnt="6"/>
      <dgm:spPr/>
      <dgm:t>
        <a:bodyPr/>
        <a:lstStyle/>
        <a:p>
          <a:endParaRPr lang="fr-FR"/>
        </a:p>
      </dgm:t>
    </dgm:pt>
    <dgm:pt modelId="{4D2B6C3D-44C4-AE43-8C67-DB50A334F608}" type="pres">
      <dgm:prSet presAssocID="{0124DE53-EA5D-6F43-9836-F1F7B1FF26B0}" presName="node" presStyleLbl="node1" presStyleIdx="4" presStyleCnt="6">
        <dgm:presLayoutVars>
          <dgm:bulletEnabled val="1"/>
        </dgm:presLayoutVars>
      </dgm:prSet>
      <dgm:spPr/>
      <dgm:t>
        <a:bodyPr/>
        <a:lstStyle/>
        <a:p>
          <a:endParaRPr lang="fr-FR"/>
        </a:p>
      </dgm:t>
    </dgm:pt>
    <dgm:pt modelId="{71761E8E-5766-234B-9099-D9AE579F616D}" type="pres">
      <dgm:prSet presAssocID="{0124DE53-EA5D-6F43-9836-F1F7B1FF26B0}" presName="dummy" presStyleCnt="0"/>
      <dgm:spPr/>
    </dgm:pt>
    <dgm:pt modelId="{B01D6A52-0FC5-C744-94D8-D2F82F9C6667}" type="pres">
      <dgm:prSet presAssocID="{61F5186E-B100-8D46-9946-9534FBDF7679}" presName="sibTrans" presStyleLbl="sibTrans2D1" presStyleIdx="4" presStyleCnt="6"/>
      <dgm:spPr/>
      <dgm:t>
        <a:bodyPr/>
        <a:lstStyle/>
        <a:p>
          <a:endParaRPr lang="fr-FR"/>
        </a:p>
      </dgm:t>
    </dgm:pt>
    <dgm:pt modelId="{C690BBE7-A20B-0143-86E9-CFDA0CA5201C}" type="pres">
      <dgm:prSet presAssocID="{BB2A609E-F134-FF40-8B59-599647668B36}" presName="node" presStyleLbl="node1" presStyleIdx="5" presStyleCnt="6">
        <dgm:presLayoutVars>
          <dgm:bulletEnabled val="1"/>
        </dgm:presLayoutVars>
      </dgm:prSet>
      <dgm:spPr/>
      <dgm:t>
        <a:bodyPr/>
        <a:lstStyle/>
        <a:p>
          <a:endParaRPr lang="fr-FR"/>
        </a:p>
      </dgm:t>
    </dgm:pt>
    <dgm:pt modelId="{8322A03F-4A3A-7743-8FF7-06DA332DBBB3}" type="pres">
      <dgm:prSet presAssocID="{BB2A609E-F134-FF40-8B59-599647668B36}" presName="dummy" presStyleCnt="0"/>
      <dgm:spPr/>
    </dgm:pt>
    <dgm:pt modelId="{21C088F4-7A20-7442-82A5-ADC5E3FE8989}" type="pres">
      <dgm:prSet presAssocID="{04186C1A-7E68-504B-A86F-96937FC6C07E}" presName="sibTrans" presStyleLbl="sibTrans2D1" presStyleIdx="5" presStyleCnt="6"/>
      <dgm:spPr/>
      <dgm:t>
        <a:bodyPr/>
        <a:lstStyle/>
        <a:p>
          <a:endParaRPr lang="fr-FR"/>
        </a:p>
      </dgm:t>
    </dgm:pt>
  </dgm:ptLst>
  <dgm:cxnLst>
    <dgm:cxn modelId="{BB3F25B3-FB9D-AD46-B5F3-E21C4C16ACC5}" type="presOf" srcId="{039EFD24-1E94-4144-8D54-B1DE45369758}" destId="{4D7966A5-D9AF-4D44-9674-8D8903BBD4DA}" srcOrd="0" destOrd="0" presId="urn:microsoft.com/office/officeart/2005/8/layout/radial6"/>
    <dgm:cxn modelId="{FD68F5F2-D434-8644-9CCE-61C6ACDE57AA}" type="presOf" srcId="{0124DE53-EA5D-6F43-9836-F1F7B1FF26B0}" destId="{4D2B6C3D-44C4-AE43-8C67-DB50A334F608}" srcOrd="0" destOrd="0" presId="urn:microsoft.com/office/officeart/2005/8/layout/radial6"/>
    <dgm:cxn modelId="{8D5C1731-7F29-E54F-B373-322A37811A1B}" type="presOf" srcId="{61F5186E-B100-8D46-9946-9534FBDF7679}" destId="{B01D6A52-0FC5-C744-94D8-D2F82F9C6667}" srcOrd="0" destOrd="0" presId="urn:microsoft.com/office/officeart/2005/8/layout/radial6"/>
    <dgm:cxn modelId="{6CEF2C12-E45D-9441-ACB8-BEB2E25A8D9E}" type="presOf" srcId="{D90360C4-13BE-3748-BCC8-3A34FF96FE58}" destId="{D776CF94-5B8D-554D-966C-7D7ED7FA8D05}" srcOrd="0" destOrd="0" presId="urn:microsoft.com/office/officeart/2005/8/layout/radial6"/>
    <dgm:cxn modelId="{273E1CF8-D75D-C647-B216-929496127C46}" type="presOf" srcId="{04186C1A-7E68-504B-A86F-96937FC6C07E}" destId="{21C088F4-7A20-7442-82A5-ADC5E3FE8989}" srcOrd="0" destOrd="0" presId="urn:microsoft.com/office/officeart/2005/8/layout/radial6"/>
    <dgm:cxn modelId="{B9E5C5BC-72B9-E747-B596-A419CB234071}" srcId="{0E391313-FD8F-4D45-BDC9-6A9AADD65FCD}" destId="{D90360C4-13BE-3748-BCC8-3A34FF96FE58}" srcOrd="1" destOrd="0" parTransId="{C297BD2C-7FAA-8143-8784-F876280A0555}" sibTransId="{F6BAE19C-B9B9-5E4C-82B8-05C28ABD1543}"/>
    <dgm:cxn modelId="{40C55678-E3D1-434F-A222-062DD396B847}" type="presOf" srcId="{049501E5-475D-C546-90A8-59A01851EBEC}" destId="{0E283400-025B-3941-A9EE-EAA9DAA5A7B1}" srcOrd="0" destOrd="0" presId="urn:microsoft.com/office/officeart/2005/8/layout/radial6"/>
    <dgm:cxn modelId="{ABC4B753-20F8-5440-8361-8B9D5D4C18FA}" srcId="{0E391313-FD8F-4D45-BDC9-6A9AADD65FCD}" destId="{FCF474FC-8EE6-F044-874E-0C44639F72F8}" srcOrd="3" destOrd="0" parTransId="{46C7EA04-1B59-4646-ABF6-8F82E3951205}" sibTransId="{039EFD24-1E94-4144-8D54-B1DE45369758}"/>
    <dgm:cxn modelId="{C055CD5B-F7CA-6B4F-9709-772B4863B386}" srcId="{0E391313-FD8F-4D45-BDC9-6A9AADD65FCD}" destId="{0124DE53-EA5D-6F43-9836-F1F7B1FF26B0}" srcOrd="4" destOrd="0" parTransId="{800BCA0E-7279-0242-8C72-6DE06535C430}" sibTransId="{61F5186E-B100-8D46-9946-9534FBDF7679}"/>
    <dgm:cxn modelId="{F54C69CC-FC11-614A-9D48-66A46D4EEAD0}" type="presOf" srcId="{2352F4EC-3B2D-0A46-99FA-532A04BE7273}" destId="{DBF4FA1A-7810-4542-91AC-9D75E0400B0B}" srcOrd="0" destOrd="0" presId="urn:microsoft.com/office/officeart/2005/8/layout/radial6"/>
    <dgm:cxn modelId="{4E58812C-6298-954D-85A8-F083E831756D}" srcId="{0E391313-FD8F-4D45-BDC9-6A9AADD65FCD}" destId="{BB2A609E-F134-FF40-8B59-599647668B36}" srcOrd="5" destOrd="0" parTransId="{829F7252-05FB-E947-B9D5-2E4FFC840C9B}" sibTransId="{04186C1A-7E68-504B-A86F-96937FC6C07E}"/>
    <dgm:cxn modelId="{C5C57E6A-49F4-D848-BE4E-975C04A8BFF9}" type="presOf" srcId="{0E391313-FD8F-4D45-BDC9-6A9AADD65FCD}" destId="{D9F1DC30-4B07-AF45-A269-EB59FC5B9E8F}" srcOrd="0" destOrd="0" presId="urn:microsoft.com/office/officeart/2005/8/layout/radial6"/>
    <dgm:cxn modelId="{EDCBB697-ED6C-5C44-8ACC-2A5D10A71CBB}" srcId="{0E391313-FD8F-4D45-BDC9-6A9AADD65FCD}" destId="{FAD7B453-32E1-5A4E-9267-7822B5157F7E}" srcOrd="2" destOrd="0" parTransId="{27B43B06-09EE-7B4A-B9FD-C73FD9FC001B}" sibTransId="{8ED29E59-1FA7-7840-9405-2C6630C2AF53}"/>
    <dgm:cxn modelId="{12F24995-1A8C-2346-8ECE-3D44847377FE}" srcId="{0E391313-FD8F-4D45-BDC9-6A9AADD65FCD}" destId="{049501E5-475D-C546-90A8-59A01851EBEC}" srcOrd="0" destOrd="0" parTransId="{1A473BFF-D8A0-2642-8A66-4B63D5648CA9}" sibTransId="{ACF72CF6-6DC0-4548-8C10-2DF5564945CF}"/>
    <dgm:cxn modelId="{AA648101-16C0-CD43-AB3D-95C5E0020049}" type="presOf" srcId="{F6BAE19C-B9B9-5E4C-82B8-05C28ABD1543}" destId="{BBA2EF08-0159-8045-88EE-5DD8852FF7C1}" srcOrd="0" destOrd="0" presId="urn:microsoft.com/office/officeart/2005/8/layout/radial6"/>
    <dgm:cxn modelId="{A68EEE93-FBE2-F64C-BFC9-D57CB3625B0A}" type="presOf" srcId="{FCF474FC-8EE6-F044-874E-0C44639F72F8}" destId="{D37C1F9A-C36C-594B-876F-EAAC50798ED7}" srcOrd="0" destOrd="0" presId="urn:microsoft.com/office/officeart/2005/8/layout/radial6"/>
    <dgm:cxn modelId="{4B9A69DD-4B54-6B49-A0C7-9008EDCD4996}" type="presOf" srcId="{FAD7B453-32E1-5A4E-9267-7822B5157F7E}" destId="{4F146C73-944B-3E43-8BC5-CF27C25F69C5}" srcOrd="0" destOrd="0" presId="urn:microsoft.com/office/officeart/2005/8/layout/radial6"/>
    <dgm:cxn modelId="{99592B1A-2661-CD4B-9D10-01FEFA5FF853}" srcId="{2352F4EC-3B2D-0A46-99FA-532A04BE7273}" destId="{0E391313-FD8F-4D45-BDC9-6A9AADD65FCD}" srcOrd="0" destOrd="0" parTransId="{4EC3E619-08AB-FB41-B5C4-1A554A94A697}" sibTransId="{45396BF4-7B37-374B-85FD-E490C0C7ADCF}"/>
    <dgm:cxn modelId="{7F18C3D9-1D8D-7440-A1D5-3917841BD6D1}" type="presOf" srcId="{BB2A609E-F134-FF40-8B59-599647668B36}" destId="{C690BBE7-A20B-0143-86E9-CFDA0CA5201C}" srcOrd="0" destOrd="0" presId="urn:microsoft.com/office/officeart/2005/8/layout/radial6"/>
    <dgm:cxn modelId="{97A5B13A-92A5-E14D-A2B4-FBCEA48ED938}" type="presOf" srcId="{ACF72CF6-6DC0-4548-8C10-2DF5564945CF}" destId="{B50F941C-EAA9-1D44-9413-DC56DB071BED}" srcOrd="0" destOrd="0" presId="urn:microsoft.com/office/officeart/2005/8/layout/radial6"/>
    <dgm:cxn modelId="{BA23DA4C-94CE-DC4F-9606-8030B843927D}" type="presOf" srcId="{8ED29E59-1FA7-7840-9405-2C6630C2AF53}" destId="{91B67CF0-DF54-844C-8F2B-91A2531B0B87}" srcOrd="0" destOrd="0" presId="urn:microsoft.com/office/officeart/2005/8/layout/radial6"/>
    <dgm:cxn modelId="{941B8D35-B959-904B-91DC-D96E49DE64DF}" type="presParOf" srcId="{DBF4FA1A-7810-4542-91AC-9D75E0400B0B}" destId="{D9F1DC30-4B07-AF45-A269-EB59FC5B9E8F}" srcOrd="0" destOrd="0" presId="urn:microsoft.com/office/officeart/2005/8/layout/radial6"/>
    <dgm:cxn modelId="{975A435C-8673-0340-996A-521E8104EDE8}" type="presParOf" srcId="{DBF4FA1A-7810-4542-91AC-9D75E0400B0B}" destId="{0E283400-025B-3941-A9EE-EAA9DAA5A7B1}" srcOrd="1" destOrd="0" presId="urn:microsoft.com/office/officeart/2005/8/layout/radial6"/>
    <dgm:cxn modelId="{FF76D486-9FD0-9146-892E-1D77602C00FC}" type="presParOf" srcId="{DBF4FA1A-7810-4542-91AC-9D75E0400B0B}" destId="{1AA42841-E379-6147-85AB-A00C93081D60}" srcOrd="2" destOrd="0" presId="urn:microsoft.com/office/officeart/2005/8/layout/radial6"/>
    <dgm:cxn modelId="{CDE30646-7041-EB43-BE2B-A85FF335CAC6}" type="presParOf" srcId="{DBF4FA1A-7810-4542-91AC-9D75E0400B0B}" destId="{B50F941C-EAA9-1D44-9413-DC56DB071BED}" srcOrd="3" destOrd="0" presId="urn:microsoft.com/office/officeart/2005/8/layout/radial6"/>
    <dgm:cxn modelId="{D2339D52-1E79-B842-86FF-D4AB6F174BF5}" type="presParOf" srcId="{DBF4FA1A-7810-4542-91AC-9D75E0400B0B}" destId="{D776CF94-5B8D-554D-966C-7D7ED7FA8D05}" srcOrd="4" destOrd="0" presId="urn:microsoft.com/office/officeart/2005/8/layout/radial6"/>
    <dgm:cxn modelId="{380CF573-1A88-0448-A69F-F82E43BD6C13}" type="presParOf" srcId="{DBF4FA1A-7810-4542-91AC-9D75E0400B0B}" destId="{B2E66157-70A8-6049-AF90-ACEBDB83AE2D}" srcOrd="5" destOrd="0" presId="urn:microsoft.com/office/officeart/2005/8/layout/radial6"/>
    <dgm:cxn modelId="{C4E117B6-3644-114E-A2EE-2E7985244E6D}" type="presParOf" srcId="{DBF4FA1A-7810-4542-91AC-9D75E0400B0B}" destId="{BBA2EF08-0159-8045-88EE-5DD8852FF7C1}" srcOrd="6" destOrd="0" presId="urn:microsoft.com/office/officeart/2005/8/layout/radial6"/>
    <dgm:cxn modelId="{A70BE8BD-5125-3845-BAA8-A69A2E376E44}" type="presParOf" srcId="{DBF4FA1A-7810-4542-91AC-9D75E0400B0B}" destId="{4F146C73-944B-3E43-8BC5-CF27C25F69C5}" srcOrd="7" destOrd="0" presId="urn:microsoft.com/office/officeart/2005/8/layout/radial6"/>
    <dgm:cxn modelId="{89591191-38EF-BE4D-BBC1-0FA9D06CFEBC}" type="presParOf" srcId="{DBF4FA1A-7810-4542-91AC-9D75E0400B0B}" destId="{DE321169-FA35-BE4E-9B27-D925C18915CE}" srcOrd="8" destOrd="0" presId="urn:microsoft.com/office/officeart/2005/8/layout/radial6"/>
    <dgm:cxn modelId="{463EC9AF-A577-D04D-AA9A-54930F2DB075}" type="presParOf" srcId="{DBF4FA1A-7810-4542-91AC-9D75E0400B0B}" destId="{91B67CF0-DF54-844C-8F2B-91A2531B0B87}" srcOrd="9" destOrd="0" presId="urn:microsoft.com/office/officeart/2005/8/layout/radial6"/>
    <dgm:cxn modelId="{D94A422C-909A-454A-A2F0-9E69AC1A5C77}" type="presParOf" srcId="{DBF4FA1A-7810-4542-91AC-9D75E0400B0B}" destId="{D37C1F9A-C36C-594B-876F-EAAC50798ED7}" srcOrd="10" destOrd="0" presId="urn:microsoft.com/office/officeart/2005/8/layout/radial6"/>
    <dgm:cxn modelId="{A9ACC495-9E2D-6D44-A7AF-8563485E01F2}" type="presParOf" srcId="{DBF4FA1A-7810-4542-91AC-9D75E0400B0B}" destId="{1431A3B1-7F3B-1948-9101-DC1603A0EBAD}" srcOrd="11" destOrd="0" presId="urn:microsoft.com/office/officeart/2005/8/layout/radial6"/>
    <dgm:cxn modelId="{B0461981-22D2-8049-88D4-FC0E107DA64E}" type="presParOf" srcId="{DBF4FA1A-7810-4542-91AC-9D75E0400B0B}" destId="{4D7966A5-D9AF-4D44-9674-8D8903BBD4DA}" srcOrd="12" destOrd="0" presId="urn:microsoft.com/office/officeart/2005/8/layout/radial6"/>
    <dgm:cxn modelId="{940C1135-3077-8F4D-9AF2-C12C24B25714}" type="presParOf" srcId="{DBF4FA1A-7810-4542-91AC-9D75E0400B0B}" destId="{4D2B6C3D-44C4-AE43-8C67-DB50A334F608}" srcOrd="13" destOrd="0" presId="urn:microsoft.com/office/officeart/2005/8/layout/radial6"/>
    <dgm:cxn modelId="{8BA1669B-40F1-8D47-BD0F-CB0C6104A05E}" type="presParOf" srcId="{DBF4FA1A-7810-4542-91AC-9D75E0400B0B}" destId="{71761E8E-5766-234B-9099-D9AE579F616D}" srcOrd="14" destOrd="0" presId="urn:microsoft.com/office/officeart/2005/8/layout/radial6"/>
    <dgm:cxn modelId="{B75CE739-6462-864A-B8AE-126D74DB68B1}" type="presParOf" srcId="{DBF4FA1A-7810-4542-91AC-9D75E0400B0B}" destId="{B01D6A52-0FC5-C744-94D8-D2F82F9C6667}" srcOrd="15" destOrd="0" presId="urn:microsoft.com/office/officeart/2005/8/layout/radial6"/>
    <dgm:cxn modelId="{D46AA03D-5CE1-A943-A885-8059A50F7BF0}" type="presParOf" srcId="{DBF4FA1A-7810-4542-91AC-9D75E0400B0B}" destId="{C690BBE7-A20B-0143-86E9-CFDA0CA5201C}" srcOrd="16" destOrd="0" presId="urn:microsoft.com/office/officeart/2005/8/layout/radial6"/>
    <dgm:cxn modelId="{653BBC3E-F597-1E4B-AFD8-B68222E3488C}" type="presParOf" srcId="{DBF4FA1A-7810-4542-91AC-9D75E0400B0B}" destId="{8322A03F-4A3A-7743-8FF7-06DA332DBBB3}" srcOrd="17" destOrd="0" presId="urn:microsoft.com/office/officeart/2005/8/layout/radial6"/>
    <dgm:cxn modelId="{DA282ABE-1607-B34B-B81C-4DB2F2FE295A}" type="presParOf" srcId="{DBF4FA1A-7810-4542-91AC-9D75E0400B0B}" destId="{21C088F4-7A20-7442-82A5-ADC5E3FE8989}"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E009C5-F385-714A-8E8F-9C2CAC735F39}"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fr-FR"/>
        </a:p>
      </dgm:t>
    </dgm:pt>
    <dgm:pt modelId="{1CF9A693-34C9-BC43-BC93-76CC000D9E82}">
      <dgm:prSet custT="1"/>
      <dgm:spPr>
        <a:noFill/>
        <a:ln>
          <a:solidFill>
            <a:srgbClr val="FF3B0E"/>
          </a:solidFill>
          <a:prstDash val="dash"/>
        </a:ln>
      </dgm:spPr>
      <dgm:t>
        <a:bodyPr/>
        <a:lstStyle/>
        <a:p>
          <a:pPr rtl="0"/>
          <a:r>
            <a:rPr lang="fr-FR" sz="1400" dirty="0" smtClean="0"/>
            <a:t>6 facteurs de difficultés identifiés</a:t>
          </a:r>
          <a:endParaRPr lang="fr-FR" sz="1400" dirty="0"/>
        </a:p>
      </dgm:t>
    </dgm:pt>
    <dgm:pt modelId="{22FC0F62-6A26-FA40-9902-98181889B7CD}" type="parTrans" cxnId="{AB7BF549-F76C-114A-ABBA-676FC88B3314}">
      <dgm:prSet/>
      <dgm:spPr/>
      <dgm:t>
        <a:bodyPr/>
        <a:lstStyle/>
        <a:p>
          <a:endParaRPr lang="fr-FR"/>
        </a:p>
      </dgm:t>
    </dgm:pt>
    <dgm:pt modelId="{4BC1384D-816C-FF42-B2CF-DA27470E6F8A}" type="sibTrans" cxnId="{AB7BF549-F76C-114A-ABBA-676FC88B3314}">
      <dgm:prSet/>
      <dgm:spPr/>
      <dgm:t>
        <a:bodyPr/>
        <a:lstStyle/>
        <a:p>
          <a:endParaRPr lang="fr-FR"/>
        </a:p>
      </dgm:t>
    </dgm:pt>
    <dgm:pt modelId="{370F081E-CF3F-C440-AC37-5C48722A23EB}">
      <dgm:prSet custT="1"/>
      <dgm:spPr>
        <a:solidFill>
          <a:schemeClr val="tx1">
            <a:lumMod val="85000"/>
          </a:schemeClr>
        </a:solidFill>
        <a:ln w="28575" cmpd="sng">
          <a:solidFill>
            <a:schemeClr val="accent2">
              <a:lumMod val="75000"/>
            </a:schemeClr>
          </a:solidFill>
          <a:prstDash val="solid"/>
        </a:ln>
      </dgm:spPr>
      <dgm:t>
        <a:bodyPr/>
        <a:lstStyle/>
        <a:p>
          <a:pPr algn="just" rtl="0"/>
          <a:r>
            <a:rPr lang="fr-FR" sz="1400" dirty="0" smtClean="0">
              <a:solidFill>
                <a:schemeClr val="bg1"/>
              </a:solidFill>
            </a:rPr>
            <a:t>1. Accompagner l’entrée au collège de l’élève, soutenir sa motivation et l’aider à gagner progressivement en autonomie et en organisation</a:t>
          </a:r>
          <a:endParaRPr lang="fr-FR" sz="1400" dirty="0">
            <a:solidFill>
              <a:schemeClr val="bg1"/>
            </a:solidFill>
          </a:endParaRPr>
        </a:p>
      </dgm:t>
    </dgm:pt>
    <dgm:pt modelId="{7E574850-1974-E047-984F-1134FA0BF54C}" type="parTrans" cxnId="{ADFB6B42-773D-5A4F-A7A9-18ED6FE5647F}">
      <dgm:prSet/>
      <dgm:spPr>
        <a:ln>
          <a:solidFill>
            <a:srgbClr val="FF0000"/>
          </a:solidFill>
          <a:prstDash val="dash"/>
        </a:ln>
      </dgm:spPr>
      <dgm:t>
        <a:bodyPr/>
        <a:lstStyle/>
        <a:p>
          <a:endParaRPr lang="fr-FR"/>
        </a:p>
      </dgm:t>
    </dgm:pt>
    <dgm:pt modelId="{15F9CEC8-D5E9-6B4F-B7CB-9F8C3DA154F5}" type="sibTrans" cxnId="{ADFB6B42-773D-5A4F-A7A9-18ED6FE5647F}">
      <dgm:prSet/>
      <dgm:spPr/>
      <dgm:t>
        <a:bodyPr/>
        <a:lstStyle/>
        <a:p>
          <a:endParaRPr lang="fr-FR"/>
        </a:p>
      </dgm:t>
    </dgm:pt>
    <dgm:pt modelId="{86E9463F-22F8-E443-98E9-AB70AD04036B}">
      <dgm:prSet/>
      <dgm:spPr>
        <a:solidFill>
          <a:schemeClr val="tx1">
            <a:lumMod val="85000"/>
          </a:schemeClr>
        </a:solidFill>
        <a:ln w="28575" cmpd="sng">
          <a:solidFill>
            <a:srgbClr val="AA6837"/>
          </a:solidFill>
        </a:ln>
      </dgm:spPr>
      <dgm:t>
        <a:bodyPr/>
        <a:lstStyle/>
        <a:p>
          <a:pPr algn="just" rtl="0"/>
          <a:r>
            <a:rPr lang="fr-FR" dirty="0" smtClean="0">
              <a:solidFill>
                <a:srgbClr val="000000"/>
              </a:solidFill>
            </a:rPr>
            <a:t>2.  Placer l’élève dans une dynamique de prise confiance en soi, sans peur de l’erreur</a:t>
          </a:r>
          <a:endParaRPr lang="fr-FR" dirty="0">
            <a:solidFill>
              <a:srgbClr val="000000"/>
            </a:solidFill>
          </a:endParaRPr>
        </a:p>
      </dgm:t>
    </dgm:pt>
    <dgm:pt modelId="{E1EEA484-BC88-F041-AA4A-E04AFB1D2535}" type="parTrans" cxnId="{F2227043-015F-8749-8CD0-D7DB18E0ACC5}">
      <dgm:prSet/>
      <dgm:spPr>
        <a:ln>
          <a:solidFill>
            <a:srgbClr val="FF0000"/>
          </a:solidFill>
          <a:prstDash val="dash"/>
        </a:ln>
      </dgm:spPr>
      <dgm:t>
        <a:bodyPr/>
        <a:lstStyle/>
        <a:p>
          <a:endParaRPr lang="fr-FR"/>
        </a:p>
      </dgm:t>
    </dgm:pt>
    <dgm:pt modelId="{5888DC7B-7105-CD4B-A523-C697219C92C6}" type="sibTrans" cxnId="{F2227043-015F-8749-8CD0-D7DB18E0ACC5}">
      <dgm:prSet/>
      <dgm:spPr/>
      <dgm:t>
        <a:bodyPr/>
        <a:lstStyle/>
        <a:p>
          <a:endParaRPr lang="fr-FR"/>
        </a:p>
      </dgm:t>
    </dgm:pt>
    <dgm:pt modelId="{0330ECE4-5AC4-8344-9B97-C1E7D251895C}">
      <dgm:prSet/>
      <dgm:spPr>
        <a:solidFill>
          <a:srgbClr val="D9D9D9"/>
        </a:solidFill>
        <a:ln w="28575" cmpd="sng">
          <a:solidFill>
            <a:srgbClr val="AA6837"/>
          </a:solidFill>
        </a:ln>
      </dgm:spPr>
      <dgm:t>
        <a:bodyPr/>
        <a:lstStyle/>
        <a:p>
          <a:pPr algn="just" rtl="0"/>
          <a:r>
            <a:rPr lang="fr-FR" dirty="0" smtClean="0">
              <a:solidFill>
                <a:srgbClr val="000000"/>
              </a:solidFill>
            </a:rPr>
            <a:t>3. Permettre à l’élève d’acquérir, de consolider ou d’approfondir les bases, notamment en français et en mathématiques</a:t>
          </a:r>
          <a:endParaRPr lang="fr-FR" dirty="0">
            <a:solidFill>
              <a:srgbClr val="000000"/>
            </a:solidFill>
          </a:endParaRPr>
        </a:p>
      </dgm:t>
    </dgm:pt>
    <dgm:pt modelId="{D5B8C71D-B4E2-F34A-B7F8-F9EA2F31A2A8}" type="parTrans" cxnId="{FD2ED397-04EB-9843-8739-4047A1914396}">
      <dgm:prSet/>
      <dgm:spPr>
        <a:ln>
          <a:solidFill>
            <a:srgbClr val="FF0000"/>
          </a:solidFill>
          <a:prstDash val="dash"/>
        </a:ln>
      </dgm:spPr>
      <dgm:t>
        <a:bodyPr/>
        <a:lstStyle/>
        <a:p>
          <a:endParaRPr lang="fr-FR"/>
        </a:p>
      </dgm:t>
    </dgm:pt>
    <dgm:pt modelId="{C60D4059-C2D4-3045-B54D-DEC3A8B8096B}" type="sibTrans" cxnId="{FD2ED397-04EB-9843-8739-4047A1914396}">
      <dgm:prSet/>
      <dgm:spPr/>
      <dgm:t>
        <a:bodyPr/>
        <a:lstStyle/>
        <a:p>
          <a:endParaRPr lang="fr-FR"/>
        </a:p>
      </dgm:t>
    </dgm:pt>
    <dgm:pt modelId="{641960B3-3D00-2F42-92E4-79AE91A96882}" type="pres">
      <dgm:prSet presAssocID="{83E009C5-F385-714A-8E8F-9C2CAC735F39}" presName="diagram" presStyleCnt="0">
        <dgm:presLayoutVars>
          <dgm:chPref val="1"/>
          <dgm:dir/>
          <dgm:animOne val="branch"/>
          <dgm:animLvl val="lvl"/>
          <dgm:resizeHandles val="exact"/>
        </dgm:presLayoutVars>
      </dgm:prSet>
      <dgm:spPr/>
      <dgm:t>
        <a:bodyPr/>
        <a:lstStyle/>
        <a:p>
          <a:endParaRPr lang="fr-FR"/>
        </a:p>
      </dgm:t>
    </dgm:pt>
    <dgm:pt modelId="{45A8A248-4685-2D44-9945-0BC76979357A}" type="pres">
      <dgm:prSet presAssocID="{1CF9A693-34C9-BC43-BC93-76CC000D9E82}" presName="root1" presStyleCnt="0"/>
      <dgm:spPr/>
    </dgm:pt>
    <dgm:pt modelId="{462F8352-0713-CD4E-B0F7-9D0A066AC630}" type="pres">
      <dgm:prSet presAssocID="{1CF9A693-34C9-BC43-BC93-76CC000D9E82}" presName="LevelOneTextNode" presStyleLbl="node0" presStyleIdx="0" presStyleCnt="1" custScaleX="146509">
        <dgm:presLayoutVars>
          <dgm:chPref val="3"/>
        </dgm:presLayoutVars>
      </dgm:prSet>
      <dgm:spPr/>
      <dgm:t>
        <a:bodyPr/>
        <a:lstStyle/>
        <a:p>
          <a:endParaRPr lang="fr-FR"/>
        </a:p>
      </dgm:t>
    </dgm:pt>
    <dgm:pt modelId="{91BF3088-E0E5-AE45-963F-19F81461C7DD}" type="pres">
      <dgm:prSet presAssocID="{1CF9A693-34C9-BC43-BC93-76CC000D9E82}" presName="level2hierChild" presStyleCnt="0"/>
      <dgm:spPr/>
    </dgm:pt>
    <dgm:pt modelId="{042595F8-1BC4-7147-AA1A-1C70FD2386C8}" type="pres">
      <dgm:prSet presAssocID="{7E574850-1974-E047-984F-1134FA0BF54C}" presName="conn2-1" presStyleLbl="parChTrans1D2" presStyleIdx="0" presStyleCnt="3"/>
      <dgm:spPr/>
      <dgm:t>
        <a:bodyPr/>
        <a:lstStyle/>
        <a:p>
          <a:endParaRPr lang="fr-FR"/>
        </a:p>
      </dgm:t>
    </dgm:pt>
    <dgm:pt modelId="{3B842886-776C-0748-A351-F74A4F2628E8}" type="pres">
      <dgm:prSet presAssocID="{7E574850-1974-E047-984F-1134FA0BF54C}" presName="connTx" presStyleLbl="parChTrans1D2" presStyleIdx="0" presStyleCnt="3"/>
      <dgm:spPr/>
      <dgm:t>
        <a:bodyPr/>
        <a:lstStyle/>
        <a:p>
          <a:endParaRPr lang="fr-FR"/>
        </a:p>
      </dgm:t>
    </dgm:pt>
    <dgm:pt modelId="{9BB1BEF1-421C-2F41-8CD0-472D83BAAEF1}" type="pres">
      <dgm:prSet presAssocID="{370F081E-CF3F-C440-AC37-5C48722A23EB}" presName="root2" presStyleCnt="0"/>
      <dgm:spPr/>
    </dgm:pt>
    <dgm:pt modelId="{3D98F033-5FF1-5347-A1A5-CA8F311409D4}" type="pres">
      <dgm:prSet presAssocID="{370F081E-CF3F-C440-AC37-5C48722A23EB}" presName="LevelTwoTextNode" presStyleLbl="node2" presStyleIdx="0" presStyleCnt="3" custScaleX="193835">
        <dgm:presLayoutVars>
          <dgm:chPref val="3"/>
        </dgm:presLayoutVars>
      </dgm:prSet>
      <dgm:spPr/>
      <dgm:t>
        <a:bodyPr/>
        <a:lstStyle/>
        <a:p>
          <a:endParaRPr lang="fr-FR"/>
        </a:p>
      </dgm:t>
    </dgm:pt>
    <dgm:pt modelId="{9C32D278-EEB4-4F4F-8168-5F45C9AA31B3}" type="pres">
      <dgm:prSet presAssocID="{370F081E-CF3F-C440-AC37-5C48722A23EB}" presName="level3hierChild" presStyleCnt="0"/>
      <dgm:spPr/>
    </dgm:pt>
    <dgm:pt modelId="{4C4DDE29-A0CF-884B-A233-B3BD4A9E88BA}" type="pres">
      <dgm:prSet presAssocID="{E1EEA484-BC88-F041-AA4A-E04AFB1D2535}" presName="conn2-1" presStyleLbl="parChTrans1D2" presStyleIdx="1" presStyleCnt="3"/>
      <dgm:spPr/>
      <dgm:t>
        <a:bodyPr/>
        <a:lstStyle/>
        <a:p>
          <a:endParaRPr lang="fr-FR"/>
        </a:p>
      </dgm:t>
    </dgm:pt>
    <dgm:pt modelId="{9F6C7866-37FB-4144-8BA3-4DE17B0B6C8E}" type="pres">
      <dgm:prSet presAssocID="{E1EEA484-BC88-F041-AA4A-E04AFB1D2535}" presName="connTx" presStyleLbl="parChTrans1D2" presStyleIdx="1" presStyleCnt="3"/>
      <dgm:spPr/>
      <dgm:t>
        <a:bodyPr/>
        <a:lstStyle/>
        <a:p>
          <a:endParaRPr lang="fr-FR"/>
        </a:p>
      </dgm:t>
    </dgm:pt>
    <dgm:pt modelId="{549F0568-D88C-DA4A-A580-50AD8A69E69C}" type="pres">
      <dgm:prSet presAssocID="{86E9463F-22F8-E443-98E9-AB70AD04036B}" presName="root2" presStyleCnt="0"/>
      <dgm:spPr/>
    </dgm:pt>
    <dgm:pt modelId="{B8CB0305-8E9E-834F-BC44-50A45F78322C}" type="pres">
      <dgm:prSet presAssocID="{86E9463F-22F8-E443-98E9-AB70AD04036B}" presName="LevelTwoTextNode" presStyleLbl="node2" presStyleIdx="1" presStyleCnt="3" custScaleX="195086">
        <dgm:presLayoutVars>
          <dgm:chPref val="3"/>
        </dgm:presLayoutVars>
      </dgm:prSet>
      <dgm:spPr/>
      <dgm:t>
        <a:bodyPr/>
        <a:lstStyle/>
        <a:p>
          <a:endParaRPr lang="fr-FR"/>
        </a:p>
      </dgm:t>
    </dgm:pt>
    <dgm:pt modelId="{66E1FD48-E7FC-8E41-819A-6338C6EC246A}" type="pres">
      <dgm:prSet presAssocID="{86E9463F-22F8-E443-98E9-AB70AD04036B}" presName="level3hierChild" presStyleCnt="0"/>
      <dgm:spPr/>
    </dgm:pt>
    <dgm:pt modelId="{843BF63F-F41D-6144-9CF8-85B5DC8F97E9}" type="pres">
      <dgm:prSet presAssocID="{D5B8C71D-B4E2-F34A-B7F8-F9EA2F31A2A8}" presName="conn2-1" presStyleLbl="parChTrans1D2" presStyleIdx="2" presStyleCnt="3"/>
      <dgm:spPr/>
      <dgm:t>
        <a:bodyPr/>
        <a:lstStyle/>
        <a:p>
          <a:endParaRPr lang="fr-FR"/>
        </a:p>
      </dgm:t>
    </dgm:pt>
    <dgm:pt modelId="{91E13FF5-BAFA-FB47-8012-546C3700BDF3}" type="pres">
      <dgm:prSet presAssocID="{D5B8C71D-B4E2-F34A-B7F8-F9EA2F31A2A8}" presName="connTx" presStyleLbl="parChTrans1D2" presStyleIdx="2" presStyleCnt="3"/>
      <dgm:spPr/>
      <dgm:t>
        <a:bodyPr/>
        <a:lstStyle/>
        <a:p>
          <a:endParaRPr lang="fr-FR"/>
        </a:p>
      </dgm:t>
    </dgm:pt>
    <dgm:pt modelId="{76AC02A0-9937-6749-B792-BD9640BDFC5A}" type="pres">
      <dgm:prSet presAssocID="{0330ECE4-5AC4-8344-9B97-C1E7D251895C}" presName="root2" presStyleCnt="0"/>
      <dgm:spPr/>
    </dgm:pt>
    <dgm:pt modelId="{776E03BF-6DEA-3040-B46F-9C7E9E58E9A3}" type="pres">
      <dgm:prSet presAssocID="{0330ECE4-5AC4-8344-9B97-C1E7D251895C}" presName="LevelTwoTextNode" presStyleLbl="node2" presStyleIdx="2" presStyleCnt="3" custScaleX="193835">
        <dgm:presLayoutVars>
          <dgm:chPref val="3"/>
        </dgm:presLayoutVars>
      </dgm:prSet>
      <dgm:spPr/>
      <dgm:t>
        <a:bodyPr/>
        <a:lstStyle/>
        <a:p>
          <a:endParaRPr lang="fr-FR"/>
        </a:p>
      </dgm:t>
    </dgm:pt>
    <dgm:pt modelId="{7EEDAF69-5073-D84B-A3CE-E3C383A074C2}" type="pres">
      <dgm:prSet presAssocID="{0330ECE4-5AC4-8344-9B97-C1E7D251895C}" presName="level3hierChild" presStyleCnt="0"/>
      <dgm:spPr/>
    </dgm:pt>
  </dgm:ptLst>
  <dgm:cxnLst>
    <dgm:cxn modelId="{6C994CAB-3768-064E-98EA-1DF79A3A4892}" type="presOf" srcId="{7E574850-1974-E047-984F-1134FA0BF54C}" destId="{3B842886-776C-0748-A351-F74A4F2628E8}" srcOrd="1" destOrd="0" presId="urn:microsoft.com/office/officeart/2005/8/layout/hierarchy2"/>
    <dgm:cxn modelId="{FD2ED397-04EB-9843-8739-4047A1914396}" srcId="{1CF9A693-34C9-BC43-BC93-76CC000D9E82}" destId="{0330ECE4-5AC4-8344-9B97-C1E7D251895C}" srcOrd="2" destOrd="0" parTransId="{D5B8C71D-B4E2-F34A-B7F8-F9EA2F31A2A8}" sibTransId="{C60D4059-C2D4-3045-B54D-DEC3A8B8096B}"/>
    <dgm:cxn modelId="{B3AE6067-1724-E247-BCB1-5619501846FE}" type="presOf" srcId="{0330ECE4-5AC4-8344-9B97-C1E7D251895C}" destId="{776E03BF-6DEA-3040-B46F-9C7E9E58E9A3}" srcOrd="0" destOrd="0" presId="urn:microsoft.com/office/officeart/2005/8/layout/hierarchy2"/>
    <dgm:cxn modelId="{AEFB5912-E17F-5F4D-A21E-06CF49D1C21F}" type="presOf" srcId="{D5B8C71D-B4E2-F34A-B7F8-F9EA2F31A2A8}" destId="{91E13FF5-BAFA-FB47-8012-546C3700BDF3}" srcOrd="1" destOrd="0" presId="urn:microsoft.com/office/officeart/2005/8/layout/hierarchy2"/>
    <dgm:cxn modelId="{AB7BF549-F76C-114A-ABBA-676FC88B3314}" srcId="{83E009C5-F385-714A-8E8F-9C2CAC735F39}" destId="{1CF9A693-34C9-BC43-BC93-76CC000D9E82}" srcOrd="0" destOrd="0" parTransId="{22FC0F62-6A26-FA40-9902-98181889B7CD}" sibTransId="{4BC1384D-816C-FF42-B2CF-DA27470E6F8A}"/>
    <dgm:cxn modelId="{B74040AA-B72F-C849-9291-1EC60889A13E}" type="presOf" srcId="{83E009C5-F385-714A-8E8F-9C2CAC735F39}" destId="{641960B3-3D00-2F42-92E4-79AE91A96882}" srcOrd="0" destOrd="0" presId="urn:microsoft.com/office/officeart/2005/8/layout/hierarchy2"/>
    <dgm:cxn modelId="{BA32C56E-76CB-B044-98FD-09214AE25565}" type="presOf" srcId="{D5B8C71D-B4E2-F34A-B7F8-F9EA2F31A2A8}" destId="{843BF63F-F41D-6144-9CF8-85B5DC8F97E9}" srcOrd="0" destOrd="0" presId="urn:microsoft.com/office/officeart/2005/8/layout/hierarchy2"/>
    <dgm:cxn modelId="{F6AA2519-4202-0248-A076-371363E114EB}" type="presOf" srcId="{E1EEA484-BC88-F041-AA4A-E04AFB1D2535}" destId="{9F6C7866-37FB-4144-8BA3-4DE17B0B6C8E}" srcOrd="1" destOrd="0" presId="urn:microsoft.com/office/officeart/2005/8/layout/hierarchy2"/>
    <dgm:cxn modelId="{F2227043-015F-8749-8CD0-D7DB18E0ACC5}" srcId="{1CF9A693-34C9-BC43-BC93-76CC000D9E82}" destId="{86E9463F-22F8-E443-98E9-AB70AD04036B}" srcOrd="1" destOrd="0" parTransId="{E1EEA484-BC88-F041-AA4A-E04AFB1D2535}" sibTransId="{5888DC7B-7105-CD4B-A523-C697219C92C6}"/>
    <dgm:cxn modelId="{BB28D978-461E-4448-B88B-46B6777AD975}" type="presOf" srcId="{1CF9A693-34C9-BC43-BC93-76CC000D9E82}" destId="{462F8352-0713-CD4E-B0F7-9D0A066AC630}" srcOrd="0" destOrd="0" presId="urn:microsoft.com/office/officeart/2005/8/layout/hierarchy2"/>
    <dgm:cxn modelId="{ADFB6B42-773D-5A4F-A7A9-18ED6FE5647F}" srcId="{1CF9A693-34C9-BC43-BC93-76CC000D9E82}" destId="{370F081E-CF3F-C440-AC37-5C48722A23EB}" srcOrd="0" destOrd="0" parTransId="{7E574850-1974-E047-984F-1134FA0BF54C}" sibTransId="{15F9CEC8-D5E9-6B4F-B7CB-9F8C3DA154F5}"/>
    <dgm:cxn modelId="{DBD97D09-8CE4-4349-B7E0-3591F708C220}" type="presOf" srcId="{86E9463F-22F8-E443-98E9-AB70AD04036B}" destId="{B8CB0305-8E9E-834F-BC44-50A45F78322C}" srcOrd="0" destOrd="0" presId="urn:microsoft.com/office/officeart/2005/8/layout/hierarchy2"/>
    <dgm:cxn modelId="{D63ACB0B-2530-614D-9133-BACC4710F34F}" type="presOf" srcId="{E1EEA484-BC88-F041-AA4A-E04AFB1D2535}" destId="{4C4DDE29-A0CF-884B-A233-B3BD4A9E88BA}" srcOrd="0" destOrd="0" presId="urn:microsoft.com/office/officeart/2005/8/layout/hierarchy2"/>
    <dgm:cxn modelId="{E76A6822-A496-5645-81BE-48D6C21873D9}" type="presOf" srcId="{370F081E-CF3F-C440-AC37-5C48722A23EB}" destId="{3D98F033-5FF1-5347-A1A5-CA8F311409D4}" srcOrd="0" destOrd="0" presId="urn:microsoft.com/office/officeart/2005/8/layout/hierarchy2"/>
    <dgm:cxn modelId="{773379BD-82AF-6040-936C-F3C497A77A72}" type="presOf" srcId="{7E574850-1974-E047-984F-1134FA0BF54C}" destId="{042595F8-1BC4-7147-AA1A-1C70FD2386C8}" srcOrd="0" destOrd="0" presId="urn:microsoft.com/office/officeart/2005/8/layout/hierarchy2"/>
    <dgm:cxn modelId="{C0908126-2CB1-D842-8204-20F2579880BA}" type="presParOf" srcId="{641960B3-3D00-2F42-92E4-79AE91A96882}" destId="{45A8A248-4685-2D44-9945-0BC76979357A}" srcOrd="0" destOrd="0" presId="urn:microsoft.com/office/officeart/2005/8/layout/hierarchy2"/>
    <dgm:cxn modelId="{BDFFB4E9-41E6-5A44-B04B-10A2598F836C}" type="presParOf" srcId="{45A8A248-4685-2D44-9945-0BC76979357A}" destId="{462F8352-0713-CD4E-B0F7-9D0A066AC630}" srcOrd="0" destOrd="0" presId="urn:microsoft.com/office/officeart/2005/8/layout/hierarchy2"/>
    <dgm:cxn modelId="{1A2ED7AB-EE79-9143-A32A-8E2C50AA1B5B}" type="presParOf" srcId="{45A8A248-4685-2D44-9945-0BC76979357A}" destId="{91BF3088-E0E5-AE45-963F-19F81461C7DD}" srcOrd="1" destOrd="0" presId="urn:microsoft.com/office/officeart/2005/8/layout/hierarchy2"/>
    <dgm:cxn modelId="{F5415D2C-22A5-8E4D-888C-A9673E039DB7}" type="presParOf" srcId="{91BF3088-E0E5-AE45-963F-19F81461C7DD}" destId="{042595F8-1BC4-7147-AA1A-1C70FD2386C8}" srcOrd="0" destOrd="0" presId="urn:microsoft.com/office/officeart/2005/8/layout/hierarchy2"/>
    <dgm:cxn modelId="{81261C0E-AE58-C84B-8539-0699EB4D0594}" type="presParOf" srcId="{042595F8-1BC4-7147-AA1A-1C70FD2386C8}" destId="{3B842886-776C-0748-A351-F74A4F2628E8}" srcOrd="0" destOrd="0" presId="urn:microsoft.com/office/officeart/2005/8/layout/hierarchy2"/>
    <dgm:cxn modelId="{7B1AED7A-8D8C-1A49-A696-010FDDAF9B53}" type="presParOf" srcId="{91BF3088-E0E5-AE45-963F-19F81461C7DD}" destId="{9BB1BEF1-421C-2F41-8CD0-472D83BAAEF1}" srcOrd="1" destOrd="0" presId="urn:microsoft.com/office/officeart/2005/8/layout/hierarchy2"/>
    <dgm:cxn modelId="{1F283CC2-1277-7D45-B83B-161487B09F52}" type="presParOf" srcId="{9BB1BEF1-421C-2F41-8CD0-472D83BAAEF1}" destId="{3D98F033-5FF1-5347-A1A5-CA8F311409D4}" srcOrd="0" destOrd="0" presId="urn:microsoft.com/office/officeart/2005/8/layout/hierarchy2"/>
    <dgm:cxn modelId="{E951135B-D546-CB4D-BE1A-74B8F6769CC5}" type="presParOf" srcId="{9BB1BEF1-421C-2F41-8CD0-472D83BAAEF1}" destId="{9C32D278-EEB4-4F4F-8168-5F45C9AA31B3}" srcOrd="1" destOrd="0" presId="urn:microsoft.com/office/officeart/2005/8/layout/hierarchy2"/>
    <dgm:cxn modelId="{177DB847-3C99-734E-BE41-5F27F937DF7E}" type="presParOf" srcId="{91BF3088-E0E5-AE45-963F-19F81461C7DD}" destId="{4C4DDE29-A0CF-884B-A233-B3BD4A9E88BA}" srcOrd="2" destOrd="0" presId="urn:microsoft.com/office/officeart/2005/8/layout/hierarchy2"/>
    <dgm:cxn modelId="{5E3B2122-610A-F440-A9B9-CB5F812EDBF2}" type="presParOf" srcId="{4C4DDE29-A0CF-884B-A233-B3BD4A9E88BA}" destId="{9F6C7866-37FB-4144-8BA3-4DE17B0B6C8E}" srcOrd="0" destOrd="0" presId="urn:microsoft.com/office/officeart/2005/8/layout/hierarchy2"/>
    <dgm:cxn modelId="{BDAF68F1-37B6-5742-8991-A9D5599D85CB}" type="presParOf" srcId="{91BF3088-E0E5-AE45-963F-19F81461C7DD}" destId="{549F0568-D88C-DA4A-A580-50AD8A69E69C}" srcOrd="3" destOrd="0" presId="urn:microsoft.com/office/officeart/2005/8/layout/hierarchy2"/>
    <dgm:cxn modelId="{20C5321C-5447-344F-836A-820B90A5094B}" type="presParOf" srcId="{549F0568-D88C-DA4A-A580-50AD8A69E69C}" destId="{B8CB0305-8E9E-834F-BC44-50A45F78322C}" srcOrd="0" destOrd="0" presId="urn:microsoft.com/office/officeart/2005/8/layout/hierarchy2"/>
    <dgm:cxn modelId="{9DF90B1F-3700-1648-9B60-22E8D672700C}" type="presParOf" srcId="{549F0568-D88C-DA4A-A580-50AD8A69E69C}" destId="{66E1FD48-E7FC-8E41-819A-6338C6EC246A}" srcOrd="1" destOrd="0" presId="urn:microsoft.com/office/officeart/2005/8/layout/hierarchy2"/>
    <dgm:cxn modelId="{D72C17D2-A7AE-2A4F-A2CB-74AF45F6AEF4}" type="presParOf" srcId="{91BF3088-E0E5-AE45-963F-19F81461C7DD}" destId="{843BF63F-F41D-6144-9CF8-85B5DC8F97E9}" srcOrd="4" destOrd="0" presId="urn:microsoft.com/office/officeart/2005/8/layout/hierarchy2"/>
    <dgm:cxn modelId="{60FEAE86-FC96-A744-B8D3-807039EAEADC}" type="presParOf" srcId="{843BF63F-F41D-6144-9CF8-85B5DC8F97E9}" destId="{91E13FF5-BAFA-FB47-8012-546C3700BDF3}" srcOrd="0" destOrd="0" presId="urn:microsoft.com/office/officeart/2005/8/layout/hierarchy2"/>
    <dgm:cxn modelId="{6E88FEA7-F690-9141-8234-5BEE57F1B23F}" type="presParOf" srcId="{91BF3088-E0E5-AE45-963F-19F81461C7DD}" destId="{76AC02A0-9937-6749-B792-BD9640BDFC5A}" srcOrd="5" destOrd="0" presId="urn:microsoft.com/office/officeart/2005/8/layout/hierarchy2"/>
    <dgm:cxn modelId="{FF50D0B7-A6BA-DA4A-937C-5300229C8FB4}" type="presParOf" srcId="{76AC02A0-9937-6749-B792-BD9640BDFC5A}" destId="{776E03BF-6DEA-3040-B46F-9C7E9E58E9A3}" srcOrd="0" destOrd="0" presId="urn:microsoft.com/office/officeart/2005/8/layout/hierarchy2"/>
    <dgm:cxn modelId="{E093357C-6B1E-FA45-B250-75DE9FB2A809}" type="presParOf" srcId="{76AC02A0-9937-6749-B792-BD9640BDFC5A}" destId="{7EEDAF69-5073-D84B-A3CE-E3C383A074C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2D3301-5EB3-4042-86EA-6164EB59A831}"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fr-FR"/>
        </a:p>
      </dgm:t>
    </dgm:pt>
    <dgm:pt modelId="{69EDF4C5-F64B-2746-8805-B45D40714ADC}">
      <dgm:prSet custT="1"/>
      <dgm:spPr>
        <a:noFill/>
        <a:ln w="19050" cmpd="sng">
          <a:solidFill>
            <a:srgbClr val="0000FF"/>
          </a:solidFill>
          <a:prstDash val="sysDash"/>
        </a:ln>
      </dgm:spPr>
      <dgm:t>
        <a:bodyPr/>
        <a:lstStyle/>
        <a:p>
          <a:pPr algn="just" rtl="0"/>
          <a:r>
            <a:rPr lang="fr-FR" sz="1600" dirty="0" smtClean="0"/>
            <a:t>Séquences en A.P. (= remédiation, consolidation ou approfondissement des séquences « traditionnelles »). </a:t>
          </a:r>
          <a:endParaRPr lang="fr-FR" sz="1600" dirty="0"/>
        </a:p>
      </dgm:t>
    </dgm:pt>
    <dgm:pt modelId="{C1FE5FD9-530C-1C40-871F-6271A270995A}" type="parTrans" cxnId="{C2A134B4-3BDA-5F4F-8CA4-80D077145581}">
      <dgm:prSet/>
      <dgm:spPr>
        <a:ln w="28575" cmpd="sng">
          <a:solidFill>
            <a:srgbClr val="0000FF"/>
          </a:solidFill>
        </a:ln>
      </dgm:spPr>
      <dgm:t>
        <a:bodyPr/>
        <a:lstStyle/>
        <a:p>
          <a:endParaRPr lang="fr-FR"/>
        </a:p>
      </dgm:t>
    </dgm:pt>
    <dgm:pt modelId="{825499AB-C9C1-F248-B4CF-7E6E62C08AE3}" type="sibTrans" cxnId="{C2A134B4-3BDA-5F4F-8CA4-80D077145581}">
      <dgm:prSet/>
      <dgm:spPr/>
      <dgm:t>
        <a:bodyPr/>
        <a:lstStyle/>
        <a:p>
          <a:endParaRPr lang="fr-FR"/>
        </a:p>
      </dgm:t>
    </dgm:pt>
    <dgm:pt modelId="{E399B369-BF28-1046-A823-E287D8A780C7}">
      <dgm:prSet custT="1"/>
      <dgm:spPr>
        <a:noFill/>
        <a:ln w="19050" cmpd="sng">
          <a:solidFill>
            <a:srgbClr val="0000FF"/>
          </a:solidFill>
          <a:prstDash val="sysDash"/>
        </a:ln>
      </dgm:spPr>
      <dgm:t>
        <a:bodyPr/>
        <a:lstStyle/>
        <a:p>
          <a:pPr algn="just" rtl="0">
            <a:lnSpc>
              <a:spcPct val="80000"/>
            </a:lnSpc>
            <a:spcAft>
              <a:spcPts val="0"/>
            </a:spcAft>
          </a:pPr>
          <a:r>
            <a:rPr lang="fr-FR" sz="1600" dirty="0" smtClean="0"/>
            <a:t>Organisations diverses :</a:t>
          </a:r>
        </a:p>
        <a:p>
          <a:pPr algn="just" rtl="0">
            <a:lnSpc>
              <a:spcPct val="80000"/>
            </a:lnSpc>
            <a:spcAft>
              <a:spcPts val="0"/>
            </a:spcAft>
          </a:pPr>
          <a:r>
            <a:rPr lang="fr-FR" sz="1600" dirty="0" smtClean="0"/>
            <a:t>• dans la classe (îlots, groupes de besoins, …)</a:t>
          </a:r>
        </a:p>
        <a:p>
          <a:pPr algn="just" rtl="0">
            <a:lnSpc>
              <a:spcPct val="80000"/>
            </a:lnSpc>
            <a:spcAft>
              <a:spcPts val="0"/>
            </a:spcAft>
          </a:pPr>
          <a:r>
            <a:rPr lang="fr-FR" sz="1600" dirty="0" smtClean="0"/>
            <a:t>• en-dehors de la classe (C.D.I., médiathèque, …)</a:t>
          </a:r>
        </a:p>
      </dgm:t>
    </dgm:pt>
    <dgm:pt modelId="{053C6E31-C481-A64F-9A8E-0838532ADF16}" type="parTrans" cxnId="{7EDA118A-AAA3-B649-8EFF-CE1160D5465D}">
      <dgm:prSet/>
      <dgm:spPr>
        <a:ln w="28575" cmpd="sng">
          <a:solidFill>
            <a:srgbClr val="0000FF"/>
          </a:solidFill>
        </a:ln>
      </dgm:spPr>
      <dgm:t>
        <a:bodyPr/>
        <a:lstStyle/>
        <a:p>
          <a:endParaRPr lang="fr-FR"/>
        </a:p>
      </dgm:t>
    </dgm:pt>
    <dgm:pt modelId="{A6B613FE-3DAC-4E47-AFB7-6B0123881BE1}" type="sibTrans" cxnId="{7EDA118A-AAA3-B649-8EFF-CE1160D5465D}">
      <dgm:prSet/>
      <dgm:spPr/>
      <dgm:t>
        <a:bodyPr/>
        <a:lstStyle/>
        <a:p>
          <a:endParaRPr lang="fr-FR"/>
        </a:p>
      </dgm:t>
    </dgm:pt>
    <dgm:pt modelId="{C42CEEEB-6693-7044-A325-4D0DD713B158}">
      <dgm:prSet custT="1"/>
      <dgm:spPr>
        <a:noFill/>
        <a:ln w="19050" cmpd="sng">
          <a:solidFill>
            <a:srgbClr val="0000FF"/>
          </a:solidFill>
          <a:prstDash val="sysDash"/>
        </a:ln>
      </dgm:spPr>
      <dgm:t>
        <a:bodyPr/>
        <a:lstStyle/>
        <a:p>
          <a:pPr algn="just" rtl="0"/>
          <a:r>
            <a:rPr lang="fr-FR" sz="1600" dirty="0" smtClean="0"/>
            <a:t>Intégration de la S.E.G.P.A (le cas échéant) lors des temps d’A.P.</a:t>
          </a:r>
          <a:endParaRPr lang="fr-FR" sz="1600" dirty="0"/>
        </a:p>
      </dgm:t>
    </dgm:pt>
    <dgm:pt modelId="{D415400F-23A5-754F-BC9E-4FB0986AA53E}" type="parTrans" cxnId="{05130FD0-A8A2-A340-BB62-685B2252B8DD}">
      <dgm:prSet/>
      <dgm:spPr>
        <a:ln w="38100" cmpd="sng">
          <a:solidFill>
            <a:srgbClr val="0000FF"/>
          </a:solidFill>
        </a:ln>
      </dgm:spPr>
      <dgm:t>
        <a:bodyPr/>
        <a:lstStyle/>
        <a:p>
          <a:endParaRPr lang="fr-FR"/>
        </a:p>
      </dgm:t>
    </dgm:pt>
    <dgm:pt modelId="{9683D20F-E809-0540-BB82-1DC859CF237D}" type="sibTrans" cxnId="{05130FD0-A8A2-A340-BB62-685B2252B8DD}">
      <dgm:prSet/>
      <dgm:spPr/>
      <dgm:t>
        <a:bodyPr/>
        <a:lstStyle/>
        <a:p>
          <a:endParaRPr lang="fr-FR"/>
        </a:p>
      </dgm:t>
    </dgm:pt>
    <dgm:pt modelId="{3308D0AF-E0D9-8644-8367-FD4FC2C12414}">
      <dgm:prSet custT="1"/>
      <dgm:spPr>
        <a:noFill/>
        <a:ln w="19050" cmpd="sng">
          <a:solidFill>
            <a:srgbClr val="0000FF"/>
          </a:solidFill>
          <a:prstDash val="sysDash"/>
        </a:ln>
      </dgm:spPr>
      <dgm:t>
        <a:bodyPr/>
        <a:lstStyle/>
        <a:p>
          <a:pPr algn="just" rtl="0"/>
          <a:r>
            <a:rPr lang="fr-FR" sz="1600" dirty="0" smtClean="0"/>
            <a:t>Séances ponctuelles en A.P.</a:t>
          </a:r>
          <a:endParaRPr lang="fr-FR" sz="1600" dirty="0"/>
        </a:p>
      </dgm:t>
    </dgm:pt>
    <dgm:pt modelId="{11BFDEE9-67B5-9649-9529-D01CFB64161D}" type="parTrans" cxnId="{8EBEF081-54DD-1147-87F9-BBD25526C89B}">
      <dgm:prSet/>
      <dgm:spPr>
        <a:ln w="38100" cmpd="sng">
          <a:solidFill>
            <a:srgbClr val="0000FF"/>
          </a:solidFill>
        </a:ln>
      </dgm:spPr>
      <dgm:t>
        <a:bodyPr/>
        <a:lstStyle/>
        <a:p>
          <a:endParaRPr lang="fr-FR"/>
        </a:p>
      </dgm:t>
    </dgm:pt>
    <dgm:pt modelId="{04B88AD4-1E0A-8341-8537-884A97110379}" type="sibTrans" cxnId="{8EBEF081-54DD-1147-87F9-BBD25526C89B}">
      <dgm:prSet/>
      <dgm:spPr/>
      <dgm:t>
        <a:bodyPr/>
        <a:lstStyle/>
        <a:p>
          <a:endParaRPr lang="fr-FR"/>
        </a:p>
      </dgm:t>
    </dgm:pt>
    <dgm:pt modelId="{B1CA0DE4-D411-A44E-ABA9-BBB864BB1F21}">
      <dgm:prSet custT="1"/>
      <dgm:spPr>
        <a:solidFill>
          <a:srgbClr val="3366FF">
            <a:alpha val="37000"/>
          </a:srgbClr>
        </a:solidFill>
        <a:ln w="38100" cmpd="sng">
          <a:solidFill>
            <a:srgbClr val="0000FF"/>
          </a:solidFill>
        </a:ln>
      </dgm:spPr>
      <dgm:t>
        <a:bodyPr/>
        <a:lstStyle/>
        <a:p>
          <a:r>
            <a:rPr lang="fr-FR" sz="1400" b="1" dirty="0" smtClean="0"/>
            <a:t>variété, flexibilité de l’approche</a:t>
          </a:r>
          <a:endParaRPr lang="fr-FR" sz="1400" dirty="0">
            <a:solidFill>
              <a:schemeClr val="bg1"/>
            </a:solidFill>
          </a:endParaRPr>
        </a:p>
      </dgm:t>
    </dgm:pt>
    <dgm:pt modelId="{7E1FF3CA-4BAD-5B4D-967A-CB7B5C58A445}" type="sibTrans" cxnId="{D569CF10-FAAD-E24E-8F80-11B74717C541}">
      <dgm:prSet/>
      <dgm:spPr/>
      <dgm:t>
        <a:bodyPr/>
        <a:lstStyle/>
        <a:p>
          <a:endParaRPr lang="fr-FR"/>
        </a:p>
      </dgm:t>
    </dgm:pt>
    <dgm:pt modelId="{0E319248-6BF3-AB4D-890C-C68ECF33CBEC}" type="parTrans" cxnId="{D569CF10-FAAD-E24E-8F80-11B74717C541}">
      <dgm:prSet/>
      <dgm:spPr/>
      <dgm:t>
        <a:bodyPr/>
        <a:lstStyle/>
        <a:p>
          <a:endParaRPr lang="fr-FR"/>
        </a:p>
      </dgm:t>
    </dgm:pt>
    <dgm:pt modelId="{91389462-B228-414D-86AE-9B8EB7F87687}" type="pres">
      <dgm:prSet presAssocID="{A82D3301-5EB3-4042-86EA-6164EB59A831}" presName="Name0" presStyleCnt="0">
        <dgm:presLayoutVars>
          <dgm:chPref val="1"/>
          <dgm:dir/>
          <dgm:animOne val="branch"/>
          <dgm:animLvl val="lvl"/>
          <dgm:resizeHandles val="exact"/>
        </dgm:presLayoutVars>
      </dgm:prSet>
      <dgm:spPr/>
      <dgm:t>
        <a:bodyPr/>
        <a:lstStyle/>
        <a:p>
          <a:endParaRPr lang="fr-FR"/>
        </a:p>
      </dgm:t>
    </dgm:pt>
    <dgm:pt modelId="{941D7337-2F46-574D-9260-AE8003D1A08B}" type="pres">
      <dgm:prSet presAssocID="{B1CA0DE4-D411-A44E-ABA9-BBB864BB1F21}" presName="root1" presStyleCnt="0"/>
      <dgm:spPr/>
    </dgm:pt>
    <dgm:pt modelId="{2EC7AD39-862B-1E47-BCA5-0247BD17ECD1}" type="pres">
      <dgm:prSet presAssocID="{B1CA0DE4-D411-A44E-ABA9-BBB864BB1F21}" presName="LevelOneTextNode" presStyleLbl="node0" presStyleIdx="0" presStyleCnt="1" custAng="5400000" custScaleX="255464" custScaleY="49987" custLinFactX="-88575" custLinFactNeighborX="-100000" custLinFactNeighborY="276">
        <dgm:presLayoutVars>
          <dgm:chPref val="3"/>
        </dgm:presLayoutVars>
      </dgm:prSet>
      <dgm:spPr/>
      <dgm:t>
        <a:bodyPr/>
        <a:lstStyle/>
        <a:p>
          <a:endParaRPr lang="fr-FR"/>
        </a:p>
      </dgm:t>
    </dgm:pt>
    <dgm:pt modelId="{3B0A4281-0F00-AD49-9FDC-FC5EFF76C6A7}" type="pres">
      <dgm:prSet presAssocID="{B1CA0DE4-D411-A44E-ABA9-BBB864BB1F21}" presName="level2hierChild" presStyleCnt="0"/>
      <dgm:spPr/>
    </dgm:pt>
    <dgm:pt modelId="{03F628B2-A3FF-9640-8F65-865805AEED25}" type="pres">
      <dgm:prSet presAssocID="{C1FE5FD9-530C-1C40-871F-6271A270995A}" presName="conn2-1" presStyleLbl="parChTrans1D2" presStyleIdx="0" presStyleCnt="4"/>
      <dgm:spPr/>
      <dgm:t>
        <a:bodyPr/>
        <a:lstStyle/>
        <a:p>
          <a:endParaRPr lang="fr-FR"/>
        </a:p>
      </dgm:t>
    </dgm:pt>
    <dgm:pt modelId="{4F1DA4DA-A995-E14E-AA04-F6120D7AAF3D}" type="pres">
      <dgm:prSet presAssocID="{C1FE5FD9-530C-1C40-871F-6271A270995A}" presName="connTx" presStyleLbl="parChTrans1D2" presStyleIdx="0" presStyleCnt="4"/>
      <dgm:spPr/>
      <dgm:t>
        <a:bodyPr/>
        <a:lstStyle/>
        <a:p>
          <a:endParaRPr lang="fr-FR"/>
        </a:p>
      </dgm:t>
    </dgm:pt>
    <dgm:pt modelId="{BEB0CEE7-93F0-4D43-A3B2-A04146BD91C1}" type="pres">
      <dgm:prSet presAssocID="{69EDF4C5-F64B-2746-8805-B45D40714ADC}" presName="root2" presStyleCnt="0"/>
      <dgm:spPr/>
    </dgm:pt>
    <dgm:pt modelId="{13FF71C0-A2EE-0C4D-8D3D-FBB00E803A91}" type="pres">
      <dgm:prSet presAssocID="{69EDF4C5-F64B-2746-8805-B45D40714ADC}" presName="LevelTwoTextNode" presStyleLbl="node2" presStyleIdx="0" presStyleCnt="4" custScaleX="159732" custScaleY="137953">
        <dgm:presLayoutVars>
          <dgm:chPref val="3"/>
        </dgm:presLayoutVars>
      </dgm:prSet>
      <dgm:spPr/>
      <dgm:t>
        <a:bodyPr/>
        <a:lstStyle/>
        <a:p>
          <a:endParaRPr lang="fr-FR"/>
        </a:p>
      </dgm:t>
    </dgm:pt>
    <dgm:pt modelId="{7EAB99D7-048D-234C-A937-D0F8F18C9149}" type="pres">
      <dgm:prSet presAssocID="{69EDF4C5-F64B-2746-8805-B45D40714ADC}" presName="level3hierChild" presStyleCnt="0"/>
      <dgm:spPr/>
    </dgm:pt>
    <dgm:pt modelId="{5987F7BB-8F31-8A41-86EF-B62F14B37F7D}" type="pres">
      <dgm:prSet presAssocID="{11BFDEE9-67B5-9649-9529-D01CFB64161D}" presName="conn2-1" presStyleLbl="parChTrans1D2" presStyleIdx="1" presStyleCnt="4"/>
      <dgm:spPr/>
      <dgm:t>
        <a:bodyPr/>
        <a:lstStyle/>
        <a:p>
          <a:endParaRPr lang="fr-FR"/>
        </a:p>
      </dgm:t>
    </dgm:pt>
    <dgm:pt modelId="{5FE4D9F4-50D1-E34F-A888-7F6D964ACB47}" type="pres">
      <dgm:prSet presAssocID="{11BFDEE9-67B5-9649-9529-D01CFB64161D}" presName="connTx" presStyleLbl="parChTrans1D2" presStyleIdx="1" presStyleCnt="4"/>
      <dgm:spPr/>
      <dgm:t>
        <a:bodyPr/>
        <a:lstStyle/>
        <a:p>
          <a:endParaRPr lang="fr-FR"/>
        </a:p>
      </dgm:t>
    </dgm:pt>
    <dgm:pt modelId="{591C1B29-974C-4C48-A993-C9EF376B49DB}" type="pres">
      <dgm:prSet presAssocID="{3308D0AF-E0D9-8644-8367-FD4FC2C12414}" presName="root2" presStyleCnt="0"/>
      <dgm:spPr/>
    </dgm:pt>
    <dgm:pt modelId="{9D72CE52-1A87-E240-9F4F-7E8236CD6568}" type="pres">
      <dgm:prSet presAssocID="{3308D0AF-E0D9-8644-8367-FD4FC2C12414}" presName="LevelTwoTextNode" presStyleLbl="node2" presStyleIdx="1" presStyleCnt="4" custScaleX="159732" custScaleY="71635">
        <dgm:presLayoutVars>
          <dgm:chPref val="3"/>
        </dgm:presLayoutVars>
      </dgm:prSet>
      <dgm:spPr/>
      <dgm:t>
        <a:bodyPr/>
        <a:lstStyle/>
        <a:p>
          <a:endParaRPr lang="fr-FR"/>
        </a:p>
      </dgm:t>
    </dgm:pt>
    <dgm:pt modelId="{948CC6FE-E8D9-1346-8507-D9500D18EF33}" type="pres">
      <dgm:prSet presAssocID="{3308D0AF-E0D9-8644-8367-FD4FC2C12414}" presName="level3hierChild" presStyleCnt="0"/>
      <dgm:spPr/>
    </dgm:pt>
    <dgm:pt modelId="{FA77ECB7-0B2D-7346-B7AA-2B40659F9F4D}" type="pres">
      <dgm:prSet presAssocID="{053C6E31-C481-A64F-9A8E-0838532ADF16}" presName="conn2-1" presStyleLbl="parChTrans1D2" presStyleIdx="2" presStyleCnt="4"/>
      <dgm:spPr/>
      <dgm:t>
        <a:bodyPr/>
        <a:lstStyle/>
        <a:p>
          <a:endParaRPr lang="fr-FR"/>
        </a:p>
      </dgm:t>
    </dgm:pt>
    <dgm:pt modelId="{0BE32976-269D-6845-9A6E-FBB1A0FD65BC}" type="pres">
      <dgm:prSet presAssocID="{053C6E31-C481-A64F-9A8E-0838532ADF16}" presName="connTx" presStyleLbl="parChTrans1D2" presStyleIdx="2" presStyleCnt="4"/>
      <dgm:spPr/>
      <dgm:t>
        <a:bodyPr/>
        <a:lstStyle/>
        <a:p>
          <a:endParaRPr lang="fr-FR"/>
        </a:p>
      </dgm:t>
    </dgm:pt>
    <dgm:pt modelId="{3337ECAB-980F-A741-B1AE-7B5A78D759FF}" type="pres">
      <dgm:prSet presAssocID="{E399B369-BF28-1046-A823-E287D8A780C7}" presName="root2" presStyleCnt="0"/>
      <dgm:spPr/>
    </dgm:pt>
    <dgm:pt modelId="{A58DC939-4E56-4C41-8653-0E8C850356D6}" type="pres">
      <dgm:prSet presAssocID="{E399B369-BF28-1046-A823-E287D8A780C7}" presName="LevelTwoTextNode" presStyleLbl="node2" presStyleIdx="2" presStyleCnt="4" custScaleX="159291" custScaleY="261019">
        <dgm:presLayoutVars>
          <dgm:chPref val="3"/>
        </dgm:presLayoutVars>
      </dgm:prSet>
      <dgm:spPr/>
      <dgm:t>
        <a:bodyPr/>
        <a:lstStyle/>
        <a:p>
          <a:endParaRPr lang="fr-FR"/>
        </a:p>
      </dgm:t>
    </dgm:pt>
    <dgm:pt modelId="{AD516301-0B0E-654D-9EED-03739A238411}" type="pres">
      <dgm:prSet presAssocID="{E399B369-BF28-1046-A823-E287D8A780C7}" presName="level3hierChild" presStyleCnt="0"/>
      <dgm:spPr/>
    </dgm:pt>
    <dgm:pt modelId="{88057BBF-CC9C-894C-AB44-2AE593302B19}" type="pres">
      <dgm:prSet presAssocID="{D415400F-23A5-754F-BC9E-4FB0986AA53E}" presName="conn2-1" presStyleLbl="parChTrans1D2" presStyleIdx="3" presStyleCnt="4"/>
      <dgm:spPr/>
      <dgm:t>
        <a:bodyPr/>
        <a:lstStyle/>
        <a:p>
          <a:endParaRPr lang="fr-FR"/>
        </a:p>
      </dgm:t>
    </dgm:pt>
    <dgm:pt modelId="{7226D198-7BE4-5642-8AEB-343FF183F21C}" type="pres">
      <dgm:prSet presAssocID="{D415400F-23A5-754F-BC9E-4FB0986AA53E}" presName="connTx" presStyleLbl="parChTrans1D2" presStyleIdx="3" presStyleCnt="4"/>
      <dgm:spPr/>
      <dgm:t>
        <a:bodyPr/>
        <a:lstStyle/>
        <a:p>
          <a:endParaRPr lang="fr-FR"/>
        </a:p>
      </dgm:t>
    </dgm:pt>
    <dgm:pt modelId="{D9936D64-80F1-024D-BE39-425E3BBB2366}" type="pres">
      <dgm:prSet presAssocID="{C42CEEEB-6693-7044-A325-4D0DD713B158}" presName="root2" presStyleCnt="0"/>
      <dgm:spPr/>
    </dgm:pt>
    <dgm:pt modelId="{B5727BF2-EB1C-0F41-8476-CAE0C73D4459}" type="pres">
      <dgm:prSet presAssocID="{C42CEEEB-6693-7044-A325-4D0DD713B158}" presName="LevelTwoTextNode" presStyleLbl="node2" presStyleIdx="3" presStyleCnt="4" custScaleX="159291">
        <dgm:presLayoutVars>
          <dgm:chPref val="3"/>
        </dgm:presLayoutVars>
      </dgm:prSet>
      <dgm:spPr/>
      <dgm:t>
        <a:bodyPr/>
        <a:lstStyle/>
        <a:p>
          <a:endParaRPr lang="fr-FR"/>
        </a:p>
      </dgm:t>
    </dgm:pt>
    <dgm:pt modelId="{6C98E201-8695-4149-A193-9D7CB3FA5CD1}" type="pres">
      <dgm:prSet presAssocID="{C42CEEEB-6693-7044-A325-4D0DD713B158}" presName="level3hierChild" presStyleCnt="0"/>
      <dgm:spPr/>
    </dgm:pt>
  </dgm:ptLst>
  <dgm:cxnLst>
    <dgm:cxn modelId="{05130FD0-A8A2-A340-BB62-685B2252B8DD}" srcId="{B1CA0DE4-D411-A44E-ABA9-BBB864BB1F21}" destId="{C42CEEEB-6693-7044-A325-4D0DD713B158}" srcOrd="3" destOrd="0" parTransId="{D415400F-23A5-754F-BC9E-4FB0986AA53E}" sibTransId="{9683D20F-E809-0540-BB82-1DC859CF237D}"/>
    <dgm:cxn modelId="{D569CF10-FAAD-E24E-8F80-11B74717C541}" srcId="{A82D3301-5EB3-4042-86EA-6164EB59A831}" destId="{B1CA0DE4-D411-A44E-ABA9-BBB864BB1F21}" srcOrd="0" destOrd="0" parTransId="{0E319248-6BF3-AB4D-890C-C68ECF33CBEC}" sibTransId="{7E1FF3CA-4BAD-5B4D-967A-CB7B5C58A445}"/>
    <dgm:cxn modelId="{986B05C4-6420-1542-B0EB-CB09185A4D5F}" type="presOf" srcId="{053C6E31-C481-A64F-9A8E-0838532ADF16}" destId="{FA77ECB7-0B2D-7346-B7AA-2B40659F9F4D}" srcOrd="0" destOrd="0" presId="urn:microsoft.com/office/officeart/2008/layout/HorizontalMultiLevelHierarchy"/>
    <dgm:cxn modelId="{618C08A8-40CD-5F4A-8D62-887C6998C2A2}" type="presOf" srcId="{69EDF4C5-F64B-2746-8805-B45D40714ADC}" destId="{13FF71C0-A2EE-0C4D-8D3D-FBB00E803A91}" srcOrd="0" destOrd="0" presId="urn:microsoft.com/office/officeart/2008/layout/HorizontalMultiLevelHierarchy"/>
    <dgm:cxn modelId="{31855A25-1F8A-834D-AA18-59AA69A56D80}" type="presOf" srcId="{E399B369-BF28-1046-A823-E287D8A780C7}" destId="{A58DC939-4E56-4C41-8653-0E8C850356D6}" srcOrd="0" destOrd="0" presId="urn:microsoft.com/office/officeart/2008/layout/HorizontalMultiLevelHierarchy"/>
    <dgm:cxn modelId="{7EDA118A-AAA3-B649-8EFF-CE1160D5465D}" srcId="{B1CA0DE4-D411-A44E-ABA9-BBB864BB1F21}" destId="{E399B369-BF28-1046-A823-E287D8A780C7}" srcOrd="2" destOrd="0" parTransId="{053C6E31-C481-A64F-9A8E-0838532ADF16}" sibTransId="{A6B613FE-3DAC-4E47-AFB7-6B0123881BE1}"/>
    <dgm:cxn modelId="{0A80FA36-8506-3C45-BEF0-009E471BAB3C}" type="presOf" srcId="{C42CEEEB-6693-7044-A325-4D0DD713B158}" destId="{B5727BF2-EB1C-0F41-8476-CAE0C73D4459}" srcOrd="0" destOrd="0" presId="urn:microsoft.com/office/officeart/2008/layout/HorizontalMultiLevelHierarchy"/>
    <dgm:cxn modelId="{C2A134B4-3BDA-5F4F-8CA4-80D077145581}" srcId="{B1CA0DE4-D411-A44E-ABA9-BBB864BB1F21}" destId="{69EDF4C5-F64B-2746-8805-B45D40714ADC}" srcOrd="0" destOrd="0" parTransId="{C1FE5FD9-530C-1C40-871F-6271A270995A}" sibTransId="{825499AB-C9C1-F248-B4CF-7E6E62C08AE3}"/>
    <dgm:cxn modelId="{8EBEF081-54DD-1147-87F9-BBD25526C89B}" srcId="{B1CA0DE4-D411-A44E-ABA9-BBB864BB1F21}" destId="{3308D0AF-E0D9-8644-8367-FD4FC2C12414}" srcOrd="1" destOrd="0" parTransId="{11BFDEE9-67B5-9649-9529-D01CFB64161D}" sibTransId="{04B88AD4-1E0A-8341-8537-884A97110379}"/>
    <dgm:cxn modelId="{EB5A4DBA-5016-2C44-90CA-CAB7DDBEBB22}" type="presOf" srcId="{D415400F-23A5-754F-BC9E-4FB0986AA53E}" destId="{7226D198-7BE4-5642-8AEB-343FF183F21C}" srcOrd="1" destOrd="0" presId="urn:microsoft.com/office/officeart/2008/layout/HorizontalMultiLevelHierarchy"/>
    <dgm:cxn modelId="{B1C7AD78-8F07-2842-9C5C-94E1BC8A636A}" type="presOf" srcId="{11BFDEE9-67B5-9649-9529-D01CFB64161D}" destId="{5FE4D9F4-50D1-E34F-A888-7F6D964ACB47}" srcOrd="1" destOrd="0" presId="urn:microsoft.com/office/officeart/2008/layout/HorizontalMultiLevelHierarchy"/>
    <dgm:cxn modelId="{CB744F07-46C2-8A4F-A61F-028814BA5C70}" type="presOf" srcId="{C1FE5FD9-530C-1C40-871F-6271A270995A}" destId="{4F1DA4DA-A995-E14E-AA04-F6120D7AAF3D}" srcOrd="1" destOrd="0" presId="urn:microsoft.com/office/officeart/2008/layout/HorizontalMultiLevelHierarchy"/>
    <dgm:cxn modelId="{31744AE1-3850-0B49-94E8-19B7065DAA52}" type="presOf" srcId="{053C6E31-C481-A64F-9A8E-0838532ADF16}" destId="{0BE32976-269D-6845-9A6E-FBB1A0FD65BC}" srcOrd="1" destOrd="0" presId="urn:microsoft.com/office/officeart/2008/layout/HorizontalMultiLevelHierarchy"/>
    <dgm:cxn modelId="{CDC4EF0E-81B4-2640-82A4-97A4AAAF62AC}" type="presOf" srcId="{C1FE5FD9-530C-1C40-871F-6271A270995A}" destId="{03F628B2-A3FF-9640-8F65-865805AEED25}" srcOrd="0" destOrd="0" presId="urn:microsoft.com/office/officeart/2008/layout/HorizontalMultiLevelHierarchy"/>
    <dgm:cxn modelId="{7A80F508-8022-AF41-8D7A-E2EDC2893AC9}" type="presOf" srcId="{B1CA0DE4-D411-A44E-ABA9-BBB864BB1F21}" destId="{2EC7AD39-862B-1E47-BCA5-0247BD17ECD1}" srcOrd="0" destOrd="0" presId="urn:microsoft.com/office/officeart/2008/layout/HorizontalMultiLevelHierarchy"/>
    <dgm:cxn modelId="{6221FFC7-BA89-BA47-9566-D84156FD7983}" type="presOf" srcId="{3308D0AF-E0D9-8644-8367-FD4FC2C12414}" destId="{9D72CE52-1A87-E240-9F4F-7E8236CD6568}" srcOrd="0" destOrd="0" presId="urn:microsoft.com/office/officeart/2008/layout/HorizontalMultiLevelHierarchy"/>
    <dgm:cxn modelId="{4EDABB54-A3B1-1745-826B-B4845F336374}" type="presOf" srcId="{11BFDEE9-67B5-9649-9529-D01CFB64161D}" destId="{5987F7BB-8F31-8A41-86EF-B62F14B37F7D}" srcOrd="0" destOrd="0" presId="urn:microsoft.com/office/officeart/2008/layout/HorizontalMultiLevelHierarchy"/>
    <dgm:cxn modelId="{88E4E7DE-21A9-1A47-991B-DA1203443A01}" type="presOf" srcId="{A82D3301-5EB3-4042-86EA-6164EB59A831}" destId="{91389462-B228-414D-86AE-9B8EB7F87687}" srcOrd="0" destOrd="0" presId="urn:microsoft.com/office/officeart/2008/layout/HorizontalMultiLevelHierarchy"/>
    <dgm:cxn modelId="{42242725-33F2-5148-96A1-CCCDB1622E6E}" type="presOf" srcId="{D415400F-23A5-754F-BC9E-4FB0986AA53E}" destId="{88057BBF-CC9C-894C-AB44-2AE593302B19}" srcOrd="0" destOrd="0" presId="urn:microsoft.com/office/officeart/2008/layout/HorizontalMultiLevelHierarchy"/>
    <dgm:cxn modelId="{1084D80A-0620-674E-B70F-3D19A11E998B}" type="presParOf" srcId="{91389462-B228-414D-86AE-9B8EB7F87687}" destId="{941D7337-2F46-574D-9260-AE8003D1A08B}" srcOrd="0" destOrd="0" presId="urn:microsoft.com/office/officeart/2008/layout/HorizontalMultiLevelHierarchy"/>
    <dgm:cxn modelId="{16C00BE9-BBFF-C743-8095-38E8F70F4F8C}" type="presParOf" srcId="{941D7337-2F46-574D-9260-AE8003D1A08B}" destId="{2EC7AD39-862B-1E47-BCA5-0247BD17ECD1}" srcOrd="0" destOrd="0" presId="urn:microsoft.com/office/officeart/2008/layout/HorizontalMultiLevelHierarchy"/>
    <dgm:cxn modelId="{606296B2-9AAE-8A46-A5BE-9CAA4A48B339}" type="presParOf" srcId="{941D7337-2F46-574D-9260-AE8003D1A08B}" destId="{3B0A4281-0F00-AD49-9FDC-FC5EFF76C6A7}" srcOrd="1" destOrd="0" presId="urn:microsoft.com/office/officeart/2008/layout/HorizontalMultiLevelHierarchy"/>
    <dgm:cxn modelId="{843827B3-90F8-9443-A5D9-E1AD247272EF}" type="presParOf" srcId="{3B0A4281-0F00-AD49-9FDC-FC5EFF76C6A7}" destId="{03F628B2-A3FF-9640-8F65-865805AEED25}" srcOrd="0" destOrd="0" presId="urn:microsoft.com/office/officeart/2008/layout/HorizontalMultiLevelHierarchy"/>
    <dgm:cxn modelId="{E3AFF1B8-4219-724E-8C79-F3B47450734B}" type="presParOf" srcId="{03F628B2-A3FF-9640-8F65-865805AEED25}" destId="{4F1DA4DA-A995-E14E-AA04-F6120D7AAF3D}" srcOrd="0" destOrd="0" presId="urn:microsoft.com/office/officeart/2008/layout/HorizontalMultiLevelHierarchy"/>
    <dgm:cxn modelId="{548C5E5A-6555-C346-86B6-E3D66CFEA3B3}" type="presParOf" srcId="{3B0A4281-0F00-AD49-9FDC-FC5EFF76C6A7}" destId="{BEB0CEE7-93F0-4D43-A3B2-A04146BD91C1}" srcOrd="1" destOrd="0" presId="urn:microsoft.com/office/officeart/2008/layout/HorizontalMultiLevelHierarchy"/>
    <dgm:cxn modelId="{7C9F6B91-B072-D047-9B95-9FDDC4017A13}" type="presParOf" srcId="{BEB0CEE7-93F0-4D43-A3B2-A04146BD91C1}" destId="{13FF71C0-A2EE-0C4D-8D3D-FBB00E803A91}" srcOrd="0" destOrd="0" presId="urn:microsoft.com/office/officeart/2008/layout/HorizontalMultiLevelHierarchy"/>
    <dgm:cxn modelId="{58D63067-824A-E742-A25B-250B1121A624}" type="presParOf" srcId="{BEB0CEE7-93F0-4D43-A3B2-A04146BD91C1}" destId="{7EAB99D7-048D-234C-A937-D0F8F18C9149}" srcOrd="1" destOrd="0" presId="urn:microsoft.com/office/officeart/2008/layout/HorizontalMultiLevelHierarchy"/>
    <dgm:cxn modelId="{C25443B9-22D3-E144-9440-EBBC5B9F8064}" type="presParOf" srcId="{3B0A4281-0F00-AD49-9FDC-FC5EFF76C6A7}" destId="{5987F7BB-8F31-8A41-86EF-B62F14B37F7D}" srcOrd="2" destOrd="0" presId="urn:microsoft.com/office/officeart/2008/layout/HorizontalMultiLevelHierarchy"/>
    <dgm:cxn modelId="{A224A688-6E19-E34D-A2E1-8A93466CE500}" type="presParOf" srcId="{5987F7BB-8F31-8A41-86EF-B62F14B37F7D}" destId="{5FE4D9F4-50D1-E34F-A888-7F6D964ACB47}" srcOrd="0" destOrd="0" presId="urn:microsoft.com/office/officeart/2008/layout/HorizontalMultiLevelHierarchy"/>
    <dgm:cxn modelId="{BD33973F-4269-5A44-8717-E33747BE0418}" type="presParOf" srcId="{3B0A4281-0F00-AD49-9FDC-FC5EFF76C6A7}" destId="{591C1B29-974C-4C48-A993-C9EF376B49DB}" srcOrd="3" destOrd="0" presId="urn:microsoft.com/office/officeart/2008/layout/HorizontalMultiLevelHierarchy"/>
    <dgm:cxn modelId="{0106D572-3F48-A64F-8A4C-32D3D01FAA48}" type="presParOf" srcId="{591C1B29-974C-4C48-A993-C9EF376B49DB}" destId="{9D72CE52-1A87-E240-9F4F-7E8236CD6568}" srcOrd="0" destOrd="0" presId="urn:microsoft.com/office/officeart/2008/layout/HorizontalMultiLevelHierarchy"/>
    <dgm:cxn modelId="{B0373B36-457D-FB44-B65C-8AE7BE8D7182}" type="presParOf" srcId="{591C1B29-974C-4C48-A993-C9EF376B49DB}" destId="{948CC6FE-E8D9-1346-8507-D9500D18EF33}" srcOrd="1" destOrd="0" presId="urn:microsoft.com/office/officeart/2008/layout/HorizontalMultiLevelHierarchy"/>
    <dgm:cxn modelId="{D8EB4539-5397-8B4B-A203-6525EA0BD728}" type="presParOf" srcId="{3B0A4281-0F00-AD49-9FDC-FC5EFF76C6A7}" destId="{FA77ECB7-0B2D-7346-B7AA-2B40659F9F4D}" srcOrd="4" destOrd="0" presId="urn:microsoft.com/office/officeart/2008/layout/HorizontalMultiLevelHierarchy"/>
    <dgm:cxn modelId="{413F2B50-1F06-6641-ACEE-1B46897797A0}" type="presParOf" srcId="{FA77ECB7-0B2D-7346-B7AA-2B40659F9F4D}" destId="{0BE32976-269D-6845-9A6E-FBB1A0FD65BC}" srcOrd="0" destOrd="0" presId="urn:microsoft.com/office/officeart/2008/layout/HorizontalMultiLevelHierarchy"/>
    <dgm:cxn modelId="{7D5CF9B2-7C96-9E47-9105-C5D20FD64A2D}" type="presParOf" srcId="{3B0A4281-0F00-AD49-9FDC-FC5EFF76C6A7}" destId="{3337ECAB-980F-A741-B1AE-7B5A78D759FF}" srcOrd="5" destOrd="0" presId="urn:microsoft.com/office/officeart/2008/layout/HorizontalMultiLevelHierarchy"/>
    <dgm:cxn modelId="{22A0C462-842B-D340-A64E-4B80464536A4}" type="presParOf" srcId="{3337ECAB-980F-A741-B1AE-7B5A78D759FF}" destId="{A58DC939-4E56-4C41-8653-0E8C850356D6}" srcOrd="0" destOrd="0" presId="urn:microsoft.com/office/officeart/2008/layout/HorizontalMultiLevelHierarchy"/>
    <dgm:cxn modelId="{11246101-B193-824E-A335-36EA5CAC1EB2}" type="presParOf" srcId="{3337ECAB-980F-A741-B1AE-7B5A78D759FF}" destId="{AD516301-0B0E-654D-9EED-03739A238411}" srcOrd="1" destOrd="0" presId="urn:microsoft.com/office/officeart/2008/layout/HorizontalMultiLevelHierarchy"/>
    <dgm:cxn modelId="{68DFB1E1-42F9-B747-920C-38A20C91EDEB}" type="presParOf" srcId="{3B0A4281-0F00-AD49-9FDC-FC5EFF76C6A7}" destId="{88057BBF-CC9C-894C-AB44-2AE593302B19}" srcOrd="6" destOrd="0" presId="urn:microsoft.com/office/officeart/2008/layout/HorizontalMultiLevelHierarchy"/>
    <dgm:cxn modelId="{EB35118B-8C78-5441-B22E-F864F4B69657}" type="presParOf" srcId="{88057BBF-CC9C-894C-AB44-2AE593302B19}" destId="{7226D198-7BE4-5642-8AEB-343FF183F21C}" srcOrd="0" destOrd="0" presId="urn:microsoft.com/office/officeart/2008/layout/HorizontalMultiLevelHierarchy"/>
    <dgm:cxn modelId="{4CB0C1AC-B758-144A-BDB4-F961EEEDFBA8}" type="presParOf" srcId="{3B0A4281-0F00-AD49-9FDC-FC5EFF76C6A7}" destId="{D9936D64-80F1-024D-BE39-425E3BBB2366}" srcOrd="7" destOrd="0" presId="urn:microsoft.com/office/officeart/2008/layout/HorizontalMultiLevelHierarchy"/>
    <dgm:cxn modelId="{DF77798F-6714-DA44-A6B5-FCAEA3BD661B}" type="presParOf" srcId="{D9936D64-80F1-024D-BE39-425E3BBB2366}" destId="{B5727BF2-EB1C-0F41-8476-CAE0C73D4459}" srcOrd="0" destOrd="0" presId="urn:microsoft.com/office/officeart/2008/layout/HorizontalMultiLevelHierarchy"/>
    <dgm:cxn modelId="{E33C77CA-3E3D-724D-8034-A34B2A765B02}" type="presParOf" srcId="{D9936D64-80F1-024D-BE39-425E3BBB2366}" destId="{6C98E201-8695-4149-A193-9D7CB3FA5CD1}"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2D3301-5EB3-4042-86EA-6164EB59A831}"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fr-FR"/>
        </a:p>
      </dgm:t>
    </dgm:pt>
    <dgm:pt modelId="{B1CA0DE4-D411-A44E-ABA9-BBB864BB1F21}">
      <dgm:prSet custT="1"/>
      <dgm:spPr>
        <a:solidFill>
          <a:srgbClr val="3366FF">
            <a:alpha val="37000"/>
          </a:srgbClr>
        </a:solidFill>
        <a:ln w="38100" cmpd="sng">
          <a:solidFill>
            <a:srgbClr val="0000FF"/>
          </a:solidFill>
        </a:ln>
      </dgm:spPr>
      <dgm:t>
        <a:bodyPr/>
        <a:lstStyle/>
        <a:p>
          <a:pPr rtl="0"/>
          <a:r>
            <a:rPr lang="fr-FR" sz="1400" b="1" dirty="0" smtClean="0">
              <a:solidFill>
                <a:schemeClr val="tx1"/>
              </a:solidFill>
            </a:rPr>
            <a:t>suivi des progrès individuels</a:t>
          </a:r>
        </a:p>
      </dgm:t>
    </dgm:pt>
    <dgm:pt modelId="{0E319248-6BF3-AB4D-890C-C68ECF33CBEC}" type="parTrans" cxnId="{D569CF10-FAAD-E24E-8F80-11B74717C541}">
      <dgm:prSet/>
      <dgm:spPr/>
      <dgm:t>
        <a:bodyPr/>
        <a:lstStyle/>
        <a:p>
          <a:endParaRPr lang="fr-FR"/>
        </a:p>
      </dgm:t>
    </dgm:pt>
    <dgm:pt modelId="{7E1FF3CA-4BAD-5B4D-967A-CB7B5C58A445}" type="sibTrans" cxnId="{D569CF10-FAAD-E24E-8F80-11B74717C541}">
      <dgm:prSet/>
      <dgm:spPr/>
      <dgm:t>
        <a:bodyPr/>
        <a:lstStyle/>
        <a:p>
          <a:endParaRPr lang="fr-FR"/>
        </a:p>
      </dgm:t>
    </dgm:pt>
    <dgm:pt modelId="{69EDF4C5-F64B-2746-8805-B45D40714ADC}">
      <dgm:prSet custT="1"/>
      <dgm:spPr>
        <a:noFill/>
        <a:ln w="19050" cmpd="sng">
          <a:solidFill>
            <a:srgbClr val="0000FF"/>
          </a:solidFill>
          <a:prstDash val="sysDash"/>
        </a:ln>
      </dgm:spPr>
      <dgm:t>
        <a:bodyPr/>
        <a:lstStyle/>
        <a:p>
          <a:pPr algn="just" rtl="0"/>
          <a:r>
            <a:rPr lang="fr-FR" sz="1400" dirty="0" smtClean="0"/>
            <a:t>Partir d’une évaluation diagnostic.</a:t>
          </a:r>
          <a:endParaRPr lang="fr-FR" sz="1400" dirty="0"/>
        </a:p>
      </dgm:t>
    </dgm:pt>
    <dgm:pt modelId="{C1FE5FD9-530C-1C40-871F-6271A270995A}" type="parTrans" cxnId="{C2A134B4-3BDA-5F4F-8CA4-80D077145581}">
      <dgm:prSet/>
      <dgm:spPr>
        <a:ln w="28575" cmpd="sng">
          <a:solidFill>
            <a:srgbClr val="0000FF"/>
          </a:solidFill>
        </a:ln>
      </dgm:spPr>
      <dgm:t>
        <a:bodyPr/>
        <a:lstStyle/>
        <a:p>
          <a:endParaRPr lang="fr-FR"/>
        </a:p>
      </dgm:t>
    </dgm:pt>
    <dgm:pt modelId="{825499AB-C9C1-F248-B4CF-7E6E62C08AE3}" type="sibTrans" cxnId="{C2A134B4-3BDA-5F4F-8CA4-80D077145581}">
      <dgm:prSet/>
      <dgm:spPr/>
      <dgm:t>
        <a:bodyPr/>
        <a:lstStyle/>
        <a:p>
          <a:endParaRPr lang="fr-FR"/>
        </a:p>
      </dgm:t>
    </dgm:pt>
    <dgm:pt modelId="{E399B369-BF28-1046-A823-E287D8A780C7}">
      <dgm:prSet custT="1"/>
      <dgm:spPr>
        <a:noFill/>
        <a:ln w="19050" cmpd="sng">
          <a:solidFill>
            <a:srgbClr val="0000FF"/>
          </a:solidFill>
          <a:prstDash val="sysDash"/>
        </a:ln>
      </dgm:spPr>
      <dgm:t>
        <a:bodyPr/>
        <a:lstStyle/>
        <a:p>
          <a:pPr algn="just" rtl="0"/>
          <a:r>
            <a:rPr lang="fr-FR" sz="1400" dirty="0" smtClean="0"/>
            <a:t>Evaluation sommative. En fonction du niveau de départ, on mesure les progrès de l’élève sur une ou plusieurs compétences du socle travaillée(s). L’évaluation est donc différenciée.</a:t>
          </a:r>
          <a:endParaRPr lang="fr-FR" sz="1400" dirty="0"/>
        </a:p>
      </dgm:t>
    </dgm:pt>
    <dgm:pt modelId="{053C6E31-C481-A64F-9A8E-0838532ADF16}" type="parTrans" cxnId="{7EDA118A-AAA3-B649-8EFF-CE1160D5465D}">
      <dgm:prSet/>
      <dgm:spPr>
        <a:ln w="28575" cmpd="sng">
          <a:solidFill>
            <a:srgbClr val="0000FF"/>
          </a:solidFill>
        </a:ln>
      </dgm:spPr>
      <dgm:t>
        <a:bodyPr/>
        <a:lstStyle/>
        <a:p>
          <a:endParaRPr lang="fr-FR"/>
        </a:p>
      </dgm:t>
    </dgm:pt>
    <dgm:pt modelId="{A6B613FE-3DAC-4E47-AFB7-6B0123881BE1}" type="sibTrans" cxnId="{7EDA118A-AAA3-B649-8EFF-CE1160D5465D}">
      <dgm:prSet/>
      <dgm:spPr/>
      <dgm:t>
        <a:bodyPr/>
        <a:lstStyle/>
        <a:p>
          <a:endParaRPr lang="fr-FR"/>
        </a:p>
      </dgm:t>
    </dgm:pt>
    <dgm:pt modelId="{3308D0AF-E0D9-8644-8367-FD4FC2C12414}">
      <dgm:prSet custT="1"/>
      <dgm:spPr>
        <a:noFill/>
        <a:ln w="19050" cmpd="sng">
          <a:solidFill>
            <a:srgbClr val="0000FF"/>
          </a:solidFill>
          <a:prstDash val="sysDash"/>
        </a:ln>
      </dgm:spPr>
      <dgm:t>
        <a:bodyPr/>
        <a:lstStyle/>
        <a:p>
          <a:pPr algn="just" rtl="0"/>
          <a:r>
            <a:rPr lang="fr-FR" sz="1400" dirty="0" smtClean="0"/>
            <a:t>Laisser aux élèves une place accrue dans l’évaluation : prise de conscience des difficultés, des processus à mettre en œuvre pour progresser, des progrès réalisés. Auto-évaluation, évaluation par les pairs.</a:t>
          </a:r>
          <a:endParaRPr lang="fr-FR" sz="1400" dirty="0"/>
        </a:p>
      </dgm:t>
    </dgm:pt>
    <dgm:pt modelId="{11BFDEE9-67B5-9649-9529-D01CFB64161D}" type="parTrans" cxnId="{8EBEF081-54DD-1147-87F9-BBD25526C89B}">
      <dgm:prSet/>
      <dgm:spPr>
        <a:ln w="38100" cmpd="sng">
          <a:solidFill>
            <a:srgbClr val="0000FF"/>
          </a:solidFill>
        </a:ln>
      </dgm:spPr>
      <dgm:t>
        <a:bodyPr/>
        <a:lstStyle/>
        <a:p>
          <a:endParaRPr lang="fr-FR"/>
        </a:p>
      </dgm:t>
    </dgm:pt>
    <dgm:pt modelId="{04B88AD4-1E0A-8341-8537-884A97110379}" type="sibTrans" cxnId="{8EBEF081-54DD-1147-87F9-BBD25526C89B}">
      <dgm:prSet/>
      <dgm:spPr/>
      <dgm:t>
        <a:bodyPr/>
        <a:lstStyle/>
        <a:p>
          <a:endParaRPr lang="fr-FR"/>
        </a:p>
      </dgm:t>
    </dgm:pt>
    <dgm:pt modelId="{91389462-B228-414D-86AE-9B8EB7F87687}" type="pres">
      <dgm:prSet presAssocID="{A82D3301-5EB3-4042-86EA-6164EB59A831}" presName="Name0" presStyleCnt="0">
        <dgm:presLayoutVars>
          <dgm:chPref val="1"/>
          <dgm:dir/>
          <dgm:animOne val="branch"/>
          <dgm:animLvl val="lvl"/>
          <dgm:resizeHandles val="exact"/>
        </dgm:presLayoutVars>
      </dgm:prSet>
      <dgm:spPr/>
      <dgm:t>
        <a:bodyPr/>
        <a:lstStyle/>
        <a:p>
          <a:endParaRPr lang="fr-FR"/>
        </a:p>
      </dgm:t>
    </dgm:pt>
    <dgm:pt modelId="{941D7337-2F46-574D-9260-AE8003D1A08B}" type="pres">
      <dgm:prSet presAssocID="{B1CA0DE4-D411-A44E-ABA9-BBB864BB1F21}" presName="root1" presStyleCnt="0"/>
      <dgm:spPr/>
    </dgm:pt>
    <dgm:pt modelId="{2EC7AD39-862B-1E47-BCA5-0247BD17ECD1}" type="pres">
      <dgm:prSet presAssocID="{B1CA0DE4-D411-A44E-ABA9-BBB864BB1F21}" presName="LevelOneTextNode" presStyleLbl="node0" presStyleIdx="0" presStyleCnt="1" custAng="5400000" custScaleX="129453" custScaleY="24493" custLinFactNeighborX="-31613">
        <dgm:presLayoutVars>
          <dgm:chPref val="3"/>
        </dgm:presLayoutVars>
      </dgm:prSet>
      <dgm:spPr/>
      <dgm:t>
        <a:bodyPr/>
        <a:lstStyle/>
        <a:p>
          <a:endParaRPr lang="fr-FR"/>
        </a:p>
      </dgm:t>
    </dgm:pt>
    <dgm:pt modelId="{3B0A4281-0F00-AD49-9FDC-FC5EFF76C6A7}" type="pres">
      <dgm:prSet presAssocID="{B1CA0DE4-D411-A44E-ABA9-BBB864BB1F21}" presName="level2hierChild" presStyleCnt="0"/>
      <dgm:spPr/>
    </dgm:pt>
    <dgm:pt modelId="{03F628B2-A3FF-9640-8F65-865805AEED25}" type="pres">
      <dgm:prSet presAssocID="{C1FE5FD9-530C-1C40-871F-6271A270995A}" presName="conn2-1" presStyleLbl="parChTrans1D2" presStyleIdx="0" presStyleCnt="3"/>
      <dgm:spPr/>
      <dgm:t>
        <a:bodyPr/>
        <a:lstStyle/>
        <a:p>
          <a:endParaRPr lang="fr-FR"/>
        </a:p>
      </dgm:t>
    </dgm:pt>
    <dgm:pt modelId="{4F1DA4DA-A995-E14E-AA04-F6120D7AAF3D}" type="pres">
      <dgm:prSet presAssocID="{C1FE5FD9-530C-1C40-871F-6271A270995A}" presName="connTx" presStyleLbl="parChTrans1D2" presStyleIdx="0" presStyleCnt="3"/>
      <dgm:spPr/>
      <dgm:t>
        <a:bodyPr/>
        <a:lstStyle/>
        <a:p>
          <a:endParaRPr lang="fr-FR"/>
        </a:p>
      </dgm:t>
    </dgm:pt>
    <dgm:pt modelId="{BEB0CEE7-93F0-4D43-A3B2-A04146BD91C1}" type="pres">
      <dgm:prSet presAssocID="{69EDF4C5-F64B-2746-8805-B45D40714ADC}" presName="root2" presStyleCnt="0"/>
      <dgm:spPr/>
    </dgm:pt>
    <dgm:pt modelId="{13FF71C0-A2EE-0C4D-8D3D-FBB00E803A91}" type="pres">
      <dgm:prSet presAssocID="{69EDF4C5-F64B-2746-8805-B45D40714ADC}" presName="LevelTwoTextNode" presStyleLbl="node2" presStyleIdx="0" presStyleCnt="3" custScaleX="159732" custScaleY="45162">
        <dgm:presLayoutVars>
          <dgm:chPref val="3"/>
        </dgm:presLayoutVars>
      </dgm:prSet>
      <dgm:spPr/>
      <dgm:t>
        <a:bodyPr/>
        <a:lstStyle/>
        <a:p>
          <a:endParaRPr lang="fr-FR"/>
        </a:p>
      </dgm:t>
    </dgm:pt>
    <dgm:pt modelId="{7EAB99D7-048D-234C-A937-D0F8F18C9149}" type="pres">
      <dgm:prSet presAssocID="{69EDF4C5-F64B-2746-8805-B45D40714ADC}" presName="level3hierChild" presStyleCnt="0"/>
      <dgm:spPr/>
    </dgm:pt>
    <dgm:pt modelId="{5987F7BB-8F31-8A41-86EF-B62F14B37F7D}" type="pres">
      <dgm:prSet presAssocID="{11BFDEE9-67B5-9649-9529-D01CFB64161D}" presName="conn2-1" presStyleLbl="parChTrans1D2" presStyleIdx="1" presStyleCnt="3"/>
      <dgm:spPr/>
      <dgm:t>
        <a:bodyPr/>
        <a:lstStyle/>
        <a:p>
          <a:endParaRPr lang="fr-FR"/>
        </a:p>
      </dgm:t>
    </dgm:pt>
    <dgm:pt modelId="{5FE4D9F4-50D1-E34F-A888-7F6D964ACB47}" type="pres">
      <dgm:prSet presAssocID="{11BFDEE9-67B5-9649-9529-D01CFB64161D}" presName="connTx" presStyleLbl="parChTrans1D2" presStyleIdx="1" presStyleCnt="3"/>
      <dgm:spPr/>
      <dgm:t>
        <a:bodyPr/>
        <a:lstStyle/>
        <a:p>
          <a:endParaRPr lang="fr-FR"/>
        </a:p>
      </dgm:t>
    </dgm:pt>
    <dgm:pt modelId="{591C1B29-974C-4C48-A993-C9EF376B49DB}" type="pres">
      <dgm:prSet presAssocID="{3308D0AF-E0D9-8644-8367-FD4FC2C12414}" presName="root2" presStyleCnt="0"/>
      <dgm:spPr/>
    </dgm:pt>
    <dgm:pt modelId="{9D72CE52-1A87-E240-9F4F-7E8236CD6568}" type="pres">
      <dgm:prSet presAssocID="{3308D0AF-E0D9-8644-8367-FD4FC2C12414}" presName="LevelTwoTextNode" presStyleLbl="node2" presStyleIdx="1" presStyleCnt="3" custScaleX="159732" custScaleY="126278">
        <dgm:presLayoutVars>
          <dgm:chPref val="3"/>
        </dgm:presLayoutVars>
      </dgm:prSet>
      <dgm:spPr/>
      <dgm:t>
        <a:bodyPr/>
        <a:lstStyle/>
        <a:p>
          <a:endParaRPr lang="fr-FR"/>
        </a:p>
      </dgm:t>
    </dgm:pt>
    <dgm:pt modelId="{948CC6FE-E8D9-1346-8507-D9500D18EF33}" type="pres">
      <dgm:prSet presAssocID="{3308D0AF-E0D9-8644-8367-FD4FC2C12414}" presName="level3hierChild" presStyleCnt="0"/>
      <dgm:spPr/>
    </dgm:pt>
    <dgm:pt modelId="{FA77ECB7-0B2D-7346-B7AA-2B40659F9F4D}" type="pres">
      <dgm:prSet presAssocID="{053C6E31-C481-A64F-9A8E-0838532ADF16}" presName="conn2-1" presStyleLbl="parChTrans1D2" presStyleIdx="2" presStyleCnt="3"/>
      <dgm:spPr/>
      <dgm:t>
        <a:bodyPr/>
        <a:lstStyle/>
        <a:p>
          <a:endParaRPr lang="fr-FR"/>
        </a:p>
      </dgm:t>
    </dgm:pt>
    <dgm:pt modelId="{0BE32976-269D-6845-9A6E-FBB1A0FD65BC}" type="pres">
      <dgm:prSet presAssocID="{053C6E31-C481-A64F-9A8E-0838532ADF16}" presName="connTx" presStyleLbl="parChTrans1D2" presStyleIdx="2" presStyleCnt="3"/>
      <dgm:spPr/>
      <dgm:t>
        <a:bodyPr/>
        <a:lstStyle/>
        <a:p>
          <a:endParaRPr lang="fr-FR"/>
        </a:p>
      </dgm:t>
    </dgm:pt>
    <dgm:pt modelId="{3337ECAB-980F-A741-B1AE-7B5A78D759FF}" type="pres">
      <dgm:prSet presAssocID="{E399B369-BF28-1046-A823-E287D8A780C7}" presName="root2" presStyleCnt="0"/>
      <dgm:spPr/>
    </dgm:pt>
    <dgm:pt modelId="{A58DC939-4E56-4C41-8653-0E8C850356D6}" type="pres">
      <dgm:prSet presAssocID="{E399B369-BF28-1046-A823-E287D8A780C7}" presName="LevelTwoTextNode" presStyleLbl="node2" presStyleIdx="2" presStyleCnt="3" custScaleX="159291" custScaleY="128060">
        <dgm:presLayoutVars>
          <dgm:chPref val="3"/>
        </dgm:presLayoutVars>
      </dgm:prSet>
      <dgm:spPr/>
      <dgm:t>
        <a:bodyPr/>
        <a:lstStyle/>
        <a:p>
          <a:endParaRPr lang="fr-FR"/>
        </a:p>
      </dgm:t>
    </dgm:pt>
    <dgm:pt modelId="{AD516301-0B0E-654D-9EED-03739A238411}" type="pres">
      <dgm:prSet presAssocID="{E399B369-BF28-1046-A823-E287D8A780C7}" presName="level3hierChild" presStyleCnt="0"/>
      <dgm:spPr/>
    </dgm:pt>
  </dgm:ptLst>
  <dgm:cxnLst>
    <dgm:cxn modelId="{CF930FCF-BEC3-254D-954A-CF485576BC95}" type="presOf" srcId="{E399B369-BF28-1046-A823-E287D8A780C7}" destId="{A58DC939-4E56-4C41-8653-0E8C850356D6}" srcOrd="0" destOrd="0" presId="urn:microsoft.com/office/officeart/2008/layout/HorizontalMultiLevelHierarchy"/>
    <dgm:cxn modelId="{4F5D2BA1-87A5-7840-BD4D-81E5374F715B}" type="presOf" srcId="{B1CA0DE4-D411-A44E-ABA9-BBB864BB1F21}" destId="{2EC7AD39-862B-1E47-BCA5-0247BD17ECD1}" srcOrd="0" destOrd="0" presId="urn:microsoft.com/office/officeart/2008/layout/HorizontalMultiLevelHierarchy"/>
    <dgm:cxn modelId="{D569CF10-FAAD-E24E-8F80-11B74717C541}" srcId="{A82D3301-5EB3-4042-86EA-6164EB59A831}" destId="{B1CA0DE4-D411-A44E-ABA9-BBB864BB1F21}" srcOrd="0" destOrd="0" parTransId="{0E319248-6BF3-AB4D-890C-C68ECF33CBEC}" sibTransId="{7E1FF3CA-4BAD-5B4D-967A-CB7B5C58A445}"/>
    <dgm:cxn modelId="{6A299F02-A846-144E-8998-84A3DF012D0E}" type="presOf" srcId="{053C6E31-C481-A64F-9A8E-0838532ADF16}" destId="{0BE32976-269D-6845-9A6E-FBB1A0FD65BC}" srcOrd="1" destOrd="0" presId="urn:microsoft.com/office/officeart/2008/layout/HorizontalMultiLevelHierarchy"/>
    <dgm:cxn modelId="{3BD00A41-4579-144E-AB1C-F0EC98781CE1}" type="presOf" srcId="{69EDF4C5-F64B-2746-8805-B45D40714ADC}" destId="{13FF71C0-A2EE-0C4D-8D3D-FBB00E803A91}" srcOrd="0" destOrd="0" presId="urn:microsoft.com/office/officeart/2008/layout/HorizontalMultiLevelHierarchy"/>
    <dgm:cxn modelId="{4864675D-F8A3-8E47-92E8-8A793AAA2A1B}" type="presOf" srcId="{053C6E31-C481-A64F-9A8E-0838532ADF16}" destId="{FA77ECB7-0B2D-7346-B7AA-2B40659F9F4D}" srcOrd="0" destOrd="0" presId="urn:microsoft.com/office/officeart/2008/layout/HorizontalMultiLevelHierarchy"/>
    <dgm:cxn modelId="{7EDA118A-AAA3-B649-8EFF-CE1160D5465D}" srcId="{B1CA0DE4-D411-A44E-ABA9-BBB864BB1F21}" destId="{E399B369-BF28-1046-A823-E287D8A780C7}" srcOrd="2" destOrd="0" parTransId="{053C6E31-C481-A64F-9A8E-0838532ADF16}" sibTransId="{A6B613FE-3DAC-4E47-AFB7-6B0123881BE1}"/>
    <dgm:cxn modelId="{C2A134B4-3BDA-5F4F-8CA4-80D077145581}" srcId="{B1CA0DE4-D411-A44E-ABA9-BBB864BB1F21}" destId="{69EDF4C5-F64B-2746-8805-B45D40714ADC}" srcOrd="0" destOrd="0" parTransId="{C1FE5FD9-530C-1C40-871F-6271A270995A}" sibTransId="{825499AB-C9C1-F248-B4CF-7E6E62C08AE3}"/>
    <dgm:cxn modelId="{8364E3A9-2B25-4A43-BCFC-3EDD7972DB79}" type="presOf" srcId="{11BFDEE9-67B5-9649-9529-D01CFB64161D}" destId="{5987F7BB-8F31-8A41-86EF-B62F14B37F7D}" srcOrd="0" destOrd="0" presId="urn:microsoft.com/office/officeart/2008/layout/HorizontalMultiLevelHierarchy"/>
    <dgm:cxn modelId="{8EBEF081-54DD-1147-87F9-BBD25526C89B}" srcId="{B1CA0DE4-D411-A44E-ABA9-BBB864BB1F21}" destId="{3308D0AF-E0D9-8644-8367-FD4FC2C12414}" srcOrd="1" destOrd="0" parTransId="{11BFDEE9-67B5-9649-9529-D01CFB64161D}" sibTransId="{04B88AD4-1E0A-8341-8537-884A97110379}"/>
    <dgm:cxn modelId="{02BBCE3C-A788-594B-8AC6-24F052FB0777}" type="presOf" srcId="{C1FE5FD9-530C-1C40-871F-6271A270995A}" destId="{03F628B2-A3FF-9640-8F65-865805AEED25}" srcOrd="0" destOrd="0" presId="urn:microsoft.com/office/officeart/2008/layout/HorizontalMultiLevelHierarchy"/>
    <dgm:cxn modelId="{071324C9-3AE1-8F4A-94F1-B42E2145AC7F}" type="presOf" srcId="{3308D0AF-E0D9-8644-8367-FD4FC2C12414}" destId="{9D72CE52-1A87-E240-9F4F-7E8236CD6568}" srcOrd="0" destOrd="0" presId="urn:microsoft.com/office/officeart/2008/layout/HorizontalMultiLevelHierarchy"/>
    <dgm:cxn modelId="{29E2D49F-9F63-DF4A-BD02-A554165136E7}" type="presOf" srcId="{A82D3301-5EB3-4042-86EA-6164EB59A831}" destId="{91389462-B228-414D-86AE-9B8EB7F87687}" srcOrd="0" destOrd="0" presId="urn:microsoft.com/office/officeart/2008/layout/HorizontalMultiLevelHierarchy"/>
    <dgm:cxn modelId="{C8C4DE42-C269-974A-B5FC-5BB5E961C70F}" type="presOf" srcId="{11BFDEE9-67B5-9649-9529-D01CFB64161D}" destId="{5FE4D9F4-50D1-E34F-A888-7F6D964ACB47}" srcOrd="1" destOrd="0" presId="urn:microsoft.com/office/officeart/2008/layout/HorizontalMultiLevelHierarchy"/>
    <dgm:cxn modelId="{44526D75-7E12-3241-8DE5-F2783ACF9AD0}" type="presOf" srcId="{C1FE5FD9-530C-1C40-871F-6271A270995A}" destId="{4F1DA4DA-A995-E14E-AA04-F6120D7AAF3D}" srcOrd="1" destOrd="0" presId="urn:microsoft.com/office/officeart/2008/layout/HorizontalMultiLevelHierarchy"/>
    <dgm:cxn modelId="{F4116C63-F98A-2D46-B177-816C6495F4E6}" type="presParOf" srcId="{91389462-B228-414D-86AE-9B8EB7F87687}" destId="{941D7337-2F46-574D-9260-AE8003D1A08B}" srcOrd="0" destOrd="0" presId="urn:microsoft.com/office/officeart/2008/layout/HorizontalMultiLevelHierarchy"/>
    <dgm:cxn modelId="{E25D7D6E-EB2F-D146-A070-7200C6A09644}" type="presParOf" srcId="{941D7337-2F46-574D-9260-AE8003D1A08B}" destId="{2EC7AD39-862B-1E47-BCA5-0247BD17ECD1}" srcOrd="0" destOrd="0" presId="urn:microsoft.com/office/officeart/2008/layout/HorizontalMultiLevelHierarchy"/>
    <dgm:cxn modelId="{905EA9A0-B544-D04E-8C89-9B0CDD8C01C7}" type="presParOf" srcId="{941D7337-2F46-574D-9260-AE8003D1A08B}" destId="{3B0A4281-0F00-AD49-9FDC-FC5EFF76C6A7}" srcOrd="1" destOrd="0" presId="urn:microsoft.com/office/officeart/2008/layout/HorizontalMultiLevelHierarchy"/>
    <dgm:cxn modelId="{FA422B13-AB1A-754C-B8B2-E95F803E12FE}" type="presParOf" srcId="{3B0A4281-0F00-AD49-9FDC-FC5EFF76C6A7}" destId="{03F628B2-A3FF-9640-8F65-865805AEED25}" srcOrd="0" destOrd="0" presId="urn:microsoft.com/office/officeart/2008/layout/HorizontalMultiLevelHierarchy"/>
    <dgm:cxn modelId="{1FFDDA60-85F0-2849-9EFE-1C400A0EE6D0}" type="presParOf" srcId="{03F628B2-A3FF-9640-8F65-865805AEED25}" destId="{4F1DA4DA-A995-E14E-AA04-F6120D7AAF3D}" srcOrd="0" destOrd="0" presId="urn:microsoft.com/office/officeart/2008/layout/HorizontalMultiLevelHierarchy"/>
    <dgm:cxn modelId="{2550AFD7-9810-9C4B-AA35-A8CD959E7DFA}" type="presParOf" srcId="{3B0A4281-0F00-AD49-9FDC-FC5EFF76C6A7}" destId="{BEB0CEE7-93F0-4D43-A3B2-A04146BD91C1}" srcOrd="1" destOrd="0" presId="urn:microsoft.com/office/officeart/2008/layout/HorizontalMultiLevelHierarchy"/>
    <dgm:cxn modelId="{5189FE33-0510-B34E-8220-C1D0ABEF71AC}" type="presParOf" srcId="{BEB0CEE7-93F0-4D43-A3B2-A04146BD91C1}" destId="{13FF71C0-A2EE-0C4D-8D3D-FBB00E803A91}" srcOrd="0" destOrd="0" presId="urn:microsoft.com/office/officeart/2008/layout/HorizontalMultiLevelHierarchy"/>
    <dgm:cxn modelId="{00E5B554-977E-3745-B11E-FCC4AAA6FF6F}" type="presParOf" srcId="{BEB0CEE7-93F0-4D43-A3B2-A04146BD91C1}" destId="{7EAB99D7-048D-234C-A937-D0F8F18C9149}" srcOrd="1" destOrd="0" presId="urn:microsoft.com/office/officeart/2008/layout/HorizontalMultiLevelHierarchy"/>
    <dgm:cxn modelId="{DC024BF1-E4E2-7A43-8A75-A6499412DDF9}" type="presParOf" srcId="{3B0A4281-0F00-AD49-9FDC-FC5EFF76C6A7}" destId="{5987F7BB-8F31-8A41-86EF-B62F14B37F7D}" srcOrd="2" destOrd="0" presId="urn:microsoft.com/office/officeart/2008/layout/HorizontalMultiLevelHierarchy"/>
    <dgm:cxn modelId="{71D53140-45D9-C740-B0CB-347727847B51}" type="presParOf" srcId="{5987F7BB-8F31-8A41-86EF-B62F14B37F7D}" destId="{5FE4D9F4-50D1-E34F-A888-7F6D964ACB47}" srcOrd="0" destOrd="0" presId="urn:microsoft.com/office/officeart/2008/layout/HorizontalMultiLevelHierarchy"/>
    <dgm:cxn modelId="{91BF909A-1F7D-9540-9215-096CF2ACFFF7}" type="presParOf" srcId="{3B0A4281-0F00-AD49-9FDC-FC5EFF76C6A7}" destId="{591C1B29-974C-4C48-A993-C9EF376B49DB}" srcOrd="3" destOrd="0" presId="urn:microsoft.com/office/officeart/2008/layout/HorizontalMultiLevelHierarchy"/>
    <dgm:cxn modelId="{69777C78-897F-5545-86FD-FE8D09375E2B}" type="presParOf" srcId="{591C1B29-974C-4C48-A993-C9EF376B49DB}" destId="{9D72CE52-1A87-E240-9F4F-7E8236CD6568}" srcOrd="0" destOrd="0" presId="urn:microsoft.com/office/officeart/2008/layout/HorizontalMultiLevelHierarchy"/>
    <dgm:cxn modelId="{27E83C2C-5128-8849-9221-8A8AC8EA6B5B}" type="presParOf" srcId="{591C1B29-974C-4C48-A993-C9EF376B49DB}" destId="{948CC6FE-E8D9-1346-8507-D9500D18EF33}" srcOrd="1" destOrd="0" presId="urn:microsoft.com/office/officeart/2008/layout/HorizontalMultiLevelHierarchy"/>
    <dgm:cxn modelId="{19F08CF8-7A7A-5346-8433-AE53C7154242}" type="presParOf" srcId="{3B0A4281-0F00-AD49-9FDC-FC5EFF76C6A7}" destId="{FA77ECB7-0B2D-7346-B7AA-2B40659F9F4D}" srcOrd="4" destOrd="0" presId="urn:microsoft.com/office/officeart/2008/layout/HorizontalMultiLevelHierarchy"/>
    <dgm:cxn modelId="{031350F6-B186-4948-B9CD-0B3CB53E3DAE}" type="presParOf" srcId="{FA77ECB7-0B2D-7346-B7AA-2B40659F9F4D}" destId="{0BE32976-269D-6845-9A6E-FBB1A0FD65BC}" srcOrd="0" destOrd="0" presId="urn:microsoft.com/office/officeart/2008/layout/HorizontalMultiLevelHierarchy"/>
    <dgm:cxn modelId="{F7F090CB-EB78-9247-BCA9-84C43C9EA171}" type="presParOf" srcId="{3B0A4281-0F00-AD49-9FDC-FC5EFF76C6A7}" destId="{3337ECAB-980F-A741-B1AE-7B5A78D759FF}" srcOrd="5" destOrd="0" presId="urn:microsoft.com/office/officeart/2008/layout/HorizontalMultiLevelHierarchy"/>
    <dgm:cxn modelId="{3C56F55A-E275-5E42-82A2-3D69D5744D98}" type="presParOf" srcId="{3337ECAB-980F-A741-B1AE-7B5A78D759FF}" destId="{A58DC939-4E56-4C41-8653-0E8C850356D6}" srcOrd="0" destOrd="0" presId="urn:microsoft.com/office/officeart/2008/layout/HorizontalMultiLevelHierarchy"/>
    <dgm:cxn modelId="{2C33968D-3DE7-A947-BC47-05ED227AA997}" type="presParOf" srcId="{3337ECAB-980F-A741-B1AE-7B5A78D759FF}" destId="{AD516301-0B0E-654D-9EED-03739A238411}"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E009C5-F385-714A-8E8F-9C2CAC735F39}"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fr-FR"/>
        </a:p>
      </dgm:t>
    </dgm:pt>
    <dgm:pt modelId="{370F081E-CF3F-C440-AC37-5C48722A23EB}">
      <dgm:prSet custT="1"/>
      <dgm:spPr>
        <a:solidFill>
          <a:schemeClr val="tx1">
            <a:lumMod val="85000"/>
          </a:schemeClr>
        </a:solidFill>
        <a:ln w="28575" cmpd="sng">
          <a:solidFill>
            <a:schemeClr val="accent2">
              <a:lumMod val="75000"/>
            </a:schemeClr>
          </a:solidFill>
          <a:prstDash val="solid"/>
        </a:ln>
      </dgm:spPr>
      <dgm:t>
        <a:bodyPr/>
        <a:lstStyle/>
        <a:p>
          <a:pPr algn="just" rtl="0"/>
          <a:r>
            <a:rPr lang="fr-FR" sz="1400" dirty="0" smtClean="0">
              <a:solidFill>
                <a:schemeClr val="bg1"/>
              </a:solidFill>
            </a:rPr>
            <a:t>1. Accompagner l’entrée au collège de l’élève, soutenir sa motivation et l’aider à gagner progressivement en autonomie en en organisation</a:t>
          </a:r>
          <a:endParaRPr lang="fr-FR" sz="1400" dirty="0">
            <a:solidFill>
              <a:schemeClr val="bg1"/>
            </a:solidFill>
          </a:endParaRPr>
        </a:p>
      </dgm:t>
    </dgm:pt>
    <dgm:pt modelId="{7E574850-1974-E047-984F-1134FA0BF54C}" type="parTrans" cxnId="{ADFB6B42-773D-5A4F-A7A9-18ED6FE5647F}">
      <dgm:prSet/>
      <dgm:spPr>
        <a:ln>
          <a:solidFill>
            <a:srgbClr val="FF0000"/>
          </a:solidFill>
          <a:prstDash val="dash"/>
        </a:ln>
      </dgm:spPr>
      <dgm:t>
        <a:bodyPr/>
        <a:lstStyle/>
        <a:p>
          <a:endParaRPr lang="fr-FR"/>
        </a:p>
      </dgm:t>
    </dgm:pt>
    <dgm:pt modelId="{15F9CEC8-D5E9-6B4F-B7CB-9F8C3DA154F5}" type="sibTrans" cxnId="{ADFB6B42-773D-5A4F-A7A9-18ED6FE5647F}">
      <dgm:prSet/>
      <dgm:spPr/>
      <dgm:t>
        <a:bodyPr/>
        <a:lstStyle/>
        <a:p>
          <a:endParaRPr lang="fr-FR"/>
        </a:p>
      </dgm:t>
    </dgm:pt>
    <dgm:pt modelId="{86E9463F-22F8-E443-98E9-AB70AD04036B}">
      <dgm:prSet custT="1"/>
      <dgm:spPr>
        <a:solidFill>
          <a:schemeClr val="tx1">
            <a:lumMod val="85000"/>
          </a:schemeClr>
        </a:solidFill>
        <a:ln w="28575" cmpd="sng">
          <a:solidFill>
            <a:srgbClr val="AA6837"/>
          </a:solidFill>
        </a:ln>
      </dgm:spPr>
      <dgm:t>
        <a:bodyPr/>
        <a:lstStyle/>
        <a:p>
          <a:pPr algn="just" rtl="0"/>
          <a:r>
            <a:rPr lang="fr-FR" sz="1400" dirty="0" smtClean="0">
              <a:solidFill>
                <a:srgbClr val="000000"/>
              </a:solidFill>
            </a:rPr>
            <a:t>2.  Placer l’élève dans une dynamique de prise confiance en soi, sans peur de l’erreur</a:t>
          </a:r>
          <a:endParaRPr lang="fr-FR" sz="1400" dirty="0">
            <a:solidFill>
              <a:srgbClr val="000000"/>
            </a:solidFill>
          </a:endParaRPr>
        </a:p>
      </dgm:t>
    </dgm:pt>
    <dgm:pt modelId="{E1EEA484-BC88-F041-AA4A-E04AFB1D2535}" type="parTrans" cxnId="{F2227043-015F-8749-8CD0-D7DB18E0ACC5}">
      <dgm:prSet/>
      <dgm:spPr>
        <a:ln>
          <a:solidFill>
            <a:srgbClr val="FF0000"/>
          </a:solidFill>
          <a:prstDash val="dash"/>
        </a:ln>
      </dgm:spPr>
      <dgm:t>
        <a:bodyPr/>
        <a:lstStyle/>
        <a:p>
          <a:endParaRPr lang="fr-FR"/>
        </a:p>
      </dgm:t>
    </dgm:pt>
    <dgm:pt modelId="{5888DC7B-7105-CD4B-A523-C697219C92C6}" type="sibTrans" cxnId="{F2227043-015F-8749-8CD0-D7DB18E0ACC5}">
      <dgm:prSet/>
      <dgm:spPr/>
      <dgm:t>
        <a:bodyPr/>
        <a:lstStyle/>
        <a:p>
          <a:endParaRPr lang="fr-FR"/>
        </a:p>
      </dgm:t>
    </dgm:pt>
    <dgm:pt modelId="{0330ECE4-5AC4-8344-9B97-C1E7D251895C}">
      <dgm:prSet/>
      <dgm:spPr>
        <a:solidFill>
          <a:srgbClr val="D9D9D9"/>
        </a:solidFill>
        <a:ln w="28575" cmpd="sng">
          <a:solidFill>
            <a:srgbClr val="AA6837"/>
          </a:solidFill>
        </a:ln>
      </dgm:spPr>
      <dgm:t>
        <a:bodyPr/>
        <a:lstStyle/>
        <a:p>
          <a:pPr algn="just" rtl="0"/>
          <a:r>
            <a:rPr lang="fr-FR" dirty="0" smtClean="0">
              <a:solidFill>
                <a:srgbClr val="000000"/>
              </a:solidFill>
            </a:rPr>
            <a:t>3. Permettre à l’élève d’acquérir, de consolider ou d’approfondir les bases, notamment en français et en mathématiques</a:t>
          </a:r>
          <a:endParaRPr lang="fr-FR" dirty="0">
            <a:solidFill>
              <a:srgbClr val="000000"/>
            </a:solidFill>
          </a:endParaRPr>
        </a:p>
      </dgm:t>
    </dgm:pt>
    <dgm:pt modelId="{D5B8C71D-B4E2-F34A-B7F8-F9EA2F31A2A8}" type="parTrans" cxnId="{FD2ED397-04EB-9843-8739-4047A1914396}">
      <dgm:prSet/>
      <dgm:spPr>
        <a:ln>
          <a:solidFill>
            <a:srgbClr val="FF0000"/>
          </a:solidFill>
          <a:prstDash val="dash"/>
        </a:ln>
      </dgm:spPr>
      <dgm:t>
        <a:bodyPr/>
        <a:lstStyle/>
        <a:p>
          <a:endParaRPr lang="fr-FR"/>
        </a:p>
      </dgm:t>
    </dgm:pt>
    <dgm:pt modelId="{C60D4059-C2D4-3045-B54D-DEC3A8B8096B}" type="sibTrans" cxnId="{FD2ED397-04EB-9843-8739-4047A1914396}">
      <dgm:prSet/>
      <dgm:spPr/>
      <dgm:t>
        <a:bodyPr/>
        <a:lstStyle/>
        <a:p>
          <a:endParaRPr lang="fr-FR"/>
        </a:p>
      </dgm:t>
    </dgm:pt>
    <dgm:pt modelId="{495E5F9C-1320-F745-B233-D58517E944D6}">
      <dgm:prSet custT="1"/>
      <dgm:spPr>
        <a:solidFill>
          <a:schemeClr val="tx1">
            <a:lumMod val="85000"/>
          </a:schemeClr>
        </a:solidFill>
        <a:ln w="28575" cmpd="sng">
          <a:solidFill>
            <a:srgbClr val="AA6837"/>
          </a:solidFill>
        </a:ln>
      </dgm:spPr>
      <dgm:t>
        <a:bodyPr/>
        <a:lstStyle/>
        <a:p>
          <a:pPr algn="just" rtl="0"/>
          <a:r>
            <a:rPr lang="fr-FR" sz="1400" dirty="0" smtClean="0">
              <a:solidFill>
                <a:srgbClr val="000000"/>
              </a:solidFill>
            </a:rPr>
            <a:t>Permettre à l’élève d’entrer progressivement dans l’écrit.</a:t>
          </a:r>
          <a:endParaRPr lang="fr-FR" sz="1400" dirty="0">
            <a:solidFill>
              <a:srgbClr val="000000"/>
            </a:solidFill>
          </a:endParaRPr>
        </a:p>
      </dgm:t>
    </dgm:pt>
    <dgm:pt modelId="{435578F4-6E8B-7746-A39C-E4A7344B071D}" type="parTrans" cxnId="{246D8DB1-CCB1-194A-9BCF-DE7A5C781BCA}">
      <dgm:prSet/>
      <dgm:spPr/>
      <dgm:t>
        <a:bodyPr/>
        <a:lstStyle/>
        <a:p>
          <a:endParaRPr lang="fr-FR"/>
        </a:p>
      </dgm:t>
    </dgm:pt>
    <dgm:pt modelId="{AEC6C2D6-0042-BA43-AE0E-D00080BEA815}" type="sibTrans" cxnId="{246D8DB1-CCB1-194A-9BCF-DE7A5C781BCA}">
      <dgm:prSet/>
      <dgm:spPr/>
      <dgm:t>
        <a:bodyPr/>
        <a:lstStyle/>
        <a:p>
          <a:endParaRPr lang="fr-FR"/>
        </a:p>
      </dgm:t>
    </dgm:pt>
    <dgm:pt modelId="{A3DF552C-6EBF-FC47-8AE5-2B4A8ACDABAE}">
      <dgm:prSet custT="1"/>
      <dgm:spPr>
        <a:solidFill>
          <a:srgbClr val="D9D9D9"/>
        </a:solidFill>
        <a:ln w="28575" cmpd="sng">
          <a:solidFill>
            <a:srgbClr val="AA6837"/>
          </a:solidFill>
        </a:ln>
      </dgm:spPr>
      <dgm:t>
        <a:bodyPr/>
        <a:lstStyle/>
        <a:p>
          <a:pPr algn="just" rtl="0"/>
          <a:r>
            <a:rPr lang="fr-FR" sz="1400" b="0" i="0" dirty="0" smtClean="0">
              <a:solidFill>
                <a:schemeClr val="bg1"/>
              </a:solidFill>
              <a:latin typeface="Arial"/>
              <a:cs typeface="Arial"/>
            </a:rPr>
            <a:t>Améliorer les compétences de lecture à voix haute (lire de manière fluide, en faisant les liaisons et en adaptant son intonation).</a:t>
          </a:r>
          <a:endParaRPr lang="fr-FR" sz="1400" b="0" i="0" dirty="0">
            <a:solidFill>
              <a:schemeClr val="bg1"/>
            </a:solidFill>
            <a:latin typeface="Arial"/>
            <a:cs typeface="Arial"/>
          </a:endParaRPr>
        </a:p>
      </dgm:t>
    </dgm:pt>
    <dgm:pt modelId="{CF3A1D31-20D5-6946-AAF3-AF266689DD0C}" type="parTrans" cxnId="{BB76C0C5-8B33-284F-8F34-CCDA65CD4855}">
      <dgm:prSet/>
      <dgm:spPr/>
      <dgm:t>
        <a:bodyPr/>
        <a:lstStyle/>
        <a:p>
          <a:endParaRPr lang="fr-FR"/>
        </a:p>
      </dgm:t>
    </dgm:pt>
    <dgm:pt modelId="{7282DB1E-73CE-DB41-AD70-C0ABB27ED932}" type="sibTrans" cxnId="{BB76C0C5-8B33-284F-8F34-CCDA65CD4855}">
      <dgm:prSet/>
      <dgm:spPr/>
      <dgm:t>
        <a:bodyPr/>
        <a:lstStyle/>
        <a:p>
          <a:endParaRPr lang="fr-FR"/>
        </a:p>
      </dgm:t>
    </dgm:pt>
    <dgm:pt modelId="{DBC85862-4DBD-BA47-82D7-7015DAC57CC0}">
      <dgm:prSet custT="1"/>
      <dgm:spPr>
        <a:solidFill>
          <a:srgbClr val="D9D9D9"/>
        </a:solidFill>
        <a:ln w="28575" cmpd="sng">
          <a:solidFill>
            <a:srgbClr val="AA6837"/>
          </a:solidFill>
        </a:ln>
      </dgm:spPr>
      <dgm:t>
        <a:bodyPr/>
        <a:lstStyle/>
        <a:p>
          <a:pPr algn="just" rtl="0"/>
          <a:r>
            <a:rPr lang="fr-FR" sz="1400" b="0" i="0" dirty="0" smtClean="0">
              <a:solidFill>
                <a:srgbClr val="000000"/>
              </a:solidFill>
              <a:latin typeface="Arial"/>
              <a:cs typeface="Arial"/>
            </a:rPr>
            <a:t>Faire acquérir à l’élève une démarche réflexive sur la langue pour améliorer un texte.</a:t>
          </a:r>
          <a:endParaRPr lang="fr-FR" sz="1400" b="0" i="0" dirty="0">
            <a:solidFill>
              <a:srgbClr val="000000"/>
            </a:solidFill>
            <a:latin typeface="Arial"/>
            <a:cs typeface="Arial"/>
          </a:endParaRPr>
        </a:p>
      </dgm:t>
    </dgm:pt>
    <dgm:pt modelId="{C97F9F2B-A03E-F547-B2FE-92528A8089D6}" type="parTrans" cxnId="{5443DF96-5E35-5249-80DF-F572FA235B76}">
      <dgm:prSet/>
      <dgm:spPr/>
      <dgm:t>
        <a:bodyPr/>
        <a:lstStyle/>
        <a:p>
          <a:endParaRPr lang="fr-FR"/>
        </a:p>
      </dgm:t>
    </dgm:pt>
    <dgm:pt modelId="{83CA19D9-29DE-0642-8268-9E212CBF0830}" type="sibTrans" cxnId="{5443DF96-5E35-5249-80DF-F572FA235B76}">
      <dgm:prSet/>
      <dgm:spPr/>
      <dgm:t>
        <a:bodyPr/>
        <a:lstStyle/>
        <a:p>
          <a:endParaRPr lang="fr-FR"/>
        </a:p>
      </dgm:t>
    </dgm:pt>
    <dgm:pt modelId="{83E8C932-1926-784E-A77B-C0CBB8637B2B}">
      <dgm:prSet custT="1"/>
      <dgm:spPr>
        <a:solidFill>
          <a:schemeClr val="tx1">
            <a:lumMod val="85000"/>
          </a:schemeClr>
        </a:solidFill>
        <a:ln w="28575" cmpd="sng">
          <a:solidFill>
            <a:srgbClr val="AA6837"/>
          </a:solidFill>
        </a:ln>
      </dgm:spPr>
      <dgm:t>
        <a:bodyPr/>
        <a:lstStyle/>
        <a:p>
          <a:pPr algn="just" rtl="0"/>
          <a:r>
            <a:rPr lang="fr-FR" sz="1400" dirty="0" smtClean="0">
              <a:solidFill>
                <a:srgbClr val="000000"/>
              </a:solidFill>
            </a:rPr>
            <a:t>Placer l’élève en situation d’utiliser ses erreurs pour améliorer ses productions.</a:t>
          </a:r>
          <a:endParaRPr lang="fr-FR" sz="1400" dirty="0">
            <a:solidFill>
              <a:srgbClr val="000000"/>
            </a:solidFill>
          </a:endParaRPr>
        </a:p>
      </dgm:t>
    </dgm:pt>
    <dgm:pt modelId="{0D36B057-333A-2241-92EC-B7DBCC48DF22}" type="parTrans" cxnId="{4291AADB-0719-2D4C-BD84-D18800649CE4}">
      <dgm:prSet/>
      <dgm:spPr/>
      <dgm:t>
        <a:bodyPr/>
        <a:lstStyle/>
        <a:p>
          <a:endParaRPr lang="fr-FR"/>
        </a:p>
      </dgm:t>
    </dgm:pt>
    <dgm:pt modelId="{A416F6F5-C26F-B544-86D4-839FE0A9E3DD}" type="sibTrans" cxnId="{4291AADB-0719-2D4C-BD84-D18800649CE4}">
      <dgm:prSet/>
      <dgm:spPr/>
      <dgm:t>
        <a:bodyPr/>
        <a:lstStyle/>
        <a:p>
          <a:endParaRPr lang="fr-FR"/>
        </a:p>
      </dgm:t>
    </dgm:pt>
    <dgm:pt modelId="{47240506-DFDF-944D-B36B-D3CBFE4C922E}">
      <dgm:prSet custT="1"/>
      <dgm:spPr>
        <a:solidFill>
          <a:schemeClr val="tx1">
            <a:lumMod val="85000"/>
          </a:schemeClr>
        </a:solidFill>
        <a:ln w="28575" cmpd="sng">
          <a:solidFill>
            <a:schemeClr val="accent2">
              <a:lumMod val="75000"/>
            </a:schemeClr>
          </a:solidFill>
          <a:prstDash val="solid"/>
        </a:ln>
      </dgm:spPr>
      <dgm:t>
        <a:bodyPr/>
        <a:lstStyle/>
        <a:p>
          <a:pPr algn="just" rtl="0"/>
          <a:r>
            <a:rPr lang="fr-FR" sz="1400" dirty="0" smtClean="0">
              <a:solidFill>
                <a:schemeClr val="bg1"/>
              </a:solidFill>
            </a:rPr>
            <a:t>Créer un lien inter-degrés.</a:t>
          </a:r>
          <a:endParaRPr lang="fr-FR" sz="1400" dirty="0">
            <a:solidFill>
              <a:schemeClr val="bg1"/>
            </a:solidFill>
          </a:endParaRPr>
        </a:p>
      </dgm:t>
    </dgm:pt>
    <dgm:pt modelId="{2F7FA2DC-9A31-A340-9F23-9D9257B45010}" type="parTrans" cxnId="{19CB8A62-4B05-B74C-91F2-42F84E179C3A}">
      <dgm:prSet/>
      <dgm:spPr/>
      <dgm:t>
        <a:bodyPr/>
        <a:lstStyle/>
        <a:p>
          <a:endParaRPr lang="fr-FR"/>
        </a:p>
      </dgm:t>
    </dgm:pt>
    <dgm:pt modelId="{15E3DC9B-FEB1-7B4A-AF22-55C1159E277D}" type="sibTrans" cxnId="{19CB8A62-4B05-B74C-91F2-42F84E179C3A}">
      <dgm:prSet/>
      <dgm:spPr/>
      <dgm:t>
        <a:bodyPr/>
        <a:lstStyle/>
        <a:p>
          <a:endParaRPr lang="fr-FR"/>
        </a:p>
      </dgm:t>
    </dgm:pt>
    <dgm:pt modelId="{D5F22694-8D74-B344-889D-EC6BE45C5926}">
      <dgm:prSet custT="1"/>
      <dgm:spPr>
        <a:solidFill>
          <a:schemeClr val="tx1">
            <a:lumMod val="85000"/>
          </a:schemeClr>
        </a:solidFill>
        <a:ln w="28575" cmpd="sng">
          <a:solidFill>
            <a:schemeClr val="accent2">
              <a:lumMod val="75000"/>
            </a:schemeClr>
          </a:solidFill>
          <a:prstDash val="solid"/>
        </a:ln>
      </dgm:spPr>
      <dgm:t>
        <a:bodyPr/>
        <a:lstStyle/>
        <a:p>
          <a:pPr algn="just" rtl="0"/>
          <a:r>
            <a:rPr lang="fr-FR" sz="1400" dirty="0" smtClean="0">
              <a:solidFill>
                <a:schemeClr val="bg1"/>
              </a:solidFill>
            </a:rPr>
            <a:t>Mettre en place des projets motivants.</a:t>
          </a:r>
          <a:endParaRPr lang="fr-FR" sz="1400" dirty="0">
            <a:solidFill>
              <a:schemeClr val="bg1"/>
            </a:solidFill>
          </a:endParaRPr>
        </a:p>
      </dgm:t>
    </dgm:pt>
    <dgm:pt modelId="{A45264DA-9BBE-B245-89A4-835F780E4DB4}" type="parTrans" cxnId="{AF554E33-A50E-3848-B3D2-B9EFD5A39C43}">
      <dgm:prSet/>
      <dgm:spPr/>
      <dgm:t>
        <a:bodyPr/>
        <a:lstStyle/>
        <a:p>
          <a:endParaRPr lang="fr-FR"/>
        </a:p>
      </dgm:t>
    </dgm:pt>
    <dgm:pt modelId="{FD42F291-80FA-F145-A6A6-0DA4F2BED323}" type="sibTrans" cxnId="{AF554E33-A50E-3848-B3D2-B9EFD5A39C43}">
      <dgm:prSet/>
      <dgm:spPr/>
      <dgm:t>
        <a:bodyPr/>
        <a:lstStyle/>
        <a:p>
          <a:endParaRPr lang="fr-FR"/>
        </a:p>
      </dgm:t>
    </dgm:pt>
    <dgm:pt modelId="{8E07276D-892A-6946-9BDA-313BBC328B71}">
      <dgm:prSet custT="1"/>
      <dgm:spPr>
        <a:solidFill>
          <a:schemeClr val="tx1">
            <a:lumMod val="85000"/>
          </a:schemeClr>
        </a:solidFill>
        <a:ln w="28575" cmpd="sng">
          <a:solidFill>
            <a:schemeClr val="accent2">
              <a:lumMod val="75000"/>
            </a:schemeClr>
          </a:solidFill>
          <a:prstDash val="solid"/>
        </a:ln>
      </dgm:spPr>
      <dgm:t>
        <a:bodyPr/>
        <a:lstStyle/>
        <a:p>
          <a:pPr algn="just" rtl="0"/>
          <a:r>
            <a:rPr lang="fr-FR" sz="1400" dirty="0" smtClean="0">
              <a:solidFill>
                <a:schemeClr val="bg1"/>
              </a:solidFill>
            </a:rPr>
            <a:t>Travailler sur l’organisation du travail personnel, sur la présentation des copies et la graphie.</a:t>
          </a:r>
          <a:endParaRPr lang="fr-FR" sz="1400" dirty="0">
            <a:solidFill>
              <a:schemeClr val="bg1"/>
            </a:solidFill>
          </a:endParaRPr>
        </a:p>
      </dgm:t>
    </dgm:pt>
    <dgm:pt modelId="{C3522144-5734-E14D-BD13-EAF6A9B3D152}" type="parTrans" cxnId="{C237752E-0926-7143-9D49-FE6B71249B02}">
      <dgm:prSet/>
      <dgm:spPr/>
      <dgm:t>
        <a:bodyPr/>
        <a:lstStyle/>
        <a:p>
          <a:endParaRPr lang="fr-FR"/>
        </a:p>
      </dgm:t>
    </dgm:pt>
    <dgm:pt modelId="{D327DE2A-7C53-8842-B71D-E33F03356449}" type="sibTrans" cxnId="{C237752E-0926-7143-9D49-FE6B71249B02}">
      <dgm:prSet/>
      <dgm:spPr/>
      <dgm:t>
        <a:bodyPr/>
        <a:lstStyle/>
        <a:p>
          <a:endParaRPr lang="fr-FR"/>
        </a:p>
      </dgm:t>
    </dgm:pt>
    <dgm:pt modelId="{641960B3-3D00-2F42-92E4-79AE91A96882}" type="pres">
      <dgm:prSet presAssocID="{83E009C5-F385-714A-8E8F-9C2CAC735F39}" presName="diagram" presStyleCnt="0">
        <dgm:presLayoutVars>
          <dgm:chPref val="1"/>
          <dgm:dir/>
          <dgm:animOne val="branch"/>
          <dgm:animLvl val="lvl"/>
          <dgm:resizeHandles val="exact"/>
        </dgm:presLayoutVars>
      </dgm:prSet>
      <dgm:spPr/>
      <dgm:t>
        <a:bodyPr/>
        <a:lstStyle/>
        <a:p>
          <a:endParaRPr lang="fr-FR"/>
        </a:p>
      </dgm:t>
    </dgm:pt>
    <dgm:pt modelId="{CA00AAE4-3849-B049-ACDA-D5DE60670D2E}" type="pres">
      <dgm:prSet presAssocID="{370F081E-CF3F-C440-AC37-5C48722A23EB}" presName="root1" presStyleCnt="0"/>
      <dgm:spPr/>
    </dgm:pt>
    <dgm:pt modelId="{BE088DEE-3B2F-AA43-95D5-A941E3A68A1D}" type="pres">
      <dgm:prSet presAssocID="{370F081E-CF3F-C440-AC37-5C48722A23EB}" presName="LevelOneTextNode" presStyleLbl="node0" presStyleIdx="0" presStyleCnt="3" custScaleX="148551" custScaleY="220094">
        <dgm:presLayoutVars>
          <dgm:chPref val="3"/>
        </dgm:presLayoutVars>
      </dgm:prSet>
      <dgm:spPr/>
      <dgm:t>
        <a:bodyPr/>
        <a:lstStyle/>
        <a:p>
          <a:endParaRPr lang="fr-FR"/>
        </a:p>
      </dgm:t>
    </dgm:pt>
    <dgm:pt modelId="{E1D18ADD-BBA1-C745-86E9-ECBD5473DFC1}" type="pres">
      <dgm:prSet presAssocID="{370F081E-CF3F-C440-AC37-5C48722A23EB}" presName="level2hierChild" presStyleCnt="0"/>
      <dgm:spPr/>
    </dgm:pt>
    <dgm:pt modelId="{314703C2-70DF-E24D-9ECB-19469E3C9274}" type="pres">
      <dgm:prSet presAssocID="{2F7FA2DC-9A31-A340-9F23-9D9257B45010}" presName="conn2-1" presStyleLbl="parChTrans1D2" presStyleIdx="0" presStyleCnt="7"/>
      <dgm:spPr/>
      <dgm:t>
        <a:bodyPr/>
        <a:lstStyle/>
        <a:p>
          <a:endParaRPr lang="fr-FR"/>
        </a:p>
      </dgm:t>
    </dgm:pt>
    <dgm:pt modelId="{FD69E4A8-E463-194A-9472-A9B1EDFC57DE}" type="pres">
      <dgm:prSet presAssocID="{2F7FA2DC-9A31-A340-9F23-9D9257B45010}" presName="connTx" presStyleLbl="parChTrans1D2" presStyleIdx="0" presStyleCnt="7"/>
      <dgm:spPr/>
      <dgm:t>
        <a:bodyPr/>
        <a:lstStyle/>
        <a:p>
          <a:endParaRPr lang="fr-FR"/>
        </a:p>
      </dgm:t>
    </dgm:pt>
    <dgm:pt modelId="{0069E581-E3DE-4647-9035-631D01B1B54B}" type="pres">
      <dgm:prSet presAssocID="{47240506-DFDF-944D-B36B-D3CBFE4C922E}" presName="root2" presStyleCnt="0"/>
      <dgm:spPr/>
    </dgm:pt>
    <dgm:pt modelId="{B95EA724-A383-9D48-8065-5BB314891C30}" type="pres">
      <dgm:prSet presAssocID="{47240506-DFDF-944D-B36B-D3CBFE4C922E}" presName="LevelTwoTextNode" presStyleLbl="node2" presStyleIdx="0" presStyleCnt="7" custScaleX="280326">
        <dgm:presLayoutVars>
          <dgm:chPref val="3"/>
        </dgm:presLayoutVars>
      </dgm:prSet>
      <dgm:spPr/>
      <dgm:t>
        <a:bodyPr/>
        <a:lstStyle/>
        <a:p>
          <a:endParaRPr lang="fr-FR"/>
        </a:p>
      </dgm:t>
    </dgm:pt>
    <dgm:pt modelId="{A8FA725E-2128-5C4A-8FAA-F4108556905B}" type="pres">
      <dgm:prSet presAssocID="{47240506-DFDF-944D-B36B-D3CBFE4C922E}" presName="level3hierChild" presStyleCnt="0"/>
      <dgm:spPr/>
    </dgm:pt>
    <dgm:pt modelId="{2A624801-6564-A248-B5C6-6144D205E569}" type="pres">
      <dgm:prSet presAssocID="{A45264DA-9BBE-B245-89A4-835F780E4DB4}" presName="conn2-1" presStyleLbl="parChTrans1D2" presStyleIdx="1" presStyleCnt="7"/>
      <dgm:spPr/>
      <dgm:t>
        <a:bodyPr/>
        <a:lstStyle/>
        <a:p>
          <a:endParaRPr lang="fr-FR"/>
        </a:p>
      </dgm:t>
    </dgm:pt>
    <dgm:pt modelId="{4095AE60-EA4E-4247-9689-2C21BF14FDFA}" type="pres">
      <dgm:prSet presAssocID="{A45264DA-9BBE-B245-89A4-835F780E4DB4}" presName="connTx" presStyleLbl="parChTrans1D2" presStyleIdx="1" presStyleCnt="7"/>
      <dgm:spPr/>
      <dgm:t>
        <a:bodyPr/>
        <a:lstStyle/>
        <a:p>
          <a:endParaRPr lang="fr-FR"/>
        </a:p>
      </dgm:t>
    </dgm:pt>
    <dgm:pt modelId="{684453E4-4AC6-E942-A571-BD7BCDE5B96C}" type="pres">
      <dgm:prSet presAssocID="{D5F22694-8D74-B344-889D-EC6BE45C5926}" presName="root2" presStyleCnt="0"/>
      <dgm:spPr/>
    </dgm:pt>
    <dgm:pt modelId="{11C726E1-F677-4C4C-AAEA-0D44BC0F94A5}" type="pres">
      <dgm:prSet presAssocID="{D5F22694-8D74-B344-889D-EC6BE45C5926}" presName="LevelTwoTextNode" presStyleLbl="node2" presStyleIdx="1" presStyleCnt="7" custScaleX="281538">
        <dgm:presLayoutVars>
          <dgm:chPref val="3"/>
        </dgm:presLayoutVars>
      </dgm:prSet>
      <dgm:spPr/>
      <dgm:t>
        <a:bodyPr/>
        <a:lstStyle/>
        <a:p>
          <a:endParaRPr lang="fr-FR"/>
        </a:p>
      </dgm:t>
    </dgm:pt>
    <dgm:pt modelId="{D8585866-A6D5-9049-BF28-52C324AEB4B6}" type="pres">
      <dgm:prSet presAssocID="{D5F22694-8D74-B344-889D-EC6BE45C5926}" presName="level3hierChild" presStyleCnt="0"/>
      <dgm:spPr/>
    </dgm:pt>
    <dgm:pt modelId="{F8E26F2B-7701-754B-B64B-764B1583C8A5}" type="pres">
      <dgm:prSet presAssocID="{C3522144-5734-E14D-BD13-EAF6A9B3D152}" presName="conn2-1" presStyleLbl="parChTrans1D2" presStyleIdx="2" presStyleCnt="7"/>
      <dgm:spPr/>
      <dgm:t>
        <a:bodyPr/>
        <a:lstStyle/>
        <a:p>
          <a:endParaRPr lang="fr-FR"/>
        </a:p>
      </dgm:t>
    </dgm:pt>
    <dgm:pt modelId="{5C4204E8-7CE5-E343-B02F-9229BB137B5B}" type="pres">
      <dgm:prSet presAssocID="{C3522144-5734-E14D-BD13-EAF6A9B3D152}" presName="connTx" presStyleLbl="parChTrans1D2" presStyleIdx="2" presStyleCnt="7"/>
      <dgm:spPr/>
      <dgm:t>
        <a:bodyPr/>
        <a:lstStyle/>
        <a:p>
          <a:endParaRPr lang="fr-FR"/>
        </a:p>
      </dgm:t>
    </dgm:pt>
    <dgm:pt modelId="{05758086-D259-4643-A1FC-3C165ECF8F77}" type="pres">
      <dgm:prSet presAssocID="{8E07276D-892A-6946-9BDA-313BBC328B71}" presName="root2" presStyleCnt="0"/>
      <dgm:spPr/>
    </dgm:pt>
    <dgm:pt modelId="{4A33CF6C-32C1-6346-A8EC-1B8D59C5CE01}" type="pres">
      <dgm:prSet presAssocID="{8E07276D-892A-6946-9BDA-313BBC328B71}" presName="LevelTwoTextNode" presStyleLbl="node2" presStyleIdx="2" presStyleCnt="7" custScaleX="281115">
        <dgm:presLayoutVars>
          <dgm:chPref val="3"/>
        </dgm:presLayoutVars>
      </dgm:prSet>
      <dgm:spPr/>
      <dgm:t>
        <a:bodyPr/>
        <a:lstStyle/>
        <a:p>
          <a:endParaRPr lang="fr-FR"/>
        </a:p>
      </dgm:t>
    </dgm:pt>
    <dgm:pt modelId="{7C19FFDB-42A4-B04B-B608-91729C99D7D9}" type="pres">
      <dgm:prSet presAssocID="{8E07276D-892A-6946-9BDA-313BBC328B71}" presName="level3hierChild" presStyleCnt="0"/>
      <dgm:spPr/>
    </dgm:pt>
    <dgm:pt modelId="{A787BE49-8F93-2942-8EB7-23420DAB7261}" type="pres">
      <dgm:prSet presAssocID="{86E9463F-22F8-E443-98E9-AB70AD04036B}" presName="root1" presStyleCnt="0"/>
      <dgm:spPr/>
    </dgm:pt>
    <dgm:pt modelId="{28D488F9-96E5-EA42-B8D0-94C522CA79FD}" type="pres">
      <dgm:prSet presAssocID="{86E9463F-22F8-E443-98E9-AB70AD04036B}" presName="LevelOneTextNode" presStyleLbl="node0" presStyleIdx="1" presStyleCnt="3" custScaleX="148572" custScaleY="201676">
        <dgm:presLayoutVars>
          <dgm:chPref val="3"/>
        </dgm:presLayoutVars>
      </dgm:prSet>
      <dgm:spPr/>
      <dgm:t>
        <a:bodyPr/>
        <a:lstStyle/>
        <a:p>
          <a:endParaRPr lang="fr-FR"/>
        </a:p>
      </dgm:t>
    </dgm:pt>
    <dgm:pt modelId="{93C65AB1-6303-1447-AAD3-7AB17EFC2F23}" type="pres">
      <dgm:prSet presAssocID="{86E9463F-22F8-E443-98E9-AB70AD04036B}" presName="level2hierChild" presStyleCnt="0"/>
      <dgm:spPr/>
    </dgm:pt>
    <dgm:pt modelId="{C77227B3-B865-FB44-A17B-25E7B89E7B72}" type="pres">
      <dgm:prSet presAssocID="{435578F4-6E8B-7746-A39C-E4A7344B071D}" presName="conn2-1" presStyleLbl="parChTrans1D2" presStyleIdx="3" presStyleCnt="7"/>
      <dgm:spPr/>
      <dgm:t>
        <a:bodyPr/>
        <a:lstStyle/>
        <a:p>
          <a:endParaRPr lang="fr-FR"/>
        </a:p>
      </dgm:t>
    </dgm:pt>
    <dgm:pt modelId="{F0C02D0F-CE6E-F74C-B956-20D897B0C98B}" type="pres">
      <dgm:prSet presAssocID="{435578F4-6E8B-7746-A39C-E4A7344B071D}" presName="connTx" presStyleLbl="parChTrans1D2" presStyleIdx="3" presStyleCnt="7"/>
      <dgm:spPr/>
      <dgm:t>
        <a:bodyPr/>
        <a:lstStyle/>
        <a:p>
          <a:endParaRPr lang="fr-FR"/>
        </a:p>
      </dgm:t>
    </dgm:pt>
    <dgm:pt modelId="{A22FE6E8-A6DB-D84A-8E24-C346A103C7BC}" type="pres">
      <dgm:prSet presAssocID="{495E5F9C-1320-F745-B233-D58517E944D6}" presName="root2" presStyleCnt="0"/>
      <dgm:spPr/>
    </dgm:pt>
    <dgm:pt modelId="{51D0A80E-D15B-8C42-84FE-8D963E5E6C60}" type="pres">
      <dgm:prSet presAssocID="{495E5F9C-1320-F745-B233-D58517E944D6}" presName="LevelTwoTextNode" presStyleLbl="node2" presStyleIdx="3" presStyleCnt="7" custScaleX="280632">
        <dgm:presLayoutVars>
          <dgm:chPref val="3"/>
        </dgm:presLayoutVars>
      </dgm:prSet>
      <dgm:spPr/>
      <dgm:t>
        <a:bodyPr/>
        <a:lstStyle/>
        <a:p>
          <a:endParaRPr lang="fr-FR"/>
        </a:p>
      </dgm:t>
    </dgm:pt>
    <dgm:pt modelId="{0F561F59-6985-9444-A4CA-84D81E5C6A72}" type="pres">
      <dgm:prSet presAssocID="{495E5F9C-1320-F745-B233-D58517E944D6}" presName="level3hierChild" presStyleCnt="0"/>
      <dgm:spPr/>
    </dgm:pt>
    <dgm:pt modelId="{9FCDABC1-5AD8-354C-B1F0-6FA8A373F791}" type="pres">
      <dgm:prSet presAssocID="{0D36B057-333A-2241-92EC-B7DBCC48DF22}" presName="conn2-1" presStyleLbl="parChTrans1D2" presStyleIdx="4" presStyleCnt="7"/>
      <dgm:spPr/>
      <dgm:t>
        <a:bodyPr/>
        <a:lstStyle/>
        <a:p>
          <a:endParaRPr lang="fr-FR"/>
        </a:p>
      </dgm:t>
    </dgm:pt>
    <dgm:pt modelId="{1B9B8B1C-553A-424B-A053-208FD50DDD23}" type="pres">
      <dgm:prSet presAssocID="{0D36B057-333A-2241-92EC-B7DBCC48DF22}" presName="connTx" presStyleLbl="parChTrans1D2" presStyleIdx="4" presStyleCnt="7"/>
      <dgm:spPr/>
      <dgm:t>
        <a:bodyPr/>
        <a:lstStyle/>
        <a:p>
          <a:endParaRPr lang="fr-FR"/>
        </a:p>
      </dgm:t>
    </dgm:pt>
    <dgm:pt modelId="{FDA5E233-49A4-894C-891D-B8D35F319C1A}" type="pres">
      <dgm:prSet presAssocID="{83E8C932-1926-784E-A77B-C0CBB8637B2B}" presName="root2" presStyleCnt="0"/>
      <dgm:spPr/>
    </dgm:pt>
    <dgm:pt modelId="{962A1951-0DD9-E14D-8183-9675F7844E8C}" type="pres">
      <dgm:prSet presAssocID="{83E8C932-1926-784E-A77B-C0CBB8637B2B}" presName="LevelTwoTextNode" presStyleLbl="node2" presStyleIdx="4" presStyleCnt="7" custScaleX="282306">
        <dgm:presLayoutVars>
          <dgm:chPref val="3"/>
        </dgm:presLayoutVars>
      </dgm:prSet>
      <dgm:spPr/>
      <dgm:t>
        <a:bodyPr/>
        <a:lstStyle/>
        <a:p>
          <a:endParaRPr lang="fr-FR"/>
        </a:p>
      </dgm:t>
    </dgm:pt>
    <dgm:pt modelId="{0988EB5C-8714-7E40-ADE6-3F1496F0D613}" type="pres">
      <dgm:prSet presAssocID="{83E8C932-1926-784E-A77B-C0CBB8637B2B}" presName="level3hierChild" presStyleCnt="0"/>
      <dgm:spPr/>
    </dgm:pt>
    <dgm:pt modelId="{22DCC9E3-DEB0-C748-BD3A-6D8CFE86FDD6}" type="pres">
      <dgm:prSet presAssocID="{0330ECE4-5AC4-8344-9B97-C1E7D251895C}" presName="root1" presStyleCnt="0"/>
      <dgm:spPr/>
    </dgm:pt>
    <dgm:pt modelId="{95EEC5D1-5D34-1D4D-A69B-3732DC147785}" type="pres">
      <dgm:prSet presAssocID="{0330ECE4-5AC4-8344-9B97-C1E7D251895C}" presName="LevelOneTextNode" presStyleLbl="node0" presStyleIdx="2" presStyleCnt="3" custScaleX="146631" custScaleY="216704">
        <dgm:presLayoutVars>
          <dgm:chPref val="3"/>
        </dgm:presLayoutVars>
      </dgm:prSet>
      <dgm:spPr/>
      <dgm:t>
        <a:bodyPr/>
        <a:lstStyle/>
        <a:p>
          <a:endParaRPr lang="fr-FR"/>
        </a:p>
      </dgm:t>
    </dgm:pt>
    <dgm:pt modelId="{01D48FFF-A9B4-384F-8E42-A1EFBD3618E1}" type="pres">
      <dgm:prSet presAssocID="{0330ECE4-5AC4-8344-9B97-C1E7D251895C}" presName="level2hierChild" presStyleCnt="0"/>
      <dgm:spPr/>
    </dgm:pt>
    <dgm:pt modelId="{94CFCA1A-4E6A-B647-87CA-B84BEF9A6EF2}" type="pres">
      <dgm:prSet presAssocID="{CF3A1D31-20D5-6946-AAF3-AF266689DD0C}" presName="conn2-1" presStyleLbl="parChTrans1D2" presStyleIdx="5" presStyleCnt="7"/>
      <dgm:spPr/>
      <dgm:t>
        <a:bodyPr/>
        <a:lstStyle/>
        <a:p>
          <a:endParaRPr lang="fr-FR"/>
        </a:p>
      </dgm:t>
    </dgm:pt>
    <dgm:pt modelId="{603FB9E0-71A7-0A4E-84F5-06ACC06DD651}" type="pres">
      <dgm:prSet presAssocID="{CF3A1D31-20D5-6946-AAF3-AF266689DD0C}" presName="connTx" presStyleLbl="parChTrans1D2" presStyleIdx="5" presStyleCnt="7"/>
      <dgm:spPr/>
      <dgm:t>
        <a:bodyPr/>
        <a:lstStyle/>
        <a:p>
          <a:endParaRPr lang="fr-FR"/>
        </a:p>
      </dgm:t>
    </dgm:pt>
    <dgm:pt modelId="{ED82797E-DFF4-514D-BED8-47C610EFD886}" type="pres">
      <dgm:prSet presAssocID="{A3DF552C-6EBF-FC47-8AE5-2B4A8ACDABAE}" presName="root2" presStyleCnt="0"/>
      <dgm:spPr/>
    </dgm:pt>
    <dgm:pt modelId="{54AE449B-6A73-0541-AA19-28DBF26CD876}" type="pres">
      <dgm:prSet presAssocID="{A3DF552C-6EBF-FC47-8AE5-2B4A8ACDABAE}" presName="LevelTwoTextNode" presStyleLbl="node2" presStyleIdx="5" presStyleCnt="7" custScaleX="281683">
        <dgm:presLayoutVars>
          <dgm:chPref val="3"/>
        </dgm:presLayoutVars>
      </dgm:prSet>
      <dgm:spPr/>
      <dgm:t>
        <a:bodyPr/>
        <a:lstStyle/>
        <a:p>
          <a:endParaRPr lang="fr-FR"/>
        </a:p>
      </dgm:t>
    </dgm:pt>
    <dgm:pt modelId="{D3B52309-94EA-0043-906F-A4BC96B5D632}" type="pres">
      <dgm:prSet presAssocID="{A3DF552C-6EBF-FC47-8AE5-2B4A8ACDABAE}" presName="level3hierChild" presStyleCnt="0"/>
      <dgm:spPr/>
    </dgm:pt>
    <dgm:pt modelId="{46E7256D-8561-FA4F-A01D-53B35C76E3C3}" type="pres">
      <dgm:prSet presAssocID="{C97F9F2B-A03E-F547-B2FE-92528A8089D6}" presName="conn2-1" presStyleLbl="parChTrans1D2" presStyleIdx="6" presStyleCnt="7"/>
      <dgm:spPr/>
      <dgm:t>
        <a:bodyPr/>
        <a:lstStyle/>
        <a:p>
          <a:endParaRPr lang="fr-FR"/>
        </a:p>
      </dgm:t>
    </dgm:pt>
    <dgm:pt modelId="{D240AA02-6B25-D94F-A896-A5700761F270}" type="pres">
      <dgm:prSet presAssocID="{C97F9F2B-A03E-F547-B2FE-92528A8089D6}" presName="connTx" presStyleLbl="parChTrans1D2" presStyleIdx="6" presStyleCnt="7"/>
      <dgm:spPr/>
      <dgm:t>
        <a:bodyPr/>
        <a:lstStyle/>
        <a:p>
          <a:endParaRPr lang="fr-FR"/>
        </a:p>
      </dgm:t>
    </dgm:pt>
    <dgm:pt modelId="{6AFCFF48-1E2F-2247-9B9B-7C0B9E04D049}" type="pres">
      <dgm:prSet presAssocID="{DBC85862-4DBD-BA47-82D7-7015DAC57CC0}" presName="root2" presStyleCnt="0"/>
      <dgm:spPr/>
    </dgm:pt>
    <dgm:pt modelId="{D86F1915-2DB2-534C-957D-2749FDC66B5D}" type="pres">
      <dgm:prSet presAssocID="{DBC85862-4DBD-BA47-82D7-7015DAC57CC0}" presName="LevelTwoTextNode" presStyleLbl="node2" presStyleIdx="6" presStyleCnt="7" custScaleX="282206">
        <dgm:presLayoutVars>
          <dgm:chPref val="3"/>
        </dgm:presLayoutVars>
      </dgm:prSet>
      <dgm:spPr/>
      <dgm:t>
        <a:bodyPr/>
        <a:lstStyle/>
        <a:p>
          <a:endParaRPr lang="fr-FR"/>
        </a:p>
      </dgm:t>
    </dgm:pt>
    <dgm:pt modelId="{0C106B45-A207-6847-91D4-CE1C9DD3D305}" type="pres">
      <dgm:prSet presAssocID="{DBC85862-4DBD-BA47-82D7-7015DAC57CC0}" presName="level3hierChild" presStyleCnt="0"/>
      <dgm:spPr/>
    </dgm:pt>
  </dgm:ptLst>
  <dgm:cxnLst>
    <dgm:cxn modelId="{BB76C0C5-8B33-284F-8F34-CCDA65CD4855}" srcId="{0330ECE4-5AC4-8344-9B97-C1E7D251895C}" destId="{A3DF552C-6EBF-FC47-8AE5-2B4A8ACDABAE}" srcOrd="0" destOrd="0" parTransId="{CF3A1D31-20D5-6946-AAF3-AF266689DD0C}" sibTransId="{7282DB1E-73CE-DB41-AD70-C0ABB27ED932}"/>
    <dgm:cxn modelId="{D4250399-51E6-B04B-B1B0-3CCD1AACDFDD}" type="presOf" srcId="{8E07276D-892A-6946-9BDA-313BBC328B71}" destId="{4A33CF6C-32C1-6346-A8EC-1B8D59C5CE01}" srcOrd="0" destOrd="0" presId="urn:microsoft.com/office/officeart/2005/8/layout/hierarchy2"/>
    <dgm:cxn modelId="{492F9A8D-7E5D-5040-BB5C-D2EB7C27877F}" type="presOf" srcId="{435578F4-6E8B-7746-A39C-E4A7344B071D}" destId="{C77227B3-B865-FB44-A17B-25E7B89E7B72}" srcOrd="0" destOrd="0" presId="urn:microsoft.com/office/officeart/2005/8/layout/hierarchy2"/>
    <dgm:cxn modelId="{246D8DB1-CCB1-194A-9BCF-DE7A5C781BCA}" srcId="{86E9463F-22F8-E443-98E9-AB70AD04036B}" destId="{495E5F9C-1320-F745-B233-D58517E944D6}" srcOrd="0" destOrd="0" parTransId="{435578F4-6E8B-7746-A39C-E4A7344B071D}" sibTransId="{AEC6C2D6-0042-BA43-AE0E-D00080BEA815}"/>
    <dgm:cxn modelId="{1AD51B38-976F-BA49-A174-DC11A828E255}" type="presOf" srcId="{CF3A1D31-20D5-6946-AAF3-AF266689DD0C}" destId="{603FB9E0-71A7-0A4E-84F5-06ACC06DD651}" srcOrd="1" destOrd="0" presId="urn:microsoft.com/office/officeart/2005/8/layout/hierarchy2"/>
    <dgm:cxn modelId="{DCF081CA-B093-9642-B737-0814B69CB68F}" type="presOf" srcId="{A3DF552C-6EBF-FC47-8AE5-2B4A8ACDABAE}" destId="{54AE449B-6A73-0541-AA19-28DBF26CD876}" srcOrd="0" destOrd="0" presId="urn:microsoft.com/office/officeart/2005/8/layout/hierarchy2"/>
    <dgm:cxn modelId="{BFFE18EF-5DCA-D644-BB9D-F2593D3A6FCE}" type="presOf" srcId="{0D36B057-333A-2241-92EC-B7DBCC48DF22}" destId="{9FCDABC1-5AD8-354C-B1F0-6FA8A373F791}" srcOrd="0" destOrd="0" presId="urn:microsoft.com/office/officeart/2005/8/layout/hierarchy2"/>
    <dgm:cxn modelId="{D5D82D37-3B0C-1547-852F-A422B5850F38}" type="presOf" srcId="{86E9463F-22F8-E443-98E9-AB70AD04036B}" destId="{28D488F9-96E5-EA42-B8D0-94C522CA79FD}" srcOrd="0" destOrd="0" presId="urn:microsoft.com/office/officeart/2005/8/layout/hierarchy2"/>
    <dgm:cxn modelId="{14E3C11A-600C-574D-9B68-524FA9460753}" type="presOf" srcId="{CF3A1D31-20D5-6946-AAF3-AF266689DD0C}" destId="{94CFCA1A-4E6A-B647-87CA-B84BEF9A6EF2}" srcOrd="0" destOrd="0" presId="urn:microsoft.com/office/officeart/2005/8/layout/hierarchy2"/>
    <dgm:cxn modelId="{FD2ED397-04EB-9843-8739-4047A1914396}" srcId="{83E009C5-F385-714A-8E8F-9C2CAC735F39}" destId="{0330ECE4-5AC4-8344-9B97-C1E7D251895C}" srcOrd="2" destOrd="0" parTransId="{D5B8C71D-B4E2-F34A-B7F8-F9EA2F31A2A8}" sibTransId="{C60D4059-C2D4-3045-B54D-DEC3A8B8096B}"/>
    <dgm:cxn modelId="{5443DF96-5E35-5249-80DF-F572FA235B76}" srcId="{0330ECE4-5AC4-8344-9B97-C1E7D251895C}" destId="{DBC85862-4DBD-BA47-82D7-7015DAC57CC0}" srcOrd="1" destOrd="0" parTransId="{C97F9F2B-A03E-F547-B2FE-92528A8089D6}" sibTransId="{83CA19D9-29DE-0642-8268-9E212CBF0830}"/>
    <dgm:cxn modelId="{4291AADB-0719-2D4C-BD84-D18800649CE4}" srcId="{86E9463F-22F8-E443-98E9-AB70AD04036B}" destId="{83E8C932-1926-784E-A77B-C0CBB8637B2B}" srcOrd="1" destOrd="0" parTransId="{0D36B057-333A-2241-92EC-B7DBCC48DF22}" sibTransId="{A416F6F5-C26F-B544-86D4-839FE0A9E3DD}"/>
    <dgm:cxn modelId="{11CEB99B-E499-704D-B330-6D9F303804CF}" type="presOf" srcId="{0330ECE4-5AC4-8344-9B97-C1E7D251895C}" destId="{95EEC5D1-5D34-1D4D-A69B-3732DC147785}" srcOrd="0" destOrd="0" presId="urn:microsoft.com/office/officeart/2005/8/layout/hierarchy2"/>
    <dgm:cxn modelId="{F2227043-015F-8749-8CD0-D7DB18E0ACC5}" srcId="{83E009C5-F385-714A-8E8F-9C2CAC735F39}" destId="{86E9463F-22F8-E443-98E9-AB70AD04036B}" srcOrd="1" destOrd="0" parTransId="{E1EEA484-BC88-F041-AA4A-E04AFB1D2535}" sibTransId="{5888DC7B-7105-CD4B-A523-C697219C92C6}"/>
    <dgm:cxn modelId="{CBD17ED4-C1C4-C445-AED9-FD2962B9E6BB}" type="presOf" srcId="{D5F22694-8D74-B344-889D-EC6BE45C5926}" destId="{11C726E1-F677-4C4C-AAEA-0D44BC0F94A5}" srcOrd="0" destOrd="0" presId="urn:microsoft.com/office/officeart/2005/8/layout/hierarchy2"/>
    <dgm:cxn modelId="{3B61DFD8-615D-F94E-A39E-44AF665EE03E}" type="presOf" srcId="{0D36B057-333A-2241-92EC-B7DBCC48DF22}" destId="{1B9B8B1C-553A-424B-A053-208FD50DDD23}" srcOrd="1" destOrd="0" presId="urn:microsoft.com/office/officeart/2005/8/layout/hierarchy2"/>
    <dgm:cxn modelId="{815A5F69-DD2F-4445-A390-50FCD3DD2B5C}" type="presOf" srcId="{83E009C5-F385-714A-8E8F-9C2CAC735F39}" destId="{641960B3-3D00-2F42-92E4-79AE91A96882}" srcOrd="0" destOrd="0" presId="urn:microsoft.com/office/officeart/2005/8/layout/hierarchy2"/>
    <dgm:cxn modelId="{A357856E-2697-DD40-938D-BC42FD857ED6}" type="presOf" srcId="{C97F9F2B-A03E-F547-B2FE-92528A8089D6}" destId="{D240AA02-6B25-D94F-A896-A5700761F270}" srcOrd="1" destOrd="0" presId="urn:microsoft.com/office/officeart/2005/8/layout/hierarchy2"/>
    <dgm:cxn modelId="{CAB54E1B-5515-A34A-8C6C-6B0748EA2812}" type="presOf" srcId="{370F081E-CF3F-C440-AC37-5C48722A23EB}" destId="{BE088DEE-3B2F-AA43-95D5-A941E3A68A1D}" srcOrd="0" destOrd="0" presId="urn:microsoft.com/office/officeart/2005/8/layout/hierarchy2"/>
    <dgm:cxn modelId="{EE9621DD-A1CB-024A-95B0-EA4375923D0D}" type="presOf" srcId="{A45264DA-9BBE-B245-89A4-835F780E4DB4}" destId="{2A624801-6564-A248-B5C6-6144D205E569}" srcOrd="0" destOrd="0" presId="urn:microsoft.com/office/officeart/2005/8/layout/hierarchy2"/>
    <dgm:cxn modelId="{AF554E33-A50E-3848-B3D2-B9EFD5A39C43}" srcId="{370F081E-CF3F-C440-AC37-5C48722A23EB}" destId="{D5F22694-8D74-B344-889D-EC6BE45C5926}" srcOrd="1" destOrd="0" parTransId="{A45264DA-9BBE-B245-89A4-835F780E4DB4}" sibTransId="{FD42F291-80FA-F145-A6A6-0DA4F2BED323}"/>
    <dgm:cxn modelId="{D173F18B-AD5B-4F4A-B0BA-10805566D5A0}" type="presOf" srcId="{47240506-DFDF-944D-B36B-D3CBFE4C922E}" destId="{B95EA724-A383-9D48-8065-5BB314891C30}" srcOrd="0" destOrd="0" presId="urn:microsoft.com/office/officeart/2005/8/layout/hierarchy2"/>
    <dgm:cxn modelId="{C237752E-0926-7143-9D49-FE6B71249B02}" srcId="{370F081E-CF3F-C440-AC37-5C48722A23EB}" destId="{8E07276D-892A-6946-9BDA-313BBC328B71}" srcOrd="2" destOrd="0" parTransId="{C3522144-5734-E14D-BD13-EAF6A9B3D152}" sibTransId="{D327DE2A-7C53-8842-B71D-E33F03356449}"/>
    <dgm:cxn modelId="{D8685D3E-A68B-FB4F-BBAD-6B21B5BF9A2B}" type="presOf" srcId="{2F7FA2DC-9A31-A340-9F23-9D9257B45010}" destId="{314703C2-70DF-E24D-9ECB-19469E3C9274}" srcOrd="0" destOrd="0" presId="urn:microsoft.com/office/officeart/2005/8/layout/hierarchy2"/>
    <dgm:cxn modelId="{ABCA8D98-8EE0-CB4A-9A9F-F048E4C3EF60}" type="presOf" srcId="{A45264DA-9BBE-B245-89A4-835F780E4DB4}" destId="{4095AE60-EA4E-4247-9689-2C21BF14FDFA}" srcOrd="1" destOrd="0" presId="urn:microsoft.com/office/officeart/2005/8/layout/hierarchy2"/>
    <dgm:cxn modelId="{73C78EF4-E48D-2443-8B3A-F2A6FFF34A03}" type="presOf" srcId="{495E5F9C-1320-F745-B233-D58517E944D6}" destId="{51D0A80E-D15B-8C42-84FE-8D963E5E6C60}" srcOrd="0" destOrd="0" presId="urn:microsoft.com/office/officeart/2005/8/layout/hierarchy2"/>
    <dgm:cxn modelId="{0C10C9DC-849C-1443-AB93-05D926B91F84}" type="presOf" srcId="{DBC85862-4DBD-BA47-82D7-7015DAC57CC0}" destId="{D86F1915-2DB2-534C-957D-2749FDC66B5D}" srcOrd="0" destOrd="0" presId="urn:microsoft.com/office/officeart/2005/8/layout/hierarchy2"/>
    <dgm:cxn modelId="{3D3F7B03-0A0F-C743-B602-0D0389EAB3FB}" type="presOf" srcId="{C3522144-5734-E14D-BD13-EAF6A9B3D152}" destId="{5C4204E8-7CE5-E343-B02F-9229BB137B5B}" srcOrd="1" destOrd="0" presId="urn:microsoft.com/office/officeart/2005/8/layout/hierarchy2"/>
    <dgm:cxn modelId="{0047FA3A-92A0-8343-963C-4AAB9D9AAF1D}" type="presOf" srcId="{2F7FA2DC-9A31-A340-9F23-9D9257B45010}" destId="{FD69E4A8-E463-194A-9472-A9B1EDFC57DE}" srcOrd="1" destOrd="0" presId="urn:microsoft.com/office/officeart/2005/8/layout/hierarchy2"/>
    <dgm:cxn modelId="{B36618E3-0DD9-6645-B1F6-CFE207B4ED5B}" type="presOf" srcId="{435578F4-6E8B-7746-A39C-E4A7344B071D}" destId="{F0C02D0F-CE6E-F74C-B956-20D897B0C98B}" srcOrd="1" destOrd="0" presId="urn:microsoft.com/office/officeart/2005/8/layout/hierarchy2"/>
    <dgm:cxn modelId="{8C10D8CF-5461-6C4E-810C-A37DDE7290C8}" type="presOf" srcId="{C3522144-5734-E14D-BD13-EAF6A9B3D152}" destId="{F8E26F2B-7701-754B-B64B-764B1583C8A5}" srcOrd="0" destOrd="0" presId="urn:microsoft.com/office/officeart/2005/8/layout/hierarchy2"/>
    <dgm:cxn modelId="{F307CA21-EE8C-304C-8663-1C09A7B4E80B}" type="presOf" srcId="{83E8C932-1926-784E-A77B-C0CBB8637B2B}" destId="{962A1951-0DD9-E14D-8183-9675F7844E8C}" srcOrd="0" destOrd="0" presId="urn:microsoft.com/office/officeart/2005/8/layout/hierarchy2"/>
    <dgm:cxn modelId="{00EE3C19-4C5D-8643-BEC3-AE9ED3FCA672}" type="presOf" srcId="{C97F9F2B-A03E-F547-B2FE-92528A8089D6}" destId="{46E7256D-8561-FA4F-A01D-53B35C76E3C3}" srcOrd="0" destOrd="0" presId="urn:microsoft.com/office/officeart/2005/8/layout/hierarchy2"/>
    <dgm:cxn modelId="{ADFB6B42-773D-5A4F-A7A9-18ED6FE5647F}" srcId="{83E009C5-F385-714A-8E8F-9C2CAC735F39}" destId="{370F081E-CF3F-C440-AC37-5C48722A23EB}" srcOrd="0" destOrd="0" parTransId="{7E574850-1974-E047-984F-1134FA0BF54C}" sibTransId="{15F9CEC8-D5E9-6B4F-B7CB-9F8C3DA154F5}"/>
    <dgm:cxn modelId="{19CB8A62-4B05-B74C-91F2-42F84E179C3A}" srcId="{370F081E-CF3F-C440-AC37-5C48722A23EB}" destId="{47240506-DFDF-944D-B36B-D3CBFE4C922E}" srcOrd="0" destOrd="0" parTransId="{2F7FA2DC-9A31-A340-9F23-9D9257B45010}" sibTransId="{15E3DC9B-FEB1-7B4A-AF22-55C1159E277D}"/>
    <dgm:cxn modelId="{0E826019-9172-D54D-8D80-D77B58933105}" type="presParOf" srcId="{641960B3-3D00-2F42-92E4-79AE91A96882}" destId="{CA00AAE4-3849-B049-ACDA-D5DE60670D2E}" srcOrd="0" destOrd="0" presId="urn:microsoft.com/office/officeart/2005/8/layout/hierarchy2"/>
    <dgm:cxn modelId="{4E445457-D182-A747-B8A1-C6DCDCCEE938}" type="presParOf" srcId="{CA00AAE4-3849-B049-ACDA-D5DE60670D2E}" destId="{BE088DEE-3B2F-AA43-95D5-A941E3A68A1D}" srcOrd="0" destOrd="0" presId="urn:microsoft.com/office/officeart/2005/8/layout/hierarchy2"/>
    <dgm:cxn modelId="{46A53B37-960D-7047-9D1B-28EB59C56A47}" type="presParOf" srcId="{CA00AAE4-3849-B049-ACDA-D5DE60670D2E}" destId="{E1D18ADD-BBA1-C745-86E9-ECBD5473DFC1}" srcOrd="1" destOrd="0" presId="urn:microsoft.com/office/officeart/2005/8/layout/hierarchy2"/>
    <dgm:cxn modelId="{548331C2-DC98-7044-8C73-54B2350CF76D}" type="presParOf" srcId="{E1D18ADD-BBA1-C745-86E9-ECBD5473DFC1}" destId="{314703C2-70DF-E24D-9ECB-19469E3C9274}" srcOrd="0" destOrd="0" presId="urn:microsoft.com/office/officeart/2005/8/layout/hierarchy2"/>
    <dgm:cxn modelId="{D2B1649E-DA2C-044B-9677-C4576774747A}" type="presParOf" srcId="{314703C2-70DF-E24D-9ECB-19469E3C9274}" destId="{FD69E4A8-E463-194A-9472-A9B1EDFC57DE}" srcOrd="0" destOrd="0" presId="urn:microsoft.com/office/officeart/2005/8/layout/hierarchy2"/>
    <dgm:cxn modelId="{DA6B3F1D-BCDC-624E-92BB-6E65F1FE7FD3}" type="presParOf" srcId="{E1D18ADD-BBA1-C745-86E9-ECBD5473DFC1}" destId="{0069E581-E3DE-4647-9035-631D01B1B54B}" srcOrd="1" destOrd="0" presId="urn:microsoft.com/office/officeart/2005/8/layout/hierarchy2"/>
    <dgm:cxn modelId="{007527E3-9418-2947-9347-88AA2379449B}" type="presParOf" srcId="{0069E581-E3DE-4647-9035-631D01B1B54B}" destId="{B95EA724-A383-9D48-8065-5BB314891C30}" srcOrd="0" destOrd="0" presId="urn:microsoft.com/office/officeart/2005/8/layout/hierarchy2"/>
    <dgm:cxn modelId="{FBFAB177-02A0-5644-98B6-2FA22FC07D7B}" type="presParOf" srcId="{0069E581-E3DE-4647-9035-631D01B1B54B}" destId="{A8FA725E-2128-5C4A-8FAA-F4108556905B}" srcOrd="1" destOrd="0" presId="urn:microsoft.com/office/officeart/2005/8/layout/hierarchy2"/>
    <dgm:cxn modelId="{3E46E439-9DD3-9F40-A2C1-E2BFF8933408}" type="presParOf" srcId="{E1D18ADD-BBA1-C745-86E9-ECBD5473DFC1}" destId="{2A624801-6564-A248-B5C6-6144D205E569}" srcOrd="2" destOrd="0" presId="urn:microsoft.com/office/officeart/2005/8/layout/hierarchy2"/>
    <dgm:cxn modelId="{DEBBAACB-18EC-F940-AC10-F09530CBA5B9}" type="presParOf" srcId="{2A624801-6564-A248-B5C6-6144D205E569}" destId="{4095AE60-EA4E-4247-9689-2C21BF14FDFA}" srcOrd="0" destOrd="0" presId="urn:microsoft.com/office/officeart/2005/8/layout/hierarchy2"/>
    <dgm:cxn modelId="{FEDE20C2-77F6-3B43-B849-ED86A99F023F}" type="presParOf" srcId="{E1D18ADD-BBA1-C745-86E9-ECBD5473DFC1}" destId="{684453E4-4AC6-E942-A571-BD7BCDE5B96C}" srcOrd="3" destOrd="0" presId="urn:microsoft.com/office/officeart/2005/8/layout/hierarchy2"/>
    <dgm:cxn modelId="{C40E1144-C3EA-F242-858C-5073509ECB8F}" type="presParOf" srcId="{684453E4-4AC6-E942-A571-BD7BCDE5B96C}" destId="{11C726E1-F677-4C4C-AAEA-0D44BC0F94A5}" srcOrd="0" destOrd="0" presId="urn:microsoft.com/office/officeart/2005/8/layout/hierarchy2"/>
    <dgm:cxn modelId="{7AE9D067-9635-0C49-BF12-F712C73490A8}" type="presParOf" srcId="{684453E4-4AC6-E942-A571-BD7BCDE5B96C}" destId="{D8585866-A6D5-9049-BF28-52C324AEB4B6}" srcOrd="1" destOrd="0" presId="urn:microsoft.com/office/officeart/2005/8/layout/hierarchy2"/>
    <dgm:cxn modelId="{927EDA3A-0FDA-C248-BB83-86A87DB00495}" type="presParOf" srcId="{E1D18ADD-BBA1-C745-86E9-ECBD5473DFC1}" destId="{F8E26F2B-7701-754B-B64B-764B1583C8A5}" srcOrd="4" destOrd="0" presId="urn:microsoft.com/office/officeart/2005/8/layout/hierarchy2"/>
    <dgm:cxn modelId="{3E92801D-19A8-4C4A-AC51-430288AFF144}" type="presParOf" srcId="{F8E26F2B-7701-754B-B64B-764B1583C8A5}" destId="{5C4204E8-7CE5-E343-B02F-9229BB137B5B}" srcOrd="0" destOrd="0" presId="urn:microsoft.com/office/officeart/2005/8/layout/hierarchy2"/>
    <dgm:cxn modelId="{B1DC1F24-5A58-7A40-91C6-24AF69EE67C1}" type="presParOf" srcId="{E1D18ADD-BBA1-C745-86E9-ECBD5473DFC1}" destId="{05758086-D259-4643-A1FC-3C165ECF8F77}" srcOrd="5" destOrd="0" presId="urn:microsoft.com/office/officeart/2005/8/layout/hierarchy2"/>
    <dgm:cxn modelId="{CF0FCD1D-68DA-664F-8D39-8C004FB98F54}" type="presParOf" srcId="{05758086-D259-4643-A1FC-3C165ECF8F77}" destId="{4A33CF6C-32C1-6346-A8EC-1B8D59C5CE01}" srcOrd="0" destOrd="0" presId="urn:microsoft.com/office/officeart/2005/8/layout/hierarchy2"/>
    <dgm:cxn modelId="{EAEB768B-4E97-A24F-B36F-1C71665D2D25}" type="presParOf" srcId="{05758086-D259-4643-A1FC-3C165ECF8F77}" destId="{7C19FFDB-42A4-B04B-B608-91729C99D7D9}" srcOrd="1" destOrd="0" presId="urn:microsoft.com/office/officeart/2005/8/layout/hierarchy2"/>
    <dgm:cxn modelId="{3BAF2B15-B8C3-DF46-913F-F6EBD01D574F}" type="presParOf" srcId="{641960B3-3D00-2F42-92E4-79AE91A96882}" destId="{A787BE49-8F93-2942-8EB7-23420DAB7261}" srcOrd="1" destOrd="0" presId="urn:microsoft.com/office/officeart/2005/8/layout/hierarchy2"/>
    <dgm:cxn modelId="{0F7AADF8-68D7-CB41-AF5E-E4D9D75E50D0}" type="presParOf" srcId="{A787BE49-8F93-2942-8EB7-23420DAB7261}" destId="{28D488F9-96E5-EA42-B8D0-94C522CA79FD}" srcOrd="0" destOrd="0" presId="urn:microsoft.com/office/officeart/2005/8/layout/hierarchy2"/>
    <dgm:cxn modelId="{AC76B641-AD0B-AE45-8619-A44359B205CF}" type="presParOf" srcId="{A787BE49-8F93-2942-8EB7-23420DAB7261}" destId="{93C65AB1-6303-1447-AAD3-7AB17EFC2F23}" srcOrd="1" destOrd="0" presId="urn:microsoft.com/office/officeart/2005/8/layout/hierarchy2"/>
    <dgm:cxn modelId="{D5000986-03BE-AF49-8112-A3A1AB63B11B}" type="presParOf" srcId="{93C65AB1-6303-1447-AAD3-7AB17EFC2F23}" destId="{C77227B3-B865-FB44-A17B-25E7B89E7B72}" srcOrd="0" destOrd="0" presId="urn:microsoft.com/office/officeart/2005/8/layout/hierarchy2"/>
    <dgm:cxn modelId="{5A243CE8-C677-8249-9A80-D06E95A48FB1}" type="presParOf" srcId="{C77227B3-B865-FB44-A17B-25E7B89E7B72}" destId="{F0C02D0F-CE6E-F74C-B956-20D897B0C98B}" srcOrd="0" destOrd="0" presId="urn:microsoft.com/office/officeart/2005/8/layout/hierarchy2"/>
    <dgm:cxn modelId="{C141E06B-14A2-6447-88CD-11337FE4529A}" type="presParOf" srcId="{93C65AB1-6303-1447-AAD3-7AB17EFC2F23}" destId="{A22FE6E8-A6DB-D84A-8E24-C346A103C7BC}" srcOrd="1" destOrd="0" presId="urn:microsoft.com/office/officeart/2005/8/layout/hierarchy2"/>
    <dgm:cxn modelId="{DE39CE04-0778-0347-9FB4-D1C9D0E880D0}" type="presParOf" srcId="{A22FE6E8-A6DB-D84A-8E24-C346A103C7BC}" destId="{51D0A80E-D15B-8C42-84FE-8D963E5E6C60}" srcOrd="0" destOrd="0" presId="urn:microsoft.com/office/officeart/2005/8/layout/hierarchy2"/>
    <dgm:cxn modelId="{A0250BC3-F4D8-074A-9424-97E757198982}" type="presParOf" srcId="{A22FE6E8-A6DB-D84A-8E24-C346A103C7BC}" destId="{0F561F59-6985-9444-A4CA-84D81E5C6A72}" srcOrd="1" destOrd="0" presId="urn:microsoft.com/office/officeart/2005/8/layout/hierarchy2"/>
    <dgm:cxn modelId="{1FAA27BC-2483-FC4A-B73B-52E5B7B55B8E}" type="presParOf" srcId="{93C65AB1-6303-1447-AAD3-7AB17EFC2F23}" destId="{9FCDABC1-5AD8-354C-B1F0-6FA8A373F791}" srcOrd="2" destOrd="0" presId="urn:microsoft.com/office/officeart/2005/8/layout/hierarchy2"/>
    <dgm:cxn modelId="{D3D1F820-056D-3540-A7D7-E8DCD095BB44}" type="presParOf" srcId="{9FCDABC1-5AD8-354C-B1F0-6FA8A373F791}" destId="{1B9B8B1C-553A-424B-A053-208FD50DDD23}" srcOrd="0" destOrd="0" presId="urn:microsoft.com/office/officeart/2005/8/layout/hierarchy2"/>
    <dgm:cxn modelId="{3104EA4F-95A0-434E-AE8B-E131CEF2D621}" type="presParOf" srcId="{93C65AB1-6303-1447-AAD3-7AB17EFC2F23}" destId="{FDA5E233-49A4-894C-891D-B8D35F319C1A}" srcOrd="3" destOrd="0" presId="urn:microsoft.com/office/officeart/2005/8/layout/hierarchy2"/>
    <dgm:cxn modelId="{5732F88F-66C4-5943-9F63-7A3BF8E41943}" type="presParOf" srcId="{FDA5E233-49A4-894C-891D-B8D35F319C1A}" destId="{962A1951-0DD9-E14D-8183-9675F7844E8C}" srcOrd="0" destOrd="0" presId="urn:microsoft.com/office/officeart/2005/8/layout/hierarchy2"/>
    <dgm:cxn modelId="{4674A2E8-77FF-CA41-AB13-7469A5F47D23}" type="presParOf" srcId="{FDA5E233-49A4-894C-891D-B8D35F319C1A}" destId="{0988EB5C-8714-7E40-ADE6-3F1496F0D613}" srcOrd="1" destOrd="0" presId="urn:microsoft.com/office/officeart/2005/8/layout/hierarchy2"/>
    <dgm:cxn modelId="{3ED0D730-4795-4640-A676-42ADEDCBFE9F}" type="presParOf" srcId="{641960B3-3D00-2F42-92E4-79AE91A96882}" destId="{22DCC9E3-DEB0-C748-BD3A-6D8CFE86FDD6}" srcOrd="2" destOrd="0" presId="urn:microsoft.com/office/officeart/2005/8/layout/hierarchy2"/>
    <dgm:cxn modelId="{077CB1CE-7CDE-BB43-BBA7-DB59B62CFA4B}" type="presParOf" srcId="{22DCC9E3-DEB0-C748-BD3A-6D8CFE86FDD6}" destId="{95EEC5D1-5D34-1D4D-A69B-3732DC147785}" srcOrd="0" destOrd="0" presId="urn:microsoft.com/office/officeart/2005/8/layout/hierarchy2"/>
    <dgm:cxn modelId="{D82A0A72-C517-2E48-A63E-84FA28D566CF}" type="presParOf" srcId="{22DCC9E3-DEB0-C748-BD3A-6D8CFE86FDD6}" destId="{01D48FFF-A9B4-384F-8E42-A1EFBD3618E1}" srcOrd="1" destOrd="0" presId="urn:microsoft.com/office/officeart/2005/8/layout/hierarchy2"/>
    <dgm:cxn modelId="{0FB9C1D6-FC4E-C348-BC1B-0B68E395EED3}" type="presParOf" srcId="{01D48FFF-A9B4-384F-8E42-A1EFBD3618E1}" destId="{94CFCA1A-4E6A-B647-87CA-B84BEF9A6EF2}" srcOrd="0" destOrd="0" presId="urn:microsoft.com/office/officeart/2005/8/layout/hierarchy2"/>
    <dgm:cxn modelId="{113FBA6D-B6DC-AD47-8CAB-205D42670A78}" type="presParOf" srcId="{94CFCA1A-4E6A-B647-87CA-B84BEF9A6EF2}" destId="{603FB9E0-71A7-0A4E-84F5-06ACC06DD651}" srcOrd="0" destOrd="0" presId="urn:microsoft.com/office/officeart/2005/8/layout/hierarchy2"/>
    <dgm:cxn modelId="{D7FAC9FC-7B79-3F42-B007-42BAD8DA6818}" type="presParOf" srcId="{01D48FFF-A9B4-384F-8E42-A1EFBD3618E1}" destId="{ED82797E-DFF4-514D-BED8-47C610EFD886}" srcOrd="1" destOrd="0" presId="urn:microsoft.com/office/officeart/2005/8/layout/hierarchy2"/>
    <dgm:cxn modelId="{D65922E2-489C-8D49-BBD0-BED498907BD2}" type="presParOf" srcId="{ED82797E-DFF4-514D-BED8-47C610EFD886}" destId="{54AE449B-6A73-0541-AA19-28DBF26CD876}" srcOrd="0" destOrd="0" presId="urn:microsoft.com/office/officeart/2005/8/layout/hierarchy2"/>
    <dgm:cxn modelId="{01D57E1C-A50C-B142-BA41-8490664E4AA1}" type="presParOf" srcId="{ED82797E-DFF4-514D-BED8-47C610EFD886}" destId="{D3B52309-94EA-0043-906F-A4BC96B5D632}" srcOrd="1" destOrd="0" presId="urn:microsoft.com/office/officeart/2005/8/layout/hierarchy2"/>
    <dgm:cxn modelId="{C7B9CAE1-D6C3-624D-A124-C6BE29C0AAAD}" type="presParOf" srcId="{01D48FFF-A9B4-384F-8E42-A1EFBD3618E1}" destId="{46E7256D-8561-FA4F-A01D-53B35C76E3C3}" srcOrd="2" destOrd="0" presId="urn:microsoft.com/office/officeart/2005/8/layout/hierarchy2"/>
    <dgm:cxn modelId="{066689A4-38CC-5644-8F68-15440CA787EB}" type="presParOf" srcId="{46E7256D-8561-FA4F-A01D-53B35C76E3C3}" destId="{D240AA02-6B25-D94F-A896-A5700761F270}" srcOrd="0" destOrd="0" presId="urn:microsoft.com/office/officeart/2005/8/layout/hierarchy2"/>
    <dgm:cxn modelId="{2BA3ABA6-B723-7940-BD19-249C85F6D690}" type="presParOf" srcId="{01D48FFF-A9B4-384F-8E42-A1EFBD3618E1}" destId="{6AFCFF48-1E2F-2247-9B9B-7C0B9E04D049}" srcOrd="3" destOrd="0" presId="urn:microsoft.com/office/officeart/2005/8/layout/hierarchy2"/>
    <dgm:cxn modelId="{C1706381-0708-D541-9C44-71F4BC9F68AE}" type="presParOf" srcId="{6AFCFF48-1E2F-2247-9B9B-7C0B9E04D049}" destId="{D86F1915-2DB2-534C-957D-2749FDC66B5D}" srcOrd="0" destOrd="0" presId="urn:microsoft.com/office/officeart/2005/8/layout/hierarchy2"/>
    <dgm:cxn modelId="{77B58FBE-F430-4C49-9AD3-A375C732A696}" type="presParOf" srcId="{6AFCFF48-1E2F-2247-9B9B-7C0B9E04D049}" destId="{0C106B45-A207-6847-91D4-CE1C9DD3D30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F767C6-6BF8-EC4F-A6D1-35F138B78131}" type="doc">
      <dgm:prSet loTypeId="urn:microsoft.com/office/officeart/2005/8/layout/chevron1" loCatId="" qsTypeId="urn:microsoft.com/office/officeart/2005/8/quickstyle/simple4" qsCatId="simple" csTypeId="urn:microsoft.com/office/officeart/2005/8/colors/accent1_2" csCatId="accent1" phldr="1"/>
      <dgm:spPr/>
    </dgm:pt>
    <dgm:pt modelId="{AED0F500-9674-5E43-BC2D-CBACD91A7823}">
      <dgm:prSet phldrT="[Texte]" custT="1"/>
      <dgm:spPr>
        <a:noFill/>
        <a:ln w="38100" cmpd="sng">
          <a:solidFill>
            <a:schemeClr val="accent2"/>
          </a:solidFill>
        </a:ln>
      </dgm:spPr>
      <dgm:t>
        <a:bodyPr/>
        <a:lstStyle/>
        <a:p>
          <a:r>
            <a:rPr lang="fr-FR" sz="1400" dirty="0" smtClean="0"/>
            <a:t>Séquence 1</a:t>
          </a:r>
        </a:p>
        <a:p>
          <a:endParaRPr lang="fr-FR" sz="1400" dirty="0"/>
        </a:p>
      </dgm:t>
    </dgm:pt>
    <dgm:pt modelId="{229D26DA-0BF1-6B4F-9E98-DD2A596CC6EA}" type="parTrans" cxnId="{4D17A108-27CD-6B40-B572-811DA5223126}">
      <dgm:prSet/>
      <dgm:spPr/>
      <dgm:t>
        <a:bodyPr/>
        <a:lstStyle/>
        <a:p>
          <a:endParaRPr lang="fr-FR"/>
        </a:p>
      </dgm:t>
    </dgm:pt>
    <dgm:pt modelId="{45C29B17-D2B9-AE46-AA23-B9BBBD6D6DC8}" type="sibTrans" cxnId="{4D17A108-27CD-6B40-B572-811DA5223126}">
      <dgm:prSet/>
      <dgm:spPr/>
      <dgm:t>
        <a:bodyPr/>
        <a:lstStyle/>
        <a:p>
          <a:endParaRPr lang="fr-FR"/>
        </a:p>
      </dgm:t>
    </dgm:pt>
    <dgm:pt modelId="{FAF1F19A-9CC6-114A-84CF-16BF81AA87B6}">
      <dgm:prSet phldrT="[Texte]" custT="1"/>
      <dgm:spPr>
        <a:noFill/>
        <a:ln w="38100" cmpd="sng">
          <a:solidFill>
            <a:srgbClr val="6CEB0C"/>
          </a:solidFill>
          <a:prstDash val="solid"/>
        </a:ln>
      </dgm:spPr>
      <dgm:t>
        <a:bodyPr/>
        <a:lstStyle/>
        <a:p>
          <a:r>
            <a:rPr lang="fr-FR" sz="1400" dirty="0" smtClean="0"/>
            <a:t>Séquence 2</a:t>
          </a:r>
        </a:p>
        <a:p>
          <a:r>
            <a:rPr lang="fr-FR" sz="1400" dirty="0" smtClean="0"/>
            <a:t>A.P. (5h30)</a:t>
          </a:r>
          <a:endParaRPr lang="fr-FR" sz="1400" dirty="0"/>
        </a:p>
      </dgm:t>
    </dgm:pt>
    <dgm:pt modelId="{178183EF-64EC-524D-9138-9E1556C36E1E}" type="parTrans" cxnId="{23FF8F16-A5FC-C443-BCE7-B16AC0E6AD1D}">
      <dgm:prSet/>
      <dgm:spPr/>
      <dgm:t>
        <a:bodyPr/>
        <a:lstStyle/>
        <a:p>
          <a:endParaRPr lang="fr-FR"/>
        </a:p>
      </dgm:t>
    </dgm:pt>
    <dgm:pt modelId="{0F5CFF1B-306D-264B-A652-928F9C67EC70}" type="sibTrans" cxnId="{23FF8F16-A5FC-C443-BCE7-B16AC0E6AD1D}">
      <dgm:prSet/>
      <dgm:spPr/>
      <dgm:t>
        <a:bodyPr/>
        <a:lstStyle/>
        <a:p>
          <a:endParaRPr lang="fr-FR"/>
        </a:p>
      </dgm:t>
    </dgm:pt>
    <dgm:pt modelId="{4313C303-BD14-1946-8F76-FA1938C2D5CB}">
      <dgm:prSet phldrT="[Texte]" custT="1"/>
      <dgm:spPr>
        <a:noFill/>
        <a:ln w="38100" cmpd="sng">
          <a:solidFill>
            <a:srgbClr val="CC8E60"/>
          </a:solidFill>
        </a:ln>
      </dgm:spPr>
      <dgm:t>
        <a:bodyPr/>
        <a:lstStyle/>
        <a:p>
          <a:r>
            <a:rPr lang="fr-FR" sz="1400" dirty="0" smtClean="0"/>
            <a:t>Séquence 3</a:t>
          </a:r>
        </a:p>
        <a:p>
          <a:endParaRPr lang="fr-FR" sz="1400" dirty="0"/>
        </a:p>
      </dgm:t>
    </dgm:pt>
    <dgm:pt modelId="{6A8935C0-2D16-5F4B-8C3C-6521D7252E3A}" type="parTrans" cxnId="{A4B37205-659A-CF4F-BE1D-6E7A7EB7B1C4}">
      <dgm:prSet/>
      <dgm:spPr/>
      <dgm:t>
        <a:bodyPr/>
        <a:lstStyle/>
        <a:p>
          <a:endParaRPr lang="fr-FR"/>
        </a:p>
      </dgm:t>
    </dgm:pt>
    <dgm:pt modelId="{AB3486C5-3D14-F643-BEB9-1E00A750AB06}" type="sibTrans" cxnId="{A4B37205-659A-CF4F-BE1D-6E7A7EB7B1C4}">
      <dgm:prSet/>
      <dgm:spPr/>
      <dgm:t>
        <a:bodyPr/>
        <a:lstStyle/>
        <a:p>
          <a:endParaRPr lang="fr-FR"/>
        </a:p>
      </dgm:t>
    </dgm:pt>
    <dgm:pt modelId="{AED38DB6-6DE4-4E42-90EB-9564808C067F}">
      <dgm:prSet phldrT="[Texte]" custT="1"/>
      <dgm:spPr>
        <a:noFill/>
        <a:ln w="38100" cmpd="sng">
          <a:solidFill>
            <a:srgbClr val="74EEFF"/>
          </a:solidFill>
        </a:ln>
      </dgm:spPr>
      <dgm:t>
        <a:bodyPr anchor="ctr"/>
        <a:lstStyle/>
        <a:p>
          <a:r>
            <a:rPr lang="fr-FR" sz="1400" dirty="0" smtClean="0"/>
            <a:t>Projet inter-degré (lecture à </a:t>
          </a:r>
          <a:r>
            <a:rPr lang="fr-FR" sz="1400" smtClean="0"/>
            <a:t>voix haute)</a:t>
          </a:r>
        </a:p>
      </dgm:t>
    </dgm:pt>
    <dgm:pt modelId="{FFB16472-F087-1C4D-96C2-3DDC76CBC0B7}" type="parTrans" cxnId="{6B6D88BC-3B44-3740-9AD5-B7030B2D3FAE}">
      <dgm:prSet/>
      <dgm:spPr/>
      <dgm:t>
        <a:bodyPr/>
        <a:lstStyle/>
        <a:p>
          <a:endParaRPr lang="fr-FR"/>
        </a:p>
      </dgm:t>
    </dgm:pt>
    <dgm:pt modelId="{A22D053A-976C-504F-B327-8F56907D00FF}" type="sibTrans" cxnId="{6B6D88BC-3B44-3740-9AD5-B7030B2D3FAE}">
      <dgm:prSet/>
      <dgm:spPr/>
      <dgm:t>
        <a:bodyPr/>
        <a:lstStyle/>
        <a:p>
          <a:endParaRPr lang="fr-FR"/>
        </a:p>
      </dgm:t>
    </dgm:pt>
    <dgm:pt modelId="{4C9E612C-1D39-EB47-9F9A-91E57321724E}" type="pres">
      <dgm:prSet presAssocID="{2EF767C6-6BF8-EC4F-A6D1-35F138B78131}" presName="Name0" presStyleCnt="0">
        <dgm:presLayoutVars>
          <dgm:dir/>
          <dgm:animLvl val="lvl"/>
          <dgm:resizeHandles val="exact"/>
        </dgm:presLayoutVars>
      </dgm:prSet>
      <dgm:spPr/>
    </dgm:pt>
    <dgm:pt modelId="{C3CA17F1-DA29-8244-AB5E-53C402BFFAAC}" type="pres">
      <dgm:prSet presAssocID="{AED0F500-9674-5E43-BC2D-CBACD91A7823}" presName="parTxOnly" presStyleLbl="node1" presStyleIdx="0" presStyleCnt="4">
        <dgm:presLayoutVars>
          <dgm:chMax val="0"/>
          <dgm:chPref val="0"/>
          <dgm:bulletEnabled val="1"/>
        </dgm:presLayoutVars>
      </dgm:prSet>
      <dgm:spPr/>
      <dgm:t>
        <a:bodyPr/>
        <a:lstStyle/>
        <a:p>
          <a:endParaRPr lang="fr-FR"/>
        </a:p>
      </dgm:t>
    </dgm:pt>
    <dgm:pt modelId="{9C0ABBF9-C709-E248-A093-A1447705AF95}" type="pres">
      <dgm:prSet presAssocID="{45C29B17-D2B9-AE46-AA23-B9BBBD6D6DC8}" presName="parTxOnlySpace" presStyleCnt="0"/>
      <dgm:spPr/>
    </dgm:pt>
    <dgm:pt modelId="{9AB6885E-6800-BD4B-945A-B7040CA4E883}" type="pres">
      <dgm:prSet presAssocID="{FAF1F19A-9CC6-114A-84CF-16BF81AA87B6}" presName="parTxOnly" presStyleLbl="node1" presStyleIdx="1" presStyleCnt="4">
        <dgm:presLayoutVars>
          <dgm:chMax val="0"/>
          <dgm:chPref val="0"/>
          <dgm:bulletEnabled val="1"/>
        </dgm:presLayoutVars>
      </dgm:prSet>
      <dgm:spPr/>
      <dgm:t>
        <a:bodyPr/>
        <a:lstStyle/>
        <a:p>
          <a:endParaRPr lang="fr-FR"/>
        </a:p>
      </dgm:t>
    </dgm:pt>
    <dgm:pt modelId="{33977D5D-5D70-6F49-A3B5-40990C25D709}" type="pres">
      <dgm:prSet presAssocID="{0F5CFF1B-306D-264B-A652-928F9C67EC70}" presName="parTxOnlySpace" presStyleCnt="0"/>
      <dgm:spPr/>
    </dgm:pt>
    <dgm:pt modelId="{917E1F6A-5433-404C-B155-F2EAD4F251A4}" type="pres">
      <dgm:prSet presAssocID="{4313C303-BD14-1946-8F76-FA1938C2D5CB}" presName="parTxOnly" presStyleLbl="node1" presStyleIdx="2" presStyleCnt="4">
        <dgm:presLayoutVars>
          <dgm:chMax val="0"/>
          <dgm:chPref val="0"/>
          <dgm:bulletEnabled val="1"/>
        </dgm:presLayoutVars>
      </dgm:prSet>
      <dgm:spPr/>
      <dgm:t>
        <a:bodyPr/>
        <a:lstStyle/>
        <a:p>
          <a:endParaRPr lang="fr-FR"/>
        </a:p>
      </dgm:t>
    </dgm:pt>
    <dgm:pt modelId="{B2E4E817-7ED8-C34E-9AD4-F419E5305CFE}" type="pres">
      <dgm:prSet presAssocID="{AB3486C5-3D14-F643-BEB9-1E00A750AB06}" presName="parTxOnlySpace" presStyleCnt="0"/>
      <dgm:spPr/>
    </dgm:pt>
    <dgm:pt modelId="{470C76AB-ECCF-0D40-91DF-07D95BF1FE20}" type="pres">
      <dgm:prSet presAssocID="{AED38DB6-6DE4-4E42-90EB-9564808C067F}" presName="parTxOnly" presStyleLbl="node1" presStyleIdx="3" presStyleCnt="4">
        <dgm:presLayoutVars>
          <dgm:chMax val="0"/>
          <dgm:chPref val="0"/>
          <dgm:bulletEnabled val="1"/>
        </dgm:presLayoutVars>
      </dgm:prSet>
      <dgm:spPr/>
      <dgm:t>
        <a:bodyPr/>
        <a:lstStyle/>
        <a:p>
          <a:endParaRPr lang="fr-FR"/>
        </a:p>
      </dgm:t>
    </dgm:pt>
  </dgm:ptLst>
  <dgm:cxnLst>
    <dgm:cxn modelId="{6B6D88BC-3B44-3740-9AD5-B7030B2D3FAE}" srcId="{2EF767C6-6BF8-EC4F-A6D1-35F138B78131}" destId="{AED38DB6-6DE4-4E42-90EB-9564808C067F}" srcOrd="3" destOrd="0" parTransId="{FFB16472-F087-1C4D-96C2-3DDC76CBC0B7}" sibTransId="{A22D053A-976C-504F-B327-8F56907D00FF}"/>
    <dgm:cxn modelId="{252D9B73-DFBF-EB48-B25B-02057748604D}" type="presOf" srcId="{AED38DB6-6DE4-4E42-90EB-9564808C067F}" destId="{470C76AB-ECCF-0D40-91DF-07D95BF1FE20}" srcOrd="0" destOrd="0" presId="urn:microsoft.com/office/officeart/2005/8/layout/chevron1"/>
    <dgm:cxn modelId="{23FF8F16-A5FC-C443-BCE7-B16AC0E6AD1D}" srcId="{2EF767C6-6BF8-EC4F-A6D1-35F138B78131}" destId="{FAF1F19A-9CC6-114A-84CF-16BF81AA87B6}" srcOrd="1" destOrd="0" parTransId="{178183EF-64EC-524D-9138-9E1556C36E1E}" sibTransId="{0F5CFF1B-306D-264B-A652-928F9C67EC70}"/>
    <dgm:cxn modelId="{01B766AE-543C-DE40-B786-83CCBA5C256C}" type="presOf" srcId="{2EF767C6-6BF8-EC4F-A6D1-35F138B78131}" destId="{4C9E612C-1D39-EB47-9F9A-91E57321724E}" srcOrd="0" destOrd="0" presId="urn:microsoft.com/office/officeart/2005/8/layout/chevron1"/>
    <dgm:cxn modelId="{A4B37205-659A-CF4F-BE1D-6E7A7EB7B1C4}" srcId="{2EF767C6-6BF8-EC4F-A6D1-35F138B78131}" destId="{4313C303-BD14-1946-8F76-FA1938C2D5CB}" srcOrd="2" destOrd="0" parTransId="{6A8935C0-2D16-5F4B-8C3C-6521D7252E3A}" sibTransId="{AB3486C5-3D14-F643-BEB9-1E00A750AB06}"/>
    <dgm:cxn modelId="{4D17A108-27CD-6B40-B572-811DA5223126}" srcId="{2EF767C6-6BF8-EC4F-A6D1-35F138B78131}" destId="{AED0F500-9674-5E43-BC2D-CBACD91A7823}" srcOrd="0" destOrd="0" parTransId="{229D26DA-0BF1-6B4F-9E98-DD2A596CC6EA}" sibTransId="{45C29B17-D2B9-AE46-AA23-B9BBBD6D6DC8}"/>
    <dgm:cxn modelId="{473F7340-632A-0B49-B235-BCF732927621}" type="presOf" srcId="{FAF1F19A-9CC6-114A-84CF-16BF81AA87B6}" destId="{9AB6885E-6800-BD4B-945A-B7040CA4E883}" srcOrd="0" destOrd="0" presId="urn:microsoft.com/office/officeart/2005/8/layout/chevron1"/>
    <dgm:cxn modelId="{C61AC847-EA0D-9D41-AF96-CB2F07245B8E}" type="presOf" srcId="{4313C303-BD14-1946-8F76-FA1938C2D5CB}" destId="{917E1F6A-5433-404C-B155-F2EAD4F251A4}" srcOrd="0" destOrd="0" presId="urn:microsoft.com/office/officeart/2005/8/layout/chevron1"/>
    <dgm:cxn modelId="{EBCB986C-C5A5-5946-BCEC-2098EB87B3F6}" type="presOf" srcId="{AED0F500-9674-5E43-BC2D-CBACD91A7823}" destId="{C3CA17F1-DA29-8244-AB5E-53C402BFFAAC}" srcOrd="0" destOrd="0" presId="urn:microsoft.com/office/officeart/2005/8/layout/chevron1"/>
    <dgm:cxn modelId="{A087D3DF-AA9C-0041-AFF1-C394135BC815}" type="presParOf" srcId="{4C9E612C-1D39-EB47-9F9A-91E57321724E}" destId="{C3CA17F1-DA29-8244-AB5E-53C402BFFAAC}" srcOrd="0" destOrd="0" presId="urn:microsoft.com/office/officeart/2005/8/layout/chevron1"/>
    <dgm:cxn modelId="{97D0BD9A-E699-6C43-A2F6-536332A9F654}" type="presParOf" srcId="{4C9E612C-1D39-EB47-9F9A-91E57321724E}" destId="{9C0ABBF9-C709-E248-A093-A1447705AF95}" srcOrd="1" destOrd="0" presId="urn:microsoft.com/office/officeart/2005/8/layout/chevron1"/>
    <dgm:cxn modelId="{A14EA8CF-9168-6F4D-8DB1-E9DACBF58321}" type="presParOf" srcId="{4C9E612C-1D39-EB47-9F9A-91E57321724E}" destId="{9AB6885E-6800-BD4B-945A-B7040CA4E883}" srcOrd="2" destOrd="0" presId="urn:microsoft.com/office/officeart/2005/8/layout/chevron1"/>
    <dgm:cxn modelId="{21B485C7-0C07-8D48-A39B-2D4C5A219EEA}" type="presParOf" srcId="{4C9E612C-1D39-EB47-9F9A-91E57321724E}" destId="{33977D5D-5D70-6F49-A3B5-40990C25D709}" srcOrd="3" destOrd="0" presId="urn:microsoft.com/office/officeart/2005/8/layout/chevron1"/>
    <dgm:cxn modelId="{34510CBA-48F8-184E-B09A-4D0DCB588C61}" type="presParOf" srcId="{4C9E612C-1D39-EB47-9F9A-91E57321724E}" destId="{917E1F6A-5433-404C-B155-F2EAD4F251A4}" srcOrd="4" destOrd="0" presId="urn:microsoft.com/office/officeart/2005/8/layout/chevron1"/>
    <dgm:cxn modelId="{0CDF235E-8073-1545-85A2-3B3BB287EFC0}" type="presParOf" srcId="{4C9E612C-1D39-EB47-9F9A-91E57321724E}" destId="{B2E4E817-7ED8-C34E-9AD4-F419E5305CFE}" srcOrd="5" destOrd="0" presId="urn:microsoft.com/office/officeart/2005/8/layout/chevron1"/>
    <dgm:cxn modelId="{0ABDFA64-92DC-F64B-9A3B-9A54814A5C45}" type="presParOf" srcId="{4C9E612C-1D39-EB47-9F9A-91E57321724E}" destId="{470C76AB-ECCF-0D40-91DF-07D95BF1FE20}" srcOrd="6" destOrd="0" presId="urn:microsoft.com/office/officeart/2005/8/layout/chevron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F767C6-6BF8-EC4F-A6D1-35F138B78131}" type="doc">
      <dgm:prSet loTypeId="urn:microsoft.com/office/officeart/2005/8/layout/chevron1" loCatId="" qsTypeId="urn:microsoft.com/office/officeart/2005/8/quickstyle/simple4" qsCatId="simple" csTypeId="urn:microsoft.com/office/officeart/2005/8/colors/accent1_2" csCatId="accent1" phldr="1"/>
      <dgm:spPr/>
    </dgm:pt>
    <dgm:pt modelId="{AED0F500-9674-5E43-BC2D-CBACD91A7823}">
      <dgm:prSet phldrT="[Texte]" custT="1"/>
      <dgm:spPr>
        <a:noFill/>
        <a:ln w="38100" cmpd="sng">
          <a:solidFill>
            <a:schemeClr val="accent2"/>
          </a:solidFill>
        </a:ln>
      </dgm:spPr>
      <dgm:t>
        <a:bodyPr/>
        <a:lstStyle/>
        <a:p>
          <a:r>
            <a:rPr lang="fr-FR" sz="1400" dirty="0" smtClean="0"/>
            <a:t>Séquence 4</a:t>
          </a:r>
        </a:p>
        <a:p>
          <a:endParaRPr lang="fr-FR" sz="1400" dirty="0"/>
        </a:p>
      </dgm:t>
    </dgm:pt>
    <dgm:pt modelId="{229D26DA-0BF1-6B4F-9E98-DD2A596CC6EA}" type="parTrans" cxnId="{4D17A108-27CD-6B40-B572-811DA5223126}">
      <dgm:prSet/>
      <dgm:spPr/>
      <dgm:t>
        <a:bodyPr/>
        <a:lstStyle/>
        <a:p>
          <a:endParaRPr lang="fr-FR"/>
        </a:p>
      </dgm:t>
    </dgm:pt>
    <dgm:pt modelId="{45C29B17-D2B9-AE46-AA23-B9BBBD6D6DC8}" type="sibTrans" cxnId="{4D17A108-27CD-6B40-B572-811DA5223126}">
      <dgm:prSet/>
      <dgm:spPr/>
      <dgm:t>
        <a:bodyPr/>
        <a:lstStyle/>
        <a:p>
          <a:endParaRPr lang="fr-FR"/>
        </a:p>
      </dgm:t>
    </dgm:pt>
    <dgm:pt modelId="{FAF1F19A-9CC6-114A-84CF-16BF81AA87B6}">
      <dgm:prSet phldrT="[Texte]" custT="1"/>
      <dgm:spPr>
        <a:noFill/>
        <a:ln w="38100" cmpd="sng">
          <a:solidFill>
            <a:srgbClr val="6CEB0C"/>
          </a:solidFill>
          <a:prstDash val="solid"/>
        </a:ln>
      </dgm:spPr>
      <dgm:t>
        <a:bodyPr/>
        <a:lstStyle/>
        <a:p>
          <a:r>
            <a:rPr lang="fr-FR" sz="1400" dirty="0" smtClean="0"/>
            <a:t>Séquence 5</a:t>
          </a:r>
        </a:p>
        <a:p>
          <a:r>
            <a:rPr lang="fr-FR" sz="1400" dirty="0" smtClean="0"/>
            <a:t>A.P. (11h)</a:t>
          </a:r>
          <a:endParaRPr lang="fr-FR" sz="1400" dirty="0"/>
        </a:p>
      </dgm:t>
    </dgm:pt>
    <dgm:pt modelId="{178183EF-64EC-524D-9138-9E1556C36E1E}" type="parTrans" cxnId="{23FF8F16-A5FC-C443-BCE7-B16AC0E6AD1D}">
      <dgm:prSet/>
      <dgm:spPr/>
      <dgm:t>
        <a:bodyPr/>
        <a:lstStyle/>
        <a:p>
          <a:endParaRPr lang="fr-FR"/>
        </a:p>
      </dgm:t>
    </dgm:pt>
    <dgm:pt modelId="{0F5CFF1B-306D-264B-A652-928F9C67EC70}" type="sibTrans" cxnId="{23FF8F16-A5FC-C443-BCE7-B16AC0E6AD1D}">
      <dgm:prSet/>
      <dgm:spPr/>
      <dgm:t>
        <a:bodyPr/>
        <a:lstStyle/>
        <a:p>
          <a:endParaRPr lang="fr-FR"/>
        </a:p>
      </dgm:t>
    </dgm:pt>
    <dgm:pt modelId="{AED38DB6-6DE4-4E42-90EB-9564808C067F}">
      <dgm:prSet phldrT="[Texte]" custT="1"/>
      <dgm:spPr>
        <a:noFill/>
        <a:ln w="38100" cmpd="sng">
          <a:solidFill>
            <a:srgbClr val="74EEFF"/>
          </a:solidFill>
        </a:ln>
      </dgm:spPr>
      <dgm:t>
        <a:bodyPr anchor="ctr"/>
        <a:lstStyle/>
        <a:p>
          <a:r>
            <a:rPr lang="fr-FR" sz="1400" dirty="0" smtClean="0"/>
            <a:t>Projet inter-degré (écrire lisiblement)</a:t>
          </a:r>
        </a:p>
      </dgm:t>
    </dgm:pt>
    <dgm:pt modelId="{FFB16472-F087-1C4D-96C2-3DDC76CBC0B7}" type="parTrans" cxnId="{6B6D88BC-3B44-3740-9AD5-B7030B2D3FAE}">
      <dgm:prSet/>
      <dgm:spPr/>
      <dgm:t>
        <a:bodyPr/>
        <a:lstStyle/>
        <a:p>
          <a:endParaRPr lang="fr-FR"/>
        </a:p>
      </dgm:t>
    </dgm:pt>
    <dgm:pt modelId="{A22D053A-976C-504F-B327-8F56907D00FF}" type="sibTrans" cxnId="{6B6D88BC-3B44-3740-9AD5-B7030B2D3FAE}">
      <dgm:prSet/>
      <dgm:spPr/>
      <dgm:t>
        <a:bodyPr/>
        <a:lstStyle/>
        <a:p>
          <a:endParaRPr lang="fr-FR"/>
        </a:p>
      </dgm:t>
    </dgm:pt>
    <dgm:pt modelId="{4C9E612C-1D39-EB47-9F9A-91E57321724E}" type="pres">
      <dgm:prSet presAssocID="{2EF767C6-6BF8-EC4F-A6D1-35F138B78131}" presName="Name0" presStyleCnt="0">
        <dgm:presLayoutVars>
          <dgm:dir/>
          <dgm:animLvl val="lvl"/>
          <dgm:resizeHandles val="exact"/>
        </dgm:presLayoutVars>
      </dgm:prSet>
      <dgm:spPr/>
    </dgm:pt>
    <dgm:pt modelId="{C3CA17F1-DA29-8244-AB5E-53C402BFFAAC}" type="pres">
      <dgm:prSet presAssocID="{AED0F500-9674-5E43-BC2D-CBACD91A7823}" presName="parTxOnly" presStyleLbl="node1" presStyleIdx="0" presStyleCnt="3">
        <dgm:presLayoutVars>
          <dgm:chMax val="0"/>
          <dgm:chPref val="0"/>
          <dgm:bulletEnabled val="1"/>
        </dgm:presLayoutVars>
      </dgm:prSet>
      <dgm:spPr/>
      <dgm:t>
        <a:bodyPr/>
        <a:lstStyle/>
        <a:p>
          <a:endParaRPr lang="fr-FR"/>
        </a:p>
      </dgm:t>
    </dgm:pt>
    <dgm:pt modelId="{9C0ABBF9-C709-E248-A093-A1447705AF95}" type="pres">
      <dgm:prSet presAssocID="{45C29B17-D2B9-AE46-AA23-B9BBBD6D6DC8}" presName="parTxOnlySpace" presStyleCnt="0"/>
      <dgm:spPr/>
    </dgm:pt>
    <dgm:pt modelId="{9AB6885E-6800-BD4B-945A-B7040CA4E883}" type="pres">
      <dgm:prSet presAssocID="{FAF1F19A-9CC6-114A-84CF-16BF81AA87B6}" presName="parTxOnly" presStyleLbl="node1" presStyleIdx="1" presStyleCnt="3">
        <dgm:presLayoutVars>
          <dgm:chMax val="0"/>
          <dgm:chPref val="0"/>
          <dgm:bulletEnabled val="1"/>
        </dgm:presLayoutVars>
      </dgm:prSet>
      <dgm:spPr/>
      <dgm:t>
        <a:bodyPr/>
        <a:lstStyle/>
        <a:p>
          <a:endParaRPr lang="fr-FR"/>
        </a:p>
      </dgm:t>
    </dgm:pt>
    <dgm:pt modelId="{33977D5D-5D70-6F49-A3B5-40990C25D709}" type="pres">
      <dgm:prSet presAssocID="{0F5CFF1B-306D-264B-A652-928F9C67EC70}" presName="parTxOnlySpace" presStyleCnt="0"/>
      <dgm:spPr/>
    </dgm:pt>
    <dgm:pt modelId="{470C76AB-ECCF-0D40-91DF-07D95BF1FE20}" type="pres">
      <dgm:prSet presAssocID="{AED38DB6-6DE4-4E42-90EB-9564808C067F}" presName="parTxOnly" presStyleLbl="node1" presStyleIdx="2" presStyleCnt="3">
        <dgm:presLayoutVars>
          <dgm:chMax val="0"/>
          <dgm:chPref val="0"/>
          <dgm:bulletEnabled val="1"/>
        </dgm:presLayoutVars>
      </dgm:prSet>
      <dgm:spPr/>
      <dgm:t>
        <a:bodyPr/>
        <a:lstStyle/>
        <a:p>
          <a:endParaRPr lang="fr-FR"/>
        </a:p>
      </dgm:t>
    </dgm:pt>
  </dgm:ptLst>
  <dgm:cxnLst>
    <dgm:cxn modelId="{A82FF5DB-9F6B-6341-A0F4-E2FD5574FB47}" type="presOf" srcId="{2EF767C6-6BF8-EC4F-A6D1-35F138B78131}" destId="{4C9E612C-1D39-EB47-9F9A-91E57321724E}" srcOrd="0" destOrd="0" presId="urn:microsoft.com/office/officeart/2005/8/layout/chevron1"/>
    <dgm:cxn modelId="{6B6D88BC-3B44-3740-9AD5-B7030B2D3FAE}" srcId="{2EF767C6-6BF8-EC4F-A6D1-35F138B78131}" destId="{AED38DB6-6DE4-4E42-90EB-9564808C067F}" srcOrd="2" destOrd="0" parTransId="{FFB16472-F087-1C4D-96C2-3DDC76CBC0B7}" sibTransId="{A22D053A-976C-504F-B327-8F56907D00FF}"/>
    <dgm:cxn modelId="{4EBB81F5-035F-264B-A6B9-9EA1C55BFF24}" type="presOf" srcId="{AED38DB6-6DE4-4E42-90EB-9564808C067F}" destId="{470C76AB-ECCF-0D40-91DF-07D95BF1FE20}" srcOrd="0" destOrd="0" presId="urn:microsoft.com/office/officeart/2005/8/layout/chevron1"/>
    <dgm:cxn modelId="{AEDD2F7E-1A5C-224D-873E-67501C268F77}" type="presOf" srcId="{FAF1F19A-9CC6-114A-84CF-16BF81AA87B6}" destId="{9AB6885E-6800-BD4B-945A-B7040CA4E883}" srcOrd="0" destOrd="0" presId="urn:microsoft.com/office/officeart/2005/8/layout/chevron1"/>
    <dgm:cxn modelId="{23FF8F16-A5FC-C443-BCE7-B16AC0E6AD1D}" srcId="{2EF767C6-6BF8-EC4F-A6D1-35F138B78131}" destId="{FAF1F19A-9CC6-114A-84CF-16BF81AA87B6}" srcOrd="1" destOrd="0" parTransId="{178183EF-64EC-524D-9138-9E1556C36E1E}" sibTransId="{0F5CFF1B-306D-264B-A652-928F9C67EC70}"/>
    <dgm:cxn modelId="{4D17A108-27CD-6B40-B572-811DA5223126}" srcId="{2EF767C6-6BF8-EC4F-A6D1-35F138B78131}" destId="{AED0F500-9674-5E43-BC2D-CBACD91A7823}" srcOrd="0" destOrd="0" parTransId="{229D26DA-0BF1-6B4F-9E98-DD2A596CC6EA}" sibTransId="{45C29B17-D2B9-AE46-AA23-B9BBBD6D6DC8}"/>
    <dgm:cxn modelId="{8228B83B-7FD2-4247-8AE4-74DBCF9FBE0E}" type="presOf" srcId="{AED0F500-9674-5E43-BC2D-CBACD91A7823}" destId="{C3CA17F1-DA29-8244-AB5E-53C402BFFAAC}" srcOrd="0" destOrd="0" presId="urn:microsoft.com/office/officeart/2005/8/layout/chevron1"/>
    <dgm:cxn modelId="{4A6BD9BA-5774-4E46-AB03-178E0D204B28}" type="presParOf" srcId="{4C9E612C-1D39-EB47-9F9A-91E57321724E}" destId="{C3CA17F1-DA29-8244-AB5E-53C402BFFAAC}" srcOrd="0" destOrd="0" presId="urn:microsoft.com/office/officeart/2005/8/layout/chevron1"/>
    <dgm:cxn modelId="{838301AD-1B00-964B-8B40-8080DC7297DB}" type="presParOf" srcId="{4C9E612C-1D39-EB47-9F9A-91E57321724E}" destId="{9C0ABBF9-C709-E248-A093-A1447705AF95}" srcOrd="1" destOrd="0" presId="urn:microsoft.com/office/officeart/2005/8/layout/chevron1"/>
    <dgm:cxn modelId="{B17B5929-13D7-9F42-A43F-004D883143F7}" type="presParOf" srcId="{4C9E612C-1D39-EB47-9F9A-91E57321724E}" destId="{9AB6885E-6800-BD4B-945A-B7040CA4E883}" srcOrd="2" destOrd="0" presId="urn:microsoft.com/office/officeart/2005/8/layout/chevron1"/>
    <dgm:cxn modelId="{0EE0885F-1C40-AA4D-A88E-355F98EE9D38}" type="presParOf" srcId="{4C9E612C-1D39-EB47-9F9A-91E57321724E}" destId="{33977D5D-5D70-6F49-A3B5-40990C25D709}" srcOrd="3" destOrd="0" presId="urn:microsoft.com/office/officeart/2005/8/layout/chevron1"/>
    <dgm:cxn modelId="{DE00AD16-BF74-DA49-BF82-B6EC2BC9B479}" type="presParOf" srcId="{4C9E612C-1D39-EB47-9F9A-91E57321724E}" destId="{470C76AB-ECCF-0D40-91DF-07D95BF1FE20}" srcOrd="4" destOrd="0" presId="urn:microsoft.com/office/officeart/2005/8/layout/chevron1"/>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93780-8178-5445-87D3-95D0D7F8CA04}" type="datetimeFigureOut">
              <a:rPr lang="fr-FR" smtClean="0"/>
              <a:pPr/>
              <a:t>16/06/2016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6C3E7-8888-6D4C-A2DE-ADD1B3ECBDF7}" type="slidenum">
              <a:rPr lang="fr-FR" smtClean="0"/>
              <a:pPr/>
              <a:t>‹N°›</a:t>
            </a:fld>
            <a:endParaRPr lang="fr-FR"/>
          </a:p>
        </p:txBody>
      </p:sp>
    </p:spTree>
    <p:extLst>
      <p:ext uri="{BB962C8B-B14F-4D97-AF65-F5344CB8AC3E}">
        <p14:creationId xmlns:p14="http://schemas.microsoft.com/office/powerpoint/2010/main" xmlns="" val="678640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06C3E7-8888-6D4C-A2DE-ADD1B3ECBDF7}" type="slidenum">
              <a:rPr lang="fr-FR" smtClean="0"/>
              <a:pPr/>
              <a:t>4</a:t>
            </a:fld>
            <a:endParaRPr lang="fr-FR"/>
          </a:p>
        </p:txBody>
      </p:sp>
    </p:spTree>
    <p:extLst>
      <p:ext uri="{BB962C8B-B14F-4D97-AF65-F5344CB8AC3E}">
        <p14:creationId xmlns:p14="http://schemas.microsoft.com/office/powerpoint/2010/main" xmlns="" val="115582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590305-30BB-F140-9DE3-74643D143C87}" type="slidenum">
              <a:rPr lang="fr-FR" smtClean="0"/>
              <a:pPr/>
              <a:t>15</a:t>
            </a:fld>
            <a:endParaRPr lang="fr-FR"/>
          </a:p>
        </p:txBody>
      </p:sp>
    </p:spTree>
    <p:extLst>
      <p:ext uri="{BB962C8B-B14F-4D97-AF65-F5344CB8AC3E}">
        <p14:creationId xmlns:p14="http://schemas.microsoft.com/office/powerpoint/2010/main" xmlns="" val="8282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06C3E7-8888-6D4C-A2DE-ADD1B3ECBDF7}" type="slidenum">
              <a:rPr lang="fr-FR" smtClean="0"/>
              <a:pPr/>
              <a:t>19</a:t>
            </a:fld>
            <a:endParaRPr lang="fr-FR"/>
          </a:p>
        </p:txBody>
      </p:sp>
    </p:spTree>
    <p:extLst>
      <p:ext uri="{BB962C8B-B14F-4D97-AF65-F5344CB8AC3E}">
        <p14:creationId xmlns:p14="http://schemas.microsoft.com/office/powerpoint/2010/main" xmlns="" val="177957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06C3E7-8888-6D4C-A2DE-ADD1B3ECBDF7}" type="slidenum">
              <a:rPr lang="fr-FR" smtClean="0"/>
              <a:pPr/>
              <a:t>20</a:t>
            </a:fld>
            <a:endParaRPr lang="fr-FR"/>
          </a:p>
        </p:txBody>
      </p:sp>
    </p:spTree>
    <p:extLst>
      <p:ext uri="{BB962C8B-B14F-4D97-AF65-F5344CB8AC3E}">
        <p14:creationId xmlns:p14="http://schemas.microsoft.com/office/powerpoint/2010/main" xmlns="" val="331871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BF52DB-B207-8842-8632-367C8B5D40D4}" type="slidenum">
              <a:rPr lang="fr-FR" smtClean="0"/>
              <a:pPr/>
              <a:t>31</a:t>
            </a:fld>
            <a:endParaRPr lang="fr-FR"/>
          </a:p>
        </p:txBody>
      </p:sp>
    </p:spTree>
    <p:extLst>
      <p:ext uri="{BB962C8B-B14F-4D97-AF65-F5344CB8AC3E}">
        <p14:creationId xmlns:p14="http://schemas.microsoft.com/office/powerpoint/2010/main" xmlns="" val="66901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BF52DB-B207-8842-8632-367C8B5D40D4}" type="slidenum">
              <a:rPr lang="fr-FR" smtClean="0"/>
              <a:pPr/>
              <a:t>32</a:t>
            </a:fld>
            <a:endParaRPr lang="fr-FR"/>
          </a:p>
        </p:txBody>
      </p:sp>
    </p:spTree>
    <p:extLst>
      <p:ext uri="{BB962C8B-B14F-4D97-AF65-F5344CB8AC3E}">
        <p14:creationId xmlns:p14="http://schemas.microsoft.com/office/powerpoint/2010/main" xmlns="" val="27040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06C3E7-8888-6D4C-A2DE-ADD1B3ECBDF7}" type="slidenum">
              <a:rPr lang="fr-FR" smtClean="0"/>
              <a:pPr/>
              <a:t>36</a:t>
            </a:fld>
            <a:endParaRPr lang="fr-FR"/>
          </a:p>
        </p:txBody>
      </p:sp>
    </p:spTree>
    <p:extLst>
      <p:ext uri="{BB962C8B-B14F-4D97-AF65-F5344CB8AC3E}">
        <p14:creationId xmlns:p14="http://schemas.microsoft.com/office/powerpoint/2010/main" xmlns="" val="163859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606C3E7-8888-6D4C-A2DE-ADD1B3ECBDF7}" type="slidenum">
              <a:rPr lang="fr-FR" smtClean="0"/>
              <a:pPr/>
              <a:t>43</a:t>
            </a:fld>
            <a:endParaRPr lang="fr-FR"/>
          </a:p>
        </p:txBody>
      </p:sp>
    </p:spTree>
    <p:extLst>
      <p:ext uri="{BB962C8B-B14F-4D97-AF65-F5344CB8AC3E}">
        <p14:creationId xmlns:p14="http://schemas.microsoft.com/office/powerpoint/2010/main" xmlns="" val="116140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Cliquez et modifiez le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79C96367-2F2B-4F6E-ACF4-15FA13738E10}" type="datetime1">
              <a:rPr lang="en-US" smtClean="0"/>
              <a:pPr/>
              <a:t>6/16/2016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84DB246E-8FD1-42FF-94A4-E4133095C37A}" type="datetime1">
              <a:rPr lang="en-US" smtClean="0"/>
              <a:pPr/>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Cliquez et modifiez le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6F8ADFA-7142-4015-85E6-1712F15FA709}" type="datetime1">
              <a:rPr lang="en-US" smtClean="0"/>
              <a:pPr/>
              <a:t>6/16/2016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4A581E0-D653-4D78-A48F-41D80498BC7E}" type="datetime1">
              <a:rPr lang="en-US" smtClean="0"/>
              <a:pPr/>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Cliquez et modifiez le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6/16/2016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ntin.rietz@ac-strasbourg.fr" TargetMode="External"/><Relationship Id="rId2" Type="http://schemas.openxmlformats.org/officeDocument/2006/relationships/hyperlink" Target="mailto:sandrine.schott@ac-strasbourg.fr"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magali-jaquelin.petitjean@ac-strasbourg.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valentin.rietz@ac-strasbourg.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jpeg"/><Relationship Id="rId3" Type="http://schemas.openxmlformats.org/officeDocument/2006/relationships/diagramLayout" Target="../diagrams/layout8.xml"/><Relationship Id="rId7" Type="http://schemas.openxmlformats.org/officeDocument/2006/relationships/image" Target="../media/image5.jpeg"/><Relationship Id="rId12" Type="http://schemas.microsoft.com/office/2007/relationships/hdphoto" Target="../media/hdphoto3.wdp"/><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7.jpeg"/><Relationship Id="rId5" Type="http://schemas.openxmlformats.org/officeDocument/2006/relationships/diagramColors" Target="../diagrams/colors8.xml"/><Relationship Id="rId10" Type="http://schemas.microsoft.com/office/2007/relationships/hdphoto" Target="../media/hdphoto2.wdp"/><Relationship Id="rId4" Type="http://schemas.openxmlformats.org/officeDocument/2006/relationships/diagramQuickStyle" Target="../diagrams/quickStyle8.xml"/><Relationship Id="rId9" Type="http://schemas.openxmlformats.org/officeDocument/2006/relationships/image" Target="../media/image6.jpeg"/><Relationship Id="rId14"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0.png"/><Relationship Id="rId7" Type="http://schemas.openxmlformats.org/officeDocument/2006/relationships/diagramLayout" Target="../diagrams/layout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microsoft.com/office/2007/relationships/hdphoto" Target="../media/hdphoto5.wdp"/><Relationship Id="rId10" Type="http://schemas.microsoft.com/office/2007/relationships/diagramDrawing" Target="../diagrams/drawing9.xml"/><Relationship Id="rId4" Type="http://schemas.openxmlformats.org/officeDocument/2006/relationships/image" Target="../media/image11.jpeg"/><Relationship Id="rId9" Type="http://schemas.openxmlformats.org/officeDocument/2006/relationships/diagramColors" Target="../diagrams/colors9.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3.png"/><Relationship Id="rId7" Type="http://schemas.openxmlformats.org/officeDocument/2006/relationships/diagramQuickStyle" Target="../diagrams/quickStyle1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4.png"/><Relationship Id="rId9" Type="http://schemas.microsoft.com/office/2007/relationships/diagramDrawing" Target="../diagrams/drawing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1.xml"/><Relationship Id="rId7" Type="http://schemas.openxmlformats.org/officeDocument/2006/relationships/image" Target="../media/image1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13" Type="http://schemas.microsoft.com/office/2007/relationships/hdphoto" Target="../media/hdphoto8.wdp"/><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microsoft.com/office/2007/relationships/hdphoto" Target="../media/hdphoto7.wdp"/><Relationship Id="rId5" Type="http://schemas.openxmlformats.org/officeDocument/2006/relationships/diagramQuickStyle" Target="../diagrams/quickStyle12.xml"/><Relationship Id="rId15" Type="http://schemas.microsoft.com/office/2007/relationships/hdphoto" Target="../media/hdphoto9.wdp"/><Relationship Id="rId10" Type="http://schemas.openxmlformats.org/officeDocument/2006/relationships/image" Target="../media/image18.jpeg"/><Relationship Id="rId4" Type="http://schemas.openxmlformats.org/officeDocument/2006/relationships/diagramLayout" Target="../diagrams/layout12.xml"/><Relationship Id="rId9" Type="http://schemas.microsoft.com/office/2007/relationships/hdphoto" Target="../media/hdphoto6.wdp"/><Relationship Id="rId1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valentin.rietz@ac-strasbourg.f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28.jpeg"/><Relationship Id="rId7" Type="http://schemas.openxmlformats.org/officeDocument/2006/relationships/diagramLayout" Target="../diagrams/layout13.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image" Target="../media/image30.jpeg"/><Relationship Id="rId10" Type="http://schemas.microsoft.com/office/2007/relationships/diagramDrawing" Target="../diagrams/drawing13.xml"/><Relationship Id="rId4" Type="http://schemas.openxmlformats.org/officeDocument/2006/relationships/image" Target="../media/image29.jpeg"/><Relationship Id="rId9" Type="http://schemas.openxmlformats.org/officeDocument/2006/relationships/diagramColors" Target="../diagrams/colors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eduscol.education.fr/pid34138/ressources-accompagnement-cycles-4.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L’accompagnement personnalisé:</a:t>
            </a:r>
            <a:br>
              <a:rPr lang="fr-FR" dirty="0" smtClean="0"/>
            </a:br>
            <a:r>
              <a:rPr lang="fr-FR" sz="2400" dirty="0" smtClean="0"/>
              <a:t/>
            </a:r>
            <a:br>
              <a:rPr lang="fr-FR" sz="2400" dirty="0" smtClean="0"/>
            </a:br>
            <a:r>
              <a:rPr lang="fr-FR" sz="2400" dirty="0" smtClean="0"/>
              <a:t>arriver à destination par des chemins différents</a:t>
            </a:r>
            <a:endParaRPr lang="fr-FR" sz="2400" dirty="0"/>
          </a:p>
        </p:txBody>
      </p:sp>
      <p:sp>
        <p:nvSpPr>
          <p:cNvPr id="4" name="ZoneTexte 3"/>
          <p:cNvSpPr txBox="1"/>
          <p:nvPr/>
        </p:nvSpPr>
        <p:spPr>
          <a:xfrm>
            <a:off x="3465595" y="5745510"/>
            <a:ext cx="2225714" cy="461665"/>
          </a:xfrm>
          <a:prstGeom prst="rect">
            <a:avLst/>
          </a:prstGeom>
          <a:noFill/>
          <a:ln w="28575" cmpd="sng">
            <a:solidFill>
              <a:schemeClr val="tx1">
                <a:lumMod val="85000"/>
              </a:schemeClr>
            </a:solidFill>
            <a:prstDash val="sysDash"/>
          </a:ln>
        </p:spPr>
        <p:txBody>
          <a:bodyPr wrap="none" rtlCol="0">
            <a:spAutoFit/>
          </a:bodyPr>
          <a:lstStyle/>
          <a:p>
            <a:pPr lvl="2" algn="ctr"/>
            <a:r>
              <a:rPr lang="fr-FR" sz="1200" dirty="0" smtClean="0"/>
              <a:t>Formation disciplinaire – Lettres (J2)</a:t>
            </a:r>
          </a:p>
          <a:p>
            <a:pPr lvl="2" algn="ctr"/>
            <a:r>
              <a:rPr lang="fr-FR" sz="1200" smtClean="0"/>
              <a:t>S</a:t>
            </a:r>
            <a:r>
              <a:rPr lang="fr-FR" sz="1200" dirty="0" smtClean="0"/>
              <a:t>. Epplin – M. Scaar</a:t>
            </a:r>
            <a:r>
              <a:rPr lang="fr-FR" sz="1200" dirty="0"/>
              <a:t> </a:t>
            </a:r>
            <a:r>
              <a:rPr lang="fr-FR" sz="1200" dirty="0" smtClean="0"/>
              <a:t>– V. Rietz </a:t>
            </a:r>
          </a:p>
        </p:txBody>
      </p:sp>
      <p:sp>
        <p:nvSpPr>
          <p:cNvPr id="6" name="Espace réservé du contenu 2"/>
          <p:cNvSpPr txBox="1">
            <a:spLocks/>
          </p:cNvSpPr>
          <p:nvPr/>
        </p:nvSpPr>
        <p:spPr>
          <a:xfrm>
            <a:off x="6654800" y="5519261"/>
            <a:ext cx="2489200" cy="1338739"/>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nSpc>
                <a:spcPct val="60000"/>
              </a:lnSpc>
              <a:buFont typeface="Arial" pitchFamily="34" charset="0"/>
              <a:buNone/>
            </a:pPr>
            <a:r>
              <a:rPr lang="fr-FR" sz="1000" dirty="0" smtClean="0"/>
              <a:t>Sandrine Epplin (Collège de Sierentz)</a:t>
            </a:r>
          </a:p>
          <a:p>
            <a:pPr marL="0" indent="0">
              <a:lnSpc>
                <a:spcPct val="60000"/>
              </a:lnSpc>
              <a:buFont typeface="Arial" pitchFamily="34" charset="0"/>
              <a:buNone/>
            </a:pPr>
            <a:r>
              <a:rPr lang="fr-FR" sz="1000" dirty="0" smtClean="0">
                <a:hlinkClick r:id="rId2"/>
              </a:rPr>
              <a:t>sandrine.schott@ac-strasbourg.fr</a:t>
            </a:r>
            <a:endParaRPr lang="fr-FR" sz="1000" dirty="0" smtClean="0"/>
          </a:p>
          <a:p>
            <a:pPr marL="0" indent="0">
              <a:lnSpc>
                <a:spcPct val="60000"/>
              </a:lnSpc>
              <a:buFont typeface="Arial" pitchFamily="34" charset="0"/>
              <a:buNone/>
            </a:pPr>
            <a:r>
              <a:rPr lang="fr-FR" sz="1000" dirty="0" smtClean="0"/>
              <a:t>Valentin Rietz (Collège Stockfeld, Strasbourg)</a:t>
            </a:r>
          </a:p>
          <a:p>
            <a:pPr marL="0" indent="0">
              <a:lnSpc>
                <a:spcPct val="60000"/>
              </a:lnSpc>
              <a:buFont typeface="Arial" pitchFamily="34" charset="0"/>
              <a:buNone/>
            </a:pPr>
            <a:r>
              <a:rPr lang="fr-FR" sz="1000" dirty="0" smtClean="0">
                <a:hlinkClick r:id="rId3"/>
              </a:rPr>
              <a:t>valentin.rietz@ac-strasbourg.fr</a:t>
            </a:r>
            <a:endParaRPr lang="fr-FR" sz="1000" dirty="0" smtClean="0"/>
          </a:p>
          <a:p>
            <a:pPr marL="0" indent="0">
              <a:lnSpc>
                <a:spcPct val="60000"/>
              </a:lnSpc>
              <a:buFont typeface="Arial" pitchFamily="34" charset="0"/>
              <a:buNone/>
            </a:pPr>
            <a:r>
              <a:rPr lang="fr-FR" sz="1000" dirty="0" smtClean="0"/>
              <a:t>Magali Scaar (Collège de Dannemarie)</a:t>
            </a:r>
          </a:p>
          <a:p>
            <a:pPr marL="0" indent="0">
              <a:lnSpc>
                <a:spcPct val="60000"/>
              </a:lnSpc>
              <a:buFont typeface="Arial" pitchFamily="34" charset="0"/>
              <a:buNone/>
            </a:pPr>
            <a:r>
              <a:rPr lang="fr-FR" sz="1000" dirty="0" smtClean="0">
                <a:hlinkClick r:id="rId4"/>
              </a:rPr>
              <a:t>magali-jaquelin.petitjean@ac-strasbourg.fr</a:t>
            </a:r>
            <a:endParaRPr lang="fr-FR" dirty="0"/>
          </a:p>
        </p:txBody>
      </p:sp>
      <p:pic>
        <p:nvPicPr>
          <p:cNvPr id="7" name="Image 6"/>
          <p:cNvPicPr>
            <a:picLocks noChangeAspect="1"/>
          </p:cNvPicPr>
          <p:nvPr/>
        </p:nvPicPr>
        <p:blipFill>
          <a:blip r:embed="rId5" cstate="print"/>
          <a:stretch>
            <a:fillRect/>
          </a:stretch>
        </p:blipFill>
        <p:spPr>
          <a:xfrm>
            <a:off x="6146800" y="5773261"/>
            <a:ext cx="508000" cy="508000"/>
          </a:xfrm>
          <a:prstGeom prst="rect">
            <a:avLst/>
          </a:prstGeom>
        </p:spPr>
      </p:pic>
    </p:spTree>
    <p:extLst>
      <p:ext uri="{BB962C8B-B14F-4D97-AF65-F5344CB8AC3E}">
        <p14:creationId xmlns:p14="http://schemas.microsoft.com/office/powerpoint/2010/main" xmlns="" val="231598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prérequis</a:t>
            </a:r>
            <a:endParaRPr lang="fr-FR" dirty="0"/>
          </a:p>
        </p:txBody>
      </p:sp>
      <p:sp>
        <p:nvSpPr>
          <p:cNvPr id="3" name="Espace réservé du contenu 2"/>
          <p:cNvSpPr>
            <a:spLocks noGrp="1"/>
          </p:cNvSpPr>
          <p:nvPr>
            <p:ph sz="quarter" idx="13"/>
          </p:nvPr>
        </p:nvSpPr>
        <p:spPr>
          <a:xfrm>
            <a:off x="609600" y="1599827"/>
            <a:ext cx="7924800" cy="502071"/>
          </a:xfrm>
          <a:ln w="38100" cmpd="sng">
            <a:solidFill>
              <a:srgbClr val="ECB72E"/>
            </a:solidFill>
            <a:prstDash val="sysDash"/>
          </a:ln>
        </p:spPr>
        <p:txBody>
          <a:bodyPr/>
          <a:lstStyle/>
          <a:p>
            <a:pPr marL="0" indent="0" algn="ctr">
              <a:buNone/>
            </a:pPr>
            <a:r>
              <a:rPr lang="fr-FR" dirty="0" smtClean="0"/>
              <a:t>« Il est impératif d’</a:t>
            </a:r>
            <a:r>
              <a:rPr lang="fr-FR" u="sng" dirty="0" smtClean="0"/>
              <a:t>associer les élèves à l’identification de leurs besoins</a:t>
            </a:r>
            <a:r>
              <a:rPr lang="fr-FR" dirty="0" smtClean="0"/>
              <a:t>. »</a:t>
            </a:r>
            <a:endParaRPr lang="fr-FR" dirty="0"/>
          </a:p>
        </p:txBody>
      </p:sp>
      <p:sp>
        <p:nvSpPr>
          <p:cNvPr id="6" name="Carré corné 5"/>
          <p:cNvSpPr/>
          <p:nvPr/>
        </p:nvSpPr>
        <p:spPr>
          <a:xfrm>
            <a:off x="609600" y="2236061"/>
            <a:ext cx="1493628" cy="3550866"/>
          </a:xfrm>
          <a:prstGeom prst="foldedCorner">
            <a:avLst/>
          </a:prstGeom>
          <a:noFill/>
          <a:ln>
            <a:solidFill>
              <a:srgbClr val="74E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i="1" dirty="0" smtClean="0"/>
              <a:t>En amont : </a:t>
            </a:r>
          </a:p>
          <a:p>
            <a:pPr algn="ctr"/>
            <a:endParaRPr lang="fr-FR" dirty="0" smtClean="0"/>
          </a:p>
          <a:p>
            <a:pPr algn="ctr"/>
            <a:r>
              <a:rPr lang="fr-FR" dirty="0" smtClean="0"/>
              <a:t>entretiens individuels</a:t>
            </a:r>
          </a:p>
          <a:p>
            <a:pPr algn="ctr"/>
            <a:r>
              <a:rPr lang="fr-FR" dirty="0" smtClean="0"/>
              <a:t>ou prises de parole libres</a:t>
            </a:r>
            <a:endParaRPr lang="fr-FR" dirty="0"/>
          </a:p>
        </p:txBody>
      </p:sp>
      <p:sp>
        <p:nvSpPr>
          <p:cNvPr id="7" name="ZoneTexte 6"/>
          <p:cNvSpPr txBox="1"/>
          <p:nvPr/>
        </p:nvSpPr>
        <p:spPr>
          <a:xfrm>
            <a:off x="2286000" y="2513333"/>
            <a:ext cx="6248400" cy="2585323"/>
          </a:xfrm>
          <a:prstGeom prst="rect">
            <a:avLst/>
          </a:prstGeom>
          <a:noFill/>
        </p:spPr>
        <p:txBody>
          <a:bodyPr wrap="square" rtlCol="0">
            <a:spAutoFit/>
          </a:bodyPr>
          <a:lstStyle/>
          <a:p>
            <a:pPr algn="just"/>
            <a:r>
              <a:rPr lang="fr-FR" dirty="0" smtClean="0"/>
              <a:t>• Verbaliser les difficultés rencontrées ou la méthodologie employée, prendre le temps de faire parler les élèves sur leurs techniques: « face à cette question, qu’est-ce que je fais ? », « face à cette évaluation, comment je révise? ».</a:t>
            </a:r>
          </a:p>
          <a:p>
            <a:pPr algn="just"/>
            <a:endParaRPr lang="fr-FR" dirty="0" smtClean="0"/>
          </a:p>
          <a:p>
            <a:pPr algn="just"/>
            <a:r>
              <a:rPr lang="fr-FR" dirty="0" smtClean="0"/>
              <a:t>• Mettre en évidence les atouts et les faiblesses de la technique présentée (soit par un seul élève qui a pris la parole, soit avec une mise en commun des différentes techniques utilisées par les élèves).</a:t>
            </a:r>
          </a:p>
          <a:p>
            <a:pPr algn="just"/>
            <a:endParaRPr lang="fr-FR" dirty="0"/>
          </a:p>
        </p:txBody>
      </p:sp>
    </p:spTree>
    <p:extLst>
      <p:ext uri="{BB962C8B-B14F-4D97-AF65-F5344CB8AC3E}">
        <p14:creationId xmlns:p14="http://schemas.microsoft.com/office/powerpoint/2010/main" xmlns="" val="27593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2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761682"/>
          </a:xfrm>
        </p:spPr>
        <p:txBody>
          <a:bodyPr/>
          <a:lstStyle/>
          <a:p>
            <a:pPr algn="ctr"/>
            <a:r>
              <a:rPr lang="fr-FR" dirty="0" smtClean="0"/>
              <a:t>Les prérequis</a:t>
            </a:r>
            <a:endParaRPr lang="fr-FR" dirty="0"/>
          </a:p>
        </p:txBody>
      </p:sp>
      <p:sp>
        <p:nvSpPr>
          <p:cNvPr id="6" name="Carré corné 5"/>
          <p:cNvSpPr/>
          <p:nvPr/>
        </p:nvSpPr>
        <p:spPr>
          <a:xfrm>
            <a:off x="609600" y="1417638"/>
            <a:ext cx="1493628" cy="1140415"/>
          </a:xfrm>
          <a:prstGeom prst="foldedCorner">
            <a:avLst/>
          </a:prstGeom>
          <a:noFill/>
          <a:ln>
            <a:solidFill>
              <a:srgbClr val="74E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Se positionner en tant qu’aidant</a:t>
            </a:r>
          </a:p>
        </p:txBody>
      </p:sp>
      <p:sp>
        <p:nvSpPr>
          <p:cNvPr id="7" name="ZoneTexte 6"/>
          <p:cNvSpPr txBox="1"/>
          <p:nvPr/>
        </p:nvSpPr>
        <p:spPr>
          <a:xfrm>
            <a:off x="2286000" y="1524970"/>
            <a:ext cx="6248400" cy="923330"/>
          </a:xfrm>
          <a:prstGeom prst="rect">
            <a:avLst/>
          </a:prstGeom>
          <a:noFill/>
        </p:spPr>
        <p:txBody>
          <a:bodyPr wrap="square" rtlCol="0">
            <a:spAutoFit/>
          </a:bodyPr>
          <a:lstStyle/>
          <a:p>
            <a:pPr algn="just"/>
            <a:r>
              <a:rPr lang="fr-FR" dirty="0" smtClean="0"/>
              <a:t>• « Qu’est-ce que je peux faire avec toi pour t’aider ? »</a:t>
            </a:r>
          </a:p>
          <a:p>
            <a:pPr algn="just"/>
            <a:r>
              <a:rPr lang="fr-FR" dirty="0" smtClean="0"/>
              <a:t>• Transformer la question « Qu’est-ce que tu n’as pas compris ? » en « Qu’est-ce que tu as compris ? »</a:t>
            </a:r>
            <a:endParaRPr lang="fr-FR" dirty="0"/>
          </a:p>
        </p:txBody>
      </p:sp>
      <p:sp>
        <p:nvSpPr>
          <p:cNvPr id="8" name="Carré corné 7"/>
          <p:cNvSpPr/>
          <p:nvPr/>
        </p:nvSpPr>
        <p:spPr>
          <a:xfrm>
            <a:off x="609600" y="2656441"/>
            <a:ext cx="1493628" cy="3210984"/>
          </a:xfrm>
          <a:prstGeom prst="foldedCorner">
            <a:avLst/>
          </a:prstGeom>
          <a:noFill/>
          <a:ln>
            <a:solidFill>
              <a:srgbClr val="74EE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Connaître son « milieu » - le projet d’établissement</a:t>
            </a:r>
          </a:p>
          <a:p>
            <a:pPr algn="ctr"/>
            <a:r>
              <a:rPr lang="fr-FR" dirty="0" smtClean="0"/>
              <a:t>+ constats propres à l’établissement (vers une progression d’A.P. propre à l’établissement)</a:t>
            </a:r>
          </a:p>
        </p:txBody>
      </p:sp>
      <p:sp>
        <p:nvSpPr>
          <p:cNvPr id="10" name="ZoneTexte 9"/>
          <p:cNvSpPr txBox="1"/>
          <p:nvPr/>
        </p:nvSpPr>
        <p:spPr>
          <a:xfrm>
            <a:off x="2286000" y="2844966"/>
            <a:ext cx="6248400" cy="1754327"/>
          </a:xfrm>
          <a:prstGeom prst="rect">
            <a:avLst/>
          </a:prstGeom>
          <a:noFill/>
        </p:spPr>
        <p:txBody>
          <a:bodyPr wrap="square" rtlCol="0">
            <a:spAutoFit/>
          </a:bodyPr>
          <a:lstStyle/>
          <a:p>
            <a:pPr algn="just"/>
            <a:r>
              <a:rPr lang="fr-FR" dirty="0" smtClean="0"/>
              <a:t>• objectifs fixés par le projet d’établissement (ex. « assurer un parcours de réussite pour tous les élèves », « faire venir les parents positivement au collège »</a:t>
            </a:r>
          </a:p>
          <a:p>
            <a:pPr algn="just"/>
            <a:r>
              <a:rPr lang="fr-FR" dirty="0" smtClean="0"/>
              <a:t>• constats variés (ex. secteur très rural avec accès à la culture difficile)</a:t>
            </a:r>
          </a:p>
          <a:p>
            <a:pPr algn="just"/>
            <a:r>
              <a:rPr lang="fr-FR" dirty="0" smtClean="0"/>
              <a:t>• consultations de différents indicateurs: différents taux ; bilans de fin de cycles du socle commun ; bulletins de l’école ou de l’année précédente)</a:t>
            </a:r>
            <a:endParaRPr lang="fr-FR" dirty="0"/>
          </a:p>
        </p:txBody>
      </p:sp>
      <p:graphicFrame>
        <p:nvGraphicFramePr>
          <p:cNvPr id="11" name="Espace réservé du contenu 3"/>
          <p:cNvGraphicFramePr>
            <a:graphicFrameLocks noGrp="1"/>
          </p:cNvGraphicFramePr>
          <p:nvPr>
            <p:ph sz="quarter" idx="13"/>
            <p:extLst>
              <p:ext uri="{D42A27DB-BD31-4B8C-83A1-F6EECF244321}">
                <p14:modId xmlns:p14="http://schemas.microsoft.com/office/powerpoint/2010/main" xmlns="" val="3031357307"/>
              </p:ext>
            </p:extLst>
          </p:nvPr>
        </p:nvGraphicFramePr>
        <p:xfrm>
          <a:off x="2805155" y="4599293"/>
          <a:ext cx="4698762" cy="22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70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6" dur="500"/>
                                        <p:tgtEl>
                                          <p:spTgt spid="10">
                                            <p:txEl>
                                              <p:pRg st="0" end="0"/>
                                            </p:txEl>
                                          </p:spTgt>
                                        </p:tgtEl>
                                      </p:cBhvr>
                                    </p:animEffec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0" dur="500"/>
                                        <p:tgtEl>
                                          <p:spTgt spid="10">
                                            <p:txEl>
                                              <p:pRg st="1" end="1"/>
                                            </p:txEl>
                                          </p:spTgt>
                                        </p:tgtEl>
                                      </p:cBhvr>
                                    </p:animEffect>
                                  </p:childTnLst>
                                </p:cTn>
                              </p:par>
                            </p:childTnLst>
                          </p:cTn>
                        </p:par>
                        <p:par>
                          <p:cTn id="31" fill="hold">
                            <p:stCondLst>
                              <p:cond delay="1500"/>
                            </p:stCondLst>
                            <p:childTnLst>
                              <p:par>
                                <p:cTn id="32" presetID="14" presetClass="entr" presetSubtype="10" fill="hold" nodeType="after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personnaliser en classe entière?</a:t>
            </a:r>
            <a:endParaRPr lang="fr-FR" dirty="0"/>
          </a:p>
        </p:txBody>
      </p:sp>
      <p:sp>
        <p:nvSpPr>
          <p:cNvPr id="4" name="Rectangle à coins arrondis 3"/>
          <p:cNvSpPr/>
          <p:nvPr/>
        </p:nvSpPr>
        <p:spPr>
          <a:xfrm>
            <a:off x="1012293" y="1636797"/>
            <a:ext cx="7049244" cy="914400"/>
          </a:xfrm>
          <a:prstGeom prst="roundRect">
            <a:avLst/>
          </a:prstGeom>
          <a:pattFill prst="pct50">
            <a:fgClr>
              <a:srgbClr val="FF0000"/>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FF0000"/>
                </a:solidFill>
              </a:rPr>
              <a:t>Problématique de nombreux établissement : quelques heures de </a:t>
            </a:r>
            <a:r>
              <a:rPr lang="fr-FR" dirty="0" err="1" smtClean="0">
                <a:solidFill>
                  <a:srgbClr val="FF0000"/>
                </a:solidFill>
              </a:rPr>
              <a:t>co</a:t>
            </a:r>
            <a:r>
              <a:rPr lang="fr-FR" dirty="0" smtClean="0">
                <a:solidFill>
                  <a:srgbClr val="FF0000"/>
                </a:solidFill>
              </a:rPr>
              <a:t>-animation, de dédoublement, etc., mais le plus souvent: </a:t>
            </a:r>
            <a:r>
              <a:rPr lang="fr-FR" b="1" dirty="0" smtClean="0">
                <a:solidFill>
                  <a:srgbClr val="FF0000"/>
                </a:solidFill>
              </a:rPr>
              <a:t>A.P. en classe entière</a:t>
            </a:r>
            <a:r>
              <a:rPr lang="fr-FR" dirty="0" smtClean="0"/>
              <a:t>. </a:t>
            </a:r>
            <a:endParaRPr lang="fr-FR" dirty="0"/>
          </a:p>
        </p:txBody>
      </p:sp>
      <p:sp>
        <p:nvSpPr>
          <p:cNvPr id="6" name="Flèche courbée vers la droite 5"/>
          <p:cNvSpPr/>
          <p:nvPr/>
        </p:nvSpPr>
        <p:spPr>
          <a:xfrm>
            <a:off x="401738" y="2224825"/>
            <a:ext cx="610555" cy="1152945"/>
          </a:xfrm>
          <a:prstGeom prst="curvedRightArrow">
            <a:avLst/>
          </a:prstGeom>
          <a:noFill/>
          <a:ln w="28575"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409749" y="3008438"/>
            <a:ext cx="1954381" cy="461665"/>
          </a:xfrm>
          <a:prstGeom prst="rect">
            <a:avLst/>
          </a:prstGeom>
          <a:noFill/>
        </p:spPr>
        <p:txBody>
          <a:bodyPr wrap="none" rtlCol="0">
            <a:spAutoFit/>
          </a:bodyPr>
          <a:lstStyle/>
          <a:p>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S’ORGANISER</a:t>
            </a:r>
            <a:endPar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ZoneTexte 8"/>
          <p:cNvSpPr txBox="1"/>
          <p:nvPr/>
        </p:nvSpPr>
        <p:spPr>
          <a:xfrm>
            <a:off x="1536845" y="3570485"/>
            <a:ext cx="1394845" cy="369332"/>
          </a:xfrm>
          <a:prstGeom prst="rect">
            <a:avLst/>
          </a:prstGeom>
          <a:noFill/>
        </p:spPr>
        <p:txBody>
          <a:bodyPr wrap="none" rtlCol="0">
            <a:spAutoFit/>
          </a:bodyPr>
          <a:lstStyle/>
          <a:p>
            <a:r>
              <a:rPr lang="fr-FR" dirty="0" smtClean="0"/>
              <a:t>hebdomadaire</a:t>
            </a:r>
            <a:endParaRPr lang="fr-FR" dirty="0"/>
          </a:p>
        </p:txBody>
      </p:sp>
      <p:sp>
        <p:nvSpPr>
          <p:cNvPr id="10" name="ZoneTexte 9"/>
          <p:cNvSpPr txBox="1"/>
          <p:nvPr/>
        </p:nvSpPr>
        <p:spPr>
          <a:xfrm>
            <a:off x="3364130" y="3570485"/>
            <a:ext cx="1300281" cy="369332"/>
          </a:xfrm>
          <a:prstGeom prst="rect">
            <a:avLst/>
          </a:prstGeom>
          <a:noFill/>
        </p:spPr>
        <p:txBody>
          <a:bodyPr wrap="none" rtlCol="0">
            <a:spAutoFit/>
          </a:bodyPr>
          <a:lstStyle/>
          <a:p>
            <a:r>
              <a:rPr lang="fr-FR" dirty="0" smtClean="0"/>
              <a:t>annualisation</a:t>
            </a:r>
            <a:endParaRPr lang="fr-FR" dirty="0"/>
          </a:p>
        </p:txBody>
      </p:sp>
      <p:sp>
        <p:nvSpPr>
          <p:cNvPr id="11" name="ZoneTexte 10"/>
          <p:cNvSpPr txBox="1"/>
          <p:nvPr/>
        </p:nvSpPr>
        <p:spPr>
          <a:xfrm>
            <a:off x="5075826" y="3570485"/>
            <a:ext cx="1447369" cy="369332"/>
          </a:xfrm>
          <a:prstGeom prst="rect">
            <a:avLst/>
          </a:prstGeom>
          <a:noFill/>
        </p:spPr>
        <p:txBody>
          <a:bodyPr wrap="none" rtlCol="0">
            <a:spAutoFit/>
          </a:bodyPr>
          <a:lstStyle/>
          <a:p>
            <a:r>
              <a:rPr lang="fr-FR" dirty="0" smtClean="0"/>
              <a:t>mensualisation</a:t>
            </a:r>
            <a:endParaRPr lang="fr-FR" dirty="0"/>
          </a:p>
        </p:txBody>
      </p:sp>
      <p:sp>
        <p:nvSpPr>
          <p:cNvPr id="12" name="ZoneTexte 11"/>
          <p:cNvSpPr txBox="1"/>
          <p:nvPr/>
        </p:nvSpPr>
        <p:spPr>
          <a:xfrm>
            <a:off x="1536844" y="4141026"/>
            <a:ext cx="2770995" cy="369332"/>
          </a:xfrm>
          <a:prstGeom prst="rect">
            <a:avLst/>
          </a:prstGeom>
          <a:noFill/>
        </p:spPr>
        <p:txBody>
          <a:bodyPr wrap="square" rtlCol="0">
            <a:spAutoFit/>
          </a:bodyPr>
          <a:lstStyle/>
          <a:p>
            <a:r>
              <a:rPr lang="fr-FR" dirty="0" smtClean="0"/>
              <a:t>groupes C.D.I., ilots en classe</a:t>
            </a:r>
            <a:endParaRPr lang="fr-FR" dirty="0"/>
          </a:p>
        </p:txBody>
      </p:sp>
      <p:sp>
        <p:nvSpPr>
          <p:cNvPr id="13" name="ZoneTexte 12"/>
          <p:cNvSpPr txBox="1"/>
          <p:nvPr/>
        </p:nvSpPr>
        <p:spPr>
          <a:xfrm>
            <a:off x="1536845" y="4702366"/>
            <a:ext cx="2906978" cy="369332"/>
          </a:xfrm>
          <a:prstGeom prst="rect">
            <a:avLst/>
          </a:prstGeom>
          <a:noFill/>
        </p:spPr>
        <p:txBody>
          <a:bodyPr wrap="none" rtlCol="0">
            <a:spAutoFit/>
          </a:bodyPr>
          <a:lstStyle/>
          <a:p>
            <a:r>
              <a:rPr lang="fr-FR" dirty="0" smtClean="0"/>
              <a:t>intégration U.L.I.S. et S.E.G.P.A.</a:t>
            </a:r>
            <a:endParaRPr lang="fr-FR" dirty="0"/>
          </a:p>
        </p:txBody>
      </p:sp>
      <p:sp>
        <p:nvSpPr>
          <p:cNvPr id="3" name="ZoneTexte 2"/>
          <p:cNvSpPr txBox="1"/>
          <p:nvPr/>
        </p:nvSpPr>
        <p:spPr>
          <a:xfrm>
            <a:off x="1536845" y="5250934"/>
            <a:ext cx="3489018" cy="369332"/>
          </a:xfrm>
          <a:prstGeom prst="rect">
            <a:avLst/>
          </a:prstGeom>
          <a:noFill/>
        </p:spPr>
        <p:txBody>
          <a:bodyPr wrap="none" rtlCol="0">
            <a:spAutoFit/>
          </a:bodyPr>
          <a:lstStyle/>
          <a:p>
            <a:r>
              <a:rPr lang="fr-FR" dirty="0" smtClean="0"/>
              <a:t>mise en activité des élèves ; autonomie</a:t>
            </a:r>
            <a:endParaRPr lang="fr-FR" dirty="0"/>
          </a:p>
        </p:txBody>
      </p:sp>
    </p:spTree>
    <p:extLst>
      <p:ext uri="{BB962C8B-B14F-4D97-AF65-F5344CB8AC3E}">
        <p14:creationId xmlns:p14="http://schemas.microsoft.com/office/powerpoint/2010/main" xmlns="" val="60301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900"/>
                                        <p:tgtEl>
                                          <p:spTgt spid="8"/>
                                        </p:tgtEl>
                                      </p:cBhvr>
                                    </p:animEffect>
                                  </p:childTnLst>
                                </p:cTn>
                              </p:par>
                            </p:childTnLst>
                          </p:cTn>
                        </p:par>
                        <p:par>
                          <p:cTn id="17" fill="hold">
                            <p:stCondLst>
                              <p:cond delay="1900"/>
                            </p:stCondLst>
                            <p:childTnLst>
                              <p:par>
                                <p:cTn id="18" presetID="6" presetClass="emph" presetSubtype="0" fill="hold" grpId="1" nodeType="afterEffect">
                                  <p:stCondLst>
                                    <p:cond delay="0"/>
                                  </p:stCondLst>
                                  <p:childTnLst>
                                    <p:animScale>
                                      <p:cBhvr>
                                        <p:cTn id="19" dur="1000" fill="hold"/>
                                        <p:tgtEl>
                                          <p:spTgt spid="8"/>
                                        </p:tgtEl>
                                      </p:cBhvr>
                                      <p:by x="150000" y="150000"/>
                                    </p:animScale>
                                  </p:childTnLst>
                                </p:cTn>
                              </p:par>
                            </p:childTnLst>
                          </p:cTn>
                        </p:par>
                        <p:par>
                          <p:cTn id="20" fill="hold">
                            <p:stCondLst>
                              <p:cond delay="2900"/>
                            </p:stCondLst>
                            <p:childTnLst>
                              <p:par>
                                <p:cTn id="21" presetID="1" presetClass="entr" presetSubtype="0" fill="hold" grpId="0" nodeType="afterEffect">
                                  <p:stCondLst>
                                    <p:cond delay="0"/>
                                  </p:stCondLst>
                                  <p:childTnLst>
                                    <p:set>
                                      <p:cBhvr>
                                        <p:cTn id="22" dur="1" fill="hold">
                                          <p:stCondLst>
                                            <p:cond delay="399"/>
                                          </p:stCondLst>
                                        </p:cTn>
                                        <p:tgtEl>
                                          <p:spTgt spid="9"/>
                                        </p:tgtEl>
                                        <p:attrNameLst>
                                          <p:attrName>style.visibility</p:attrName>
                                        </p:attrNameLst>
                                      </p:cBhvr>
                                      <p:to>
                                        <p:strVal val="visible"/>
                                      </p:to>
                                    </p:set>
                                  </p:childTnLst>
                                </p:cTn>
                              </p:par>
                            </p:childTnLst>
                          </p:cTn>
                        </p:par>
                        <p:par>
                          <p:cTn id="23" fill="hold">
                            <p:stCondLst>
                              <p:cond delay="3300"/>
                            </p:stCondLst>
                            <p:childTnLst>
                              <p:par>
                                <p:cTn id="24" presetID="1" presetClass="entr" presetSubtype="0" fill="hold" grpId="0" nodeType="afterEffect">
                                  <p:stCondLst>
                                    <p:cond delay="0"/>
                                  </p:stCondLst>
                                  <p:childTnLst>
                                    <p:set>
                                      <p:cBhvr>
                                        <p:cTn id="25" dur="1" fill="hold">
                                          <p:stCondLst>
                                            <p:cond delay="399"/>
                                          </p:stCondLst>
                                        </p:cTn>
                                        <p:tgtEl>
                                          <p:spTgt spid="10"/>
                                        </p:tgtEl>
                                        <p:attrNameLst>
                                          <p:attrName>style.visibility</p:attrName>
                                        </p:attrNameLst>
                                      </p:cBhvr>
                                      <p:to>
                                        <p:strVal val="visible"/>
                                      </p:to>
                                    </p:set>
                                  </p:childTnLst>
                                </p:cTn>
                              </p:par>
                            </p:childTnLst>
                          </p:cTn>
                        </p:par>
                        <p:par>
                          <p:cTn id="26" fill="hold">
                            <p:stCondLst>
                              <p:cond delay="3700"/>
                            </p:stCondLst>
                            <p:childTnLst>
                              <p:par>
                                <p:cTn id="27" presetID="1" presetClass="entr" presetSubtype="0" fill="hold" grpId="0" nodeType="afterEffect">
                                  <p:stCondLst>
                                    <p:cond delay="0"/>
                                  </p:stCondLst>
                                  <p:childTnLst>
                                    <p:set>
                                      <p:cBhvr>
                                        <p:cTn id="28" dur="1" fill="hold">
                                          <p:stCondLst>
                                            <p:cond delay="399"/>
                                          </p:stCondLst>
                                        </p:cTn>
                                        <p:tgtEl>
                                          <p:spTgt spid="11"/>
                                        </p:tgtEl>
                                        <p:attrNameLst>
                                          <p:attrName>style.visibility</p:attrName>
                                        </p:attrNameLst>
                                      </p:cBhvr>
                                      <p:to>
                                        <p:strVal val="visible"/>
                                      </p:to>
                                    </p:set>
                                  </p:childTnLst>
                                </p:cTn>
                              </p:par>
                            </p:childTnLst>
                          </p:cTn>
                        </p:par>
                        <p:par>
                          <p:cTn id="29" fill="hold">
                            <p:stCondLst>
                              <p:cond delay="4100"/>
                            </p:stCondLst>
                            <p:childTnLst>
                              <p:par>
                                <p:cTn id="30" presetID="1" presetClass="entr" presetSubtype="0" fill="hold" grpId="0" nodeType="afterEffect">
                                  <p:stCondLst>
                                    <p:cond delay="0"/>
                                  </p:stCondLst>
                                  <p:childTnLst>
                                    <p:set>
                                      <p:cBhvr>
                                        <p:cTn id="31" dur="1" fill="hold">
                                          <p:stCondLst>
                                            <p:cond delay="399"/>
                                          </p:stCondLst>
                                        </p:cTn>
                                        <p:tgtEl>
                                          <p:spTgt spid="12"/>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grpId="0" nodeType="afterEffect">
                                  <p:stCondLst>
                                    <p:cond delay="0"/>
                                  </p:stCondLst>
                                  <p:childTnLst>
                                    <p:set>
                                      <p:cBhvr>
                                        <p:cTn id="34" dur="1" fill="hold">
                                          <p:stCondLst>
                                            <p:cond delay="3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8" grpId="1"/>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pistes pour personnaliser en classe entière</a:t>
            </a:r>
            <a:endParaRPr lang="fr-FR" dirty="0"/>
          </a:p>
        </p:txBody>
      </p:sp>
      <p:sp>
        <p:nvSpPr>
          <p:cNvPr id="3" name="Espace réservé du contenu 2"/>
          <p:cNvSpPr>
            <a:spLocks noGrp="1"/>
          </p:cNvSpPr>
          <p:nvPr>
            <p:ph sz="quarter" idx="13"/>
          </p:nvPr>
        </p:nvSpPr>
        <p:spPr>
          <a:xfrm>
            <a:off x="609600" y="1524000"/>
            <a:ext cx="7924800" cy="4190999"/>
          </a:xfrm>
        </p:spPr>
        <p:txBody>
          <a:bodyPr>
            <a:normAutofit/>
          </a:bodyPr>
          <a:lstStyle/>
          <a:p>
            <a:pPr marL="0" indent="0">
              <a:buNone/>
            </a:pPr>
            <a:r>
              <a:rPr lang="fr-FR" b="1" dirty="0" smtClean="0">
                <a:solidFill>
                  <a:srgbClr val="3366FF"/>
                </a:solidFill>
              </a:rPr>
              <a:t>Les camarades deviennent des ressources :</a:t>
            </a:r>
          </a:p>
          <a:p>
            <a:pPr marL="0" indent="0">
              <a:buNone/>
            </a:pPr>
            <a:endParaRPr lang="fr-FR" b="1" dirty="0" smtClean="0">
              <a:solidFill>
                <a:srgbClr val="3366FF"/>
              </a:solidFill>
            </a:endParaRPr>
          </a:p>
          <a:p>
            <a:pPr marL="0" indent="0">
              <a:buNone/>
            </a:pPr>
            <a:r>
              <a:rPr lang="fr-FR" dirty="0" smtClean="0"/>
              <a:t>• Le tableau des « post-it » </a:t>
            </a:r>
            <a:r>
              <a:rPr lang="fr-FR" i="1" dirty="0" smtClean="0"/>
              <a:t>[cf. association </a:t>
            </a:r>
            <a:r>
              <a:rPr lang="fr-FR" i="1" dirty="0" err="1" smtClean="0"/>
              <a:t>LeRezo</a:t>
            </a:r>
            <a:r>
              <a:rPr lang="fr-FR" i="1" dirty="0" smtClean="0"/>
              <a:t>, Mulhouse]</a:t>
            </a:r>
          </a:p>
          <a:p>
            <a:pPr marL="0" indent="0" algn="just">
              <a:buNone/>
            </a:pPr>
            <a:r>
              <a:rPr lang="fr-FR" dirty="0" smtClean="0"/>
              <a:t>Principe </a:t>
            </a:r>
            <a:r>
              <a:rPr lang="fr-FR" dirty="0"/>
              <a:t>de l’échange de </a:t>
            </a:r>
            <a:r>
              <a:rPr lang="fr-FR" dirty="0" smtClean="0"/>
              <a:t>compétences: chaque élève inscrit sur un post-it les compétences qu’il peut mettre au service de la classe ; sur un autre post-it, il inscrit les compétences qu’il doit développer. </a:t>
            </a:r>
            <a:endParaRPr lang="fr-FR" dirty="0"/>
          </a:p>
          <a:p>
            <a:pPr marL="0" indent="0">
              <a:buNone/>
            </a:pPr>
            <a:endParaRPr lang="fr-FR" dirty="0" smtClean="0"/>
          </a:p>
          <a:p>
            <a:pPr marL="0" indent="0">
              <a:buNone/>
            </a:pPr>
            <a:r>
              <a:rPr lang="fr-FR" dirty="0" smtClean="0"/>
              <a:t>• Groupes</a:t>
            </a:r>
          </a:p>
          <a:p>
            <a:pPr>
              <a:buFontTx/>
              <a:buChar char="-"/>
            </a:pPr>
            <a:r>
              <a:rPr lang="fr-FR" dirty="0" smtClean="0"/>
              <a:t>de niveau : lancer les élèves au fort potentiel sur des tâches complexes ; revenir avec d’autres sur une tâche plus simple</a:t>
            </a:r>
          </a:p>
          <a:p>
            <a:pPr>
              <a:buFontTx/>
              <a:buChar char="-"/>
            </a:pPr>
            <a:r>
              <a:rPr lang="fr-FR" dirty="0" smtClean="0"/>
              <a:t>hétérogènes : mise en place d’un tutorat entre élèves, avec, dans l’absolu, l’élève en difficultés qui apporte des éléments à l’élève « scolaire ».</a:t>
            </a:r>
          </a:p>
          <a:p>
            <a:pPr marL="0" indent="0">
              <a:buNone/>
            </a:pPr>
            <a:endParaRPr lang="fr-FR" dirty="0"/>
          </a:p>
        </p:txBody>
      </p:sp>
    </p:spTree>
    <p:extLst>
      <p:ext uri="{BB962C8B-B14F-4D97-AF65-F5344CB8AC3E}">
        <p14:creationId xmlns:p14="http://schemas.microsoft.com/office/powerpoint/2010/main" xmlns="" val="2242465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Quelles évaluations?</a:t>
            </a:r>
            <a:endParaRPr lang="fr-FR" dirty="0"/>
          </a:p>
        </p:txBody>
      </p:sp>
      <p:sp>
        <p:nvSpPr>
          <p:cNvPr id="3" name="Espace réservé du contenu 2"/>
          <p:cNvSpPr>
            <a:spLocks noGrp="1"/>
          </p:cNvSpPr>
          <p:nvPr>
            <p:ph sz="quarter" idx="13"/>
          </p:nvPr>
        </p:nvSpPr>
        <p:spPr/>
        <p:txBody>
          <a:bodyPr/>
          <a:lstStyle/>
          <a:p>
            <a:r>
              <a:rPr lang="fr-FR" dirty="0" smtClean="0"/>
              <a:t>Début d’année: « </a:t>
            </a:r>
            <a:r>
              <a:rPr lang="fr-FR" u="sng" dirty="0" smtClean="0"/>
              <a:t>moment de diagnostic</a:t>
            </a:r>
            <a:r>
              <a:rPr lang="fr-FR" dirty="0" smtClean="0"/>
              <a:t> </a:t>
            </a:r>
            <a:r>
              <a:rPr lang="fr-FR" dirty="0"/>
              <a:t>"</a:t>
            </a:r>
            <a:r>
              <a:rPr lang="fr-FR" dirty="0" smtClean="0"/>
              <a:t>pré-pensé</a:t>
            </a:r>
            <a:r>
              <a:rPr lang="fr-FR" dirty="0"/>
              <a:t>"</a:t>
            </a:r>
            <a:r>
              <a:rPr lang="fr-FR" dirty="0" smtClean="0"/>
              <a:t> par les enseignants »</a:t>
            </a:r>
          </a:p>
          <a:p>
            <a:r>
              <a:rPr lang="fr-FR" dirty="0" smtClean="0"/>
              <a:t>« Que les </a:t>
            </a:r>
            <a:r>
              <a:rPr lang="fr-FR" u="sng" dirty="0" smtClean="0"/>
              <a:t>projets ultérieurs soient adaptés aux besoins</a:t>
            </a:r>
            <a:r>
              <a:rPr lang="fr-FR" dirty="0" smtClean="0"/>
              <a:t> identifiés en fonction de bilans d’étape effectués régulièrement ».</a:t>
            </a:r>
          </a:p>
          <a:p>
            <a:r>
              <a:rPr lang="fr-FR" dirty="0" smtClean="0"/>
              <a:t>« Une évaluation chiffrée de l’A.P. n’aurait aucun sens et doit être proscrite. »</a:t>
            </a:r>
          </a:p>
          <a:p>
            <a:r>
              <a:rPr lang="fr-FR" dirty="0" smtClean="0"/>
              <a:t>Prise en compte des compétences acquises ou renforcées.</a:t>
            </a:r>
          </a:p>
          <a:p>
            <a:r>
              <a:rPr lang="fr-FR" dirty="0" smtClean="0"/>
              <a:t>Les </a:t>
            </a:r>
            <a:r>
              <a:rPr lang="fr-FR" u="sng" dirty="0" smtClean="0"/>
              <a:t>bulletins trimestriels</a:t>
            </a:r>
            <a:r>
              <a:rPr lang="fr-FR" dirty="0" smtClean="0"/>
              <a:t> comporteront une rubrique A.P.</a:t>
            </a:r>
          </a:p>
          <a:p>
            <a:r>
              <a:rPr lang="fr-FR" dirty="0" smtClean="0"/>
              <a:t>Auto-évaluation des élèves.</a:t>
            </a:r>
          </a:p>
          <a:p>
            <a:r>
              <a:rPr lang="fr-FR" dirty="0" smtClean="0"/>
              <a:t>Niveaux différents accessibles si niveaux précédents atteints.</a:t>
            </a:r>
          </a:p>
          <a:p>
            <a:r>
              <a:rPr lang="fr-FR" dirty="0" smtClean="0"/>
              <a:t>Création des évaluations par les élèves (par exemple : pour un point de langue donné, un groupe crée l’évaluation pour le second).</a:t>
            </a:r>
          </a:p>
          <a:p>
            <a:endParaRPr lang="fr-FR" dirty="0"/>
          </a:p>
        </p:txBody>
      </p:sp>
    </p:spTree>
    <p:extLst>
      <p:ext uri="{BB962C8B-B14F-4D97-AF65-F5344CB8AC3E}">
        <p14:creationId xmlns:p14="http://schemas.microsoft.com/office/powerpoint/2010/main" xmlns="" val="331800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44620"/>
            <a:ext cx="7924800" cy="942499"/>
          </a:xfrm>
        </p:spPr>
        <p:txBody>
          <a:bodyPr/>
          <a:lstStyle/>
          <a:p>
            <a:pPr algn="ctr"/>
            <a:r>
              <a:rPr lang="fr-FR" dirty="0" smtClean="0"/>
              <a:t>L’E.P.I. dans la progression annuelle:</a:t>
            </a:r>
            <a:br>
              <a:rPr lang="fr-FR" dirty="0" smtClean="0"/>
            </a:br>
            <a:r>
              <a:rPr lang="fr-FR" dirty="0" smtClean="0"/>
              <a:t>LA FAUSSE QUESTION DU TEMPS</a:t>
            </a:r>
            <a:endParaRPr lang="fr-FR" dirty="0"/>
          </a:p>
        </p:txBody>
      </p:sp>
      <p:sp>
        <p:nvSpPr>
          <p:cNvPr id="3" name="Espace réservé du contenu 2"/>
          <p:cNvSpPr>
            <a:spLocks noGrp="1"/>
          </p:cNvSpPr>
          <p:nvPr>
            <p:ph sz="quarter" idx="13"/>
          </p:nvPr>
        </p:nvSpPr>
        <p:spPr>
          <a:xfrm>
            <a:off x="609600" y="1229360"/>
            <a:ext cx="2468880" cy="4485640"/>
          </a:xfrm>
          <a:ln w="38100" cmpd="sng">
            <a:solidFill>
              <a:srgbClr val="FFFF00"/>
            </a:solidFill>
            <a:prstDash val="dash"/>
          </a:ln>
        </p:spPr>
        <p:txBody>
          <a:bodyPr/>
          <a:lstStyle/>
          <a:p>
            <a:pPr marL="0" indent="0" algn="ctr">
              <a:buNone/>
            </a:pPr>
            <a:r>
              <a:rPr lang="fr-FR" b="1" u="sng" dirty="0" smtClean="0"/>
              <a:t>Ce que disent les instruction officielles:</a:t>
            </a:r>
          </a:p>
          <a:p>
            <a:pPr marL="0" indent="0" algn="ctr">
              <a:buNone/>
            </a:pPr>
            <a:endParaRPr lang="fr-FR" b="1" u="sng" dirty="0" smtClean="0"/>
          </a:p>
          <a:p>
            <a:pPr marL="0" indent="0" algn="ctr">
              <a:buNone/>
            </a:pPr>
            <a:endParaRPr lang="fr-FR" b="1" u="sng" dirty="0"/>
          </a:p>
          <a:p>
            <a:pPr marL="0" indent="0" algn="just">
              <a:buNone/>
            </a:pPr>
            <a:r>
              <a:rPr lang="fr-FR" dirty="0" smtClean="0"/>
              <a:t>Deux à trois heures hebdo.(globalisation possible) </a:t>
            </a:r>
            <a:r>
              <a:rPr lang="fr-FR" u="sng" dirty="0" smtClean="0"/>
              <a:t>inscrites</a:t>
            </a:r>
            <a:r>
              <a:rPr lang="fr-FR" dirty="0" smtClean="0"/>
              <a:t> dans les disciplines.</a:t>
            </a:r>
          </a:p>
        </p:txBody>
      </p:sp>
      <p:sp>
        <p:nvSpPr>
          <p:cNvPr id="4" name="ZoneTexte 3"/>
          <p:cNvSpPr txBox="1"/>
          <p:nvPr/>
        </p:nvSpPr>
        <p:spPr>
          <a:xfrm>
            <a:off x="3454400" y="1190684"/>
            <a:ext cx="5080000" cy="4801315"/>
          </a:xfrm>
          <a:prstGeom prst="rect">
            <a:avLst/>
          </a:prstGeom>
          <a:noFill/>
        </p:spPr>
        <p:txBody>
          <a:bodyPr wrap="square" rtlCol="0">
            <a:spAutoFit/>
          </a:bodyPr>
          <a:lstStyle/>
          <a:p>
            <a:pPr algn="ctr"/>
            <a:r>
              <a:rPr lang="fr-FR" b="1" u="sng" dirty="0" smtClean="0"/>
              <a:t>Ce que cela signifie dans les faits :</a:t>
            </a:r>
          </a:p>
          <a:p>
            <a:endParaRPr lang="fr-FR" b="1" u="sng" dirty="0" smtClean="0"/>
          </a:p>
          <a:p>
            <a:pPr algn="just"/>
            <a:r>
              <a:rPr lang="fr-FR" dirty="0" smtClean="0"/>
              <a:t>Environ 10% des heures d’enseignement doivent être consacrées au développement de compétences </a:t>
            </a:r>
            <a:r>
              <a:rPr lang="fr-FR" dirty="0">
                <a:solidFill>
                  <a:srgbClr val="FFFFFF"/>
                </a:solidFill>
              </a:rPr>
              <a:t>en</a:t>
            </a:r>
            <a:r>
              <a:rPr lang="fr-FR" b="1" dirty="0">
                <a:solidFill>
                  <a:srgbClr val="FF0000"/>
                </a:solidFill>
              </a:rPr>
              <a:t> </a:t>
            </a:r>
            <a:r>
              <a:rPr lang="fr-FR" dirty="0"/>
              <a:t>mettant en œuvre la différenciation pédagogique, en faisant varier les modalités de travail, les stratégies d’apprentissage, les postures de l’enseignant et des élèves.</a:t>
            </a:r>
          </a:p>
          <a:p>
            <a:pPr algn="just"/>
            <a:r>
              <a:rPr lang="fr-FR" dirty="0" smtClean="0"/>
              <a:t> </a:t>
            </a:r>
            <a:endParaRPr lang="fr-FR" dirty="0"/>
          </a:p>
          <a:p>
            <a:pPr algn="just"/>
            <a:r>
              <a:rPr lang="fr-FR" dirty="0" smtClean="0"/>
              <a:t>La durée réelle de l’A.P. ne doit donc pas se limiter strictement au volume indiqué par les I.O. : puisqu’il s’agit d’une modalité de travail, elle peut être exploitée au-delà du strict cadre horaire prescrit par les I.O., par toutes les matières, et à différents niveaux (dans la progression annuelle, dans la séquence, dans la séance, sous la forme de projets …)</a:t>
            </a:r>
          </a:p>
          <a:p>
            <a:pPr algn="just"/>
            <a:endParaRPr lang="fr-FR" b="1" u="sng" dirty="0"/>
          </a:p>
        </p:txBody>
      </p:sp>
    </p:spTree>
    <p:extLst>
      <p:ext uri="{BB962C8B-B14F-4D97-AF65-F5344CB8AC3E}">
        <p14:creationId xmlns:p14="http://schemas.microsoft.com/office/powerpoint/2010/main" xmlns="" val="22372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500"/>
                                        <p:tgtEl>
                                          <p:spTgt spid="4">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strips(downLeft)">
                                      <p:cBhvr>
                                        <p:cTn id="24" dur="500"/>
                                        <p:tgtEl>
                                          <p:spTgt spid="4">
                                            <p:txEl>
                                              <p:pRg st="2" end="2"/>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2) personnaliser à tous les niveaux du cours de français</a:t>
            </a:r>
            <a:endParaRPr lang="fr-FR" dirty="0"/>
          </a:p>
        </p:txBody>
      </p:sp>
    </p:spTree>
    <p:extLst>
      <p:ext uri="{BB962C8B-B14F-4D97-AF65-F5344CB8AC3E}">
        <p14:creationId xmlns:p14="http://schemas.microsoft.com/office/powerpoint/2010/main" xmlns="" val="2860137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A – intégrer l’A.P. à la progression annuelle</a:t>
            </a:r>
            <a:endParaRPr lang="fr-FR" dirty="0"/>
          </a:p>
        </p:txBody>
      </p:sp>
    </p:spTree>
    <p:extLst>
      <p:ext uri="{BB962C8B-B14F-4D97-AF65-F5344CB8AC3E}">
        <p14:creationId xmlns:p14="http://schemas.microsoft.com/office/powerpoint/2010/main" xmlns="" val="286013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un exemple pour une classe de sixième </a:t>
            </a:r>
            <a:br>
              <a:rPr lang="fr-FR" dirty="0" smtClean="0"/>
            </a:br>
            <a:endParaRPr lang="fr-FR" dirty="0"/>
          </a:p>
        </p:txBody>
      </p:sp>
      <p:sp>
        <p:nvSpPr>
          <p:cNvPr id="2" name="ZoneTexte 1"/>
          <p:cNvSpPr txBox="1"/>
          <p:nvPr/>
        </p:nvSpPr>
        <p:spPr>
          <a:xfrm>
            <a:off x="5168443" y="6103768"/>
            <a:ext cx="3896178" cy="646331"/>
          </a:xfrm>
          <a:prstGeom prst="rect">
            <a:avLst/>
          </a:prstGeom>
          <a:no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1200" dirty="0" smtClean="0">
                <a:solidFill>
                  <a:schemeClr val="tx1"/>
                </a:solidFill>
              </a:rPr>
              <a:t>L’exemple proposé a été pensé dans le contexte d’un réseau d’éducation prioritaire.</a:t>
            </a:r>
          </a:p>
          <a:p>
            <a:r>
              <a:rPr lang="fr-FR" sz="1200" dirty="0" smtClean="0">
                <a:solidFill>
                  <a:schemeClr val="tx1"/>
                </a:solidFill>
              </a:rPr>
              <a:t>Contact: </a:t>
            </a:r>
            <a:r>
              <a:rPr lang="fr-FR" sz="1200" dirty="0" smtClean="0">
                <a:solidFill>
                  <a:schemeClr val="tx1"/>
                </a:solidFill>
                <a:hlinkClick r:id="rId2"/>
              </a:rPr>
              <a:t>valentin.rietz@ac-strasbourg.fr</a:t>
            </a:r>
            <a:endParaRPr lang="fr-FR" dirty="0" smtClean="0">
              <a:solidFill>
                <a:schemeClr val="tx1"/>
              </a:solidFill>
            </a:endParaRPr>
          </a:p>
        </p:txBody>
      </p:sp>
    </p:spTree>
    <p:extLst>
      <p:ext uri="{BB962C8B-B14F-4D97-AF65-F5344CB8AC3E}">
        <p14:creationId xmlns:p14="http://schemas.microsoft.com/office/powerpoint/2010/main" xmlns="" val="4202293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889491"/>
          </a:xfrm>
        </p:spPr>
        <p:txBody>
          <a:bodyPr/>
          <a:lstStyle/>
          <a:p>
            <a:pPr algn="ctr"/>
            <a:r>
              <a:rPr lang="fr-FR" dirty="0" smtClean="0"/>
              <a:t>Penser son projet d’A.P. en amont</a:t>
            </a:r>
            <a:endParaRPr lang="fr-FR" dirty="0"/>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xmlns="" val="3439271510"/>
              </p:ext>
            </p:extLst>
          </p:nvPr>
        </p:nvGraphicFramePr>
        <p:xfrm>
          <a:off x="229316" y="1194518"/>
          <a:ext cx="870521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926086" y="4410096"/>
            <a:ext cx="5221363" cy="923330"/>
          </a:xfrm>
          <a:prstGeom prst="rect">
            <a:avLst/>
          </a:prstGeom>
          <a:noFill/>
          <a:ln w="38100" cmpd="sng">
            <a:solidFill>
              <a:srgbClr val="FF0000"/>
            </a:solidFill>
            <a:prstDash val="sysDash"/>
          </a:ln>
        </p:spPr>
        <p:txBody>
          <a:bodyPr wrap="square" rtlCol="0">
            <a:spAutoFit/>
          </a:bodyPr>
          <a:lstStyle/>
          <a:p>
            <a:pPr algn="ctr"/>
            <a:r>
              <a:rPr lang="fr-FR" b="1" u="sng" dirty="0" smtClean="0"/>
              <a:t>Projet d’A.P. :</a:t>
            </a:r>
            <a:r>
              <a:rPr lang="fr-FR" dirty="0" smtClean="0"/>
              <a:t> croisement de perspectives disciplinaires et transdisciplinaires</a:t>
            </a:r>
          </a:p>
          <a:p>
            <a:pPr algn="ctr"/>
            <a:r>
              <a:rPr lang="fr-FR" dirty="0" smtClean="0"/>
              <a:t>Nécessité de </a:t>
            </a:r>
            <a:r>
              <a:rPr lang="fr-FR" b="1" dirty="0" smtClean="0"/>
              <a:t>trouver un équilibre</a:t>
            </a:r>
            <a:r>
              <a:rPr lang="fr-FR" dirty="0" smtClean="0"/>
              <a:t>.</a:t>
            </a:r>
            <a:endParaRPr lang="fr-FR" dirty="0"/>
          </a:p>
        </p:txBody>
      </p:sp>
    </p:spTree>
    <p:extLst>
      <p:ext uri="{BB962C8B-B14F-4D97-AF65-F5344CB8AC3E}">
        <p14:creationId xmlns:p14="http://schemas.microsoft.com/office/powerpoint/2010/main" xmlns="" val="216876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379224"/>
            <a:ext cx="7924800" cy="5335776"/>
          </a:xfrm>
        </p:spPr>
        <p:txBody>
          <a:bodyPr/>
          <a:lstStyle/>
          <a:p>
            <a:pPr marL="0" indent="0">
              <a:buNone/>
            </a:pPr>
            <a:endParaRPr lang="fr-FR" sz="2000" dirty="0" smtClean="0"/>
          </a:p>
          <a:p>
            <a:pPr marL="0" indent="0">
              <a:buNone/>
            </a:pPr>
            <a:endParaRPr lang="fr-FR" sz="2000" dirty="0" smtClean="0"/>
          </a:p>
          <a:p>
            <a:pPr marL="0" indent="0">
              <a:buNone/>
            </a:pPr>
            <a:r>
              <a:rPr lang="fr-FR" sz="2000" dirty="0" smtClean="0"/>
              <a:t>1) L’A.P. : quelques principes généraux</a:t>
            </a:r>
          </a:p>
          <a:p>
            <a:pPr marL="0" indent="0">
              <a:buNone/>
            </a:pPr>
            <a:endParaRPr lang="fr-FR" sz="2000" dirty="0" smtClean="0"/>
          </a:p>
          <a:p>
            <a:pPr marL="0" indent="0" algn="just">
              <a:buNone/>
            </a:pPr>
            <a:r>
              <a:rPr lang="fr-FR" sz="2000" dirty="0" smtClean="0"/>
              <a:t>2) Personnaliser à tous les niveaux du cours de français</a:t>
            </a:r>
          </a:p>
          <a:p>
            <a:pPr marL="0" indent="0">
              <a:buNone/>
            </a:pPr>
            <a:r>
              <a:rPr lang="fr-FR" sz="2000" dirty="0"/>
              <a:t>	</a:t>
            </a:r>
            <a:r>
              <a:rPr lang="fr-FR" sz="2000" dirty="0" smtClean="0"/>
              <a:t>A – Intégrer l’A.P. à la progression annuelle</a:t>
            </a:r>
          </a:p>
          <a:p>
            <a:pPr marL="0" indent="0">
              <a:buNone/>
            </a:pPr>
            <a:r>
              <a:rPr lang="fr-FR" sz="2000" dirty="0"/>
              <a:t>	</a:t>
            </a:r>
            <a:r>
              <a:rPr lang="fr-FR" sz="2000" dirty="0" smtClean="0"/>
              <a:t>B – Intégrer l’A.P. à la séquence</a:t>
            </a:r>
          </a:p>
          <a:p>
            <a:pPr marL="0" indent="0">
              <a:buNone/>
            </a:pPr>
            <a:r>
              <a:rPr lang="fr-FR" sz="2000" dirty="0"/>
              <a:t>	</a:t>
            </a:r>
            <a:r>
              <a:rPr lang="fr-FR" sz="2000" dirty="0" smtClean="0"/>
              <a:t>C – Créer une séance d’A.P.</a:t>
            </a:r>
          </a:p>
          <a:p>
            <a:pPr marL="0" indent="0">
              <a:buNone/>
            </a:pPr>
            <a:endParaRPr lang="fr-FR" sz="2000" dirty="0" smtClean="0"/>
          </a:p>
          <a:p>
            <a:pPr marL="0" indent="0">
              <a:buNone/>
            </a:pPr>
            <a:r>
              <a:rPr lang="fr-FR" sz="2000" dirty="0" smtClean="0"/>
              <a:t>3) L’essentiel en quelques mots-clés</a:t>
            </a:r>
          </a:p>
          <a:p>
            <a:pPr marL="0" indent="0">
              <a:buNone/>
            </a:pPr>
            <a:endParaRPr lang="fr-FR" dirty="0"/>
          </a:p>
          <a:p>
            <a:pPr marL="0" indent="0">
              <a:buNone/>
            </a:pPr>
            <a:endParaRPr lang="fr-FR" dirty="0" smtClean="0"/>
          </a:p>
        </p:txBody>
      </p:sp>
    </p:spTree>
    <p:extLst>
      <p:ext uri="{BB962C8B-B14F-4D97-AF65-F5344CB8AC3E}">
        <p14:creationId xmlns:p14="http://schemas.microsoft.com/office/powerpoint/2010/main" xmlns="" val="214818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Première étape :</a:t>
            </a:r>
            <a:r>
              <a:rPr lang="fr-FR" dirty="0" smtClean="0"/>
              <a:t/>
            </a:r>
            <a:br>
              <a:rPr lang="fr-FR" dirty="0" smtClean="0"/>
            </a:br>
            <a:r>
              <a:rPr lang="fr-FR" dirty="0" smtClean="0"/>
              <a:t>L’identification des besoins des élèves …</a:t>
            </a:r>
            <a:endParaRPr lang="fr-FR" dirty="0"/>
          </a:p>
        </p:txBody>
      </p:sp>
      <p:sp>
        <p:nvSpPr>
          <p:cNvPr id="6" name="Espace réservé du contenu 5"/>
          <p:cNvSpPr>
            <a:spLocks noGrp="1"/>
          </p:cNvSpPr>
          <p:nvPr>
            <p:ph sz="quarter" idx="13"/>
          </p:nvPr>
        </p:nvSpPr>
        <p:spPr>
          <a:xfrm>
            <a:off x="609600" y="1509514"/>
            <a:ext cx="7924800" cy="512326"/>
          </a:xfrm>
        </p:spPr>
        <p:txBody>
          <a:bodyPr>
            <a:normAutofit fontScale="70000" lnSpcReduction="20000"/>
          </a:bodyPr>
          <a:lstStyle/>
          <a:p>
            <a:pPr marL="0" indent="0" algn="ctr">
              <a:buNone/>
            </a:pPr>
            <a:r>
              <a:rPr lang="fr-FR" sz="2000" dirty="0" smtClean="0">
                <a:solidFill>
                  <a:srgbClr val="FF9610"/>
                </a:solidFill>
              </a:rPr>
              <a:t>Identifier</a:t>
            </a:r>
            <a:r>
              <a:rPr lang="fr-FR" sz="2000" dirty="0" smtClean="0"/>
              <a:t>, au niveau de l’établissement (et en lien avec les écoles élémentaires), les </a:t>
            </a:r>
            <a:r>
              <a:rPr lang="fr-FR" sz="2000" dirty="0" smtClean="0">
                <a:solidFill>
                  <a:srgbClr val="FF9610"/>
                </a:solidFill>
              </a:rPr>
              <a:t>principaux facteurs de difficultés </a:t>
            </a:r>
            <a:r>
              <a:rPr lang="fr-FR" sz="2000" dirty="0" smtClean="0"/>
              <a:t>pour un élève entrant en classe de 6</a:t>
            </a:r>
            <a:r>
              <a:rPr lang="fr-FR" sz="2000" baseline="30000" dirty="0" smtClean="0"/>
              <a:t>e</a:t>
            </a:r>
            <a:endParaRPr lang="fr-FR" sz="2000" dirty="0" smtClean="0"/>
          </a:p>
          <a:p>
            <a:pPr marL="0" indent="0">
              <a:buNone/>
            </a:pPr>
            <a:endParaRPr lang="fr-FR" dirty="0"/>
          </a:p>
          <a:p>
            <a:pPr marL="0" indent="0">
              <a:buNone/>
            </a:pPr>
            <a:endParaRPr lang="fr-FR" dirty="0"/>
          </a:p>
        </p:txBody>
      </p:sp>
      <p:graphicFrame>
        <p:nvGraphicFramePr>
          <p:cNvPr id="9" name="Diagramme 8"/>
          <p:cNvGraphicFramePr/>
          <p:nvPr>
            <p:extLst>
              <p:ext uri="{D42A27DB-BD31-4B8C-83A1-F6EECF244321}">
                <p14:modId xmlns:p14="http://schemas.microsoft.com/office/powerpoint/2010/main" xmlns="" val="362245714"/>
              </p:ext>
            </p:extLst>
          </p:nvPr>
        </p:nvGraphicFramePr>
        <p:xfrm>
          <a:off x="629140" y="1940215"/>
          <a:ext cx="7843520" cy="4727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3210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Pour Construire LE PROJET D’A.P. de l’ETABLISSEMENT </a:t>
            </a:r>
            <a:endParaRPr lang="fr-FR" dirty="0"/>
          </a:p>
        </p:txBody>
      </p:sp>
      <p:sp>
        <p:nvSpPr>
          <p:cNvPr id="3" name="Espace réservé du contenu 2"/>
          <p:cNvSpPr>
            <a:spLocks noGrp="1"/>
          </p:cNvSpPr>
          <p:nvPr>
            <p:ph sz="quarter" idx="13"/>
          </p:nvPr>
        </p:nvSpPr>
        <p:spPr>
          <a:xfrm>
            <a:off x="609600" y="1600200"/>
            <a:ext cx="7924800" cy="269994"/>
          </a:xfrm>
        </p:spPr>
        <p:txBody>
          <a:bodyPr>
            <a:normAutofit fontScale="47500" lnSpcReduction="20000"/>
          </a:bodyPr>
          <a:lstStyle/>
          <a:p>
            <a:endParaRPr lang="fr-FR" dirty="0" smtClean="0"/>
          </a:p>
          <a:p>
            <a:pPr marL="0" indent="0">
              <a:buNone/>
            </a:pPr>
            <a:endParaRPr lang="fr-FR" dirty="0"/>
          </a:p>
        </p:txBody>
      </p:sp>
      <p:sp>
        <p:nvSpPr>
          <p:cNvPr id="4" name="Espace réservé du contenu 5"/>
          <p:cNvSpPr txBox="1">
            <a:spLocks/>
          </p:cNvSpPr>
          <p:nvPr/>
        </p:nvSpPr>
        <p:spPr>
          <a:xfrm>
            <a:off x="609600" y="1509514"/>
            <a:ext cx="7924800" cy="36068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Arial" pitchFamily="34" charset="0"/>
              <a:buNone/>
            </a:pPr>
            <a:r>
              <a:rPr lang="fr-FR" b="1" dirty="0" smtClean="0">
                <a:solidFill>
                  <a:srgbClr val="FF9610"/>
                </a:solidFill>
              </a:rPr>
              <a:t>Définir</a:t>
            </a:r>
            <a:r>
              <a:rPr lang="fr-FR" dirty="0" smtClean="0"/>
              <a:t>, au niveau de l’établissement, les </a:t>
            </a:r>
            <a:r>
              <a:rPr lang="fr-FR" b="1" dirty="0" smtClean="0">
                <a:solidFill>
                  <a:srgbClr val="FF9610"/>
                </a:solidFill>
              </a:rPr>
              <a:t>compétences à travailler en priorité </a:t>
            </a:r>
            <a:r>
              <a:rPr lang="fr-FR" dirty="0" smtClean="0"/>
              <a:t>pour </a:t>
            </a:r>
            <a:r>
              <a:rPr lang="fr-FR" b="1" dirty="0" smtClean="0">
                <a:solidFill>
                  <a:srgbClr val="FF9610"/>
                </a:solidFill>
              </a:rPr>
              <a:t>accompagner</a:t>
            </a:r>
            <a:r>
              <a:rPr lang="fr-FR" dirty="0" smtClean="0">
                <a:solidFill>
                  <a:srgbClr val="FF9610"/>
                </a:solidFill>
              </a:rPr>
              <a:t> </a:t>
            </a:r>
            <a:r>
              <a:rPr lang="fr-FR" dirty="0" smtClean="0"/>
              <a:t>les élèves</a:t>
            </a:r>
          </a:p>
          <a:p>
            <a:pPr marL="0" indent="0">
              <a:buFont typeface="Arial" pitchFamily="34" charset="0"/>
              <a:buNone/>
            </a:pPr>
            <a:endParaRPr lang="fr-FR" dirty="0" smtClean="0"/>
          </a:p>
          <a:p>
            <a:pPr marL="0" indent="0">
              <a:buFont typeface="Arial" pitchFamily="34" charset="0"/>
              <a:buNone/>
            </a:pPr>
            <a:endParaRPr lang="fr-FR" dirty="0"/>
          </a:p>
        </p:txBody>
      </p:sp>
      <p:graphicFrame>
        <p:nvGraphicFramePr>
          <p:cNvPr id="6" name="Diagramme 5"/>
          <p:cNvGraphicFramePr/>
          <p:nvPr>
            <p:extLst>
              <p:ext uri="{D42A27DB-BD31-4B8C-83A1-F6EECF244321}">
                <p14:modId xmlns:p14="http://schemas.microsoft.com/office/powerpoint/2010/main" xmlns="" val="2235575715"/>
              </p:ext>
            </p:extLst>
          </p:nvPr>
        </p:nvGraphicFramePr>
        <p:xfrm>
          <a:off x="515044" y="1994209"/>
          <a:ext cx="7924800" cy="284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ccolade ouvrante 10"/>
          <p:cNvSpPr/>
          <p:nvPr/>
        </p:nvSpPr>
        <p:spPr>
          <a:xfrm rot="16200000">
            <a:off x="5796823" y="3291855"/>
            <a:ext cx="577777" cy="3669069"/>
          </a:xfrm>
          <a:prstGeom prst="leftBrace">
            <a:avLst/>
          </a:prstGeom>
          <a:ln w="285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FF0000"/>
              </a:solidFill>
            </a:endParaRPr>
          </a:p>
        </p:txBody>
      </p:sp>
      <p:sp>
        <p:nvSpPr>
          <p:cNvPr id="12" name="ZoneTexte 11"/>
          <p:cNvSpPr txBox="1"/>
          <p:nvPr/>
        </p:nvSpPr>
        <p:spPr>
          <a:xfrm>
            <a:off x="4017801" y="5433231"/>
            <a:ext cx="4351484" cy="369332"/>
          </a:xfrm>
          <a:prstGeom prst="rect">
            <a:avLst/>
          </a:prstGeom>
          <a:noFill/>
        </p:spPr>
        <p:txBody>
          <a:bodyPr wrap="none" rtlCol="0">
            <a:spAutoFit/>
          </a:bodyPr>
          <a:lstStyle/>
          <a:p>
            <a:r>
              <a:rPr lang="fr-FR" b="1" dirty="0" smtClean="0">
                <a:solidFill>
                  <a:schemeClr val="accent2">
                    <a:lumMod val="75000"/>
                  </a:schemeClr>
                </a:solidFill>
              </a:rPr>
              <a:t>Prévenir le décrochage scolaire et l’illettrisme</a:t>
            </a:r>
            <a:endParaRPr lang="fr-FR" b="1" dirty="0">
              <a:solidFill>
                <a:schemeClr val="accent2">
                  <a:lumMod val="75000"/>
                </a:schemeClr>
              </a:solidFill>
            </a:endParaRPr>
          </a:p>
        </p:txBody>
      </p:sp>
    </p:spTree>
    <p:extLst>
      <p:ext uri="{BB962C8B-B14F-4D97-AF65-F5344CB8AC3E}">
        <p14:creationId xmlns:p14="http://schemas.microsoft.com/office/powerpoint/2010/main" xmlns="" val="2828906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deuxième étape :</a:t>
            </a:r>
            <a:br>
              <a:rPr lang="fr-FR" u="sng" dirty="0" smtClean="0"/>
            </a:br>
            <a:r>
              <a:rPr lang="fr-FR" dirty="0" smtClean="0"/>
              <a:t>les modalités d’organisation</a:t>
            </a:r>
            <a:endParaRPr lang="fr-FR" dirty="0"/>
          </a:p>
        </p:txBody>
      </p:sp>
      <p:sp>
        <p:nvSpPr>
          <p:cNvPr id="5" name="Espace réservé du contenu 5"/>
          <p:cNvSpPr>
            <a:spLocks noGrp="1"/>
          </p:cNvSpPr>
          <p:nvPr>
            <p:ph sz="quarter" idx="13"/>
          </p:nvPr>
        </p:nvSpPr>
        <p:spPr>
          <a:xfrm>
            <a:off x="609600" y="1600200"/>
            <a:ext cx="7924800" cy="401320"/>
          </a:xfrm>
        </p:spPr>
        <p:txBody>
          <a:bodyPr>
            <a:normAutofit lnSpcReduction="10000"/>
          </a:bodyPr>
          <a:lstStyle/>
          <a:p>
            <a:pPr marL="0" indent="0" algn="ctr">
              <a:buNone/>
            </a:pPr>
            <a:r>
              <a:rPr lang="fr-FR" b="1" dirty="0" smtClean="0">
                <a:solidFill>
                  <a:srgbClr val="FF9610"/>
                </a:solidFill>
              </a:rPr>
              <a:t>Quelles disciplines </a:t>
            </a:r>
            <a:r>
              <a:rPr lang="fr-FR" dirty="0" smtClean="0"/>
              <a:t>interviennent en A.P. ? Selon </a:t>
            </a:r>
            <a:r>
              <a:rPr lang="fr-FR" b="1" dirty="0" smtClean="0">
                <a:solidFill>
                  <a:srgbClr val="FF9610"/>
                </a:solidFill>
              </a:rPr>
              <a:t>quel volume horaire</a:t>
            </a:r>
            <a:r>
              <a:rPr lang="fr-FR" dirty="0" smtClean="0"/>
              <a:t>?</a:t>
            </a:r>
          </a:p>
          <a:p>
            <a:pPr marL="0" indent="0" algn="ctr">
              <a:buNone/>
            </a:pPr>
            <a:endParaRPr lang="fr-FR" dirty="0"/>
          </a:p>
          <a:p>
            <a:pPr marL="0" indent="0">
              <a:buNone/>
            </a:pPr>
            <a:endParaRPr lang="fr-FR" dirty="0"/>
          </a:p>
        </p:txBody>
      </p:sp>
      <p:sp>
        <p:nvSpPr>
          <p:cNvPr id="13" name="Espace réservé du contenu 5"/>
          <p:cNvSpPr txBox="1">
            <a:spLocks/>
          </p:cNvSpPr>
          <p:nvPr/>
        </p:nvSpPr>
        <p:spPr>
          <a:xfrm>
            <a:off x="609600" y="2153920"/>
            <a:ext cx="3806693" cy="3474720"/>
          </a:xfrm>
          <a:prstGeom prst="rect">
            <a:avLst/>
          </a:prstGeom>
          <a:ln w="38100" cmpd="sng">
            <a:solidFill>
              <a:srgbClr val="74EEFF"/>
            </a:solidFill>
            <a:prstDash val="lgDash"/>
          </a:ln>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Arial" pitchFamily="34" charset="0"/>
              <a:buNone/>
            </a:pPr>
            <a:r>
              <a:rPr lang="fr-FR" dirty="0" smtClean="0"/>
              <a:t>Le projet d’A.P. est un </a:t>
            </a:r>
            <a:r>
              <a:rPr lang="fr-FR" b="1" u="sng" dirty="0" smtClean="0">
                <a:solidFill>
                  <a:srgbClr val="74EEFF"/>
                </a:solidFill>
              </a:rPr>
              <a:t>projet global</a:t>
            </a:r>
            <a:r>
              <a:rPr lang="fr-FR" dirty="0" smtClean="0"/>
              <a:t>.</a:t>
            </a:r>
          </a:p>
          <a:p>
            <a:pPr marL="0" indent="0" algn="ctr">
              <a:buFont typeface="Arial" pitchFamily="34" charset="0"/>
              <a:buNone/>
            </a:pPr>
            <a:endParaRPr lang="fr-FR" dirty="0" smtClean="0"/>
          </a:p>
          <a:p>
            <a:pPr marL="0" indent="0" algn="just">
              <a:buFont typeface="Arial" pitchFamily="34" charset="0"/>
              <a:buNone/>
            </a:pPr>
            <a:r>
              <a:rPr lang="fr-FR" dirty="0" smtClean="0"/>
              <a:t>• Toutes les disciplines s’intègrent au projet annuel d’A.P. </a:t>
            </a:r>
          </a:p>
          <a:p>
            <a:pPr marL="0" indent="0" algn="just">
              <a:buFont typeface="Arial" pitchFamily="34" charset="0"/>
              <a:buNone/>
            </a:pPr>
            <a:r>
              <a:rPr lang="fr-FR" dirty="0" smtClean="0"/>
              <a:t>• Au-delà même des disciplines, c’est l’ensemble de la communauté éducative qui est impliquée dans le projet (professeur-documentaliste, C.P.E., A.E., C.O.P., infirmier scolaire, …)</a:t>
            </a:r>
          </a:p>
          <a:p>
            <a:pPr marL="0" indent="0">
              <a:buFont typeface="Arial" pitchFamily="34" charset="0"/>
              <a:buNone/>
            </a:pPr>
            <a:endParaRPr lang="fr-FR" dirty="0"/>
          </a:p>
        </p:txBody>
      </p:sp>
      <p:sp>
        <p:nvSpPr>
          <p:cNvPr id="9" name="Espace réservé du contenu 5"/>
          <p:cNvSpPr txBox="1">
            <a:spLocks/>
          </p:cNvSpPr>
          <p:nvPr/>
        </p:nvSpPr>
        <p:spPr>
          <a:xfrm>
            <a:off x="4727707" y="2148497"/>
            <a:ext cx="3806693" cy="3474720"/>
          </a:xfrm>
          <a:prstGeom prst="rect">
            <a:avLst/>
          </a:prstGeom>
          <a:ln w="38100" cmpd="sng">
            <a:solidFill>
              <a:srgbClr val="74EEFF"/>
            </a:solidFill>
            <a:prstDash val="lgDash"/>
          </a:ln>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Arial" pitchFamily="34" charset="0"/>
              <a:buNone/>
            </a:pPr>
            <a:r>
              <a:rPr lang="fr-FR" dirty="0" smtClean="0"/>
              <a:t>Le projet d’A.P. est aussi un </a:t>
            </a:r>
            <a:r>
              <a:rPr lang="fr-FR" b="1" u="sng" dirty="0" smtClean="0">
                <a:solidFill>
                  <a:srgbClr val="74EEFF"/>
                </a:solidFill>
              </a:rPr>
              <a:t>projet spécifique</a:t>
            </a:r>
            <a:r>
              <a:rPr lang="fr-FR" dirty="0" smtClean="0"/>
              <a:t>.</a:t>
            </a:r>
          </a:p>
          <a:p>
            <a:pPr marL="0" indent="0" algn="just">
              <a:buFont typeface="Arial" pitchFamily="34" charset="0"/>
              <a:buNone/>
            </a:pPr>
            <a:endParaRPr lang="fr-FR" dirty="0" smtClean="0"/>
          </a:p>
          <a:p>
            <a:pPr marL="0" indent="0" algn="just">
              <a:buFont typeface="Arial" pitchFamily="34" charset="0"/>
              <a:buNone/>
            </a:pPr>
            <a:r>
              <a:rPr lang="fr-FR" dirty="0" smtClean="0"/>
              <a:t>• Certaines disciplines s’intègrent plus spécifiquement au projet d’A.P. : elles consacrent « officiellement » une partie de leurs heures à l’A.P.</a:t>
            </a:r>
          </a:p>
          <a:p>
            <a:pPr marL="0" indent="0" algn="just">
              <a:buFont typeface="Arial" pitchFamily="34" charset="0"/>
              <a:buNone/>
            </a:pPr>
            <a:r>
              <a:rPr lang="fr-FR" dirty="0" smtClean="0"/>
              <a:t>• Ces heures doivent être prévues avec une attention toute particulière pour croiser perspectives disciplinaires (traiter le programme) et perspectives transdisciplinaires (besoins identifiés au niveau de l’établissement). </a:t>
            </a:r>
          </a:p>
          <a:p>
            <a:pPr marL="0" indent="0">
              <a:buFont typeface="Arial" pitchFamily="34" charset="0"/>
              <a:buNone/>
            </a:pPr>
            <a:endParaRPr lang="fr-FR" dirty="0"/>
          </a:p>
        </p:txBody>
      </p:sp>
      <p:sp>
        <p:nvSpPr>
          <p:cNvPr id="3" name="ZoneTexte 2"/>
          <p:cNvSpPr txBox="1"/>
          <p:nvPr/>
        </p:nvSpPr>
        <p:spPr>
          <a:xfrm>
            <a:off x="0" y="6173413"/>
            <a:ext cx="9144000" cy="369332"/>
          </a:xfrm>
          <a:prstGeom prst="rect">
            <a:avLst/>
          </a:prstGeom>
          <a:noFill/>
        </p:spPr>
        <p:txBody>
          <a:bodyPr wrap="square" rtlCol="0">
            <a:spAutoFit/>
          </a:bodyPr>
          <a:lstStyle/>
          <a:p>
            <a:pPr algn="ctr"/>
            <a:r>
              <a:rPr lang="fr-FR" dirty="0" smtClean="0"/>
              <a:t>→ </a:t>
            </a:r>
            <a:r>
              <a:rPr lang="fr-FR" b="1" u="sng" dirty="0" smtClean="0"/>
              <a:t>Objectifs :</a:t>
            </a:r>
            <a:r>
              <a:rPr lang="fr-FR" dirty="0" smtClean="0"/>
              <a:t> </a:t>
            </a:r>
            <a:r>
              <a:rPr lang="fr-FR" b="1" dirty="0" smtClean="0">
                <a:solidFill>
                  <a:srgbClr val="FF0000"/>
                </a:solidFill>
              </a:rPr>
              <a:t>cohérence</a:t>
            </a:r>
            <a:r>
              <a:rPr lang="fr-FR" dirty="0" smtClean="0"/>
              <a:t> pour l’élève ; </a:t>
            </a:r>
            <a:r>
              <a:rPr lang="fr-FR" b="1" dirty="0" smtClean="0">
                <a:solidFill>
                  <a:srgbClr val="FF0000"/>
                </a:solidFill>
              </a:rPr>
              <a:t>efficacité</a:t>
            </a:r>
            <a:endParaRPr lang="fr-FR" b="1" dirty="0">
              <a:solidFill>
                <a:srgbClr val="FF0000"/>
              </a:solidFill>
            </a:endParaRPr>
          </a:p>
        </p:txBody>
      </p:sp>
    </p:spTree>
    <p:extLst>
      <p:ext uri="{BB962C8B-B14F-4D97-AF65-F5344CB8AC3E}">
        <p14:creationId xmlns:p14="http://schemas.microsoft.com/office/powerpoint/2010/main" xmlns="" val="7882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6" presetClass="emph" presetSubtype="0" fill="hold" nodeType="afterEffect">
                                  <p:stCondLst>
                                    <p:cond delay="0"/>
                                  </p:stCondLst>
                                  <p:childTnLst>
                                    <p:animScale>
                                      <p:cBhvr>
                                        <p:cTn id="2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Troisième étape :</a:t>
            </a:r>
            <a:r>
              <a:rPr lang="fr-FR" dirty="0" smtClean="0"/>
              <a:t/>
            </a:r>
            <a:br>
              <a:rPr lang="fr-FR" dirty="0" smtClean="0"/>
            </a:br>
            <a:r>
              <a:rPr lang="fr-FR" dirty="0" smtClean="0"/>
              <a:t>vers le champ disciplinaire</a:t>
            </a:r>
            <a:endParaRPr lang="fr-FR" dirty="0"/>
          </a:p>
        </p:txBody>
      </p:sp>
      <p:sp>
        <p:nvSpPr>
          <p:cNvPr id="5" name="Espace réservé du contenu 5"/>
          <p:cNvSpPr>
            <a:spLocks noGrp="1"/>
          </p:cNvSpPr>
          <p:nvPr>
            <p:ph sz="quarter" idx="13"/>
          </p:nvPr>
        </p:nvSpPr>
        <p:spPr>
          <a:xfrm>
            <a:off x="609600" y="1600200"/>
            <a:ext cx="7924800" cy="401320"/>
          </a:xfrm>
        </p:spPr>
        <p:txBody>
          <a:bodyPr>
            <a:normAutofit lnSpcReduction="10000"/>
          </a:bodyPr>
          <a:lstStyle/>
          <a:p>
            <a:pPr marL="0" indent="0" algn="ctr">
              <a:buNone/>
            </a:pPr>
            <a:r>
              <a:rPr lang="fr-FR" dirty="0" smtClean="0"/>
              <a:t>Dans chaque discipline, </a:t>
            </a:r>
            <a:r>
              <a:rPr lang="fr-FR" b="1" dirty="0" smtClean="0">
                <a:solidFill>
                  <a:srgbClr val="FF9610"/>
                </a:solidFill>
              </a:rPr>
              <a:t>quelles modalités de travail ?</a:t>
            </a:r>
            <a:endParaRPr lang="fr-FR" dirty="0" smtClean="0"/>
          </a:p>
          <a:p>
            <a:pPr marL="0" indent="0" algn="ctr">
              <a:buNone/>
            </a:pPr>
            <a:endParaRPr lang="fr-FR" dirty="0"/>
          </a:p>
          <a:p>
            <a:pPr marL="0" indent="0">
              <a:buNone/>
            </a:pPr>
            <a:endParaRPr lang="fr-FR" dirty="0"/>
          </a:p>
        </p:txBody>
      </p:sp>
      <p:graphicFrame>
        <p:nvGraphicFramePr>
          <p:cNvPr id="3" name="Diagramme 2"/>
          <p:cNvGraphicFramePr/>
          <p:nvPr>
            <p:extLst>
              <p:ext uri="{D42A27DB-BD31-4B8C-83A1-F6EECF244321}">
                <p14:modId xmlns:p14="http://schemas.microsoft.com/office/powerpoint/2010/main" xmlns="" val="3515355504"/>
              </p:ext>
            </p:extLst>
          </p:nvPr>
        </p:nvGraphicFramePr>
        <p:xfrm>
          <a:off x="0" y="2153920"/>
          <a:ext cx="79248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42558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5"/>
          <p:cNvSpPr>
            <a:spLocks noGrp="1"/>
          </p:cNvSpPr>
          <p:nvPr>
            <p:ph sz="quarter" idx="13"/>
          </p:nvPr>
        </p:nvSpPr>
        <p:spPr>
          <a:xfrm>
            <a:off x="609600" y="1600200"/>
            <a:ext cx="7924800" cy="401320"/>
          </a:xfrm>
        </p:spPr>
        <p:txBody>
          <a:bodyPr>
            <a:normAutofit lnSpcReduction="10000"/>
          </a:bodyPr>
          <a:lstStyle/>
          <a:p>
            <a:pPr marL="0" indent="0" algn="ctr">
              <a:buNone/>
            </a:pPr>
            <a:r>
              <a:rPr lang="fr-FR" dirty="0" smtClean="0"/>
              <a:t>Dans chaque discipline, </a:t>
            </a:r>
            <a:r>
              <a:rPr lang="fr-FR" b="1" dirty="0" smtClean="0">
                <a:solidFill>
                  <a:srgbClr val="FF9610"/>
                </a:solidFill>
              </a:rPr>
              <a:t>comment évaluer l’A.P.?</a:t>
            </a:r>
            <a:endParaRPr lang="fr-FR" dirty="0" smtClean="0"/>
          </a:p>
          <a:p>
            <a:pPr marL="0" indent="0" algn="ctr">
              <a:buNone/>
            </a:pPr>
            <a:endParaRPr lang="fr-FR" dirty="0"/>
          </a:p>
          <a:p>
            <a:pPr marL="0" indent="0">
              <a:buNone/>
            </a:pPr>
            <a:endParaRPr lang="fr-FR" dirty="0"/>
          </a:p>
        </p:txBody>
      </p:sp>
      <p:graphicFrame>
        <p:nvGraphicFramePr>
          <p:cNvPr id="3" name="Diagramme 2"/>
          <p:cNvGraphicFramePr/>
          <p:nvPr>
            <p:extLst>
              <p:ext uri="{D42A27DB-BD31-4B8C-83A1-F6EECF244321}">
                <p14:modId xmlns:p14="http://schemas.microsoft.com/office/powerpoint/2010/main" xmlns="" val="378914245"/>
              </p:ext>
            </p:extLst>
          </p:nvPr>
        </p:nvGraphicFramePr>
        <p:xfrm>
          <a:off x="-377907" y="1612951"/>
          <a:ext cx="7924800" cy="3825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5"/>
          <p:cNvSpPr txBox="1">
            <a:spLocks/>
          </p:cNvSpPr>
          <p:nvPr/>
        </p:nvSpPr>
        <p:spPr>
          <a:xfrm>
            <a:off x="1402080" y="5026922"/>
            <a:ext cx="7132320" cy="72550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just">
              <a:buFont typeface="Arial" pitchFamily="34" charset="0"/>
              <a:buNone/>
            </a:pPr>
            <a:r>
              <a:rPr lang="fr-FR" sz="1400" dirty="0" smtClean="0"/>
              <a:t>L’évaluation se fait dans chaque discipline dans un premier temps, mais il faut également assurer un suivi des progrès à l’échelle transdisciplinaire (progrès par rapport aux indicateurs utilisés pour construire le projet d’A.P. au niveau de l’établissement). </a:t>
            </a:r>
          </a:p>
        </p:txBody>
      </p:sp>
      <p:pic>
        <p:nvPicPr>
          <p:cNvPr id="7" name="Image 6" descr="logo-attention.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1831" y="5132753"/>
            <a:ext cx="518649" cy="516208"/>
          </a:xfrm>
          <a:prstGeom prst="rect">
            <a:avLst/>
          </a:prstGeom>
        </p:spPr>
      </p:pic>
      <p:sp>
        <p:nvSpPr>
          <p:cNvPr id="9" name="Titre 1"/>
          <p:cNvSpPr txBox="1">
            <a:spLocks/>
          </p:cNvSpPr>
          <p:nvPr/>
        </p:nvSpPr>
        <p:spPr>
          <a:xfrm>
            <a:off x="609600" y="274638"/>
            <a:ext cx="79248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u="sng" dirty="0" smtClean="0"/>
              <a:t>Troisième étape :</a:t>
            </a:r>
            <a:r>
              <a:rPr lang="fr-FR" dirty="0" smtClean="0"/>
              <a:t/>
            </a:r>
            <a:br>
              <a:rPr lang="fr-FR" dirty="0" smtClean="0"/>
            </a:br>
            <a:r>
              <a:rPr lang="fr-FR" dirty="0" smtClean="0"/>
              <a:t>vers le champ disciplinaire</a:t>
            </a:r>
            <a:endParaRPr lang="fr-FR" dirty="0"/>
          </a:p>
        </p:txBody>
      </p:sp>
    </p:spTree>
    <p:extLst>
      <p:ext uri="{BB962C8B-B14F-4D97-AF65-F5344CB8AC3E}">
        <p14:creationId xmlns:p14="http://schemas.microsoft.com/office/powerpoint/2010/main" xmlns="" val="11078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682156" y="6260679"/>
            <a:ext cx="2296695" cy="597690"/>
          </a:xfrm>
        </p:spPr>
        <p:txBody>
          <a:bodyPr>
            <a:noAutofit/>
          </a:bodyPr>
          <a:lstStyle/>
          <a:p>
            <a:pPr marL="0" indent="0" algn="just">
              <a:buNone/>
            </a:pPr>
            <a:r>
              <a:rPr lang="fr-FR" sz="1400" dirty="0" smtClean="0"/>
              <a:t>• prendre </a:t>
            </a:r>
            <a:r>
              <a:rPr lang="fr-FR" sz="1400" dirty="0"/>
              <a:t>en compte les normes de l’écrit </a:t>
            </a:r>
            <a:r>
              <a:rPr lang="fr-FR" sz="1400" dirty="0" smtClean="0"/>
              <a:t>pour réviser</a:t>
            </a:r>
            <a:endParaRPr lang="fr-FR" sz="1400" dirty="0"/>
          </a:p>
        </p:txBody>
      </p:sp>
      <p:graphicFrame>
        <p:nvGraphicFramePr>
          <p:cNvPr id="4" name="Diagramme 3"/>
          <p:cNvGraphicFramePr/>
          <p:nvPr>
            <p:extLst>
              <p:ext uri="{D42A27DB-BD31-4B8C-83A1-F6EECF244321}">
                <p14:modId xmlns:p14="http://schemas.microsoft.com/office/powerpoint/2010/main" xmlns="" val="3555492206"/>
              </p:ext>
            </p:extLst>
          </p:nvPr>
        </p:nvGraphicFramePr>
        <p:xfrm>
          <a:off x="-825576" y="1589744"/>
          <a:ext cx="7924800" cy="503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txBox="1">
            <a:spLocks/>
          </p:cNvSpPr>
          <p:nvPr/>
        </p:nvSpPr>
        <p:spPr>
          <a:xfrm>
            <a:off x="609600" y="264803"/>
            <a:ext cx="79248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u="sng" dirty="0" smtClean="0"/>
              <a:t>Troisième étape :</a:t>
            </a:r>
            <a:r>
              <a:rPr lang="fr-FR" dirty="0" smtClean="0"/>
              <a:t/>
            </a:r>
            <a:br>
              <a:rPr lang="fr-FR" dirty="0" smtClean="0"/>
            </a:br>
            <a:r>
              <a:rPr lang="fr-FR" dirty="0" smtClean="0"/>
              <a:t>vers le champ disciplinaire</a:t>
            </a:r>
            <a:endParaRPr lang="fr-FR" dirty="0"/>
          </a:p>
        </p:txBody>
      </p:sp>
      <p:sp>
        <p:nvSpPr>
          <p:cNvPr id="13" name="ZoneTexte 12"/>
          <p:cNvSpPr txBox="1"/>
          <p:nvPr/>
        </p:nvSpPr>
        <p:spPr>
          <a:xfrm>
            <a:off x="7003452" y="1413360"/>
            <a:ext cx="1880031" cy="523220"/>
          </a:xfrm>
          <a:prstGeom prst="rect">
            <a:avLst/>
          </a:prstGeom>
          <a:noFill/>
          <a:ln w="28575" cmpd="sng">
            <a:solidFill>
              <a:srgbClr val="FF8032"/>
            </a:solidFill>
          </a:ln>
        </p:spPr>
        <p:txBody>
          <a:bodyPr wrap="square" rtlCol="0">
            <a:spAutoFit/>
          </a:bodyPr>
          <a:lstStyle/>
          <a:p>
            <a:pPr algn="ctr"/>
            <a:r>
              <a:rPr lang="fr-FR" sz="1400" b="1" u="sng" dirty="0" smtClean="0"/>
              <a:t>Articulation du SCCCC …</a:t>
            </a:r>
            <a:endParaRPr lang="fr-FR" sz="1400" b="1" u="sng" dirty="0"/>
          </a:p>
        </p:txBody>
      </p:sp>
      <p:sp>
        <p:nvSpPr>
          <p:cNvPr id="14" name="ZoneTexte 13"/>
          <p:cNvSpPr txBox="1"/>
          <p:nvPr/>
        </p:nvSpPr>
        <p:spPr>
          <a:xfrm>
            <a:off x="7003452" y="3105835"/>
            <a:ext cx="1880031" cy="738664"/>
          </a:xfrm>
          <a:prstGeom prst="rect">
            <a:avLst/>
          </a:prstGeom>
          <a:noFill/>
          <a:ln w="28575" cmpd="sng">
            <a:solidFill>
              <a:srgbClr val="FF8032"/>
            </a:solidFill>
          </a:ln>
        </p:spPr>
        <p:txBody>
          <a:bodyPr wrap="square" rtlCol="0">
            <a:spAutoFit/>
          </a:bodyPr>
          <a:lstStyle/>
          <a:p>
            <a:pPr algn="ctr"/>
            <a:r>
              <a:rPr lang="fr-FR" sz="1400" b="1" u="sng" dirty="0" smtClean="0">
                <a:solidFill>
                  <a:srgbClr val="FFFFFF"/>
                </a:solidFill>
              </a:rPr>
              <a:t>…</a:t>
            </a:r>
          </a:p>
          <a:p>
            <a:pPr algn="ctr"/>
            <a:r>
              <a:rPr lang="fr-FR" sz="1400" b="1" u="sng" dirty="0" smtClean="0">
                <a:solidFill>
                  <a:srgbClr val="FFFFFF"/>
                </a:solidFill>
              </a:rPr>
              <a:t>et de compétences disciplinaires</a:t>
            </a:r>
            <a:endParaRPr lang="fr-FR" sz="1400" b="1" u="sng" dirty="0">
              <a:solidFill>
                <a:srgbClr val="FFFFFF"/>
              </a:solidFill>
            </a:endParaRPr>
          </a:p>
        </p:txBody>
      </p:sp>
      <p:sp>
        <p:nvSpPr>
          <p:cNvPr id="15" name="ZoneTexte 14"/>
          <p:cNvSpPr txBox="1"/>
          <p:nvPr/>
        </p:nvSpPr>
        <p:spPr>
          <a:xfrm>
            <a:off x="7003452" y="1936580"/>
            <a:ext cx="1897267" cy="523220"/>
          </a:xfrm>
          <a:prstGeom prst="rect">
            <a:avLst/>
          </a:prstGeom>
          <a:noFill/>
        </p:spPr>
        <p:txBody>
          <a:bodyPr wrap="square" rtlCol="0">
            <a:spAutoFit/>
          </a:bodyPr>
          <a:lstStyle/>
          <a:p>
            <a:pPr algn="just"/>
            <a:r>
              <a:rPr lang="fr-FR" sz="1400" dirty="0" smtClean="0"/>
              <a:t>1. Les langages pour penser et communiquer</a:t>
            </a:r>
            <a:endParaRPr lang="fr-FR" sz="1400" dirty="0"/>
          </a:p>
        </p:txBody>
      </p:sp>
      <p:sp>
        <p:nvSpPr>
          <p:cNvPr id="16" name="ZoneTexte 15"/>
          <p:cNvSpPr txBox="1"/>
          <p:nvPr/>
        </p:nvSpPr>
        <p:spPr>
          <a:xfrm>
            <a:off x="7003452" y="2485528"/>
            <a:ext cx="1897267" cy="523220"/>
          </a:xfrm>
          <a:prstGeom prst="rect">
            <a:avLst/>
          </a:prstGeom>
          <a:noFill/>
        </p:spPr>
        <p:txBody>
          <a:bodyPr wrap="square" rtlCol="0">
            <a:spAutoFit/>
          </a:bodyPr>
          <a:lstStyle/>
          <a:p>
            <a:pPr algn="just"/>
            <a:r>
              <a:rPr lang="fr-FR" sz="1400" dirty="0" smtClean="0"/>
              <a:t>2. Les méthodes et outils pour apprendre</a:t>
            </a:r>
            <a:endParaRPr lang="fr-FR" sz="1400" dirty="0"/>
          </a:p>
        </p:txBody>
      </p:sp>
      <p:sp>
        <p:nvSpPr>
          <p:cNvPr id="17" name="Accolade fermante 16"/>
          <p:cNvSpPr/>
          <p:nvPr/>
        </p:nvSpPr>
        <p:spPr>
          <a:xfrm>
            <a:off x="6301613" y="1407803"/>
            <a:ext cx="363307" cy="5356493"/>
          </a:xfrm>
          <a:prstGeom prst="rightBrace">
            <a:avLst/>
          </a:prstGeom>
          <a:ln w="28575" cmpd="sng">
            <a:solidFill>
              <a:srgbClr val="FF803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FF8032"/>
              </a:solidFill>
            </a:endParaRPr>
          </a:p>
        </p:txBody>
      </p:sp>
      <p:sp>
        <p:nvSpPr>
          <p:cNvPr id="18" name="Rectangle 17"/>
          <p:cNvSpPr/>
          <p:nvPr/>
        </p:nvSpPr>
        <p:spPr>
          <a:xfrm>
            <a:off x="6664920" y="4940871"/>
            <a:ext cx="2313931" cy="954107"/>
          </a:xfrm>
          <a:prstGeom prst="rect">
            <a:avLst/>
          </a:prstGeom>
        </p:spPr>
        <p:txBody>
          <a:bodyPr wrap="square">
            <a:spAutoFit/>
          </a:bodyPr>
          <a:lstStyle/>
          <a:p>
            <a:pPr algn="just"/>
            <a:r>
              <a:rPr lang="fr-FR" sz="1400" dirty="0" smtClean="0"/>
              <a:t>• produire </a:t>
            </a:r>
            <a:r>
              <a:rPr lang="fr-FR" sz="1400" dirty="0"/>
              <a:t>des écrits variés en s’appropriant les différentes dimensions de l’activité d’écriture</a:t>
            </a:r>
          </a:p>
        </p:txBody>
      </p:sp>
      <p:sp>
        <p:nvSpPr>
          <p:cNvPr id="19" name="Rectangle 18"/>
          <p:cNvSpPr/>
          <p:nvPr/>
        </p:nvSpPr>
        <p:spPr>
          <a:xfrm>
            <a:off x="6682156" y="4446629"/>
            <a:ext cx="2201327" cy="523220"/>
          </a:xfrm>
          <a:prstGeom prst="rect">
            <a:avLst/>
          </a:prstGeom>
        </p:spPr>
        <p:txBody>
          <a:bodyPr wrap="square">
            <a:spAutoFit/>
          </a:bodyPr>
          <a:lstStyle/>
          <a:p>
            <a:pPr algn="just"/>
            <a:r>
              <a:rPr lang="fr-FR" sz="1400" dirty="0" smtClean="0"/>
              <a:t>• écrire </a:t>
            </a:r>
            <a:r>
              <a:rPr lang="fr-FR" sz="1400" dirty="0"/>
              <a:t>à la main de manière fluide et efficace</a:t>
            </a:r>
          </a:p>
        </p:txBody>
      </p:sp>
      <p:sp>
        <p:nvSpPr>
          <p:cNvPr id="20" name="Rectangle 19"/>
          <p:cNvSpPr/>
          <p:nvPr/>
        </p:nvSpPr>
        <p:spPr>
          <a:xfrm>
            <a:off x="6664920" y="3923409"/>
            <a:ext cx="2235799" cy="523220"/>
          </a:xfrm>
          <a:prstGeom prst="rect">
            <a:avLst/>
          </a:prstGeom>
        </p:spPr>
        <p:txBody>
          <a:bodyPr wrap="square">
            <a:spAutoFit/>
          </a:bodyPr>
          <a:lstStyle/>
          <a:p>
            <a:pPr algn="just"/>
            <a:r>
              <a:rPr lang="fr-FR" sz="1400" dirty="0" smtClean="0"/>
              <a:t>• renforcer </a:t>
            </a:r>
            <a:r>
              <a:rPr lang="fr-FR" sz="1400" dirty="0"/>
              <a:t>la fluidité de la lecture</a:t>
            </a:r>
          </a:p>
        </p:txBody>
      </p:sp>
      <p:sp>
        <p:nvSpPr>
          <p:cNvPr id="21" name="Rectangle 20"/>
          <p:cNvSpPr/>
          <p:nvPr/>
        </p:nvSpPr>
        <p:spPr>
          <a:xfrm>
            <a:off x="6664920" y="5866000"/>
            <a:ext cx="2313931" cy="523220"/>
          </a:xfrm>
          <a:prstGeom prst="rect">
            <a:avLst/>
          </a:prstGeom>
        </p:spPr>
        <p:txBody>
          <a:bodyPr wrap="square">
            <a:spAutoFit/>
          </a:bodyPr>
          <a:lstStyle/>
          <a:p>
            <a:pPr algn="just"/>
            <a:r>
              <a:rPr lang="fr-FR" sz="1400" dirty="0" smtClean="0"/>
              <a:t>• réécrire … faire </a:t>
            </a:r>
            <a:r>
              <a:rPr lang="fr-FR" sz="1400" dirty="0"/>
              <a:t>évoluer son texte</a:t>
            </a:r>
          </a:p>
        </p:txBody>
      </p:sp>
    </p:spTree>
    <p:extLst>
      <p:ext uri="{BB962C8B-B14F-4D97-AF65-F5344CB8AC3E}">
        <p14:creationId xmlns:p14="http://schemas.microsoft.com/office/powerpoint/2010/main" xmlns="" val="12529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lef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2" dur="500"/>
                                        <p:tgtEl>
                                          <p:spTgt spid="20">
                                            <p:txEl>
                                              <p:pRg st="0" end="0"/>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36" dur="500"/>
                                        <p:tgtEl>
                                          <p:spTgt spid="19">
                                            <p:txEl>
                                              <p:pRg st="0" end="0"/>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40" dur="500"/>
                                        <p:tgtEl>
                                          <p:spTgt spid="18">
                                            <p:txEl>
                                              <p:pRg st="0" end="0"/>
                                            </p:txEl>
                                          </p:spTgt>
                                        </p:tgtEl>
                                      </p:cBhvr>
                                    </p:animEffect>
                                  </p:childTnLst>
                                </p:cTn>
                              </p:par>
                            </p:childTnLst>
                          </p:cTn>
                        </p:par>
                        <p:par>
                          <p:cTn id="41" fill="hold">
                            <p:stCondLst>
                              <p:cond delay="2000"/>
                            </p:stCondLst>
                            <p:childTnLst>
                              <p:par>
                                <p:cTn id="42" presetID="14" presetClass="entr" presetSubtype="10" fill="hold"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44" dur="500"/>
                                        <p:tgtEl>
                                          <p:spTgt spid="21">
                                            <p:txEl>
                                              <p:pRg st="0" end="0"/>
                                            </p:txEl>
                                          </p:spTgt>
                                        </p:tgtEl>
                                      </p:cBhvr>
                                    </p:animEffect>
                                  </p:childTnLst>
                                </p:cTn>
                              </p:par>
                            </p:childTnLst>
                          </p:cTn>
                        </p:par>
                        <p:par>
                          <p:cTn id="45" fill="hold">
                            <p:stCondLst>
                              <p:cond delay="2500"/>
                            </p:stCondLst>
                            <p:childTnLst>
                              <p:par>
                                <p:cTn id="46" presetID="14" presetClass="entr" presetSubtype="10" fill="hold" nodeType="after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4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09600" y="264802"/>
            <a:ext cx="7924800" cy="124327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u="sng" dirty="0" smtClean="0"/>
              <a:t>Quatrième étape :</a:t>
            </a:r>
            <a:r>
              <a:rPr lang="fr-FR" dirty="0" smtClean="0"/>
              <a:t/>
            </a:r>
            <a:br>
              <a:rPr lang="fr-FR" dirty="0" smtClean="0"/>
            </a:br>
            <a:r>
              <a:rPr lang="fr-FR" dirty="0" smtClean="0"/>
              <a:t>le choix des activités et l’intégration à la progression annuelle</a:t>
            </a:r>
          </a:p>
        </p:txBody>
      </p:sp>
      <p:sp>
        <p:nvSpPr>
          <p:cNvPr id="3" name="Rectangle à coins arrondis 2"/>
          <p:cNvSpPr/>
          <p:nvPr/>
        </p:nvSpPr>
        <p:spPr>
          <a:xfrm>
            <a:off x="609599" y="2063658"/>
            <a:ext cx="1739291" cy="1074567"/>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Quelles modalités?</a:t>
            </a:r>
            <a:endParaRPr lang="fr-FR" dirty="0"/>
          </a:p>
        </p:txBody>
      </p:sp>
      <p:sp>
        <p:nvSpPr>
          <p:cNvPr id="4" name="ZoneTexte 3"/>
          <p:cNvSpPr txBox="1"/>
          <p:nvPr/>
        </p:nvSpPr>
        <p:spPr>
          <a:xfrm>
            <a:off x="609600" y="3309180"/>
            <a:ext cx="1739291" cy="369332"/>
          </a:xfrm>
          <a:prstGeom prst="rect">
            <a:avLst/>
          </a:prstGeom>
          <a:noFill/>
        </p:spPr>
        <p:txBody>
          <a:bodyPr wrap="none" rtlCol="0">
            <a:spAutoFit/>
          </a:bodyPr>
          <a:lstStyle/>
          <a:p>
            <a:r>
              <a:rPr lang="fr-FR" dirty="0" smtClean="0"/>
              <a:t>séquences en A.P.</a:t>
            </a:r>
            <a:endParaRPr lang="fr-FR" dirty="0"/>
          </a:p>
        </p:txBody>
      </p:sp>
      <p:sp>
        <p:nvSpPr>
          <p:cNvPr id="5" name="ZoneTexte 4"/>
          <p:cNvSpPr txBox="1"/>
          <p:nvPr/>
        </p:nvSpPr>
        <p:spPr>
          <a:xfrm>
            <a:off x="609600" y="3715145"/>
            <a:ext cx="1739291" cy="646331"/>
          </a:xfrm>
          <a:prstGeom prst="rect">
            <a:avLst/>
          </a:prstGeom>
          <a:noFill/>
        </p:spPr>
        <p:txBody>
          <a:bodyPr wrap="square" rtlCol="0">
            <a:spAutoFit/>
          </a:bodyPr>
          <a:lstStyle/>
          <a:p>
            <a:r>
              <a:rPr lang="fr-FR" dirty="0" smtClean="0"/>
              <a:t>séances d’A.P. (activités ciblées)</a:t>
            </a:r>
            <a:endParaRPr lang="fr-FR" dirty="0"/>
          </a:p>
        </p:txBody>
      </p:sp>
      <p:sp>
        <p:nvSpPr>
          <p:cNvPr id="7" name="ZoneTexte 6"/>
          <p:cNvSpPr txBox="1"/>
          <p:nvPr/>
        </p:nvSpPr>
        <p:spPr>
          <a:xfrm>
            <a:off x="645773" y="4546142"/>
            <a:ext cx="1703117" cy="369332"/>
          </a:xfrm>
          <a:prstGeom prst="rect">
            <a:avLst/>
          </a:prstGeom>
          <a:noFill/>
        </p:spPr>
        <p:txBody>
          <a:bodyPr wrap="square" rtlCol="0">
            <a:spAutoFit/>
          </a:bodyPr>
          <a:lstStyle/>
          <a:p>
            <a:r>
              <a:rPr lang="fr-FR" dirty="0" smtClean="0"/>
              <a:t>projets de classe</a:t>
            </a:r>
            <a:endParaRPr lang="fr-FR" dirty="0"/>
          </a:p>
        </p:txBody>
      </p:sp>
      <p:sp>
        <p:nvSpPr>
          <p:cNvPr id="8" name="Rectangle à coins arrondis 7"/>
          <p:cNvSpPr/>
          <p:nvPr/>
        </p:nvSpPr>
        <p:spPr>
          <a:xfrm>
            <a:off x="3734411" y="2063658"/>
            <a:ext cx="1739291" cy="1074567"/>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Quelles connaissances / Quelles compétences?</a:t>
            </a:r>
            <a:endParaRPr lang="fr-FR" dirty="0"/>
          </a:p>
        </p:txBody>
      </p:sp>
      <p:sp>
        <p:nvSpPr>
          <p:cNvPr id="11" name="Rectangle à coins arrondis 10"/>
          <p:cNvSpPr/>
          <p:nvPr/>
        </p:nvSpPr>
        <p:spPr>
          <a:xfrm>
            <a:off x="6795109" y="2051447"/>
            <a:ext cx="1739291" cy="1074567"/>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Quel lien avec le projet d’A.P. de l’établissement?</a:t>
            </a:r>
            <a:endParaRPr lang="fr-FR" dirty="0"/>
          </a:p>
        </p:txBody>
      </p:sp>
      <p:sp>
        <p:nvSpPr>
          <p:cNvPr id="13" name="ZoneTexte 12"/>
          <p:cNvSpPr txBox="1"/>
          <p:nvPr/>
        </p:nvSpPr>
        <p:spPr>
          <a:xfrm>
            <a:off x="5007066" y="6089433"/>
            <a:ext cx="3545500" cy="646331"/>
          </a:xfrm>
          <a:prstGeom prst="rect">
            <a:avLst/>
          </a:prstGeom>
          <a:noFill/>
        </p:spPr>
        <p:txBody>
          <a:bodyPr wrap="square" rtlCol="0">
            <a:spAutoFit/>
          </a:bodyPr>
          <a:lstStyle/>
          <a:p>
            <a:r>
              <a:rPr lang="fr-FR" dirty="0" smtClean="0"/>
              <a:t>→ cf. diapo 25-30 un exemple pour une classe de 6</a:t>
            </a:r>
            <a:r>
              <a:rPr lang="fr-FR" baseline="30000" dirty="0" smtClean="0"/>
              <a:t>e</a:t>
            </a:r>
            <a:r>
              <a:rPr lang="fr-FR" dirty="0" smtClean="0"/>
              <a:t> </a:t>
            </a:r>
            <a:endParaRPr lang="fr-FR" dirty="0"/>
          </a:p>
        </p:txBody>
      </p:sp>
    </p:spTree>
    <p:extLst>
      <p:ext uri="{BB962C8B-B14F-4D97-AF65-F5344CB8AC3E}">
        <p14:creationId xmlns:p14="http://schemas.microsoft.com/office/powerpoint/2010/main" xmlns="" val="2157220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dirty="0" smtClean="0"/>
              <a:t>PÉRIODE 1 (6 semaines)</a:t>
            </a:r>
            <a:br>
              <a:rPr lang="fr-FR" sz="2400" dirty="0" smtClean="0"/>
            </a:br>
            <a:endParaRPr lang="fr-FR" sz="2400" dirty="0">
              <a:solidFill>
                <a:srgbClr val="891B8C"/>
              </a:solidFill>
            </a:endParaRP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xmlns="" val="283971276"/>
              </p:ext>
            </p:extLst>
          </p:nvPr>
        </p:nvGraphicFramePr>
        <p:xfrm>
          <a:off x="609600" y="1330960"/>
          <a:ext cx="7924800" cy="125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Capture d’écran 2016-03-19 à 17.47.21.png"/>
          <p:cNvPicPr>
            <a:picLocks noChangeAspect="1"/>
          </p:cNvPicPr>
          <p:nvPr/>
        </p:nvPicPr>
        <p:blipFill>
          <a:blip r:embed="rId7" cstate="print">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91440" y="2885440"/>
            <a:ext cx="4247925" cy="1696720"/>
          </a:xfrm>
          <a:prstGeom prst="rect">
            <a:avLst/>
          </a:prstGeom>
          <a:ln w="38100" cmpd="sng">
            <a:solidFill>
              <a:srgbClr val="891B8C"/>
            </a:solidFill>
          </a:ln>
        </p:spPr>
      </p:pic>
      <p:pic>
        <p:nvPicPr>
          <p:cNvPr id="14" name="Image 13" descr="Capture d’écran 2016-03-19 à 18.17.44.png"/>
          <p:cNvPicPr>
            <a:picLocks noChangeAspect="1"/>
          </p:cNvPicPr>
          <p:nvPr/>
        </p:nvPicPr>
        <p:blipFill>
          <a:blip r:embed="rId9" cstate="print">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460240" y="4744937"/>
            <a:ext cx="4512460" cy="995463"/>
          </a:xfrm>
          <a:prstGeom prst="rect">
            <a:avLst/>
          </a:prstGeom>
          <a:ln w="38100" cmpd="sng">
            <a:solidFill>
              <a:srgbClr val="891B8C"/>
            </a:solidFill>
          </a:ln>
        </p:spPr>
      </p:pic>
      <p:pic>
        <p:nvPicPr>
          <p:cNvPr id="15" name="Image 14" descr="Capture d’écran 2016-03-19 à 23.03.15.png"/>
          <p:cNvPicPr>
            <a:picLocks noChangeAspect="1"/>
          </p:cNvPicPr>
          <p:nvPr/>
        </p:nvPicPr>
        <p:blipFill>
          <a:blip r:embed="rId11" cstate="print">
            <a:extLst>
              <a:ext uri="{BEBA8EAE-BF5A-486C-A8C5-ECC9F3942E4B}">
                <a14:imgProps xmlns:a14="http://schemas.microsoft.com/office/drawing/2010/main" xmlns="">
                  <a14:imgLayer r:embed="rId12">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460239" y="2885440"/>
            <a:ext cx="4512461" cy="1696720"/>
          </a:xfrm>
          <a:prstGeom prst="rect">
            <a:avLst/>
          </a:prstGeom>
          <a:ln w="38100" cmpd="sng">
            <a:solidFill>
              <a:srgbClr val="891B8C"/>
            </a:solidFill>
          </a:ln>
        </p:spPr>
      </p:pic>
      <p:pic>
        <p:nvPicPr>
          <p:cNvPr id="18" name="Image 17" descr="Capture d’écran 2016-03-19 à 23.22.03.png"/>
          <p:cNvPicPr>
            <a:picLocks noChangeAspect="1"/>
          </p:cNvPicPr>
          <p:nvPr/>
        </p:nvPicPr>
        <p:blipFill>
          <a:blip r:embed="rId13" cstate="print">
            <a:extLst>
              <a:ext uri="{BEBA8EAE-BF5A-486C-A8C5-ECC9F3942E4B}">
                <a14:imgProps xmlns:a14="http://schemas.microsoft.com/office/drawing/2010/main" xmlns="">
                  <a14:imgLayer r:embed="rId1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91440" y="4744937"/>
            <a:ext cx="4247925" cy="995463"/>
          </a:xfrm>
          <a:prstGeom prst="rect">
            <a:avLst/>
          </a:prstGeom>
          <a:ln w="38100" cmpd="sng">
            <a:solidFill>
              <a:srgbClr val="891B8C"/>
            </a:solidFill>
          </a:ln>
        </p:spPr>
      </p:pic>
    </p:spTree>
    <p:extLst>
      <p:ext uri="{BB962C8B-B14F-4D97-AF65-F5344CB8AC3E}">
        <p14:creationId xmlns:p14="http://schemas.microsoft.com/office/powerpoint/2010/main" xmlns="" val="968766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34402"/>
          </a:xfrm>
        </p:spPr>
        <p:txBody>
          <a:bodyPr/>
          <a:lstStyle/>
          <a:p>
            <a:pPr algn="ctr"/>
            <a:r>
              <a:rPr lang="fr-FR" sz="2400" dirty="0" smtClean="0"/>
              <a:t>PÉRIODE 2 (6 semaines)</a:t>
            </a:r>
            <a:br>
              <a:rPr lang="fr-FR" sz="2400" dirty="0" smtClean="0"/>
            </a:br>
            <a:endParaRPr lang="fr-FR" sz="2400" dirty="0">
              <a:solidFill>
                <a:srgbClr val="38CC4A"/>
              </a:solidFill>
            </a:endParaRPr>
          </a:p>
        </p:txBody>
      </p:sp>
      <p:pic>
        <p:nvPicPr>
          <p:cNvPr id="3" name="Image 2" descr="Capture d’écran 2016-03-19 à 23.14.5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2554071"/>
            <a:ext cx="5161444" cy="1156553"/>
          </a:xfrm>
          <a:prstGeom prst="rect">
            <a:avLst/>
          </a:prstGeom>
          <a:ln w="38100" cmpd="sng">
            <a:solidFill>
              <a:srgbClr val="6CEB0C"/>
            </a:solidFill>
          </a:ln>
        </p:spPr>
      </p:pic>
      <p:pic>
        <p:nvPicPr>
          <p:cNvPr id="6" name="Image 5" descr="Capture d’écran 2016-03-19 à 23.29.2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636" y="5435600"/>
            <a:ext cx="5161444" cy="1351280"/>
          </a:xfrm>
          <a:prstGeom prst="rect">
            <a:avLst/>
          </a:prstGeom>
          <a:ln w="38100" cmpd="sng">
            <a:solidFill>
              <a:srgbClr val="6CEB0C"/>
            </a:solidFill>
          </a:ln>
        </p:spPr>
      </p:pic>
      <p:pic>
        <p:nvPicPr>
          <p:cNvPr id="9" name="Image 8" descr="Capture d’écran 2016-06-01 à 17.23.21.png"/>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874941" y="3881711"/>
            <a:ext cx="4805217" cy="1419568"/>
          </a:xfrm>
          <a:prstGeom prst="rect">
            <a:avLst/>
          </a:prstGeom>
          <a:ln w="38100" cmpd="sng">
            <a:solidFill>
              <a:srgbClr val="6CEB0C"/>
            </a:solidFill>
          </a:ln>
        </p:spPr>
      </p:pic>
      <p:graphicFrame>
        <p:nvGraphicFramePr>
          <p:cNvPr id="10" name="Espace réservé du contenu 3"/>
          <p:cNvGraphicFramePr>
            <a:graphicFrameLocks noGrp="1"/>
          </p:cNvGraphicFramePr>
          <p:nvPr>
            <p:ph sz="quarter" idx="13"/>
            <p:extLst>
              <p:ext uri="{D42A27DB-BD31-4B8C-83A1-F6EECF244321}">
                <p14:modId xmlns:p14="http://schemas.microsoft.com/office/powerpoint/2010/main" xmlns="" val="1957111599"/>
              </p:ext>
            </p:extLst>
          </p:nvPr>
        </p:nvGraphicFramePr>
        <p:xfrm>
          <a:off x="609600" y="1330961"/>
          <a:ext cx="7924800" cy="903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505504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34402"/>
          </a:xfrm>
        </p:spPr>
        <p:txBody>
          <a:bodyPr/>
          <a:lstStyle/>
          <a:p>
            <a:pPr algn="ctr"/>
            <a:r>
              <a:rPr lang="fr-FR" sz="2400" dirty="0" smtClean="0"/>
              <a:t>PÉRIODE 3 (6 semaines)</a:t>
            </a:r>
            <a:br>
              <a:rPr lang="fr-FR" sz="2400" dirty="0" smtClean="0"/>
            </a:br>
            <a:endParaRPr lang="fr-FR" sz="2400" dirty="0">
              <a:solidFill>
                <a:srgbClr val="FFFF00"/>
              </a:solidFill>
            </a:endParaRPr>
          </a:p>
        </p:txBody>
      </p:sp>
      <p:pic>
        <p:nvPicPr>
          <p:cNvPr id="7" name="Image 6" descr="Capture d’écran 2016-03-19 à 23.48.2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9280" y="2613950"/>
            <a:ext cx="4338320" cy="1181482"/>
          </a:xfrm>
          <a:prstGeom prst="rect">
            <a:avLst/>
          </a:prstGeom>
          <a:ln w="38100" cmpd="sng">
            <a:solidFill>
              <a:srgbClr val="FFFF00"/>
            </a:solidFill>
          </a:ln>
        </p:spPr>
      </p:pic>
      <p:pic>
        <p:nvPicPr>
          <p:cNvPr id="9" name="Image 8" descr="Capture d’écran 2016-03-19 à 23.57.5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67480" y="5421583"/>
            <a:ext cx="4358640" cy="1193847"/>
          </a:xfrm>
          <a:prstGeom prst="rect">
            <a:avLst/>
          </a:prstGeom>
          <a:ln w="38100" cmpd="sng">
            <a:solidFill>
              <a:srgbClr val="FFFF00"/>
            </a:solidFill>
          </a:ln>
        </p:spPr>
      </p:pic>
      <p:pic>
        <p:nvPicPr>
          <p:cNvPr id="14" name="Image 13" descr="Capture d’écran 2016-03-20 à 00.58.2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3760" y="3921760"/>
            <a:ext cx="4338320" cy="1366177"/>
          </a:xfrm>
          <a:prstGeom prst="rect">
            <a:avLst/>
          </a:prstGeom>
          <a:ln w="38100" cmpd="sng">
            <a:solidFill>
              <a:srgbClr val="FFFF00"/>
            </a:solidFill>
          </a:ln>
        </p:spPr>
      </p:pic>
      <p:graphicFrame>
        <p:nvGraphicFramePr>
          <p:cNvPr id="8" name="Espace réservé du contenu 3"/>
          <p:cNvGraphicFramePr>
            <a:graphicFrameLocks/>
          </p:cNvGraphicFramePr>
          <p:nvPr>
            <p:extLst>
              <p:ext uri="{D42A27DB-BD31-4B8C-83A1-F6EECF244321}">
                <p14:modId xmlns:p14="http://schemas.microsoft.com/office/powerpoint/2010/main" xmlns="" val="2056360519"/>
              </p:ext>
            </p:extLst>
          </p:nvPr>
        </p:nvGraphicFramePr>
        <p:xfrm>
          <a:off x="609600" y="1330961"/>
          <a:ext cx="7924800" cy="903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291101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1) L’A.P. : quelques principes généraux</a:t>
            </a:r>
            <a:br>
              <a:rPr lang="fr-FR" dirty="0" smtClean="0"/>
            </a:br>
            <a:endParaRPr lang="fr-FR" dirty="0"/>
          </a:p>
        </p:txBody>
      </p:sp>
    </p:spTree>
    <p:extLst>
      <p:ext uri="{BB962C8B-B14F-4D97-AF65-F5344CB8AC3E}">
        <p14:creationId xmlns:p14="http://schemas.microsoft.com/office/powerpoint/2010/main" xmlns="" val="2531960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34402"/>
          </a:xfrm>
        </p:spPr>
        <p:txBody>
          <a:bodyPr/>
          <a:lstStyle/>
          <a:p>
            <a:pPr algn="ctr"/>
            <a:r>
              <a:rPr lang="fr-FR" sz="2400" dirty="0" smtClean="0"/>
              <a:t>PÉRIODE 4 (6 semaines)</a:t>
            </a:r>
            <a:br>
              <a:rPr lang="fr-FR" sz="2400" dirty="0" smtClean="0"/>
            </a:br>
            <a:endParaRPr lang="fr-FR" sz="2400" dirty="0">
              <a:solidFill>
                <a:srgbClr val="4FD0ED"/>
              </a:solidFill>
            </a:endParaRP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xmlns="" val="1471468881"/>
              </p:ext>
            </p:extLst>
          </p:nvPr>
        </p:nvGraphicFramePr>
        <p:xfrm>
          <a:off x="589280" y="1341120"/>
          <a:ext cx="7924800" cy="99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descr="Capture d’écran 2016-03-20 à 00.09.42.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69441" y="2580640"/>
            <a:ext cx="5257600" cy="1849120"/>
          </a:xfrm>
          <a:prstGeom prst="rect">
            <a:avLst/>
          </a:prstGeom>
          <a:ln w="38100" cmpd="sng">
            <a:solidFill>
              <a:srgbClr val="4FD0ED"/>
            </a:solidFill>
          </a:ln>
        </p:spPr>
      </p:pic>
      <p:pic>
        <p:nvPicPr>
          <p:cNvPr id="6" name="Image 5" descr="Capture d’écran 2016-03-20 à 00.38.02.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69441" y="4531480"/>
            <a:ext cx="5257599" cy="2184280"/>
          </a:xfrm>
          <a:prstGeom prst="rect">
            <a:avLst/>
          </a:prstGeom>
          <a:ln w="38100" cmpd="sng">
            <a:solidFill>
              <a:srgbClr val="4FD0ED"/>
            </a:solidFill>
          </a:ln>
        </p:spPr>
      </p:pic>
    </p:spTree>
    <p:extLst>
      <p:ext uri="{BB962C8B-B14F-4D97-AF65-F5344CB8AC3E}">
        <p14:creationId xmlns:p14="http://schemas.microsoft.com/office/powerpoint/2010/main" xmlns="" val="1198973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34402"/>
          </a:xfrm>
        </p:spPr>
        <p:txBody>
          <a:bodyPr/>
          <a:lstStyle/>
          <a:p>
            <a:pPr algn="ctr"/>
            <a:r>
              <a:rPr lang="fr-FR" sz="2400" dirty="0" smtClean="0"/>
              <a:t>PÉRIODE 5 (11 semaines)</a:t>
            </a:r>
            <a:br>
              <a:rPr lang="fr-FR" sz="2400" dirty="0" smtClean="0"/>
            </a:br>
            <a:endParaRPr lang="fr-FR" sz="2400" dirty="0">
              <a:solidFill>
                <a:srgbClr val="FFD238"/>
              </a:solidFill>
            </a:endParaRPr>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xmlns="" val="3427879913"/>
              </p:ext>
            </p:extLst>
          </p:nvPr>
        </p:nvGraphicFramePr>
        <p:xfrm>
          <a:off x="589280" y="1341120"/>
          <a:ext cx="7924800" cy="107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Capture d’écran 2016-03-20 à 00.47.06.png"/>
          <p:cNvPicPr>
            <a:picLocks noChangeAspect="1"/>
          </p:cNvPicPr>
          <p:nvPr/>
        </p:nvPicPr>
        <p:blipFill>
          <a:blip r:embed="rId8" cstate="print">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81280" y="2418080"/>
            <a:ext cx="4054355" cy="1909830"/>
          </a:xfrm>
          <a:prstGeom prst="rect">
            <a:avLst/>
          </a:prstGeom>
          <a:ln w="38100" cmpd="sng">
            <a:solidFill>
              <a:srgbClr val="FF86CF"/>
            </a:solidFill>
          </a:ln>
        </p:spPr>
      </p:pic>
      <p:pic>
        <p:nvPicPr>
          <p:cNvPr id="8" name="Image 7" descr="Capture d’écran 2016-03-20 à 01.14.51.png"/>
          <p:cNvPicPr>
            <a:picLocks noChangeAspect="1"/>
          </p:cNvPicPr>
          <p:nvPr/>
        </p:nvPicPr>
        <p:blipFill>
          <a:blip r:embed="rId10" cstate="print">
            <a:extLst>
              <a:ext uri="{BEBA8EAE-BF5A-486C-A8C5-ECC9F3942E4B}">
                <a14:imgProps xmlns:a14="http://schemas.microsoft.com/office/drawing/2010/main" xmlns="">
                  <a14:imgLayer r:embed="rId11">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307839" y="2418080"/>
            <a:ext cx="4706579" cy="1909830"/>
          </a:xfrm>
          <a:prstGeom prst="rect">
            <a:avLst/>
          </a:prstGeom>
          <a:ln w="38100" cmpd="sng">
            <a:solidFill>
              <a:srgbClr val="FF86CF"/>
            </a:solidFill>
          </a:ln>
        </p:spPr>
      </p:pic>
      <p:pic>
        <p:nvPicPr>
          <p:cNvPr id="9" name="Image 8" descr="Capture d’écran 2016-03-20 à 01.16.17.png"/>
          <p:cNvPicPr>
            <a:picLocks noChangeAspect="1"/>
          </p:cNvPicPr>
          <p:nvPr/>
        </p:nvPicPr>
        <p:blipFill>
          <a:blip r:embed="rId12" cstate="print">
            <a:extLst>
              <a:ext uri="{BEBA8EAE-BF5A-486C-A8C5-ECC9F3942E4B}">
                <a14:imgProps xmlns:a14="http://schemas.microsoft.com/office/drawing/2010/main" xmlns="">
                  <a14:imgLayer r:embed="rId1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81280" y="4511040"/>
            <a:ext cx="4054355" cy="1269899"/>
          </a:xfrm>
          <a:prstGeom prst="rect">
            <a:avLst/>
          </a:prstGeom>
          <a:ln w="38100" cmpd="sng">
            <a:solidFill>
              <a:srgbClr val="FF86CF"/>
            </a:solidFill>
          </a:ln>
        </p:spPr>
      </p:pic>
      <p:pic>
        <p:nvPicPr>
          <p:cNvPr id="10" name="Image 9" descr="Capture d’écran 2016-03-20 à 01.20.34.png"/>
          <p:cNvPicPr>
            <a:picLocks noChangeAspect="1"/>
          </p:cNvPicPr>
          <p:nvPr/>
        </p:nvPicPr>
        <p:blipFill>
          <a:blip r:embed="rId14" cstate="print">
            <a:extLst>
              <a:ext uri="{BEBA8EAE-BF5A-486C-A8C5-ECC9F3942E4B}">
                <a14:imgProps xmlns:a14="http://schemas.microsoft.com/office/drawing/2010/main" xmlns="">
                  <a14:imgLayer r:embed="rId1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307838" y="4511040"/>
            <a:ext cx="4706579" cy="1269899"/>
          </a:xfrm>
          <a:prstGeom prst="rect">
            <a:avLst/>
          </a:prstGeom>
          <a:ln w="38100" cmpd="sng">
            <a:solidFill>
              <a:srgbClr val="FF86CF"/>
            </a:solidFill>
          </a:ln>
        </p:spPr>
      </p:pic>
    </p:spTree>
    <p:extLst>
      <p:ext uri="{BB962C8B-B14F-4D97-AF65-F5344CB8AC3E}">
        <p14:creationId xmlns:p14="http://schemas.microsoft.com/office/powerpoint/2010/main" xmlns="" val="1217012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543499"/>
          </a:xfrm>
        </p:spPr>
        <p:txBody>
          <a:bodyPr/>
          <a:lstStyle/>
          <a:p>
            <a:pPr algn="ctr"/>
            <a:r>
              <a:rPr lang="fr-FR" dirty="0" smtClean="0"/>
              <a:t>Bilan</a:t>
            </a:r>
            <a:endParaRPr lang="fr-FR" dirty="0"/>
          </a:p>
        </p:txBody>
      </p:sp>
      <p:sp>
        <p:nvSpPr>
          <p:cNvPr id="3" name="Espace réservé du contenu 2"/>
          <p:cNvSpPr>
            <a:spLocks noGrp="1"/>
          </p:cNvSpPr>
          <p:nvPr>
            <p:ph sz="quarter" idx="13"/>
          </p:nvPr>
        </p:nvSpPr>
        <p:spPr>
          <a:xfrm>
            <a:off x="609600" y="976880"/>
            <a:ext cx="7924800" cy="5098800"/>
          </a:xfrm>
        </p:spPr>
        <p:txBody>
          <a:bodyPr>
            <a:normAutofit fontScale="85000" lnSpcReduction="10000"/>
          </a:bodyPr>
          <a:lstStyle/>
          <a:p>
            <a:pPr marL="0" indent="0">
              <a:buNone/>
            </a:pPr>
            <a:r>
              <a:rPr lang="fr-FR" u="sng" dirty="0" smtClean="0"/>
              <a:t>• Cette progression annuelle fait apparaître des activités propices à l’A.P. :</a:t>
            </a:r>
          </a:p>
          <a:p>
            <a:pPr algn="just">
              <a:buFontTx/>
              <a:buChar char="-"/>
            </a:pPr>
            <a:r>
              <a:rPr lang="fr-FR" dirty="0" smtClean="0"/>
              <a:t>compétences de lecture : fluence</a:t>
            </a:r>
          </a:p>
          <a:p>
            <a:pPr algn="just">
              <a:buFontTx/>
              <a:buChar char="-"/>
            </a:pPr>
            <a:r>
              <a:rPr lang="fr-FR" dirty="0" smtClean="0"/>
              <a:t>compétences de l’oral : lecture à voix haute, mise en voix de textes poétiques, jeu théâtral , etc.</a:t>
            </a:r>
          </a:p>
          <a:p>
            <a:pPr algn="just">
              <a:buFontTx/>
              <a:buChar char="-"/>
            </a:pPr>
            <a:r>
              <a:rPr lang="fr-FR" dirty="0" smtClean="0"/>
              <a:t>compétences de l’écrit :  travaux de rédaction, correction d’un travail de rédaction, réponse à une question, copie d’un texte sans erreur en respectant la présentation adaptée, etc.</a:t>
            </a:r>
            <a:endParaRPr lang="fr-FR" dirty="0"/>
          </a:p>
          <a:p>
            <a:pPr>
              <a:buFontTx/>
              <a:buChar char="-"/>
            </a:pPr>
            <a:r>
              <a:rPr lang="fr-FR" dirty="0" smtClean="0"/>
              <a:t>attitudes :  la mise en voix de textes poétiques, les exercices de jeu théâtral, les travaux de rédaction en petits groupes contribuent à l’acquisition de l’autonomie, motivation, etc.</a:t>
            </a:r>
            <a:endParaRPr lang="fr-FR" dirty="0"/>
          </a:p>
          <a:p>
            <a:pPr>
              <a:buFontTx/>
              <a:buChar char="-"/>
            </a:pPr>
            <a:endParaRPr lang="fr-FR" dirty="0"/>
          </a:p>
          <a:p>
            <a:pPr marL="0" indent="0">
              <a:buNone/>
            </a:pPr>
            <a:r>
              <a:rPr lang="fr-FR" u="sng" dirty="0" smtClean="0"/>
              <a:t>• Le travail en A.P. conduit en français répond au projet d’A.P. de l’établissement. Il contribue à faire acquérir aux élèves des compétences transversales :</a:t>
            </a:r>
            <a:endParaRPr lang="fr-FR" dirty="0" smtClean="0"/>
          </a:p>
          <a:p>
            <a:pPr>
              <a:buFontTx/>
              <a:buChar char="-"/>
            </a:pPr>
            <a:r>
              <a:rPr lang="fr-FR" dirty="0" smtClean="0"/>
              <a:t>s’affirmer à l’oral</a:t>
            </a:r>
          </a:p>
          <a:p>
            <a:pPr>
              <a:buFontTx/>
              <a:buChar char="-"/>
            </a:pPr>
            <a:r>
              <a:rPr lang="fr-FR" dirty="0" smtClean="0"/>
              <a:t>maîtriser la langue française pour communiquer, à l’oral comme à l’écrit</a:t>
            </a:r>
          </a:p>
          <a:p>
            <a:pPr>
              <a:buFontTx/>
              <a:buChar char="-"/>
            </a:pPr>
            <a:r>
              <a:rPr lang="fr-FR" dirty="0" smtClean="0"/>
              <a:t>comprendre une consigne ; répondre à une question </a:t>
            </a:r>
          </a:p>
          <a:p>
            <a:pPr>
              <a:buFontTx/>
              <a:buChar char="-"/>
            </a:pPr>
            <a:r>
              <a:rPr lang="fr-FR" dirty="0" smtClean="0"/>
              <a:t>rédiger une copie lisiblement et en respectant la présentation adaptée</a:t>
            </a:r>
          </a:p>
          <a:p>
            <a:pPr>
              <a:buFontTx/>
              <a:buChar char="-"/>
            </a:pPr>
            <a:r>
              <a:rPr lang="fr-FR" dirty="0" smtClean="0"/>
              <a:t>avoir confiance en soi, ne pas avoir peur de l’erreur</a:t>
            </a:r>
          </a:p>
          <a:p>
            <a:pPr>
              <a:buFontTx/>
              <a:buChar char="-"/>
            </a:pPr>
            <a:r>
              <a:rPr lang="fr-FR" dirty="0" smtClean="0"/>
              <a:t>franchir la barrière de l’écrit</a:t>
            </a:r>
          </a:p>
          <a:p>
            <a:pPr>
              <a:buFontTx/>
              <a:buChar char="-"/>
            </a:pPr>
            <a:r>
              <a:rPr lang="fr-FR" dirty="0" smtClean="0"/>
              <a:t>s’investir dans les apprentissages</a:t>
            </a:r>
          </a:p>
        </p:txBody>
      </p:sp>
      <p:sp>
        <p:nvSpPr>
          <p:cNvPr id="4" name="ZoneTexte 3"/>
          <p:cNvSpPr txBox="1"/>
          <p:nvPr/>
        </p:nvSpPr>
        <p:spPr>
          <a:xfrm>
            <a:off x="122123" y="6096375"/>
            <a:ext cx="8887541" cy="646331"/>
          </a:xfrm>
          <a:prstGeom prst="rect">
            <a:avLst/>
          </a:prstGeom>
          <a:noFill/>
          <a:ln w="38100" cmpd="sng">
            <a:solidFill>
              <a:srgbClr val="FF0000"/>
            </a:solidFill>
            <a:prstDash val="sysDash"/>
          </a:ln>
        </p:spPr>
        <p:txBody>
          <a:bodyPr wrap="square" rtlCol="0">
            <a:spAutoFit/>
          </a:bodyPr>
          <a:lstStyle/>
          <a:p>
            <a:r>
              <a:rPr lang="fr-FR" dirty="0" smtClean="0"/>
              <a:t>Remarque : Dans l’idéal, l’A.P., en tant que différenciation pédagogique, est à mettre en œuvre le plus souvent possible, en-dehors même du cadre horaire strictement prévu par les I.O. pour l’A.P.</a:t>
            </a:r>
            <a:endParaRPr lang="fr-FR" dirty="0"/>
          </a:p>
        </p:txBody>
      </p:sp>
    </p:spTree>
    <p:extLst>
      <p:ext uri="{BB962C8B-B14F-4D97-AF65-F5344CB8AC3E}">
        <p14:creationId xmlns:p14="http://schemas.microsoft.com/office/powerpoint/2010/main" xmlns="" val="1574692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un exemple pour une classe de troisième</a:t>
            </a:r>
            <a:br>
              <a:rPr lang="fr-FR" dirty="0" smtClean="0"/>
            </a:br>
            <a:endParaRPr lang="fr-FR" dirty="0"/>
          </a:p>
        </p:txBody>
      </p:sp>
      <p:sp>
        <p:nvSpPr>
          <p:cNvPr id="3" name="ZoneTexte 2"/>
          <p:cNvSpPr txBox="1"/>
          <p:nvPr/>
        </p:nvSpPr>
        <p:spPr>
          <a:xfrm>
            <a:off x="5247822" y="6027003"/>
            <a:ext cx="3896178" cy="830997"/>
          </a:xfrm>
          <a:prstGeom prst="rect">
            <a:avLst/>
          </a:prstGeom>
          <a:no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1200" dirty="0" smtClean="0">
                <a:solidFill>
                  <a:schemeClr val="tx1"/>
                </a:solidFill>
              </a:rPr>
              <a:t>L’exemple proposé a été pensé dans le contexte d’un réseau d’éducation prioritaire. Il est mis en œuvre au collège </a:t>
            </a:r>
            <a:r>
              <a:rPr lang="fr-FR" sz="1200" dirty="0" err="1" smtClean="0">
                <a:solidFill>
                  <a:schemeClr val="tx1"/>
                </a:solidFill>
              </a:rPr>
              <a:t>Stockfeld</a:t>
            </a:r>
            <a:r>
              <a:rPr lang="fr-FR" sz="1200" dirty="0" smtClean="0">
                <a:solidFill>
                  <a:schemeClr val="tx1"/>
                </a:solidFill>
              </a:rPr>
              <a:t> (Strasbourg) depuis 2014.</a:t>
            </a:r>
          </a:p>
          <a:p>
            <a:r>
              <a:rPr lang="fr-FR" sz="1200" dirty="0" smtClean="0">
                <a:solidFill>
                  <a:schemeClr val="tx1"/>
                </a:solidFill>
              </a:rPr>
              <a:t>Contact: </a:t>
            </a:r>
            <a:r>
              <a:rPr lang="fr-FR" sz="1200" dirty="0" smtClean="0">
                <a:solidFill>
                  <a:schemeClr val="tx1"/>
                </a:solidFill>
                <a:hlinkClick r:id="rId2"/>
              </a:rPr>
              <a:t>valentin.rietz@ac-strasbourg.fr</a:t>
            </a:r>
            <a:endParaRPr lang="fr-FR" dirty="0" smtClean="0">
              <a:solidFill>
                <a:schemeClr val="tx1"/>
              </a:solidFill>
            </a:endParaRPr>
          </a:p>
        </p:txBody>
      </p:sp>
    </p:spTree>
    <p:extLst>
      <p:ext uri="{BB962C8B-B14F-4D97-AF65-F5344CB8AC3E}">
        <p14:creationId xmlns:p14="http://schemas.microsoft.com/office/powerpoint/2010/main" xmlns="" val="3183589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405687"/>
            <a:ext cx="7924800" cy="859813"/>
          </a:xfrm>
        </p:spPr>
        <p:txBody>
          <a:bodyPr/>
          <a:lstStyle/>
          <a:p>
            <a:pPr marL="0" indent="0" algn="r">
              <a:buNone/>
            </a:pPr>
            <a:r>
              <a:rPr lang="fr-FR" dirty="0" smtClean="0">
                <a:latin typeface="Chalkduster"/>
                <a:cs typeface="Chalkduster"/>
              </a:rPr>
              <a:t>De l’identification des besoins des élèves </a:t>
            </a:r>
          </a:p>
          <a:p>
            <a:pPr marL="0" indent="0" algn="r">
              <a:buNone/>
            </a:pPr>
            <a:r>
              <a:rPr lang="fr-FR" dirty="0" smtClean="0">
                <a:latin typeface="Chalkduster"/>
                <a:cs typeface="Chalkduster"/>
              </a:rPr>
              <a:t>au projet d’A.P. de l’établissement</a:t>
            </a:r>
          </a:p>
          <a:p>
            <a:pPr marL="0" indent="0">
              <a:buNone/>
            </a:pPr>
            <a:endParaRPr lang="fr-FR" dirty="0" smtClean="0">
              <a:latin typeface="Arial Narrow"/>
              <a:cs typeface="Arial Narrow"/>
            </a:endParaRPr>
          </a:p>
          <a:p>
            <a:pPr marL="0" indent="0" algn="r">
              <a:buNone/>
            </a:pPr>
            <a:endParaRPr lang="fr-FR" dirty="0"/>
          </a:p>
        </p:txBody>
      </p:sp>
      <p:sp>
        <p:nvSpPr>
          <p:cNvPr id="4" name="Rectangle à coins arrondis 3"/>
          <p:cNvSpPr/>
          <p:nvPr/>
        </p:nvSpPr>
        <p:spPr>
          <a:xfrm>
            <a:off x="609600" y="2460013"/>
            <a:ext cx="2136174" cy="1395914"/>
          </a:xfrm>
          <a:prstGeom prst="roundRect">
            <a:avLst/>
          </a:prstGeom>
          <a:noFill/>
          <a:ln w="381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Faible taux de réussite au D.N.B.</a:t>
            </a:r>
            <a:endParaRPr lang="fr-FR" dirty="0"/>
          </a:p>
        </p:txBody>
      </p:sp>
      <p:sp>
        <p:nvSpPr>
          <p:cNvPr id="5" name="Rectangle à coins arrondis 4"/>
          <p:cNvSpPr/>
          <p:nvPr/>
        </p:nvSpPr>
        <p:spPr>
          <a:xfrm>
            <a:off x="3515545" y="2460013"/>
            <a:ext cx="2136174" cy="1395914"/>
          </a:xfrm>
          <a:prstGeom prst="roundRect">
            <a:avLst/>
          </a:prstGeom>
          <a:noFill/>
          <a:ln w="38100" cmpd="sng">
            <a:solidFill>
              <a:srgbClr val="AA68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Investissement des élèves dans leur scolarité (culture de l’échec)</a:t>
            </a:r>
            <a:endParaRPr lang="fr-FR" dirty="0"/>
          </a:p>
        </p:txBody>
      </p:sp>
      <p:sp>
        <p:nvSpPr>
          <p:cNvPr id="6" name="Rectangle à coins arrondis 5"/>
          <p:cNvSpPr/>
          <p:nvPr/>
        </p:nvSpPr>
        <p:spPr>
          <a:xfrm>
            <a:off x="6398226" y="2471455"/>
            <a:ext cx="2136174" cy="1395914"/>
          </a:xfrm>
          <a:prstGeom prst="roundRect">
            <a:avLst/>
          </a:prstGeom>
          <a:noFill/>
          <a:ln w="38100" cmpd="sng">
            <a:solidFill>
              <a:srgbClr val="AA68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Difficulté à établir un lien école/familles solide</a:t>
            </a:r>
            <a:endParaRPr lang="fr-FR" dirty="0"/>
          </a:p>
        </p:txBody>
      </p:sp>
      <p:sp>
        <p:nvSpPr>
          <p:cNvPr id="8" name="Flèche vers la droite 7"/>
          <p:cNvSpPr/>
          <p:nvPr/>
        </p:nvSpPr>
        <p:spPr>
          <a:xfrm>
            <a:off x="0" y="3752949"/>
            <a:ext cx="9144000" cy="1006888"/>
          </a:xfrm>
          <a:prstGeom prst="rightArrow">
            <a:avLst/>
          </a:prstGeom>
          <a:noFill/>
          <a:ln w="3810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u="sng" dirty="0" smtClean="0"/>
              <a:t>Problématique :</a:t>
            </a:r>
            <a:r>
              <a:rPr lang="fr-FR" dirty="0" smtClean="0"/>
              <a:t> Comment améliorer les indicateurs de réussite scolaire des élèves de 3</a:t>
            </a:r>
            <a:r>
              <a:rPr lang="fr-FR" baseline="30000" dirty="0" smtClean="0"/>
              <a:t>e</a:t>
            </a:r>
            <a:r>
              <a:rPr lang="fr-FR" dirty="0" smtClean="0"/>
              <a:t> du collège?</a:t>
            </a:r>
            <a:r>
              <a:rPr lang="fr-FR" b="1" u="sng" dirty="0" smtClean="0"/>
              <a:t> </a:t>
            </a:r>
            <a:endParaRPr lang="fr-FR" b="1" u="sng" dirty="0"/>
          </a:p>
        </p:txBody>
      </p:sp>
      <p:sp>
        <p:nvSpPr>
          <p:cNvPr id="10" name="ZoneTexte 9"/>
          <p:cNvSpPr txBox="1"/>
          <p:nvPr/>
        </p:nvSpPr>
        <p:spPr>
          <a:xfrm>
            <a:off x="3515545" y="4678149"/>
            <a:ext cx="2136174" cy="1200329"/>
          </a:xfrm>
          <a:prstGeom prst="rect">
            <a:avLst/>
          </a:prstGeom>
          <a:noFill/>
        </p:spPr>
        <p:txBody>
          <a:bodyPr wrap="square" rtlCol="0">
            <a:spAutoFit/>
          </a:bodyPr>
          <a:lstStyle/>
          <a:p>
            <a:r>
              <a:rPr lang="fr-FR" dirty="0" smtClean="0"/>
              <a:t>agir sur la motivation des élèves</a:t>
            </a:r>
          </a:p>
          <a:p>
            <a:r>
              <a:rPr lang="fr-FR" dirty="0" smtClean="0"/>
              <a:t>→ mise en œuvre d’un projet motivant</a:t>
            </a:r>
            <a:endParaRPr lang="fr-FR" dirty="0"/>
          </a:p>
        </p:txBody>
      </p:sp>
      <p:sp>
        <p:nvSpPr>
          <p:cNvPr id="11" name="ZoneTexte 10"/>
          <p:cNvSpPr txBox="1"/>
          <p:nvPr/>
        </p:nvSpPr>
        <p:spPr>
          <a:xfrm>
            <a:off x="6398227" y="4759837"/>
            <a:ext cx="2136174" cy="923330"/>
          </a:xfrm>
          <a:prstGeom prst="rect">
            <a:avLst/>
          </a:prstGeom>
          <a:noFill/>
        </p:spPr>
        <p:txBody>
          <a:bodyPr wrap="square" rtlCol="0">
            <a:spAutoFit/>
          </a:bodyPr>
          <a:lstStyle/>
          <a:p>
            <a:r>
              <a:rPr lang="fr-FR" dirty="0" smtClean="0"/>
              <a:t>impliquer les familles dans la réussite de leurs enfants</a:t>
            </a:r>
            <a:endParaRPr lang="fr-FR" dirty="0"/>
          </a:p>
        </p:txBody>
      </p:sp>
      <p:sp>
        <p:nvSpPr>
          <p:cNvPr id="12" name="ZoneTexte 11"/>
          <p:cNvSpPr txBox="1"/>
          <p:nvPr/>
        </p:nvSpPr>
        <p:spPr>
          <a:xfrm>
            <a:off x="517267" y="4849778"/>
            <a:ext cx="2228507" cy="369332"/>
          </a:xfrm>
          <a:prstGeom prst="rect">
            <a:avLst/>
          </a:prstGeom>
          <a:noFill/>
        </p:spPr>
        <p:txBody>
          <a:bodyPr wrap="square" rtlCol="0">
            <a:spAutoFit/>
          </a:bodyPr>
          <a:lstStyle/>
          <a:p>
            <a:r>
              <a:rPr lang="fr-FR" dirty="0" smtClean="0"/>
              <a:t>outils pour apprendre</a:t>
            </a:r>
            <a:endParaRPr lang="fr-FR" dirty="0"/>
          </a:p>
        </p:txBody>
      </p:sp>
      <p:sp>
        <p:nvSpPr>
          <p:cNvPr id="13" name="Losange 12"/>
          <p:cNvSpPr/>
          <p:nvPr/>
        </p:nvSpPr>
        <p:spPr>
          <a:xfrm>
            <a:off x="53961" y="5961240"/>
            <a:ext cx="3461584" cy="76660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2. Les méthodes et les outils pour apprendre</a:t>
            </a:r>
            <a:endParaRPr lang="fr-FR" sz="1400" dirty="0"/>
          </a:p>
        </p:txBody>
      </p:sp>
      <p:sp>
        <p:nvSpPr>
          <p:cNvPr id="14" name="Losange 13"/>
          <p:cNvSpPr/>
          <p:nvPr/>
        </p:nvSpPr>
        <p:spPr>
          <a:xfrm>
            <a:off x="3515545" y="5961240"/>
            <a:ext cx="5018856" cy="76660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4. La formation de la personne et du citoyen </a:t>
            </a:r>
            <a:endParaRPr lang="fr-FR" sz="1400" dirty="0"/>
          </a:p>
        </p:txBody>
      </p:sp>
    </p:spTree>
    <p:extLst>
      <p:ext uri="{BB962C8B-B14F-4D97-AF65-F5344CB8AC3E}">
        <p14:creationId xmlns:p14="http://schemas.microsoft.com/office/powerpoint/2010/main" xmlns="" val="925222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400681"/>
            <a:ext cx="7924800" cy="436462"/>
          </a:xfrm>
        </p:spPr>
        <p:txBody>
          <a:bodyPr>
            <a:normAutofit/>
          </a:bodyPr>
          <a:lstStyle/>
          <a:p>
            <a:pPr marL="0" indent="0" algn="r">
              <a:buNone/>
            </a:pPr>
            <a:r>
              <a:rPr lang="fr-FR" dirty="0" smtClean="0">
                <a:latin typeface="Chalkduster"/>
                <a:cs typeface="Chalkduster"/>
              </a:rPr>
              <a:t>Scénario pédagogique</a:t>
            </a:r>
          </a:p>
          <a:p>
            <a:pPr marL="0" indent="0">
              <a:buNone/>
            </a:pPr>
            <a:endParaRPr lang="fr-FR" dirty="0" smtClean="0">
              <a:latin typeface="Arial Narrow"/>
              <a:cs typeface="Arial Narrow"/>
            </a:endParaRPr>
          </a:p>
          <a:p>
            <a:pPr marL="0" indent="0">
              <a:buNone/>
            </a:pPr>
            <a:endParaRPr lang="fr-FR" dirty="0" smtClean="0">
              <a:latin typeface="Arial Narrow"/>
              <a:cs typeface="Arial Narrow"/>
            </a:endParaRPr>
          </a:p>
        </p:txBody>
      </p:sp>
      <p:sp>
        <p:nvSpPr>
          <p:cNvPr id="9" name="ZoneTexte 8"/>
          <p:cNvSpPr txBox="1"/>
          <p:nvPr/>
        </p:nvSpPr>
        <p:spPr>
          <a:xfrm>
            <a:off x="3111877" y="3054992"/>
            <a:ext cx="184666" cy="369332"/>
          </a:xfrm>
          <a:prstGeom prst="rect">
            <a:avLst/>
          </a:prstGeom>
          <a:noFill/>
        </p:spPr>
        <p:txBody>
          <a:bodyPr wrap="none" rtlCol="0">
            <a:spAutoFit/>
          </a:bodyPr>
          <a:lstStyle/>
          <a:p>
            <a:endParaRPr lang="fr-FR" dirty="0"/>
          </a:p>
        </p:txBody>
      </p:sp>
      <p:sp>
        <p:nvSpPr>
          <p:cNvPr id="22" name="Rectangle à coins arrondis 21"/>
          <p:cNvSpPr/>
          <p:nvPr/>
        </p:nvSpPr>
        <p:spPr>
          <a:xfrm>
            <a:off x="609601" y="1922240"/>
            <a:ext cx="1449730" cy="3895147"/>
          </a:xfrm>
          <a:prstGeom prst="roundRect">
            <a:avLst/>
          </a:prstGeom>
          <a:solidFill>
            <a:srgbClr val="74EEFF"/>
          </a:solidFill>
          <a:ln w="57150" cmpd="sng">
            <a:solidFill>
              <a:srgbClr val="0000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b="1" dirty="0" smtClean="0">
                <a:solidFill>
                  <a:schemeClr val="bg1"/>
                </a:solidFill>
              </a:rPr>
              <a:t>Réalisation de jeux permettant de réviser en vue des différentes épreuves du D.N.B.</a:t>
            </a:r>
            <a:endParaRPr lang="fr-FR" b="1" dirty="0">
              <a:solidFill>
                <a:schemeClr val="bg1"/>
              </a:solidFill>
            </a:endParaRPr>
          </a:p>
        </p:txBody>
      </p:sp>
      <p:sp>
        <p:nvSpPr>
          <p:cNvPr id="23" name="Rectangle à coins arrondis 22"/>
          <p:cNvSpPr/>
          <p:nvPr/>
        </p:nvSpPr>
        <p:spPr>
          <a:xfrm>
            <a:off x="2313885" y="2276941"/>
            <a:ext cx="1710389" cy="900722"/>
          </a:xfrm>
          <a:prstGeom prst="roundRect">
            <a:avLst/>
          </a:prstGeom>
          <a:solidFill>
            <a:srgbClr val="74EEFF"/>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adaptation du jeu Trivial </a:t>
            </a:r>
            <a:r>
              <a:rPr lang="fr-FR" dirty="0" err="1" smtClean="0">
                <a:solidFill>
                  <a:srgbClr val="000000"/>
                </a:solidFill>
              </a:rPr>
              <a:t>Pursuit</a:t>
            </a:r>
            <a:endParaRPr lang="fr-FR" dirty="0">
              <a:solidFill>
                <a:srgbClr val="000000"/>
              </a:solidFill>
            </a:endParaRPr>
          </a:p>
        </p:txBody>
      </p:sp>
      <p:sp>
        <p:nvSpPr>
          <p:cNvPr id="25" name="Rectangle à coins arrondis 24"/>
          <p:cNvSpPr/>
          <p:nvPr/>
        </p:nvSpPr>
        <p:spPr>
          <a:xfrm>
            <a:off x="4584870" y="2276941"/>
            <a:ext cx="1710389" cy="900722"/>
          </a:xfrm>
          <a:prstGeom prst="roundRect">
            <a:avLst/>
          </a:prstGeom>
          <a:solidFill>
            <a:srgbClr val="74EEFF"/>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adaptation du jeu Time Line</a:t>
            </a:r>
            <a:endParaRPr lang="fr-FR" dirty="0">
              <a:solidFill>
                <a:srgbClr val="000000"/>
              </a:solidFill>
            </a:endParaRPr>
          </a:p>
        </p:txBody>
      </p:sp>
      <p:sp>
        <p:nvSpPr>
          <p:cNvPr id="26" name="Rectangle à coins arrondis 25"/>
          <p:cNvSpPr/>
          <p:nvPr/>
        </p:nvSpPr>
        <p:spPr>
          <a:xfrm>
            <a:off x="6824011" y="2276941"/>
            <a:ext cx="1710389" cy="900722"/>
          </a:xfrm>
          <a:prstGeom prst="roundRect">
            <a:avLst/>
          </a:prstGeom>
          <a:solidFill>
            <a:srgbClr val="74EEFF"/>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adaptation du jeu Memory</a:t>
            </a:r>
            <a:endParaRPr lang="fr-FR" dirty="0">
              <a:solidFill>
                <a:srgbClr val="000000"/>
              </a:solidFill>
            </a:endParaRPr>
          </a:p>
        </p:txBody>
      </p:sp>
      <p:sp>
        <p:nvSpPr>
          <p:cNvPr id="27" name="Rectangle à coins arrondis 26"/>
          <p:cNvSpPr/>
          <p:nvPr/>
        </p:nvSpPr>
        <p:spPr>
          <a:xfrm>
            <a:off x="4584870" y="4202838"/>
            <a:ext cx="1710389" cy="900722"/>
          </a:xfrm>
          <a:prstGeom prst="roundRect">
            <a:avLst/>
          </a:prstGeom>
          <a:solidFill>
            <a:srgbClr val="74EEFF"/>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adaptation du jeu Dixit</a:t>
            </a:r>
            <a:endParaRPr lang="fr-FR" dirty="0">
              <a:solidFill>
                <a:srgbClr val="000000"/>
              </a:solidFill>
            </a:endParaRPr>
          </a:p>
        </p:txBody>
      </p:sp>
      <p:sp>
        <p:nvSpPr>
          <p:cNvPr id="28" name="Rectangle à coins arrondis 27"/>
          <p:cNvSpPr/>
          <p:nvPr/>
        </p:nvSpPr>
        <p:spPr>
          <a:xfrm>
            <a:off x="6824011" y="4202838"/>
            <a:ext cx="1710389" cy="900722"/>
          </a:xfrm>
          <a:prstGeom prst="roundRect">
            <a:avLst/>
          </a:prstGeom>
          <a:solidFill>
            <a:srgbClr val="74EEFF"/>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adaptation de jeux logico-mathématiques</a:t>
            </a:r>
            <a:endParaRPr lang="fr-FR" dirty="0">
              <a:solidFill>
                <a:srgbClr val="000000"/>
              </a:solidFill>
            </a:endParaRPr>
          </a:p>
        </p:txBody>
      </p:sp>
      <p:sp>
        <p:nvSpPr>
          <p:cNvPr id="30" name="Rectangle à coins arrondis 29"/>
          <p:cNvSpPr/>
          <p:nvPr/>
        </p:nvSpPr>
        <p:spPr>
          <a:xfrm>
            <a:off x="2313885" y="4202838"/>
            <a:ext cx="1710389" cy="900722"/>
          </a:xfrm>
          <a:prstGeom prst="roundRect">
            <a:avLst/>
          </a:prstGeom>
          <a:solidFill>
            <a:srgbClr val="74EEFF"/>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adaptation du jeu Qui est-ce?</a:t>
            </a:r>
            <a:endParaRPr lang="fr-FR" dirty="0">
              <a:solidFill>
                <a:srgbClr val="000000"/>
              </a:solidFill>
            </a:endParaRPr>
          </a:p>
        </p:txBody>
      </p:sp>
      <p:sp>
        <p:nvSpPr>
          <p:cNvPr id="32" name="ZoneTexte 31"/>
          <p:cNvSpPr txBox="1"/>
          <p:nvPr/>
        </p:nvSpPr>
        <p:spPr>
          <a:xfrm>
            <a:off x="2402552" y="3318156"/>
            <a:ext cx="1621722" cy="830997"/>
          </a:xfrm>
          <a:prstGeom prst="rect">
            <a:avLst/>
          </a:prstGeom>
          <a:noFill/>
        </p:spPr>
        <p:txBody>
          <a:bodyPr wrap="square" rtlCol="0">
            <a:spAutoFit/>
          </a:bodyPr>
          <a:lstStyle/>
          <a:p>
            <a:r>
              <a:rPr lang="fr-FR" sz="1600" dirty="0" smtClean="0"/>
              <a:t>matières du D.N.B.</a:t>
            </a:r>
          </a:p>
          <a:p>
            <a:r>
              <a:rPr lang="fr-FR" sz="1600" dirty="0" smtClean="0"/>
              <a:t>+ dimension « orientation »</a:t>
            </a:r>
            <a:endParaRPr lang="fr-FR" sz="1600" dirty="0"/>
          </a:p>
        </p:txBody>
      </p:sp>
      <p:sp>
        <p:nvSpPr>
          <p:cNvPr id="33" name="ZoneTexte 32"/>
          <p:cNvSpPr txBox="1"/>
          <p:nvPr/>
        </p:nvSpPr>
        <p:spPr>
          <a:xfrm>
            <a:off x="4584870" y="3318156"/>
            <a:ext cx="1710389" cy="584776"/>
          </a:xfrm>
          <a:prstGeom prst="rect">
            <a:avLst/>
          </a:prstGeom>
          <a:noFill/>
        </p:spPr>
        <p:txBody>
          <a:bodyPr wrap="square" rtlCol="0">
            <a:spAutoFit/>
          </a:bodyPr>
          <a:lstStyle/>
          <a:p>
            <a:r>
              <a:rPr lang="fr-FR" sz="1600" dirty="0" smtClean="0"/>
              <a:t>matières du D.N.B.</a:t>
            </a:r>
          </a:p>
          <a:p>
            <a:r>
              <a:rPr lang="fr-FR" sz="1600" dirty="0" smtClean="0"/>
              <a:t>+ culture générale</a:t>
            </a:r>
            <a:endParaRPr lang="fr-FR" sz="1600" dirty="0"/>
          </a:p>
        </p:txBody>
      </p:sp>
      <p:sp>
        <p:nvSpPr>
          <p:cNvPr id="34" name="ZoneTexte 33"/>
          <p:cNvSpPr txBox="1"/>
          <p:nvPr/>
        </p:nvSpPr>
        <p:spPr>
          <a:xfrm>
            <a:off x="6824011" y="3318156"/>
            <a:ext cx="1710389" cy="584776"/>
          </a:xfrm>
          <a:prstGeom prst="rect">
            <a:avLst/>
          </a:prstGeom>
          <a:noFill/>
        </p:spPr>
        <p:txBody>
          <a:bodyPr wrap="square" rtlCol="0">
            <a:spAutoFit/>
          </a:bodyPr>
          <a:lstStyle/>
          <a:p>
            <a:pPr algn="just"/>
            <a:r>
              <a:rPr lang="fr-FR" sz="1600" dirty="0" smtClean="0"/>
              <a:t>histoire: repères historiques</a:t>
            </a:r>
            <a:endParaRPr lang="fr-FR" sz="1600" dirty="0"/>
          </a:p>
        </p:txBody>
      </p:sp>
      <p:sp>
        <p:nvSpPr>
          <p:cNvPr id="35" name="ZoneTexte 34"/>
          <p:cNvSpPr txBox="1"/>
          <p:nvPr/>
        </p:nvSpPr>
        <p:spPr>
          <a:xfrm>
            <a:off x="2313885" y="5255496"/>
            <a:ext cx="1710389" cy="338554"/>
          </a:xfrm>
          <a:prstGeom prst="rect">
            <a:avLst/>
          </a:prstGeom>
          <a:noFill/>
        </p:spPr>
        <p:txBody>
          <a:bodyPr wrap="square" rtlCol="0">
            <a:spAutoFit/>
          </a:bodyPr>
          <a:lstStyle/>
          <a:p>
            <a:pPr algn="just"/>
            <a:r>
              <a:rPr lang="fr-FR" sz="1600" dirty="0" smtClean="0"/>
              <a:t>matières du D.N.B.</a:t>
            </a:r>
            <a:endParaRPr lang="fr-FR" sz="1600" dirty="0"/>
          </a:p>
        </p:txBody>
      </p:sp>
      <p:sp>
        <p:nvSpPr>
          <p:cNvPr id="36" name="ZoneTexte 35"/>
          <p:cNvSpPr txBox="1"/>
          <p:nvPr/>
        </p:nvSpPr>
        <p:spPr>
          <a:xfrm>
            <a:off x="4593449" y="5255496"/>
            <a:ext cx="1710389" cy="584776"/>
          </a:xfrm>
          <a:prstGeom prst="rect">
            <a:avLst/>
          </a:prstGeom>
          <a:noFill/>
        </p:spPr>
        <p:txBody>
          <a:bodyPr wrap="square" rtlCol="0">
            <a:spAutoFit/>
          </a:bodyPr>
          <a:lstStyle/>
          <a:p>
            <a:pPr algn="just"/>
            <a:r>
              <a:rPr lang="fr-FR" sz="1600" dirty="0" smtClean="0"/>
              <a:t>français: épreuve de rédaction + oral</a:t>
            </a:r>
            <a:endParaRPr lang="fr-FR" sz="1600" dirty="0"/>
          </a:p>
        </p:txBody>
      </p:sp>
      <p:sp>
        <p:nvSpPr>
          <p:cNvPr id="37" name="ZoneTexte 36"/>
          <p:cNvSpPr txBox="1"/>
          <p:nvPr/>
        </p:nvSpPr>
        <p:spPr>
          <a:xfrm>
            <a:off x="6824012" y="5255496"/>
            <a:ext cx="1710389" cy="338554"/>
          </a:xfrm>
          <a:prstGeom prst="rect">
            <a:avLst/>
          </a:prstGeom>
          <a:noFill/>
        </p:spPr>
        <p:txBody>
          <a:bodyPr wrap="square" rtlCol="0">
            <a:spAutoFit/>
          </a:bodyPr>
          <a:lstStyle/>
          <a:p>
            <a:pPr algn="just"/>
            <a:r>
              <a:rPr lang="fr-FR" sz="1600" dirty="0" smtClean="0"/>
              <a:t>mathématiques</a:t>
            </a:r>
            <a:endParaRPr lang="fr-FR" sz="1600" dirty="0"/>
          </a:p>
        </p:txBody>
      </p:sp>
    </p:spTree>
    <p:extLst>
      <p:ext uri="{BB962C8B-B14F-4D97-AF65-F5344CB8AC3E}">
        <p14:creationId xmlns:p14="http://schemas.microsoft.com/office/powerpoint/2010/main" xmlns="" val="1715988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531548"/>
            <a:ext cx="7924800" cy="573765"/>
          </a:xfrm>
        </p:spPr>
        <p:txBody>
          <a:bodyPr/>
          <a:lstStyle/>
          <a:p>
            <a:pPr marL="0" indent="0" algn="r">
              <a:buNone/>
            </a:pPr>
            <a:r>
              <a:rPr lang="fr-FR" dirty="0" smtClean="0">
                <a:latin typeface="Chalkduster"/>
                <a:cs typeface="Chalkduster"/>
              </a:rPr>
              <a:t>Modalités d’organisation</a:t>
            </a:r>
          </a:p>
          <a:p>
            <a:pPr marL="0" indent="0">
              <a:buNone/>
            </a:pPr>
            <a:endParaRPr lang="fr-FR" dirty="0" smtClean="0">
              <a:latin typeface="Arial Narrow"/>
              <a:cs typeface="Arial Narrow"/>
            </a:endParaRPr>
          </a:p>
        </p:txBody>
      </p:sp>
      <p:sp>
        <p:nvSpPr>
          <p:cNvPr id="7" name="Ellipse 6"/>
          <p:cNvSpPr/>
          <p:nvPr/>
        </p:nvSpPr>
        <p:spPr>
          <a:xfrm>
            <a:off x="609601" y="2105313"/>
            <a:ext cx="1796194" cy="1319011"/>
          </a:xfrm>
          <a:prstGeom prst="ellipse">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6 matières</a:t>
            </a:r>
            <a:endParaRPr lang="fr-FR" dirty="0">
              <a:solidFill>
                <a:schemeClr val="bg1"/>
              </a:solidFill>
            </a:endParaRPr>
          </a:p>
        </p:txBody>
      </p:sp>
      <p:sp>
        <p:nvSpPr>
          <p:cNvPr id="9" name="ZoneTexte 8"/>
          <p:cNvSpPr txBox="1"/>
          <p:nvPr/>
        </p:nvSpPr>
        <p:spPr>
          <a:xfrm>
            <a:off x="3111877" y="3054992"/>
            <a:ext cx="184666" cy="369332"/>
          </a:xfrm>
          <a:prstGeom prst="rect">
            <a:avLst/>
          </a:prstGeom>
          <a:noFill/>
        </p:spPr>
        <p:txBody>
          <a:bodyPr wrap="none" rtlCol="0">
            <a:spAutoFit/>
          </a:bodyPr>
          <a:lstStyle/>
          <a:p>
            <a:endParaRPr lang="fr-FR" dirty="0"/>
          </a:p>
        </p:txBody>
      </p:sp>
      <p:sp>
        <p:nvSpPr>
          <p:cNvPr id="15" name="Ellipse 14"/>
          <p:cNvSpPr/>
          <p:nvPr/>
        </p:nvSpPr>
        <p:spPr>
          <a:xfrm>
            <a:off x="3679385" y="2105313"/>
            <a:ext cx="1796194" cy="1319011"/>
          </a:xfrm>
          <a:prstGeom prst="ellipse">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2h hebdo.</a:t>
            </a:r>
          </a:p>
          <a:p>
            <a:pPr algn="ctr"/>
            <a:r>
              <a:rPr lang="fr-FR" dirty="0" smtClean="0">
                <a:solidFill>
                  <a:schemeClr val="bg1"/>
                </a:solidFill>
              </a:rPr>
              <a:t>(temps annualisé)</a:t>
            </a:r>
            <a:endParaRPr lang="fr-FR" dirty="0">
              <a:solidFill>
                <a:schemeClr val="bg1"/>
              </a:solidFill>
            </a:endParaRPr>
          </a:p>
        </p:txBody>
      </p:sp>
      <p:sp>
        <p:nvSpPr>
          <p:cNvPr id="17" name="Ellipse 16"/>
          <p:cNvSpPr/>
          <p:nvPr/>
        </p:nvSpPr>
        <p:spPr>
          <a:xfrm>
            <a:off x="6738206" y="2105313"/>
            <a:ext cx="1796194" cy="1319011"/>
          </a:xfrm>
          <a:prstGeom prst="ellipse">
            <a:avLst/>
          </a:prstGeom>
          <a:solidFill>
            <a:srgbClr val="CCFFCC"/>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a:t>
            </a:r>
          </a:p>
          <a:p>
            <a:pPr algn="ctr"/>
            <a:r>
              <a:rPr lang="fr-FR" dirty="0" smtClean="0">
                <a:solidFill>
                  <a:srgbClr val="000000"/>
                </a:solidFill>
              </a:rPr>
              <a:t>comme personnalisé</a:t>
            </a:r>
            <a:endParaRPr lang="fr-FR" dirty="0">
              <a:solidFill>
                <a:srgbClr val="000000"/>
              </a:solidFill>
            </a:endParaRPr>
          </a:p>
        </p:txBody>
      </p:sp>
      <p:sp>
        <p:nvSpPr>
          <p:cNvPr id="18" name="ZoneTexte 17"/>
          <p:cNvSpPr txBox="1"/>
          <p:nvPr/>
        </p:nvSpPr>
        <p:spPr>
          <a:xfrm>
            <a:off x="755088" y="3474550"/>
            <a:ext cx="2366152" cy="1569660"/>
          </a:xfrm>
          <a:prstGeom prst="rect">
            <a:avLst/>
          </a:prstGeom>
          <a:noFill/>
        </p:spPr>
        <p:txBody>
          <a:bodyPr wrap="none" rtlCol="0">
            <a:spAutoFit/>
          </a:bodyPr>
          <a:lstStyle/>
          <a:p>
            <a:r>
              <a:rPr lang="fr-FR" sz="1600" dirty="0" smtClean="0"/>
              <a:t>• Français</a:t>
            </a:r>
          </a:p>
          <a:p>
            <a:r>
              <a:rPr lang="fr-FR" sz="1600" dirty="0" smtClean="0"/>
              <a:t>• Mathématiques</a:t>
            </a:r>
          </a:p>
          <a:p>
            <a:r>
              <a:rPr lang="fr-FR" sz="1600" dirty="0" smtClean="0"/>
              <a:t>• Histoire-Géographie-E.M.C.</a:t>
            </a:r>
          </a:p>
          <a:p>
            <a:r>
              <a:rPr lang="fr-FR" sz="1600" dirty="0" smtClean="0"/>
              <a:t>• S.V.T.</a:t>
            </a:r>
          </a:p>
          <a:p>
            <a:r>
              <a:rPr lang="fr-FR" sz="1600" dirty="0" smtClean="0"/>
              <a:t>• Physique-Chimie</a:t>
            </a:r>
          </a:p>
          <a:p>
            <a:r>
              <a:rPr lang="fr-FR" sz="1600" dirty="0" smtClean="0"/>
              <a:t>• Technologie</a:t>
            </a:r>
          </a:p>
        </p:txBody>
      </p:sp>
      <p:sp>
        <p:nvSpPr>
          <p:cNvPr id="20" name="ZoneTexte 19"/>
          <p:cNvSpPr txBox="1"/>
          <p:nvPr/>
        </p:nvSpPr>
        <p:spPr>
          <a:xfrm>
            <a:off x="6829732" y="3592762"/>
            <a:ext cx="1910602" cy="1569660"/>
          </a:xfrm>
          <a:prstGeom prst="rect">
            <a:avLst/>
          </a:prstGeom>
          <a:noFill/>
        </p:spPr>
        <p:txBody>
          <a:bodyPr wrap="square" rtlCol="0">
            <a:spAutoFit/>
          </a:bodyPr>
          <a:lstStyle/>
          <a:p>
            <a:pPr algn="just"/>
            <a:r>
              <a:rPr lang="fr-FR" sz="1600" dirty="0" smtClean="0"/>
              <a:t>• chaque élève est amené à revenir uniquement sur ses points de difficulté ou à approfondir ses points de réussite.</a:t>
            </a:r>
            <a:endParaRPr lang="fr-FR" sz="1600" dirty="0"/>
          </a:p>
        </p:txBody>
      </p:sp>
      <p:sp>
        <p:nvSpPr>
          <p:cNvPr id="21" name="ZoneTexte 20"/>
          <p:cNvSpPr txBox="1"/>
          <p:nvPr/>
        </p:nvSpPr>
        <p:spPr>
          <a:xfrm>
            <a:off x="3542096" y="3474549"/>
            <a:ext cx="2613014" cy="2308324"/>
          </a:xfrm>
          <a:prstGeom prst="rect">
            <a:avLst/>
          </a:prstGeom>
          <a:noFill/>
        </p:spPr>
        <p:txBody>
          <a:bodyPr wrap="square" rtlCol="0">
            <a:spAutoFit/>
          </a:bodyPr>
          <a:lstStyle/>
          <a:p>
            <a:pPr algn="just"/>
            <a:r>
              <a:rPr lang="fr-FR" sz="1600" dirty="0" smtClean="0"/>
              <a:t>• A.P. « distillé » dans les séances de cours (rituel de début d’heure) ou donne lieu à des séances ponctuelles.</a:t>
            </a:r>
          </a:p>
          <a:p>
            <a:pPr algn="just"/>
            <a:r>
              <a:rPr lang="fr-FR" sz="1600" dirty="0" smtClean="0"/>
              <a:t>• + 1 temps fort par période : sessions de jeu ; invitation des parents au collège</a:t>
            </a:r>
          </a:p>
          <a:p>
            <a:pPr algn="just"/>
            <a:r>
              <a:rPr lang="fr-FR" sz="1600" dirty="0" smtClean="0"/>
              <a:t>• possibilité d’intégrer le projet au dispositif « mini-entreprises »</a:t>
            </a:r>
            <a:endParaRPr lang="fr-FR" sz="1600" dirty="0"/>
          </a:p>
        </p:txBody>
      </p:sp>
      <p:sp>
        <p:nvSpPr>
          <p:cNvPr id="6" name="ZoneTexte 5"/>
          <p:cNvSpPr txBox="1"/>
          <p:nvPr/>
        </p:nvSpPr>
        <p:spPr>
          <a:xfrm>
            <a:off x="755088" y="4963759"/>
            <a:ext cx="1738877" cy="338554"/>
          </a:xfrm>
          <a:prstGeom prst="rect">
            <a:avLst/>
          </a:prstGeom>
          <a:noFill/>
        </p:spPr>
        <p:txBody>
          <a:bodyPr wrap="none" rtlCol="0">
            <a:spAutoFit/>
          </a:bodyPr>
          <a:lstStyle/>
          <a:p>
            <a:r>
              <a:rPr lang="fr-FR" sz="1600" dirty="0" smtClean="0"/>
              <a:t>• + C.P.E., C.O.P., …</a:t>
            </a:r>
            <a:endParaRPr lang="fr-FR" sz="1600" dirty="0"/>
          </a:p>
        </p:txBody>
      </p:sp>
      <p:sp>
        <p:nvSpPr>
          <p:cNvPr id="10" name="ZoneTexte 9"/>
          <p:cNvSpPr txBox="1"/>
          <p:nvPr/>
        </p:nvSpPr>
        <p:spPr>
          <a:xfrm>
            <a:off x="755088" y="6075659"/>
            <a:ext cx="8388911" cy="584776"/>
          </a:xfrm>
          <a:prstGeom prst="rect">
            <a:avLst/>
          </a:prstGeom>
          <a:noFill/>
        </p:spPr>
        <p:txBody>
          <a:bodyPr wrap="square" rtlCol="0">
            <a:spAutoFit/>
          </a:bodyPr>
          <a:lstStyle/>
          <a:p>
            <a:pPr algn="dist"/>
            <a:r>
              <a:rPr lang="fr-FR" sz="1600" dirty="0" smtClean="0"/>
              <a:t>Penser à l’intégration dans les différents parcours : parcours avenir (orientation post-3</a:t>
            </a:r>
            <a:r>
              <a:rPr lang="fr-FR" sz="1600" baseline="30000" dirty="0" smtClean="0"/>
              <a:t>e</a:t>
            </a:r>
            <a:r>
              <a:rPr lang="fr-FR" sz="1600" dirty="0"/>
              <a:t> </a:t>
            </a:r>
            <a:r>
              <a:rPr lang="fr-FR" sz="1600" dirty="0" smtClean="0"/>
              <a:t>; lien avec le dispositif Mini-Entreprises) ; P.E.A.C. (synthèse des connaissances acquises au titre de la culture littéraire et artistique)</a:t>
            </a:r>
            <a:endParaRPr lang="fr-FR" sz="1600" dirty="0"/>
          </a:p>
        </p:txBody>
      </p:sp>
      <p:pic>
        <p:nvPicPr>
          <p:cNvPr id="11" name="Image 10"/>
          <p:cNvPicPr>
            <a:picLocks noChangeAspect="1"/>
          </p:cNvPicPr>
          <p:nvPr/>
        </p:nvPicPr>
        <p:blipFill>
          <a:blip r:embed="rId3" cstate="print"/>
          <a:stretch>
            <a:fillRect/>
          </a:stretch>
        </p:blipFill>
        <p:spPr>
          <a:xfrm>
            <a:off x="56097" y="6106932"/>
            <a:ext cx="553503" cy="553503"/>
          </a:xfrm>
          <a:prstGeom prst="rect">
            <a:avLst/>
          </a:prstGeom>
        </p:spPr>
      </p:pic>
    </p:spTree>
    <p:extLst>
      <p:ext uri="{BB962C8B-B14F-4D97-AF65-F5344CB8AC3E}">
        <p14:creationId xmlns:p14="http://schemas.microsoft.com/office/powerpoint/2010/main" xmlns="" val="3513967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424994"/>
            <a:ext cx="7924800" cy="737529"/>
          </a:xfrm>
        </p:spPr>
        <p:txBody>
          <a:bodyPr>
            <a:normAutofit/>
          </a:bodyPr>
          <a:lstStyle/>
          <a:p>
            <a:pPr marL="0" indent="0" algn="r">
              <a:buNone/>
            </a:pPr>
            <a:r>
              <a:rPr lang="fr-FR" sz="1800" dirty="0" smtClean="0">
                <a:latin typeface="Chalkduster"/>
                <a:cs typeface="Chalkduster"/>
              </a:rPr>
              <a:t>Exemples de réalisations </a:t>
            </a:r>
          </a:p>
          <a:p>
            <a:pPr marL="0" indent="0">
              <a:buNone/>
            </a:pPr>
            <a:endParaRPr lang="fr-FR" dirty="0" smtClean="0">
              <a:latin typeface="Arial Narrow"/>
              <a:cs typeface="Arial Narrow"/>
            </a:endParaRPr>
          </a:p>
        </p:txBody>
      </p:sp>
      <p:sp>
        <p:nvSpPr>
          <p:cNvPr id="9" name="ZoneTexte 8"/>
          <p:cNvSpPr txBox="1"/>
          <p:nvPr/>
        </p:nvSpPr>
        <p:spPr>
          <a:xfrm>
            <a:off x="3111877" y="3054992"/>
            <a:ext cx="184666" cy="369332"/>
          </a:xfrm>
          <a:prstGeom prst="rect">
            <a:avLst/>
          </a:prstGeom>
          <a:noFill/>
        </p:spPr>
        <p:txBody>
          <a:bodyPr wrap="none" rtlCol="0">
            <a:spAutoFit/>
          </a:bodyPr>
          <a:lstStyle/>
          <a:p>
            <a:endParaRPr lang="fr-FR" dirty="0"/>
          </a:p>
        </p:txBody>
      </p:sp>
      <p:pic>
        <p:nvPicPr>
          <p:cNvPr id="12" name="Image 11" descr="Macintosh HD:Users:Valentin:Desktop:trivial.jpg"/>
          <p:cNvPicPr/>
          <p:nvPr/>
        </p:nvPicPr>
        <p:blipFill rotWithShape="1">
          <a:blip r:embed="rId2" cstate="print">
            <a:extLst>
              <a:ext uri="{28A0092B-C50C-407E-A947-70E740481C1C}">
                <a14:useLocalDpi xmlns:a14="http://schemas.microsoft.com/office/drawing/2010/main" xmlns="" val="0"/>
              </a:ext>
            </a:extLst>
          </a:blip>
          <a:srcRect l="5303" r="11868"/>
          <a:stretch/>
        </p:blipFill>
        <p:spPr bwMode="auto">
          <a:xfrm>
            <a:off x="91524" y="2023311"/>
            <a:ext cx="3844086" cy="3612310"/>
          </a:xfrm>
          <a:prstGeom prst="rect">
            <a:avLst/>
          </a:prstGeom>
          <a:noFill/>
          <a:ln>
            <a:noFill/>
          </a:ln>
        </p:spPr>
      </p:pic>
      <p:pic>
        <p:nvPicPr>
          <p:cNvPr id="13" name="Image 12" descr="Macintosh HD:Users:Valentin:Desktop:Capture d’écran 2016-05-03 à 20.50.37.png"/>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t="12558"/>
          <a:stretch/>
        </p:blipFill>
        <p:spPr bwMode="auto">
          <a:xfrm>
            <a:off x="4233069" y="2023311"/>
            <a:ext cx="4727880" cy="3612310"/>
          </a:xfrm>
          <a:prstGeom prst="rect">
            <a:avLst/>
          </a:prstGeom>
          <a:noFill/>
          <a:ln>
            <a:noFill/>
          </a:ln>
          <a:extLst>
            <a:ext uri="{53640926-AAD7-44d8-BBD7-CCE9431645EC}">
              <a14:shadowObscured xmlns:a14="http://schemas.microsoft.com/office/drawing/2010/main" xmlns=""/>
            </a:ext>
          </a:extLst>
        </p:spPr>
      </p:pic>
      <p:sp>
        <p:nvSpPr>
          <p:cNvPr id="4" name="ZoneTexte 3"/>
          <p:cNvSpPr txBox="1"/>
          <p:nvPr/>
        </p:nvSpPr>
        <p:spPr>
          <a:xfrm>
            <a:off x="2928826" y="6121426"/>
            <a:ext cx="3288731" cy="646331"/>
          </a:xfrm>
          <a:prstGeom prst="rect">
            <a:avLst/>
          </a:prstGeom>
          <a:noFill/>
        </p:spPr>
        <p:txBody>
          <a:bodyPr wrap="none" rtlCol="0">
            <a:spAutoFit/>
          </a:bodyPr>
          <a:lstStyle/>
          <a:p>
            <a:pPr algn="ctr"/>
            <a:r>
              <a:rPr lang="fr-FR" dirty="0" smtClean="0"/>
              <a:t>Adaptation du jeu Trivial </a:t>
            </a:r>
            <a:r>
              <a:rPr lang="fr-FR" dirty="0" err="1" smtClean="0"/>
              <a:t>Pursuit</a:t>
            </a:r>
            <a:endParaRPr lang="fr-FR" dirty="0" smtClean="0"/>
          </a:p>
          <a:p>
            <a:pPr algn="ctr"/>
            <a:r>
              <a:rPr lang="fr-FR" dirty="0" smtClean="0"/>
              <a:t>Collège </a:t>
            </a:r>
            <a:r>
              <a:rPr lang="fr-FR" dirty="0" err="1" smtClean="0"/>
              <a:t>Stockfeld</a:t>
            </a:r>
            <a:r>
              <a:rPr lang="fr-FR" dirty="0" smtClean="0"/>
              <a:t>, Strasbourg (2016)</a:t>
            </a:r>
            <a:endParaRPr lang="fr-FR" dirty="0"/>
          </a:p>
        </p:txBody>
      </p:sp>
    </p:spTree>
    <p:extLst>
      <p:ext uri="{BB962C8B-B14F-4D97-AF65-F5344CB8AC3E}">
        <p14:creationId xmlns:p14="http://schemas.microsoft.com/office/powerpoint/2010/main" xmlns="" val="2296021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424994"/>
            <a:ext cx="7924800" cy="737529"/>
          </a:xfrm>
        </p:spPr>
        <p:txBody>
          <a:bodyPr>
            <a:normAutofit/>
          </a:bodyPr>
          <a:lstStyle/>
          <a:p>
            <a:pPr marL="0" indent="0" algn="r">
              <a:buNone/>
            </a:pPr>
            <a:r>
              <a:rPr lang="fr-FR" sz="1800" dirty="0" smtClean="0">
                <a:latin typeface="Chalkduster"/>
                <a:cs typeface="Chalkduster"/>
              </a:rPr>
              <a:t>Exemples de réalisations </a:t>
            </a:r>
          </a:p>
          <a:p>
            <a:pPr marL="0" indent="0">
              <a:buNone/>
            </a:pPr>
            <a:endParaRPr lang="fr-FR" dirty="0" smtClean="0">
              <a:latin typeface="Arial Narrow"/>
              <a:cs typeface="Arial Narrow"/>
            </a:endParaRPr>
          </a:p>
        </p:txBody>
      </p:sp>
      <p:sp>
        <p:nvSpPr>
          <p:cNvPr id="9" name="ZoneTexte 8"/>
          <p:cNvSpPr txBox="1"/>
          <p:nvPr/>
        </p:nvSpPr>
        <p:spPr>
          <a:xfrm>
            <a:off x="3111877" y="3054992"/>
            <a:ext cx="184666" cy="369332"/>
          </a:xfrm>
          <a:prstGeom prst="rect">
            <a:avLst/>
          </a:prstGeom>
          <a:noFill/>
        </p:spPr>
        <p:txBody>
          <a:bodyPr wrap="none" rtlCol="0">
            <a:spAutoFit/>
          </a:bodyPr>
          <a:lstStyle/>
          <a:p>
            <a:endParaRPr lang="fr-FR" dirty="0"/>
          </a:p>
        </p:txBody>
      </p:sp>
      <p:sp>
        <p:nvSpPr>
          <p:cNvPr id="4" name="ZoneTexte 3"/>
          <p:cNvSpPr txBox="1"/>
          <p:nvPr/>
        </p:nvSpPr>
        <p:spPr>
          <a:xfrm>
            <a:off x="2928826" y="6121426"/>
            <a:ext cx="3288731" cy="646331"/>
          </a:xfrm>
          <a:prstGeom prst="rect">
            <a:avLst/>
          </a:prstGeom>
          <a:noFill/>
        </p:spPr>
        <p:txBody>
          <a:bodyPr wrap="none" rtlCol="0">
            <a:spAutoFit/>
          </a:bodyPr>
          <a:lstStyle/>
          <a:p>
            <a:pPr algn="ctr"/>
            <a:r>
              <a:rPr lang="fr-FR" dirty="0" smtClean="0"/>
              <a:t>Adaptation du jeu Memory</a:t>
            </a:r>
          </a:p>
          <a:p>
            <a:r>
              <a:rPr lang="fr-FR" dirty="0" smtClean="0"/>
              <a:t>Collège </a:t>
            </a:r>
            <a:r>
              <a:rPr lang="fr-FR" dirty="0" err="1" smtClean="0"/>
              <a:t>Stockfeld</a:t>
            </a:r>
            <a:r>
              <a:rPr lang="fr-FR" dirty="0" smtClean="0"/>
              <a:t>, Strasbourg (2016)</a:t>
            </a:r>
            <a:endParaRPr lang="fr-FR" dirty="0"/>
          </a:p>
        </p:txBody>
      </p:sp>
      <p:pic>
        <p:nvPicPr>
          <p:cNvPr id="8" name="Image 7" descr="Macintosh HD:Users:Valentin:Desktop:mémory.jpg"/>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19698" t="4560" r="10133" b="12422"/>
          <a:stretch/>
        </p:blipFill>
        <p:spPr bwMode="auto">
          <a:xfrm>
            <a:off x="2374410" y="1973291"/>
            <a:ext cx="4029075" cy="357505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97303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424994"/>
            <a:ext cx="7924800" cy="737529"/>
          </a:xfrm>
        </p:spPr>
        <p:txBody>
          <a:bodyPr>
            <a:normAutofit/>
          </a:bodyPr>
          <a:lstStyle/>
          <a:p>
            <a:pPr marL="0" indent="0" algn="r">
              <a:buNone/>
            </a:pPr>
            <a:r>
              <a:rPr lang="fr-FR" sz="1800" dirty="0" smtClean="0">
                <a:latin typeface="Chalkduster"/>
                <a:cs typeface="Chalkduster"/>
              </a:rPr>
              <a:t>Exemples de réalisations </a:t>
            </a:r>
          </a:p>
          <a:p>
            <a:pPr marL="0" indent="0">
              <a:buNone/>
            </a:pPr>
            <a:endParaRPr lang="fr-FR" dirty="0" smtClean="0">
              <a:latin typeface="Arial Narrow"/>
              <a:cs typeface="Arial Narrow"/>
            </a:endParaRPr>
          </a:p>
        </p:txBody>
      </p:sp>
      <p:sp>
        <p:nvSpPr>
          <p:cNvPr id="9" name="ZoneTexte 8"/>
          <p:cNvSpPr txBox="1"/>
          <p:nvPr/>
        </p:nvSpPr>
        <p:spPr>
          <a:xfrm>
            <a:off x="3111877" y="3054992"/>
            <a:ext cx="184666" cy="369332"/>
          </a:xfrm>
          <a:prstGeom prst="rect">
            <a:avLst/>
          </a:prstGeom>
          <a:noFill/>
        </p:spPr>
        <p:txBody>
          <a:bodyPr wrap="none" rtlCol="0">
            <a:spAutoFit/>
          </a:bodyPr>
          <a:lstStyle/>
          <a:p>
            <a:endParaRPr lang="fr-FR" dirty="0"/>
          </a:p>
        </p:txBody>
      </p:sp>
      <p:sp>
        <p:nvSpPr>
          <p:cNvPr id="4" name="ZoneTexte 3"/>
          <p:cNvSpPr txBox="1"/>
          <p:nvPr/>
        </p:nvSpPr>
        <p:spPr>
          <a:xfrm>
            <a:off x="2928826" y="6121426"/>
            <a:ext cx="3288731" cy="646331"/>
          </a:xfrm>
          <a:prstGeom prst="rect">
            <a:avLst/>
          </a:prstGeom>
          <a:noFill/>
        </p:spPr>
        <p:txBody>
          <a:bodyPr wrap="none" rtlCol="0">
            <a:spAutoFit/>
          </a:bodyPr>
          <a:lstStyle/>
          <a:p>
            <a:pPr algn="ctr"/>
            <a:r>
              <a:rPr lang="fr-FR" dirty="0" smtClean="0"/>
              <a:t>Adaptation du jeu Qui est-ce?</a:t>
            </a:r>
          </a:p>
          <a:p>
            <a:r>
              <a:rPr lang="fr-FR" dirty="0" smtClean="0"/>
              <a:t>Collège </a:t>
            </a:r>
            <a:r>
              <a:rPr lang="fr-FR" dirty="0" err="1" smtClean="0"/>
              <a:t>Stockfeld</a:t>
            </a:r>
            <a:r>
              <a:rPr lang="fr-FR" dirty="0" smtClean="0"/>
              <a:t>, Strasbourg (2016)</a:t>
            </a:r>
            <a:endParaRPr lang="fr-FR" dirty="0"/>
          </a:p>
        </p:txBody>
      </p:sp>
      <p:pic>
        <p:nvPicPr>
          <p:cNvPr id="7" name="Image 6" descr="Macintosh HD:Users:Valentin:Desktop:quiestce.jpg"/>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611099" y="1909152"/>
            <a:ext cx="6145712" cy="3823250"/>
          </a:xfrm>
          <a:prstGeom prst="rect">
            <a:avLst/>
          </a:prstGeom>
          <a:noFill/>
          <a:ln>
            <a:noFill/>
          </a:ln>
        </p:spPr>
      </p:pic>
    </p:spTree>
    <p:extLst>
      <p:ext uri="{BB962C8B-B14F-4D97-AF65-F5344CB8AC3E}">
        <p14:creationId xmlns:p14="http://schemas.microsoft.com/office/powerpoint/2010/main" xmlns="" val="495633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09600" y="2260600"/>
            <a:ext cx="7924800" cy="4114800"/>
          </a:xfrm>
        </p:spPr>
        <p:txBody>
          <a:bodyPr/>
          <a:lstStyle/>
          <a:p>
            <a:pPr marL="0" indent="0" algn="just">
              <a:lnSpc>
                <a:spcPct val="140000"/>
              </a:lnSpc>
              <a:buNone/>
            </a:pPr>
            <a:r>
              <a:rPr lang="fr-FR" b="1" dirty="0" smtClean="0">
                <a:solidFill>
                  <a:srgbClr val="FF0000"/>
                </a:solidFill>
              </a:rPr>
              <a:t>L’A.P. n’est pas un DISPOSITIF particulier, mais une modalité du cours disciplinaire. Il s’agit de développer des compétences en mettant en œuvre la différenciation pédagogique, en faisant varier les modalités de travail, les stratégies d’apprentissage, les postures de l’enseignant et des élèves.</a:t>
            </a:r>
          </a:p>
        </p:txBody>
      </p:sp>
      <p:sp>
        <p:nvSpPr>
          <p:cNvPr id="6" name="Titre 1"/>
          <p:cNvSpPr>
            <a:spLocks noGrp="1"/>
          </p:cNvSpPr>
          <p:nvPr>
            <p:ph type="title"/>
          </p:nvPr>
        </p:nvSpPr>
        <p:spPr>
          <a:xfrm>
            <a:off x="609600" y="274638"/>
            <a:ext cx="7924800" cy="1143000"/>
          </a:xfrm>
        </p:spPr>
        <p:txBody>
          <a:bodyPr/>
          <a:lstStyle/>
          <a:p>
            <a:pPr algn="ctr"/>
            <a:r>
              <a:rPr lang="fr-FR" dirty="0" smtClean="0"/>
              <a:t>Principe général</a:t>
            </a:r>
            <a:endParaRPr lang="fr-FR" dirty="0"/>
          </a:p>
        </p:txBody>
      </p:sp>
    </p:spTree>
    <p:extLst>
      <p:ext uri="{BB962C8B-B14F-4D97-AF65-F5344CB8AC3E}">
        <p14:creationId xmlns:p14="http://schemas.microsoft.com/office/powerpoint/2010/main" xmlns="" val="330130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926763"/>
          </a:xfrm>
        </p:spPr>
        <p:txBody>
          <a:bodyPr/>
          <a:lstStyle/>
          <a:p>
            <a:pPr algn="ctr"/>
            <a:r>
              <a:rPr lang="fr-FR" dirty="0" smtClean="0"/>
              <a:t>réviser le brevet par le jeu</a:t>
            </a:r>
            <a:endParaRPr lang="fr-FR" dirty="0"/>
          </a:p>
        </p:txBody>
      </p:sp>
      <p:sp>
        <p:nvSpPr>
          <p:cNvPr id="3" name="Espace réservé du contenu 2"/>
          <p:cNvSpPr>
            <a:spLocks noGrp="1"/>
          </p:cNvSpPr>
          <p:nvPr>
            <p:ph sz="quarter" idx="13"/>
          </p:nvPr>
        </p:nvSpPr>
        <p:spPr>
          <a:xfrm>
            <a:off x="609601" y="1241922"/>
            <a:ext cx="7924800" cy="4616339"/>
          </a:xfrm>
        </p:spPr>
        <p:txBody>
          <a:bodyPr>
            <a:normAutofit lnSpcReduction="10000"/>
          </a:bodyPr>
          <a:lstStyle/>
          <a:p>
            <a:pPr marL="0" indent="0" algn="r">
              <a:buNone/>
            </a:pPr>
            <a:r>
              <a:rPr lang="fr-FR" sz="1800" dirty="0" smtClean="0">
                <a:latin typeface="Chalkduster"/>
                <a:cs typeface="Chalkduster"/>
              </a:rPr>
              <a:t>Bilan</a:t>
            </a:r>
          </a:p>
          <a:p>
            <a:pPr marL="0" indent="0">
              <a:buNone/>
            </a:pPr>
            <a:endParaRPr lang="fr-FR" sz="1800" dirty="0" smtClean="0">
              <a:latin typeface="Arial Narrow"/>
              <a:cs typeface="Arial Narrow"/>
            </a:endParaRPr>
          </a:p>
          <a:p>
            <a:pPr marL="0" indent="0">
              <a:buNone/>
            </a:pPr>
            <a:r>
              <a:rPr lang="fr-FR" sz="1800" dirty="0" smtClean="0"/>
              <a:t>→ </a:t>
            </a:r>
            <a:r>
              <a:rPr lang="fr-FR" sz="1800" dirty="0" smtClean="0">
                <a:latin typeface="Arial Narrow"/>
                <a:cs typeface="Arial Narrow"/>
              </a:rPr>
              <a:t>Projet motivant, permettant de soutenir l’implication des élèves dans leur réussite au diplôme national du Brevet.</a:t>
            </a:r>
          </a:p>
          <a:p>
            <a:pPr marL="0" indent="0">
              <a:buNone/>
            </a:pPr>
            <a:endParaRPr lang="fr-FR" sz="1800" dirty="0" smtClean="0">
              <a:latin typeface="Arial Narrow"/>
              <a:cs typeface="Arial Narrow"/>
            </a:endParaRPr>
          </a:p>
          <a:p>
            <a:pPr marL="0" indent="0">
              <a:buNone/>
            </a:pPr>
            <a:r>
              <a:rPr lang="fr-FR" sz="1800" dirty="0" smtClean="0"/>
              <a:t>→ Projet renversant les perspectives cognitives : élèves réfléchissant comme des « évaluateurs »</a:t>
            </a:r>
          </a:p>
          <a:p>
            <a:pPr marL="0" indent="0">
              <a:buNone/>
            </a:pPr>
            <a:endParaRPr lang="fr-FR" sz="1800" dirty="0">
              <a:cs typeface="Arial Narrow"/>
            </a:endParaRPr>
          </a:p>
          <a:p>
            <a:pPr marL="0" indent="0">
              <a:buNone/>
            </a:pPr>
            <a:r>
              <a:rPr lang="fr-FR" sz="1800" dirty="0" smtClean="0"/>
              <a:t>→ Projet sur tout le temps de l’année scolaire (accompagnement) et adapté aux difficultés de chaque élève (personnalisé).</a:t>
            </a:r>
            <a:endParaRPr lang="fr-FR" sz="1800" dirty="0">
              <a:cs typeface="Arial Narrow"/>
            </a:endParaRPr>
          </a:p>
          <a:p>
            <a:pPr marL="0" indent="0">
              <a:buNone/>
            </a:pPr>
            <a:endParaRPr lang="fr-FR" sz="1800" dirty="0" smtClean="0">
              <a:latin typeface="Arial Narrow"/>
              <a:cs typeface="Arial Narrow"/>
            </a:endParaRPr>
          </a:p>
          <a:p>
            <a:pPr marL="0" indent="0">
              <a:buNone/>
            </a:pPr>
            <a:r>
              <a:rPr lang="fr-FR" sz="1800" dirty="0" smtClean="0"/>
              <a:t>→ Projet permettant de développer le lien école/famille: </a:t>
            </a:r>
            <a:r>
              <a:rPr lang="fr-FR" sz="1800" dirty="0"/>
              <a:t>outils pédagogiques utilisables </a:t>
            </a:r>
            <a:r>
              <a:rPr lang="fr-FR" sz="1800" dirty="0" smtClean="0"/>
              <a:t>dans le cadre familial ; parents plus impliqués dans la réussite de leurs enfants. </a:t>
            </a:r>
          </a:p>
          <a:p>
            <a:pPr marL="0" indent="0">
              <a:buNone/>
            </a:pPr>
            <a:endParaRPr lang="fr-FR" dirty="0" smtClean="0">
              <a:latin typeface="Arial Narrow"/>
              <a:cs typeface="Arial Narrow"/>
            </a:endParaRPr>
          </a:p>
        </p:txBody>
      </p:sp>
      <p:sp>
        <p:nvSpPr>
          <p:cNvPr id="9" name="ZoneTexte 8"/>
          <p:cNvSpPr txBox="1"/>
          <p:nvPr/>
        </p:nvSpPr>
        <p:spPr>
          <a:xfrm>
            <a:off x="3111877" y="3054992"/>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xmlns="" val="896689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b – intégrer l’A.P. à la séquence</a:t>
            </a:r>
            <a:endParaRPr lang="fr-FR" dirty="0"/>
          </a:p>
        </p:txBody>
      </p:sp>
    </p:spTree>
    <p:extLst>
      <p:ext uri="{BB962C8B-B14F-4D97-AF65-F5344CB8AC3E}">
        <p14:creationId xmlns:p14="http://schemas.microsoft.com/office/powerpoint/2010/main" xmlns="" val="2081945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878308"/>
          </a:xfrm>
        </p:spPr>
        <p:txBody>
          <a:bodyPr/>
          <a:lstStyle/>
          <a:p>
            <a:pPr algn="ctr"/>
            <a:r>
              <a:rPr lang="fr-FR" dirty="0" smtClean="0"/>
              <a:t>les élèves façonnent le cours</a:t>
            </a:r>
            <a:endParaRPr lang="fr-FR" dirty="0"/>
          </a:p>
        </p:txBody>
      </p:sp>
      <p:sp>
        <p:nvSpPr>
          <p:cNvPr id="3" name="Espace réservé du contenu 2"/>
          <p:cNvSpPr>
            <a:spLocks noGrp="1"/>
          </p:cNvSpPr>
          <p:nvPr>
            <p:ph sz="quarter" idx="13"/>
          </p:nvPr>
        </p:nvSpPr>
        <p:spPr/>
        <p:txBody>
          <a:bodyPr>
            <a:normAutofit/>
          </a:bodyPr>
          <a:lstStyle/>
          <a:p>
            <a:pPr marL="0" indent="0">
              <a:buNone/>
            </a:pPr>
            <a:r>
              <a:rPr lang="fr-FR" dirty="0" smtClean="0"/>
              <a:t>Les </a:t>
            </a:r>
            <a:r>
              <a:rPr lang="fr-FR" dirty="0"/>
              <a:t>élèves façonnent le cours : l’exemple d’une lecture analytique</a:t>
            </a:r>
          </a:p>
          <a:p>
            <a:pPr>
              <a:buFontTx/>
              <a:buChar char="-"/>
            </a:pPr>
            <a:r>
              <a:rPr lang="fr-FR" dirty="0"/>
              <a:t>l’enseignant choisit un texte au sein de sa séquence.</a:t>
            </a:r>
          </a:p>
          <a:p>
            <a:pPr>
              <a:buFontTx/>
              <a:buChar char="-"/>
            </a:pPr>
            <a:r>
              <a:rPr lang="fr-FR" dirty="0"/>
              <a:t>Il détermine l’étude de celui-ci selon l’objectif recherché.</a:t>
            </a:r>
          </a:p>
          <a:p>
            <a:pPr>
              <a:buFontTx/>
              <a:buChar char="-"/>
            </a:pPr>
            <a:r>
              <a:rPr lang="fr-FR" dirty="0"/>
              <a:t>Il scinde en plusieurs axes les éléments d’étude et les répartit en différents petits groupes en A.P.</a:t>
            </a:r>
          </a:p>
          <a:p>
            <a:pPr>
              <a:buFontTx/>
              <a:buChar char="-"/>
            </a:pPr>
            <a:r>
              <a:rPr lang="fr-FR" dirty="0"/>
              <a:t>Chaque groupe travaille sur </a:t>
            </a:r>
            <a:r>
              <a:rPr lang="fr-FR" dirty="0" smtClean="0"/>
              <a:t>son domaine lors de la séance d’A.P.</a:t>
            </a:r>
          </a:p>
          <a:p>
            <a:pPr>
              <a:buFontTx/>
              <a:buChar char="-"/>
            </a:pPr>
            <a:r>
              <a:rPr lang="fr-FR" dirty="0" smtClean="0"/>
              <a:t>Lors du cours « classique », l’enseignant laisse la parole aux élèves ; son rôle se limite à faire apparaître la structure et le lien de l’ensemble.</a:t>
            </a:r>
          </a:p>
          <a:p>
            <a:pPr marL="0" indent="0">
              <a:buNone/>
            </a:pPr>
            <a:endParaRPr lang="fr-FR" dirty="0" smtClean="0"/>
          </a:p>
          <a:p>
            <a:pPr marL="0" indent="0">
              <a:buNone/>
            </a:pPr>
            <a:r>
              <a:rPr lang="fr-FR" b="1" u="sng" dirty="0" smtClean="0"/>
              <a:t>Bilan :</a:t>
            </a:r>
            <a:r>
              <a:rPr lang="fr-FR" dirty="0" smtClean="0"/>
              <a:t> acquisition d’autonomie ; sentiment de valorisation ; partage du savoir.</a:t>
            </a:r>
            <a:endParaRPr lang="fr-FR" dirty="0"/>
          </a:p>
          <a:p>
            <a:pPr marL="0" indent="0">
              <a:buNone/>
            </a:pPr>
            <a:endParaRPr lang="fr-FR" dirty="0"/>
          </a:p>
        </p:txBody>
      </p:sp>
    </p:spTree>
    <p:extLst>
      <p:ext uri="{BB962C8B-B14F-4D97-AF65-F5344CB8AC3E}">
        <p14:creationId xmlns:p14="http://schemas.microsoft.com/office/powerpoint/2010/main" xmlns="" val="3754156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457200" y="267480"/>
            <a:ext cx="8229240" cy="1398600"/>
          </a:xfrm>
          <a:prstGeom prst="rect">
            <a:avLst/>
          </a:prstGeom>
        </p:spPr>
        <p:txBody>
          <a:bodyPr lIns="90000" tIns="45000" rIns="90000" bIns="45000" anchor="ctr"/>
          <a:lstStyle/>
          <a:p>
            <a:pPr>
              <a:lnSpc>
                <a:spcPct val="100000"/>
              </a:lnSpc>
            </a:pPr>
            <a:r>
              <a:rPr lang="fr-FR" sz="3000" u="sng" dirty="0">
                <a:solidFill>
                  <a:srgbClr val="FFFFFF"/>
                </a:solidFill>
                <a:latin typeface="Arial Narrow"/>
                <a:cs typeface="Arial Narrow"/>
              </a:rPr>
              <a:t>Exemple :</a:t>
            </a:r>
            <a:r>
              <a:rPr lang="fr-FR" sz="3000" dirty="0">
                <a:solidFill>
                  <a:srgbClr val="FFFFFF"/>
                </a:solidFill>
                <a:latin typeface="Arial Narrow"/>
                <a:cs typeface="Arial Narrow"/>
              </a:rPr>
              <a:t> </a:t>
            </a:r>
            <a:r>
              <a:rPr lang="fr-FR" sz="3000" dirty="0" smtClean="0">
                <a:solidFill>
                  <a:srgbClr val="FFFFFF"/>
                </a:solidFill>
                <a:latin typeface="Arial Narrow"/>
                <a:cs typeface="Arial Narrow"/>
              </a:rPr>
              <a:t>Une séquence en 3</a:t>
            </a:r>
            <a:r>
              <a:rPr lang="fr-FR" sz="3000" baseline="30000" dirty="0" smtClean="0">
                <a:solidFill>
                  <a:srgbClr val="FFFFFF"/>
                </a:solidFill>
                <a:latin typeface="Arial Narrow"/>
                <a:cs typeface="Arial Narrow"/>
              </a:rPr>
              <a:t>e</a:t>
            </a:r>
            <a:r>
              <a:rPr lang="fr-FR" sz="3000" dirty="0" smtClean="0">
                <a:solidFill>
                  <a:srgbClr val="FFFFFF"/>
                </a:solidFill>
                <a:latin typeface="Arial Narrow"/>
                <a:cs typeface="Arial Narrow"/>
              </a:rPr>
              <a:t> </a:t>
            </a:r>
          </a:p>
          <a:p>
            <a:pPr>
              <a:lnSpc>
                <a:spcPct val="100000"/>
              </a:lnSpc>
            </a:pPr>
            <a:r>
              <a:rPr lang="fr-FR" sz="3000" dirty="0" smtClean="0">
                <a:solidFill>
                  <a:srgbClr val="FFFFFF"/>
                </a:solidFill>
                <a:latin typeface="Arial Narrow"/>
                <a:cs typeface="Arial Narrow"/>
              </a:rPr>
              <a:t>Thématique - Visions </a:t>
            </a:r>
            <a:r>
              <a:rPr lang="fr-FR" sz="3000" dirty="0">
                <a:solidFill>
                  <a:srgbClr val="FFFFFF"/>
                </a:solidFill>
                <a:latin typeface="Arial Narrow"/>
                <a:cs typeface="Arial Narrow"/>
              </a:rPr>
              <a:t>poétiques du monde </a:t>
            </a:r>
            <a:endParaRPr sz="3000" dirty="0">
              <a:solidFill>
                <a:srgbClr val="FFFFFF"/>
              </a:solidFill>
              <a:latin typeface="Arial Narrow"/>
              <a:cs typeface="Arial Narrow"/>
            </a:endParaRPr>
          </a:p>
        </p:txBody>
      </p:sp>
      <p:sp>
        <p:nvSpPr>
          <p:cNvPr id="105" name="TextShape 2"/>
          <p:cNvSpPr txBox="1"/>
          <p:nvPr/>
        </p:nvSpPr>
        <p:spPr>
          <a:xfrm>
            <a:off x="457200" y="1882800"/>
            <a:ext cx="8229240" cy="4571640"/>
          </a:xfrm>
          <a:prstGeom prst="rect">
            <a:avLst/>
          </a:prstGeom>
        </p:spPr>
        <p:txBody>
          <a:bodyPr lIns="90000" tIns="45000" rIns="90000" bIns="45000"/>
          <a:lstStyle/>
          <a:p>
            <a:pPr>
              <a:lnSpc>
                <a:spcPct val="100000"/>
              </a:lnSpc>
              <a:buSzPct val="25000"/>
            </a:pPr>
            <a:r>
              <a:rPr lang="fr-FR" sz="1600" dirty="0" smtClean="0">
                <a:solidFill>
                  <a:srgbClr val="FFFFFF"/>
                </a:solidFill>
                <a:latin typeface="Arial Narrow"/>
                <a:cs typeface="Arial Narrow"/>
              </a:rPr>
              <a:t>Textes:  </a:t>
            </a:r>
            <a:r>
              <a:rPr lang="fr-FR" sz="1600" dirty="0">
                <a:solidFill>
                  <a:srgbClr val="FFFFFF"/>
                </a:solidFill>
                <a:latin typeface="Arial Narrow"/>
                <a:cs typeface="Arial Narrow"/>
              </a:rPr>
              <a:t>Francis </a:t>
            </a:r>
            <a:r>
              <a:rPr lang="fr-FR" sz="1600" dirty="0" smtClean="0">
                <a:solidFill>
                  <a:srgbClr val="FFFFFF"/>
                </a:solidFill>
                <a:latin typeface="Arial Narrow"/>
                <a:cs typeface="Arial Narrow"/>
              </a:rPr>
              <a:t>Ponge, « L’Ustensile » </a:t>
            </a:r>
            <a:r>
              <a:rPr lang="fr-FR" sz="1600" dirty="0">
                <a:solidFill>
                  <a:srgbClr val="FFFFFF"/>
                </a:solidFill>
                <a:latin typeface="Arial Narrow"/>
                <a:cs typeface="Arial Narrow"/>
              </a:rPr>
              <a:t>+ </a:t>
            </a:r>
            <a:r>
              <a:rPr lang="fr-FR" sz="1600" dirty="0" smtClean="0">
                <a:solidFill>
                  <a:srgbClr val="FFFFFF"/>
                </a:solidFill>
                <a:latin typeface="Arial Narrow"/>
                <a:cs typeface="Arial Narrow"/>
              </a:rPr>
              <a:t>« Le cageot »</a:t>
            </a:r>
          </a:p>
          <a:p>
            <a:pPr>
              <a:lnSpc>
                <a:spcPct val="100000"/>
              </a:lnSpc>
              <a:buSzPct val="25000"/>
              <a:buFont typeface="Wingdings 2" charset="2"/>
              <a:buChar char=""/>
            </a:pPr>
            <a:endParaRPr lang="fr-FR" sz="1600" dirty="0">
              <a:solidFill>
                <a:srgbClr val="FFFFFF"/>
              </a:solidFill>
              <a:latin typeface="Arial Narrow"/>
              <a:cs typeface="Arial Narrow"/>
            </a:endParaRPr>
          </a:p>
          <a:p>
            <a:pPr>
              <a:lnSpc>
                <a:spcPct val="100000"/>
              </a:lnSpc>
              <a:buSzPct val="25000"/>
            </a:pPr>
            <a:r>
              <a:rPr lang="fr-FR" sz="1600" dirty="0" smtClean="0">
                <a:solidFill>
                  <a:srgbClr val="FFFFFF"/>
                </a:solidFill>
                <a:latin typeface="Arial Narrow"/>
                <a:cs typeface="Arial Narrow"/>
              </a:rPr>
              <a:t>1/ Lecture du corpus avec tous les élèves </a:t>
            </a:r>
          </a:p>
          <a:p>
            <a:pPr>
              <a:buSzPct val="25000"/>
            </a:pPr>
            <a:r>
              <a:rPr lang="fr-FR" sz="1600" dirty="0">
                <a:solidFill>
                  <a:srgbClr val="FFFFFF"/>
                </a:solidFill>
                <a:latin typeface="Arial Narrow"/>
                <a:cs typeface="Arial Narrow"/>
              </a:rPr>
              <a:t>L</a:t>
            </a:r>
            <a:r>
              <a:rPr lang="fr-FR" sz="1600" dirty="0" smtClean="0">
                <a:solidFill>
                  <a:srgbClr val="FFFFFF"/>
                </a:solidFill>
                <a:latin typeface="Arial Narrow"/>
                <a:cs typeface="Arial Narrow"/>
              </a:rPr>
              <a:t>ecture expressive de l’enseignant favorisant la compréhension</a:t>
            </a:r>
            <a:endParaRPr lang="fr-FR" sz="1600" dirty="0">
              <a:latin typeface="Arial Narrow"/>
              <a:cs typeface="Arial Narrow"/>
            </a:endParaRPr>
          </a:p>
          <a:p>
            <a:pPr>
              <a:buSzPct val="25000"/>
            </a:pPr>
            <a:endParaRPr lang="fr-FR" sz="1600" dirty="0" smtClean="0">
              <a:solidFill>
                <a:srgbClr val="FFFFFF"/>
              </a:solidFill>
              <a:latin typeface="Arial Narrow"/>
              <a:cs typeface="Arial Narrow"/>
            </a:endParaRPr>
          </a:p>
          <a:p>
            <a:pPr>
              <a:buSzPct val="25000"/>
            </a:pPr>
            <a:r>
              <a:rPr lang="fr-FR" sz="1600" dirty="0" smtClean="0">
                <a:solidFill>
                  <a:srgbClr val="FFFFFF"/>
                </a:solidFill>
                <a:latin typeface="Arial Narrow"/>
                <a:cs typeface="Arial Narrow"/>
              </a:rPr>
              <a:t>2/ Groupes de travail : </a:t>
            </a:r>
          </a:p>
          <a:p>
            <a:pPr lvl="1">
              <a:buSzPct val="25000"/>
            </a:pPr>
            <a:r>
              <a:rPr lang="fr-FR" sz="1600" dirty="0" smtClean="0">
                <a:solidFill>
                  <a:srgbClr val="FFFFFF"/>
                </a:solidFill>
                <a:latin typeface="Arial Narrow"/>
                <a:cs typeface="Arial Narrow"/>
              </a:rPr>
              <a:t>- Vocabulaire</a:t>
            </a:r>
            <a:endParaRPr lang="fr-FR" sz="1600" dirty="0">
              <a:solidFill>
                <a:srgbClr val="FFFFFF"/>
              </a:solidFill>
              <a:latin typeface="Arial Narrow"/>
              <a:cs typeface="Arial Narrow"/>
            </a:endParaRPr>
          </a:p>
          <a:p>
            <a:pPr lvl="1">
              <a:buSzPct val="25000"/>
            </a:pPr>
            <a:r>
              <a:rPr lang="fr-FR" sz="1600" dirty="0" smtClean="0">
                <a:solidFill>
                  <a:srgbClr val="FFFFFF"/>
                </a:solidFill>
                <a:latin typeface="Arial Narrow"/>
                <a:cs typeface="Arial Narrow"/>
              </a:rPr>
              <a:t>- Culture générale, le téléphone homard, le surréalisme</a:t>
            </a:r>
            <a:endParaRPr lang="fr-FR" sz="1600" dirty="0" smtClean="0">
              <a:latin typeface="Arial Narrow"/>
              <a:cs typeface="Arial Narrow"/>
            </a:endParaRPr>
          </a:p>
          <a:p>
            <a:pPr lvl="1">
              <a:buSzPct val="25000"/>
            </a:pPr>
            <a:r>
              <a:rPr lang="fr-FR" sz="1600" dirty="0" smtClean="0">
                <a:solidFill>
                  <a:srgbClr val="FFFFFF"/>
                </a:solidFill>
                <a:latin typeface="Arial Narrow"/>
                <a:cs typeface="Arial Narrow"/>
              </a:rPr>
              <a:t>- Paronymie</a:t>
            </a:r>
            <a:endParaRPr lang="fr-FR" sz="1600" dirty="0" smtClean="0">
              <a:latin typeface="Arial Narrow"/>
              <a:cs typeface="Arial Narrow"/>
            </a:endParaRPr>
          </a:p>
          <a:p>
            <a:pPr lvl="1">
              <a:buSzPct val="25000"/>
            </a:pPr>
            <a:r>
              <a:rPr lang="fr-FR" sz="1600" dirty="0" smtClean="0">
                <a:solidFill>
                  <a:srgbClr val="FFFFFF"/>
                </a:solidFill>
                <a:latin typeface="Arial Narrow"/>
                <a:cs typeface="Arial Narrow"/>
              </a:rPr>
              <a:t>- Jeux de mots</a:t>
            </a:r>
          </a:p>
          <a:p>
            <a:pPr>
              <a:lnSpc>
                <a:spcPct val="100000"/>
              </a:lnSpc>
              <a:buSzPct val="25000"/>
            </a:pPr>
            <a:endParaRPr lang="fr-FR" sz="1600" dirty="0">
              <a:solidFill>
                <a:srgbClr val="FFFFFF"/>
              </a:solidFill>
              <a:latin typeface="Arial Narrow"/>
              <a:cs typeface="Arial Narrow"/>
            </a:endParaRPr>
          </a:p>
          <a:p>
            <a:pPr>
              <a:lnSpc>
                <a:spcPct val="100000"/>
              </a:lnSpc>
              <a:buSzPct val="25000"/>
            </a:pPr>
            <a:r>
              <a:rPr lang="fr-FR" sz="1600" dirty="0" smtClean="0">
                <a:solidFill>
                  <a:srgbClr val="FFFFFF"/>
                </a:solidFill>
                <a:latin typeface="Arial Narrow"/>
                <a:cs typeface="Arial Narrow"/>
              </a:rPr>
              <a:t>3/Mise en commun</a:t>
            </a:r>
            <a:endParaRPr sz="1600" dirty="0">
              <a:latin typeface="Arial Narrow"/>
              <a:cs typeface="Arial Narrow"/>
            </a:endParaRPr>
          </a:p>
          <a:p>
            <a:pPr>
              <a:lnSpc>
                <a:spcPct val="100000"/>
              </a:lnSpc>
              <a:buSzPct val="25000"/>
            </a:pPr>
            <a:r>
              <a:rPr lang="fr-FR" sz="1600" dirty="0" smtClean="0">
                <a:solidFill>
                  <a:srgbClr val="FFFFFF"/>
                </a:solidFill>
                <a:latin typeface="Arial Narrow"/>
                <a:cs typeface="Arial Narrow"/>
              </a:rPr>
              <a:t>Mise </a:t>
            </a:r>
            <a:r>
              <a:rPr lang="fr-FR" sz="1600" dirty="0">
                <a:solidFill>
                  <a:srgbClr val="FFFFFF"/>
                </a:solidFill>
                <a:latin typeface="Arial Narrow"/>
                <a:cs typeface="Arial Narrow"/>
              </a:rPr>
              <a:t>en évidence de la </a:t>
            </a:r>
            <a:r>
              <a:rPr lang="fr-FR" sz="1600" dirty="0" smtClean="0">
                <a:solidFill>
                  <a:srgbClr val="FFFFFF"/>
                </a:solidFill>
                <a:latin typeface="Arial Narrow"/>
                <a:cs typeface="Arial Narrow"/>
              </a:rPr>
              <a:t>technique </a:t>
            </a:r>
          </a:p>
          <a:p>
            <a:pPr>
              <a:lnSpc>
                <a:spcPct val="100000"/>
              </a:lnSpc>
              <a:buSzPct val="25000"/>
            </a:pPr>
            <a:endParaRPr lang="fr-FR" sz="1600" dirty="0">
              <a:solidFill>
                <a:srgbClr val="FFFFFF"/>
              </a:solidFill>
              <a:latin typeface="Arial Narrow"/>
              <a:cs typeface="Arial Narrow"/>
            </a:endParaRPr>
          </a:p>
          <a:p>
            <a:pPr>
              <a:lnSpc>
                <a:spcPct val="100000"/>
              </a:lnSpc>
              <a:buSzPct val="25000"/>
            </a:pPr>
            <a:r>
              <a:rPr lang="fr-FR" sz="1600" dirty="0" smtClean="0">
                <a:solidFill>
                  <a:srgbClr val="FFFFFF"/>
                </a:solidFill>
                <a:latin typeface="Arial Narrow"/>
                <a:cs typeface="Arial Narrow"/>
              </a:rPr>
              <a:t>4/ Travaux </a:t>
            </a:r>
            <a:r>
              <a:rPr lang="fr-FR" sz="1600" dirty="0">
                <a:solidFill>
                  <a:srgbClr val="FFFFFF"/>
                </a:solidFill>
                <a:latin typeface="Arial Narrow"/>
                <a:cs typeface="Arial Narrow"/>
              </a:rPr>
              <a:t>d’écriture</a:t>
            </a:r>
            <a:endParaRPr sz="1600" dirty="0">
              <a:latin typeface="Arial Narrow"/>
              <a:cs typeface="Arial Narrow"/>
            </a:endParaRPr>
          </a:p>
          <a:p>
            <a:pPr>
              <a:lnSpc>
                <a:spcPct val="100000"/>
              </a:lnSpc>
            </a:pPr>
            <a:endParaRPr dirty="0"/>
          </a:p>
        </p:txBody>
      </p:sp>
    </p:spTree>
    <p:extLst>
      <p:ext uri="{BB962C8B-B14F-4D97-AF65-F5344CB8AC3E}">
        <p14:creationId xmlns:p14="http://schemas.microsoft.com/office/powerpoint/2010/main" xmlns="" val="605498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81931"/>
            <a:ext cx="7924800" cy="624620"/>
          </a:xfrm>
        </p:spPr>
        <p:txBody>
          <a:bodyPr/>
          <a:lstStyle/>
          <a:p>
            <a:pPr algn="ctr"/>
            <a:r>
              <a:rPr lang="fr-FR" dirty="0" smtClean="0"/>
              <a:t>L’A.P. comme palier de compétence</a:t>
            </a:r>
            <a:endParaRPr lang="fr-FR" dirty="0"/>
          </a:p>
        </p:txBody>
      </p:sp>
      <p:sp>
        <p:nvSpPr>
          <p:cNvPr id="3" name="Espace réservé du contenu 2"/>
          <p:cNvSpPr>
            <a:spLocks noGrp="1"/>
          </p:cNvSpPr>
          <p:nvPr>
            <p:ph sz="quarter" idx="13"/>
          </p:nvPr>
        </p:nvSpPr>
        <p:spPr/>
        <p:txBody>
          <a:bodyPr>
            <a:normAutofit/>
          </a:bodyPr>
          <a:lstStyle/>
          <a:p>
            <a:endParaRPr lang="fr-FR" sz="5600" dirty="0" smtClean="0"/>
          </a:p>
          <a:p>
            <a:pPr>
              <a:buNone/>
            </a:pPr>
            <a:r>
              <a:rPr lang="fr-FR" dirty="0" smtClean="0"/>
              <a:t> </a:t>
            </a:r>
          </a:p>
          <a:p>
            <a:endParaRPr lang="fr-FR" dirty="0" smtClean="0"/>
          </a:p>
          <a:p>
            <a:pPr marL="0" indent="0">
              <a:buNone/>
            </a:pP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xmlns="" val="10355073"/>
              </p:ext>
            </p:extLst>
          </p:nvPr>
        </p:nvGraphicFramePr>
        <p:xfrm>
          <a:off x="846455" y="966141"/>
          <a:ext cx="7454265" cy="5267563"/>
        </p:xfrm>
        <a:graphic>
          <a:graphicData uri="http://schemas.openxmlformats.org/presentationml/2006/ole">
            <p:oleObj spid="_x0000_s1050" name="Acrobat Document" r:id="rId3" imgW="10695600" imgH="7558200" progId="AcroExch.Document.DC">
              <p:embed/>
            </p:oleObj>
          </a:graphicData>
        </a:graphic>
      </p:graphicFrame>
      <p:sp>
        <p:nvSpPr>
          <p:cNvPr id="5" name="ZoneTexte 4"/>
          <p:cNvSpPr txBox="1"/>
          <p:nvPr/>
        </p:nvSpPr>
        <p:spPr>
          <a:xfrm>
            <a:off x="846455" y="6350000"/>
            <a:ext cx="7454265" cy="369332"/>
          </a:xfrm>
          <a:prstGeom prst="rect">
            <a:avLst/>
          </a:prstGeom>
          <a:noFill/>
        </p:spPr>
        <p:txBody>
          <a:bodyPr wrap="square" rtlCol="0">
            <a:spAutoFit/>
          </a:bodyPr>
          <a:lstStyle/>
          <a:p>
            <a:pPr algn="ctr"/>
            <a:r>
              <a:rPr lang="fr-FR" i="1" dirty="0" smtClean="0"/>
              <a:t>Séquence en ligne sur le site académique Lettres</a:t>
            </a:r>
            <a:endParaRPr lang="fr-FR" i="1" dirty="0"/>
          </a:p>
        </p:txBody>
      </p:sp>
    </p:spTree>
    <p:extLst>
      <p:ext uri="{BB962C8B-B14F-4D97-AF65-F5344CB8AC3E}">
        <p14:creationId xmlns:p14="http://schemas.microsoft.com/office/powerpoint/2010/main" xmlns="" val="132651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843106"/>
            <a:ext cx="7924800" cy="1143000"/>
          </a:xfrm>
        </p:spPr>
        <p:txBody>
          <a:bodyPr/>
          <a:lstStyle/>
          <a:p>
            <a:pPr algn="ctr"/>
            <a:r>
              <a:rPr lang="fr-FR" dirty="0" smtClean="0"/>
              <a:t>c – créer une séance d’A.P. </a:t>
            </a:r>
            <a:endParaRPr lang="fr-FR" dirty="0"/>
          </a:p>
        </p:txBody>
      </p:sp>
    </p:spTree>
    <p:extLst>
      <p:ext uri="{BB962C8B-B14F-4D97-AF65-F5344CB8AC3E}">
        <p14:creationId xmlns:p14="http://schemas.microsoft.com/office/powerpoint/2010/main" xmlns="" val="13443851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878308"/>
          </a:xfrm>
        </p:spPr>
        <p:txBody>
          <a:bodyPr/>
          <a:lstStyle/>
          <a:p>
            <a:pPr algn="ctr"/>
            <a:r>
              <a:rPr lang="fr-FR" dirty="0" smtClean="0"/>
              <a:t>le jeu comme modalité d’apprentissage</a:t>
            </a:r>
            <a:endParaRPr lang="fr-FR" dirty="0"/>
          </a:p>
        </p:txBody>
      </p:sp>
      <p:pic>
        <p:nvPicPr>
          <p:cNvPr id="6" name="Espace réservé du contenu 3" descr="Dixitgame.jpg"/>
          <p:cNvPicPr>
            <a:picLocks noChangeAspect="1"/>
          </p:cNvPicPr>
          <p:nvPr/>
        </p:nvPicPr>
        <p:blipFill>
          <a:blip r:embed="rId2" cstate="print"/>
          <a:stretch>
            <a:fillRect/>
          </a:stretch>
        </p:blipFill>
        <p:spPr>
          <a:xfrm>
            <a:off x="472634" y="1333094"/>
            <a:ext cx="2626403" cy="2621150"/>
          </a:xfrm>
          <a:prstGeom prst="rect">
            <a:avLst/>
          </a:prstGeom>
        </p:spPr>
      </p:pic>
      <p:pic>
        <p:nvPicPr>
          <p:cNvPr id="7" name="Espace réservé du contenu 3" descr="story-cubes.jpg"/>
          <p:cNvPicPr>
            <a:picLocks noChangeAspect="1"/>
          </p:cNvPicPr>
          <p:nvPr/>
        </p:nvPicPr>
        <p:blipFill rotWithShape="1">
          <a:blip r:embed="rId3" cstate="print"/>
          <a:srcRect l="12541" t="12240" r="14739" b="12416"/>
          <a:stretch/>
        </p:blipFill>
        <p:spPr>
          <a:xfrm>
            <a:off x="609600" y="4237696"/>
            <a:ext cx="2251662" cy="2332913"/>
          </a:xfrm>
          <a:prstGeom prst="rect">
            <a:avLst/>
          </a:prstGeom>
        </p:spPr>
      </p:pic>
      <p:pic>
        <p:nvPicPr>
          <p:cNvPr id="10" name="Image 9" descr="story-cubes-mix-prehistoire.jpg"/>
          <p:cNvPicPr>
            <a:picLocks noChangeAspect="1"/>
          </p:cNvPicPr>
          <p:nvPr/>
        </p:nvPicPr>
        <p:blipFill rotWithShape="1">
          <a:blip r:embed="rId4" cstate="print"/>
          <a:srcRect l="27653" t="3387" r="26181" b="3994"/>
          <a:stretch/>
        </p:blipFill>
        <p:spPr>
          <a:xfrm>
            <a:off x="3701913" y="1333094"/>
            <a:ext cx="1495104" cy="2999460"/>
          </a:xfrm>
          <a:prstGeom prst="rect">
            <a:avLst/>
          </a:prstGeom>
        </p:spPr>
      </p:pic>
      <p:pic>
        <p:nvPicPr>
          <p:cNvPr id="11" name="Image 10" descr="story-cubes-actions.jpg"/>
          <p:cNvPicPr>
            <a:picLocks noChangeAspect="1"/>
          </p:cNvPicPr>
          <p:nvPr/>
        </p:nvPicPr>
        <p:blipFill rotWithShape="1">
          <a:blip r:embed="rId5" cstate="print"/>
          <a:srcRect l="22280" t="23292" r="22618" b="23630"/>
          <a:stretch/>
        </p:blipFill>
        <p:spPr>
          <a:xfrm>
            <a:off x="3728934" y="4606500"/>
            <a:ext cx="1468083" cy="1414160"/>
          </a:xfrm>
          <a:prstGeom prst="rect">
            <a:avLst/>
          </a:prstGeom>
        </p:spPr>
      </p:pic>
      <p:graphicFrame>
        <p:nvGraphicFramePr>
          <p:cNvPr id="8" name="Diagramme 7"/>
          <p:cNvGraphicFramePr/>
          <p:nvPr>
            <p:extLst>
              <p:ext uri="{D42A27DB-BD31-4B8C-83A1-F6EECF244321}">
                <p14:modId xmlns:p14="http://schemas.microsoft.com/office/powerpoint/2010/main" xmlns="" val="2067924916"/>
              </p:ext>
            </p:extLst>
          </p:nvPr>
        </p:nvGraphicFramePr>
        <p:xfrm>
          <a:off x="5522004" y="2454405"/>
          <a:ext cx="3621996" cy="26385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Accolade fermante 2"/>
          <p:cNvSpPr/>
          <p:nvPr/>
        </p:nvSpPr>
        <p:spPr>
          <a:xfrm>
            <a:off x="5466166" y="1333093"/>
            <a:ext cx="448251" cy="5237515"/>
          </a:xfrm>
          <a:prstGeom prst="rightBrace">
            <a:avLst/>
          </a:prstGeom>
          <a:ln w="38100" cmpd="sng">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xmlns="" val="2559245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6254"/>
            <a:ext cx="7924800" cy="555710"/>
          </a:xfrm>
        </p:spPr>
        <p:txBody>
          <a:bodyPr/>
          <a:lstStyle/>
          <a:p>
            <a:pPr algn="ctr"/>
            <a:r>
              <a:rPr lang="fr-FR" dirty="0" smtClean="0"/>
              <a:t>un exemple pour les domaines lire/dire</a:t>
            </a:r>
            <a:endParaRPr lang="fr-FR" dirty="0"/>
          </a:p>
        </p:txBody>
      </p:sp>
      <p:sp>
        <p:nvSpPr>
          <p:cNvPr id="3" name="Espace réservé du contenu 2"/>
          <p:cNvSpPr>
            <a:spLocks noGrp="1"/>
          </p:cNvSpPr>
          <p:nvPr>
            <p:ph sz="quarter" idx="13"/>
          </p:nvPr>
        </p:nvSpPr>
        <p:spPr>
          <a:xfrm>
            <a:off x="609600" y="891964"/>
            <a:ext cx="7924800" cy="878632"/>
          </a:xfrm>
        </p:spPr>
        <p:txBody>
          <a:bodyPr/>
          <a:lstStyle/>
          <a:p>
            <a:pPr marL="0" indent="0" algn="ctr">
              <a:buNone/>
            </a:pPr>
            <a:r>
              <a:rPr lang="fr-FR" u="sng" dirty="0" smtClean="0"/>
              <a:t>Compétence travaillée:</a:t>
            </a:r>
          </a:p>
          <a:p>
            <a:pPr marL="0" indent="0" algn="ctr">
              <a:buNone/>
            </a:pPr>
            <a:r>
              <a:rPr lang="fr-FR" dirty="0" smtClean="0"/>
              <a:t>Lire un texte à haute voix de manière à ce qu’il soit compris par d’autres.</a:t>
            </a:r>
          </a:p>
        </p:txBody>
      </p:sp>
      <p:sp>
        <p:nvSpPr>
          <p:cNvPr id="4" name="Rectangle à coins arrondis 3"/>
          <p:cNvSpPr/>
          <p:nvPr/>
        </p:nvSpPr>
        <p:spPr>
          <a:xfrm>
            <a:off x="609600" y="2723051"/>
            <a:ext cx="1868490" cy="2906218"/>
          </a:xfrm>
          <a:prstGeom prst="roundRect">
            <a:avLst/>
          </a:prstGeom>
          <a:solidFill>
            <a:srgbClr val="74EEFF"/>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Avant la séance d’A.P.</a:t>
            </a:r>
            <a:endParaRPr lang="fr-FR" b="1" dirty="0">
              <a:solidFill>
                <a:schemeClr val="bg1"/>
              </a:solidFill>
            </a:endParaRPr>
          </a:p>
        </p:txBody>
      </p:sp>
      <p:sp>
        <p:nvSpPr>
          <p:cNvPr id="5" name="ZoneTexte 4"/>
          <p:cNvSpPr txBox="1"/>
          <p:nvPr/>
        </p:nvSpPr>
        <p:spPr>
          <a:xfrm>
            <a:off x="2698930" y="3150437"/>
            <a:ext cx="5835470" cy="1754327"/>
          </a:xfrm>
          <a:prstGeom prst="rect">
            <a:avLst/>
          </a:prstGeom>
          <a:noFill/>
        </p:spPr>
        <p:txBody>
          <a:bodyPr wrap="square" rtlCol="0">
            <a:spAutoFit/>
          </a:bodyPr>
          <a:lstStyle/>
          <a:p>
            <a:r>
              <a:rPr lang="fr-FR" u="sng" dirty="0" smtClean="0"/>
              <a:t>Les questions à se poser :</a:t>
            </a:r>
          </a:p>
          <a:p>
            <a:pPr algn="just"/>
            <a:r>
              <a:rPr lang="fr-FR" dirty="0" smtClean="0"/>
              <a:t>• pourquoi lire un texte à haute voix?</a:t>
            </a:r>
          </a:p>
          <a:p>
            <a:pPr algn="just"/>
            <a:r>
              <a:rPr lang="fr-FR" dirty="0" smtClean="0"/>
              <a:t>→ notions de partage (information, plaisir, émotion)</a:t>
            </a:r>
          </a:p>
          <a:p>
            <a:pPr algn="just"/>
            <a:r>
              <a:rPr lang="fr-FR" dirty="0" smtClean="0"/>
              <a:t>• comment lire un texte à haute voix?</a:t>
            </a:r>
          </a:p>
          <a:p>
            <a:pPr algn="just"/>
            <a:r>
              <a:rPr lang="fr-FR" dirty="0" smtClean="0"/>
              <a:t>→ bâtir une grille de critères pour bien lire à haute voix</a:t>
            </a:r>
          </a:p>
          <a:p>
            <a:endParaRPr lang="fr-FR" dirty="0"/>
          </a:p>
        </p:txBody>
      </p:sp>
    </p:spTree>
    <p:extLst>
      <p:ext uri="{BB962C8B-B14F-4D97-AF65-F5344CB8AC3E}">
        <p14:creationId xmlns:p14="http://schemas.microsoft.com/office/powerpoint/2010/main" xmlns="" val="9060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580132"/>
          </a:xfrm>
        </p:spPr>
        <p:txBody>
          <a:bodyPr/>
          <a:lstStyle/>
          <a:p>
            <a:pPr algn="ctr"/>
            <a:r>
              <a:rPr lang="fr-FR" dirty="0" smtClean="0"/>
              <a:t>un exemple pour les domaines lire/dire</a:t>
            </a:r>
            <a:endParaRPr lang="fr-FR" dirty="0"/>
          </a:p>
        </p:txBody>
      </p:sp>
      <p:sp>
        <p:nvSpPr>
          <p:cNvPr id="3" name="Espace réservé du contenu 2"/>
          <p:cNvSpPr>
            <a:spLocks noGrp="1"/>
          </p:cNvSpPr>
          <p:nvPr>
            <p:ph sz="quarter" idx="13"/>
          </p:nvPr>
        </p:nvSpPr>
        <p:spPr>
          <a:xfrm>
            <a:off x="609600" y="854770"/>
            <a:ext cx="7924800" cy="878632"/>
          </a:xfrm>
        </p:spPr>
        <p:txBody>
          <a:bodyPr/>
          <a:lstStyle/>
          <a:p>
            <a:pPr marL="0" indent="0" algn="ctr">
              <a:buNone/>
            </a:pPr>
            <a:r>
              <a:rPr lang="fr-FR" u="sng" dirty="0" smtClean="0"/>
              <a:t>Compétence travaillée:</a:t>
            </a:r>
          </a:p>
          <a:p>
            <a:pPr marL="0" indent="0" algn="ctr">
              <a:buNone/>
            </a:pPr>
            <a:r>
              <a:rPr lang="fr-FR" dirty="0" smtClean="0"/>
              <a:t>Lire un texte à haute voix de manière à ce qu’ils soit compris par d’autres.</a:t>
            </a:r>
          </a:p>
        </p:txBody>
      </p:sp>
      <p:sp>
        <p:nvSpPr>
          <p:cNvPr id="5" name="ZoneTexte 4"/>
          <p:cNvSpPr txBox="1"/>
          <p:nvPr/>
        </p:nvSpPr>
        <p:spPr>
          <a:xfrm>
            <a:off x="0" y="2845162"/>
            <a:ext cx="4396447" cy="3139321"/>
          </a:xfrm>
          <a:prstGeom prst="rect">
            <a:avLst/>
          </a:prstGeom>
          <a:noFill/>
        </p:spPr>
        <p:txBody>
          <a:bodyPr wrap="square" rtlCol="0">
            <a:spAutoFit/>
          </a:bodyPr>
          <a:lstStyle/>
          <a:p>
            <a:pPr algn="just"/>
            <a:r>
              <a:rPr lang="fr-FR" u="sng" dirty="0" smtClean="0"/>
              <a:t>Construction de la grille d’autoévaluation:</a:t>
            </a:r>
          </a:p>
          <a:p>
            <a:pPr algn="just"/>
            <a:r>
              <a:rPr lang="fr-FR" dirty="0" smtClean="0"/>
              <a:t>• Dispositif 1/2/4/8: les élèves réfléchissent d’abord individuellement, puis par 2, puis par 4, enfin par 8. </a:t>
            </a:r>
          </a:p>
          <a:p>
            <a:pPr algn="just"/>
            <a:r>
              <a:rPr lang="fr-FR" dirty="0" smtClean="0"/>
              <a:t>• Un rapporteur est désigné par groupe de 8.</a:t>
            </a:r>
          </a:p>
          <a:p>
            <a:pPr algn="just"/>
            <a:r>
              <a:rPr lang="fr-FR" dirty="0" smtClean="0"/>
              <a:t>• On note les critères au tableau.</a:t>
            </a:r>
          </a:p>
          <a:p>
            <a:pPr algn="just"/>
            <a:r>
              <a:rPr lang="fr-FR" dirty="0" smtClean="0"/>
              <a:t>• Si certains critères ne sont pas évoqués, le professeur peut faire une lecture caricaturale (lire trop vite, en segmentant mal la phrase, etc.) pour que les élèves le trouvent.</a:t>
            </a:r>
          </a:p>
          <a:p>
            <a:endParaRPr lang="fr-FR" dirty="0"/>
          </a:p>
        </p:txBody>
      </p:sp>
      <p:sp>
        <p:nvSpPr>
          <p:cNvPr id="7" name="ZoneTexte 6"/>
          <p:cNvSpPr txBox="1"/>
          <p:nvPr/>
        </p:nvSpPr>
        <p:spPr>
          <a:xfrm>
            <a:off x="6619096" y="3040538"/>
            <a:ext cx="184666" cy="369332"/>
          </a:xfrm>
          <a:prstGeom prst="rect">
            <a:avLst/>
          </a:prstGeom>
          <a:noFill/>
        </p:spPr>
        <p:txBody>
          <a:bodyPr wrap="none" rtlCol="0">
            <a:spAutoFit/>
          </a:bodyPr>
          <a:lstStyle/>
          <a:p>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xmlns="" val="2195181666"/>
              </p:ext>
            </p:extLst>
          </p:nvPr>
        </p:nvGraphicFramePr>
        <p:xfrm>
          <a:off x="4557688" y="1733402"/>
          <a:ext cx="4321175" cy="4974795"/>
        </p:xfrm>
        <a:graphic>
          <a:graphicData uri="http://schemas.openxmlformats.org/drawingml/2006/table">
            <a:tbl>
              <a:tblPr/>
              <a:tblGrid>
                <a:gridCol w="4321175"/>
              </a:tblGrid>
              <a:tr h="2390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rgbClr val="FF6486"/>
                          </a:solidFill>
                          <a:effectLst/>
                          <a:latin typeface="Arial Narrow"/>
                          <a:ea typeface="ＭＳ Ｐゴシック" charset="0"/>
                          <a:cs typeface="Arial Narrow"/>
                        </a:rPr>
                        <a:t>Pour bien lire à voix haute, je dois…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Narrow"/>
                          <a:ea typeface="ＭＳ Ｐゴシック" charset="0"/>
                          <a:cs typeface="Arial Narrow"/>
                        </a:rPr>
                        <a:t>1) Ne </a:t>
                      </a:r>
                      <a:r>
                        <a:rPr kumimoji="0" lang="fr-FR" sz="1800" b="0" i="0" u="none" strike="noStrike" cap="none" normalizeH="0" baseline="0" dirty="0">
                          <a:ln>
                            <a:noFill/>
                          </a:ln>
                          <a:solidFill>
                            <a:schemeClr val="bg1"/>
                          </a:solidFill>
                          <a:effectLst/>
                          <a:latin typeface="Arial Narrow"/>
                          <a:ea typeface="ＭＳ Ｐゴシック" charset="0"/>
                          <a:cs typeface="Arial Narrow"/>
                        </a:rPr>
                        <a:t>pas hésiter sur la lecture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486"/>
                    </a:solidFill>
                  </a:tcPr>
                </a:tc>
              </a:tr>
              <a:tr h="215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Narrow"/>
                          <a:ea typeface="ＭＳ Ｐゴシック" charset="0"/>
                          <a:cs typeface="Arial Narrow"/>
                        </a:rPr>
                        <a:t>2) Bien </a:t>
                      </a:r>
                      <a:r>
                        <a:rPr kumimoji="0" lang="fr-FR" sz="1800" b="0" i="0" u="none" strike="noStrike" cap="none" normalizeH="0" baseline="0" dirty="0">
                          <a:ln>
                            <a:noFill/>
                          </a:ln>
                          <a:solidFill>
                            <a:schemeClr val="bg1"/>
                          </a:solidFill>
                          <a:effectLst/>
                          <a:latin typeface="Arial Narrow"/>
                          <a:ea typeface="ＭＳ Ｐゴシック" charset="0"/>
                          <a:cs typeface="Arial Narrow"/>
                        </a:rPr>
                        <a:t>articuler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486"/>
                    </a:solidFill>
                  </a:tcPr>
                </a:tc>
              </a:tr>
              <a:tr h="410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Narrow"/>
                          <a:ea typeface="ＭＳ Ｐゴシック" charset="0"/>
                          <a:cs typeface="Arial Narrow"/>
                        </a:rPr>
                        <a:t>3) Lire </a:t>
                      </a:r>
                      <a:r>
                        <a:rPr kumimoji="0" lang="fr-FR" sz="1800" b="0" i="0" u="none" strike="noStrike" cap="none" normalizeH="0" baseline="0" dirty="0">
                          <a:ln>
                            <a:noFill/>
                          </a:ln>
                          <a:solidFill>
                            <a:schemeClr val="bg1"/>
                          </a:solidFill>
                          <a:effectLst/>
                          <a:latin typeface="Arial Narrow"/>
                          <a:ea typeface="ＭＳ Ｐゴシック" charset="0"/>
                          <a:cs typeface="Arial Narrow"/>
                        </a:rPr>
                        <a:t>assez fort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a:ln>
                          <a:noFill/>
                        </a:ln>
                        <a:solidFill>
                          <a:schemeClr val="bg1"/>
                        </a:solidFill>
                        <a:effectLst/>
                        <a:latin typeface="Arial Narrow"/>
                        <a:ea typeface="ＭＳ Ｐゴシック" charset="0"/>
                        <a:cs typeface="Arial Narrow"/>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486"/>
                    </a:solidFill>
                  </a:tcPr>
                </a:tc>
              </a:tr>
              <a:tr h="391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Narrow"/>
                          <a:ea typeface="ＭＳ Ｐゴシック" charset="0"/>
                          <a:cs typeface="Arial Narrow"/>
                        </a:rPr>
                        <a:t>4) Avoir </a:t>
                      </a:r>
                      <a:r>
                        <a:rPr kumimoji="0" lang="fr-FR" sz="1800" b="0" i="0" u="none" strike="noStrike" cap="none" normalizeH="0" baseline="0" dirty="0">
                          <a:ln>
                            <a:noFill/>
                          </a:ln>
                          <a:solidFill>
                            <a:schemeClr val="bg1"/>
                          </a:solidFill>
                          <a:effectLst/>
                          <a:latin typeface="Arial Narrow"/>
                          <a:ea typeface="ＭＳ Ｐゴシック" charset="0"/>
                          <a:cs typeface="Arial Narrow"/>
                        </a:rPr>
                        <a:t>un bon rythme (ni trop vite, ni trop lentement)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486"/>
                    </a:solidFill>
                  </a:tcPr>
                </a:tc>
              </a:tr>
              <a:tr h="254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Narrow"/>
                          <a:ea typeface="ＭＳ Ｐゴシック" charset="0"/>
                          <a:cs typeface="Arial Narrow"/>
                        </a:rPr>
                        <a:t>5) Respecter </a:t>
                      </a:r>
                      <a:r>
                        <a:rPr kumimoji="0" lang="fr-FR" sz="1800" b="0" i="0" u="none" strike="noStrike" cap="none" normalizeH="0" baseline="0" dirty="0">
                          <a:ln>
                            <a:noFill/>
                          </a:ln>
                          <a:solidFill>
                            <a:schemeClr val="bg1"/>
                          </a:solidFill>
                          <a:effectLst/>
                          <a:latin typeface="Arial Narrow"/>
                          <a:ea typeface="ＭＳ Ｐゴシック" charset="0"/>
                          <a:cs typeface="Arial Narrow"/>
                        </a:rPr>
                        <a:t>la ponctuation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486"/>
                    </a:solidFill>
                  </a:tcPr>
                </a:tc>
              </a:tr>
              <a:tr h="254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chemeClr val="bg1"/>
                          </a:solidFill>
                          <a:effectLst/>
                          <a:latin typeface="Arial Narrow"/>
                          <a:ea typeface="ＭＳ Ｐゴシック" charset="0"/>
                          <a:cs typeface="Arial Narrow"/>
                        </a:rPr>
                        <a:t>6) Respecter </a:t>
                      </a:r>
                      <a:r>
                        <a:rPr kumimoji="0" lang="fr-FR" sz="1800" b="0" i="0" u="none" strike="noStrike" cap="none" normalizeH="0" baseline="0" dirty="0">
                          <a:ln>
                            <a:noFill/>
                          </a:ln>
                          <a:solidFill>
                            <a:schemeClr val="bg1"/>
                          </a:solidFill>
                          <a:effectLst/>
                          <a:latin typeface="Arial Narrow"/>
                          <a:ea typeface="ＭＳ Ｐゴシック" charset="0"/>
                          <a:cs typeface="Arial Narrow"/>
                        </a:rPr>
                        <a:t>les groupes de mots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486"/>
                    </a:solidFill>
                  </a:tcPr>
                </a:tc>
              </a:tr>
              <a:tr h="2159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smtClean="0">
                          <a:ln>
                            <a:noFill/>
                          </a:ln>
                          <a:solidFill>
                            <a:srgbClr val="6CEB0C"/>
                          </a:solidFill>
                          <a:effectLst/>
                          <a:latin typeface="Arial Narrow"/>
                          <a:ea typeface="ＭＳ Ｐゴシック" charset="0"/>
                          <a:cs typeface="Arial Narrow"/>
                        </a:rPr>
                        <a:t>… mais aussi (BONUS)</a:t>
                      </a:r>
                      <a:endParaRPr kumimoji="0" lang="fr-FR" sz="1800" b="1" i="0" u="none" strike="noStrike" cap="none" normalizeH="0" baseline="0" dirty="0">
                        <a:ln>
                          <a:noFill/>
                        </a:ln>
                        <a:solidFill>
                          <a:srgbClr val="6CEB0C"/>
                        </a:solidFill>
                        <a:effectLst/>
                        <a:latin typeface="Arial Narrow"/>
                        <a:ea typeface="ＭＳ Ｐゴシック" charset="0"/>
                        <a:cs typeface="Arial Narrow"/>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Narrow"/>
                          <a:ea typeface="ＭＳ Ｐゴシック" charset="0"/>
                          <a:cs typeface="Arial Narrow"/>
                        </a:rPr>
                        <a:t>B1) Varier </a:t>
                      </a:r>
                      <a:r>
                        <a:rPr kumimoji="0" lang="fr-FR" sz="1800" b="0" i="0" u="none" strike="noStrike" cap="none" normalizeH="0" baseline="0" dirty="0">
                          <a:ln>
                            <a:noFill/>
                          </a:ln>
                          <a:solidFill>
                            <a:srgbClr val="000000"/>
                          </a:solidFill>
                          <a:effectLst/>
                          <a:latin typeface="Arial Narrow"/>
                          <a:ea typeface="ＭＳ Ｐゴシック" charset="0"/>
                          <a:cs typeface="Arial Narrow"/>
                        </a:rPr>
                        <a:t>mon rythme selon le sens du texte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DE61"/>
                    </a:solidFill>
                  </a:tcPr>
                </a:tc>
              </a:tr>
              <a:tr h="42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Narrow"/>
                          <a:ea typeface="ＭＳ Ｐゴシック" charset="0"/>
                          <a:cs typeface="Arial Narrow"/>
                        </a:rPr>
                        <a:t>B2) Changer </a:t>
                      </a:r>
                      <a:r>
                        <a:rPr kumimoji="0" lang="fr-FR" sz="1800" b="0" i="0" u="none" strike="noStrike" cap="none" normalizeH="0" baseline="0" dirty="0">
                          <a:ln>
                            <a:noFill/>
                          </a:ln>
                          <a:solidFill>
                            <a:srgbClr val="000000"/>
                          </a:solidFill>
                          <a:effectLst/>
                          <a:latin typeface="Arial Narrow"/>
                          <a:ea typeface="ＭＳ Ｐゴシック" charset="0"/>
                          <a:cs typeface="Arial Narrow"/>
                        </a:rPr>
                        <a:t>de voix (si plusieurs personnages)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DE61"/>
                    </a:solidFill>
                  </a:tcPr>
                </a:tc>
              </a:tr>
              <a:tr h="377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Narrow"/>
                          <a:ea typeface="ＭＳ Ｐゴシック" charset="0"/>
                          <a:cs typeface="Arial Narrow"/>
                        </a:rPr>
                        <a:t>B3) Montrer </a:t>
                      </a:r>
                      <a:r>
                        <a:rPr kumimoji="0" lang="fr-FR" sz="1800" b="0" i="0" u="none" strike="noStrike" cap="none" normalizeH="0" baseline="0" dirty="0">
                          <a:ln>
                            <a:noFill/>
                          </a:ln>
                          <a:solidFill>
                            <a:srgbClr val="000000"/>
                          </a:solidFill>
                          <a:effectLst/>
                          <a:latin typeface="Arial Narrow"/>
                          <a:ea typeface="ＭＳ Ｐゴシック" charset="0"/>
                          <a:cs typeface="Arial Narrow"/>
                        </a:rPr>
                        <a:t>les émotions (joie, colère, peur, tristesse…)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DE61"/>
                    </a:solidFill>
                  </a:tcPr>
                </a:tc>
              </a:tr>
            </a:tbl>
          </a:graphicData>
        </a:graphic>
      </p:graphicFrame>
    </p:spTree>
    <p:extLst>
      <p:ext uri="{BB962C8B-B14F-4D97-AF65-F5344CB8AC3E}">
        <p14:creationId xmlns:p14="http://schemas.microsoft.com/office/powerpoint/2010/main" xmlns="" val="38098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6254"/>
            <a:ext cx="7924800" cy="555710"/>
          </a:xfrm>
        </p:spPr>
        <p:txBody>
          <a:bodyPr/>
          <a:lstStyle/>
          <a:p>
            <a:pPr algn="ctr"/>
            <a:r>
              <a:rPr lang="fr-FR" dirty="0" smtClean="0"/>
              <a:t>un exemple pour les domaines lire/dire</a:t>
            </a:r>
            <a:endParaRPr lang="fr-FR" dirty="0"/>
          </a:p>
        </p:txBody>
      </p:sp>
      <p:sp>
        <p:nvSpPr>
          <p:cNvPr id="3" name="Espace réservé du contenu 2"/>
          <p:cNvSpPr>
            <a:spLocks noGrp="1"/>
          </p:cNvSpPr>
          <p:nvPr>
            <p:ph sz="quarter" idx="13"/>
          </p:nvPr>
        </p:nvSpPr>
        <p:spPr>
          <a:xfrm>
            <a:off x="609600" y="891964"/>
            <a:ext cx="7924800" cy="878632"/>
          </a:xfrm>
        </p:spPr>
        <p:txBody>
          <a:bodyPr>
            <a:normAutofit/>
          </a:bodyPr>
          <a:lstStyle/>
          <a:p>
            <a:pPr marL="0" indent="0" algn="ctr">
              <a:buNone/>
            </a:pPr>
            <a:r>
              <a:rPr lang="fr-FR" u="sng" dirty="0" smtClean="0"/>
              <a:t>Compétence travaillée:</a:t>
            </a:r>
          </a:p>
          <a:p>
            <a:pPr marL="0" indent="0" algn="ctr">
              <a:buNone/>
            </a:pPr>
            <a:r>
              <a:rPr lang="fr-FR" dirty="0" smtClean="0"/>
              <a:t>Lire un texte à haute voix de manière à ce qu’il soit compris par d’autres.</a:t>
            </a:r>
          </a:p>
        </p:txBody>
      </p:sp>
      <p:sp>
        <p:nvSpPr>
          <p:cNvPr id="4" name="Rectangle à coins arrondis 3"/>
          <p:cNvSpPr/>
          <p:nvPr/>
        </p:nvSpPr>
        <p:spPr>
          <a:xfrm>
            <a:off x="609600" y="1770596"/>
            <a:ext cx="1868490" cy="4005205"/>
          </a:xfrm>
          <a:prstGeom prst="roundRect">
            <a:avLst/>
          </a:prstGeom>
          <a:solidFill>
            <a:srgbClr val="74EEFF"/>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Pendant la séance d’A.P.</a:t>
            </a:r>
            <a:endParaRPr lang="fr-FR" b="1" dirty="0">
              <a:solidFill>
                <a:schemeClr val="bg1"/>
              </a:solidFill>
            </a:endParaRPr>
          </a:p>
        </p:txBody>
      </p:sp>
      <p:sp>
        <p:nvSpPr>
          <p:cNvPr id="5" name="ZoneTexte 4"/>
          <p:cNvSpPr txBox="1"/>
          <p:nvPr/>
        </p:nvSpPr>
        <p:spPr>
          <a:xfrm>
            <a:off x="2698930" y="2200983"/>
            <a:ext cx="5835470" cy="1200329"/>
          </a:xfrm>
          <a:prstGeom prst="rect">
            <a:avLst/>
          </a:prstGeom>
          <a:noFill/>
        </p:spPr>
        <p:txBody>
          <a:bodyPr wrap="square" rtlCol="0">
            <a:spAutoFit/>
          </a:bodyPr>
          <a:lstStyle/>
          <a:p>
            <a:r>
              <a:rPr lang="fr-FR" u="sng" dirty="0" smtClean="0"/>
              <a:t>GROUPE « DICTION – ARTICULATION »</a:t>
            </a:r>
            <a:endParaRPr lang="fr-FR" dirty="0" smtClean="0"/>
          </a:p>
          <a:p>
            <a:pPr algn="just"/>
            <a:r>
              <a:rPr lang="fr-FR" dirty="0" smtClean="0"/>
              <a:t>→ travail sur les phrases imprononçables pour développer les compétences de diction.</a:t>
            </a:r>
          </a:p>
          <a:p>
            <a:endParaRPr lang="fr-FR" dirty="0"/>
          </a:p>
        </p:txBody>
      </p:sp>
      <p:sp>
        <p:nvSpPr>
          <p:cNvPr id="6" name="ZoneTexte 5"/>
          <p:cNvSpPr txBox="1"/>
          <p:nvPr/>
        </p:nvSpPr>
        <p:spPr>
          <a:xfrm>
            <a:off x="2698930" y="1770596"/>
            <a:ext cx="4434778" cy="369332"/>
          </a:xfrm>
          <a:prstGeom prst="rect">
            <a:avLst/>
          </a:prstGeom>
          <a:noFill/>
        </p:spPr>
        <p:txBody>
          <a:bodyPr wrap="none" rtlCol="0">
            <a:spAutoFit/>
          </a:bodyPr>
          <a:lstStyle/>
          <a:p>
            <a:r>
              <a:rPr lang="fr-FR" b="1" dirty="0" smtClean="0">
                <a:solidFill>
                  <a:srgbClr val="3366FF"/>
                </a:solidFill>
              </a:rPr>
              <a:t>Elèves regroupés en fonction de leurs besoins.</a:t>
            </a:r>
            <a:endParaRPr lang="fr-FR" b="1" dirty="0">
              <a:solidFill>
                <a:srgbClr val="3366FF"/>
              </a:solidFill>
            </a:endParaRPr>
          </a:p>
        </p:txBody>
      </p:sp>
      <p:sp>
        <p:nvSpPr>
          <p:cNvPr id="7" name="ZoneTexte 6"/>
          <p:cNvSpPr txBox="1"/>
          <p:nvPr/>
        </p:nvSpPr>
        <p:spPr>
          <a:xfrm>
            <a:off x="2734087" y="3232910"/>
            <a:ext cx="184666" cy="369332"/>
          </a:xfrm>
          <a:prstGeom prst="rect">
            <a:avLst/>
          </a:prstGeom>
          <a:noFill/>
        </p:spPr>
        <p:txBody>
          <a:bodyPr wrap="none" rtlCol="0">
            <a:spAutoFit/>
          </a:bodyPr>
          <a:lstStyle/>
          <a:p>
            <a:endParaRPr lang="fr-FR" dirty="0"/>
          </a:p>
        </p:txBody>
      </p:sp>
      <p:sp>
        <p:nvSpPr>
          <p:cNvPr id="8" name="ZoneTexte 7"/>
          <p:cNvSpPr txBox="1"/>
          <p:nvPr/>
        </p:nvSpPr>
        <p:spPr>
          <a:xfrm>
            <a:off x="2734087" y="3232910"/>
            <a:ext cx="5835470" cy="1754327"/>
          </a:xfrm>
          <a:prstGeom prst="rect">
            <a:avLst/>
          </a:prstGeom>
          <a:noFill/>
        </p:spPr>
        <p:txBody>
          <a:bodyPr wrap="square" rtlCol="0">
            <a:spAutoFit/>
          </a:bodyPr>
          <a:lstStyle/>
          <a:p>
            <a:r>
              <a:rPr lang="fr-FR" u="sng" dirty="0" smtClean="0"/>
              <a:t>GROUPE « AFFIRMATION DE SOI (élèves timides ou ayant peu de voix) »</a:t>
            </a:r>
            <a:endParaRPr lang="fr-FR" dirty="0" smtClean="0"/>
          </a:p>
          <a:p>
            <a:pPr algn="just"/>
            <a:r>
              <a:rPr lang="fr-FR" dirty="0" smtClean="0"/>
              <a:t>→ travail sur un texte dans lequel les personnages s’interpellent ; situations de lecture derrière une porte ou à l’autre bout de la classe, etc.)</a:t>
            </a:r>
          </a:p>
          <a:p>
            <a:endParaRPr lang="fr-FR" dirty="0"/>
          </a:p>
        </p:txBody>
      </p:sp>
      <p:sp>
        <p:nvSpPr>
          <p:cNvPr id="9" name="ZoneTexte 8"/>
          <p:cNvSpPr txBox="1"/>
          <p:nvPr/>
        </p:nvSpPr>
        <p:spPr>
          <a:xfrm>
            <a:off x="2734087" y="4752105"/>
            <a:ext cx="5835470" cy="1200329"/>
          </a:xfrm>
          <a:prstGeom prst="rect">
            <a:avLst/>
          </a:prstGeom>
          <a:noFill/>
        </p:spPr>
        <p:txBody>
          <a:bodyPr wrap="square" rtlCol="0">
            <a:spAutoFit/>
          </a:bodyPr>
          <a:lstStyle/>
          <a:p>
            <a:r>
              <a:rPr lang="fr-FR" u="sng" dirty="0" smtClean="0"/>
              <a:t>GROUPE « RYTHME - VITESSE »</a:t>
            </a:r>
            <a:endParaRPr lang="fr-FR" dirty="0" smtClean="0"/>
          </a:p>
          <a:p>
            <a:pPr algn="just"/>
            <a:r>
              <a:rPr lang="fr-FR" dirty="0" smtClean="0"/>
              <a:t>→ travail sur des phrases de plus en plus longues à dire très rapidement ou très lentement (+ enregistrement).</a:t>
            </a:r>
          </a:p>
          <a:p>
            <a:endParaRPr lang="fr-FR" dirty="0"/>
          </a:p>
        </p:txBody>
      </p:sp>
    </p:spTree>
    <p:extLst>
      <p:ext uri="{BB962C8B-B14F-4D97-AF65-F5344CB8AC3E}">
        <p14:creationId xmlns:p14="http://schemas.microsoft.com/office/powerpoint/2010/main" xmlns="" val="26228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ce que disent les textes officiels</a:t>
            </a:r>
            <a:endParaRPr lang="fr-FR" dirty="0"/>
          </a:p>
        </p:txBody>
      </p:sp>
      <p:sp>
        <p:nvSpPr>
          <p:cNvPr id="3" name="Espace réservé du contenu 2"/>
          <p:cNvSpPr>
            <a:spLocks noGrp="1"/>
          </p:cNvSpPr>
          <p:nvPr>
            <p:ph sz="quarter" idx="13"/>
          </p:nvPr>
        </p:nvSpPr>
        <p:spPr/>
        <p:txBody>
          <a:bodyPr/>
          <a:lstStyle/>
          <a:p>
            <a:pPr algn="just" fontAlgn="auto">
              <a:spcBef>
                <a:spcPts val="0"/>
              </a:spcBef>
              <a:spcAft>
                <a:spcPts val="0"/>
              </a:spcAft>
              <a:defRPr/>
            </a:pPr>
            <a:r>
              <a:rPr lang="fr-FR" sz="1800" dirty="0"/>
              <a:t>Il s’agit « d’assurer à chaque élève une prise en compte de ses besoins et de ses capacités, dans le but de lui permettre de progresser au mieux dans ses apprentissages et idéalement à son rythme. »</a:t>
            </a:r>
          </a:p>
          <a:p>
            <a:pPr fontAlgn="auto">
              <a:spcBef>
                <a:spcPts val="0"/>
              </a:spcBef>
              <a:spcAft>
                <a:spcPts val="0"/>
              </a:spcAft>
              <a:defRPr/>
            </a:pPr>
            <a:endParaRPr lang="fr-FR" sz="1800" dirty="0"/>
          </a:p>
          <a:p>
            <a:pPr fontAlgn="auto">
              <a:spcBef>
                <a:spcPts val="0"/>
              </a:spcBef>
              <a:spcAft>
                <a:spcPts val="0"/>
              </a:spcAft>
              <a:defRPr/>
            </a:pPr>
            <a:endParaRPr lang="fr-FR" sz="1800" dirty="0"/>
          </a:p>
          <a:p>
            <a:pPr fontAlgn="auto">
              <a:spcBef>
                <a:spcPts val="0"/>
              </a:spcBef>
              <a:spcAft>
                <a:spcPts val="0"/>
              </a:spcAft>
              <a:defRPr/>
            </a:pPr>
            <a:r>
              <a:rPr lang="fr-FR" sz="1800" dirty="0"/>
              <a:t>« L’AP s’inscrit plus largement dans une culture de l’accompagnement à développer au sein de tous les enseignements. » </a:t>
            </a:r>
            <a:endParaRPr lang="fr-FR" sz="1800" dirty="0" smtClean="0"/>
          </a:p>
          <a:p>
            <a:pPr fontAlgn="auto">
              <a:spcBef>
                <a:spcPts val="0"/>
              </a:spcBef>
              <a:spcAft>
                <a:spcPts val="0"/>
              </a:spcAft>
              <a:defRPr/>
            </a:pPr>
            <a:endParaRPr lang="fr-FR" sz="1800" dirty="0"/>
          </a:p>
          <a:p>
            <a:pPr algn="just">
              <a:spcBef>
                <a:spcPts val="0"/>
              </a:spcBef>
              <a:spcAft>
                <a:spcPts val="0"/>
              </a:spcAft>
              <a:defRPr/>
            </a:pPr>
            <a:r>
              <a:rPr lang="fr-FR" sz="1800" dirty="0"/>
              <a:t>« </a:t>
            </a:r>
            <a:r>
              <a:rPr lang="fr-FR" sz="1800" u="sng" dirty="0"/>
              <a:t>L’aménagement de l’espace de la classe</a:t>
            </a:r>
            <a:r>
              <a:rPr lang="fr-FR" sz="1800" dirty="0"/>
              <a:t> constitue un moyen de </a:t>
            </a:r>
            <a:r>
              <a:rPr lang="fr-FR" sz="1800" u="sng" dirty="0"/>
              <a:t>favoriser les échanges et les interactions</a:t>
            </a:r>
            <a:r>
              <a:rPr lang="fr-FR" sz="1800" dirty="0"/>
              <a:t>. » L’espace numérique et « l’utilisation des espaces extérieurs à la classe et à l’établissement » permettent d’offrir une « diversité des lieux de pratique ».</a:t>
            </a:r>
          </a:p>
          <a:p>
            <a:pPr marL="0" indent="0" fontAlgn="auto">
              <a:spcBef>
                <a:spcPts val="0"/>
              </a:spcBef>
              <a:spcAft>
                <a:spcPts val="0"/>
              </a:spcAft>
              <a:buNone/>
              <a:defRPr/>
            </a:pPr>
            <a:endParaRPr lang="fr-FR" sz="1800" dirty="0" smtClean="0"/>
          </a:p>
          <a:p>
            <a:pPr fontAlgn="auto">
              <a:spcBef>
                <a:spcPts val="0"/>
              </a:spcBef>
              <a:spcAft>
                <a:spcPts val="0"/>
              </a:spcAft>
              <a:defRPr/>
            </a:pPr>
            <a:endParaRPr lang="fr-FR" sz="1800" dirty="0"/>
          </a:p>
          <a:p>
            <a:pPr marL="0" indent="0">
              <a:buNone/>
            </a:pPr>
            <a:endParaRPr lang="fr-FR" dirty="0"/>
          </a:p>
        </p:txBody>
      </p:sp>
      <p:sp>
        <p:nvSpPr>
          <p:cNvPr id="4" name="Carré corné 3"/>
          <p:cNvSpPr/>
          <p:nvPr/>
        </p:nvSpPr>
        <p:spPr>
          <a:xfrm>
            <a:off x="939107" y="3846025"/>
            <a:ext cx="7595293" cy="1243251"/>
          </a:xfrm>
          <a:prstGeom prst="foldedCorner">
            <a:avLst/>
          </a:prstGeom>
          <a:solidFill>
            <a:srgbClr val="FF0000">
              <a:alpha val="20000"/>
            </a:srgbClr>
          </a:solid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6002299" y="5187662"/>
            <a:ext cx="2532101" cy="369332"/>
          </a:xfrm>
          <a:prstGeom prst="rect">
            <a:avLst/>
          </a:prstGeom>
          <a:noFill/>
        </p:spPr>
        <p:txBody>
          <a:bodyPr wrap="none" rtlCol="0">
            <a:spAutoFit/>
          </a:bodyPr>
          <a:lstStyle/>
          <a:p>
            <a:r>
              <a:rPr lang="fr-FR" b="1" dirty="0" smtClean="0">
                <a:solidFill>
                  <a:srgbClr val="FF0000"/>
                </a:solidFill>
              </a:rPr>
              <a:t>= un lieu d’EXPLORATION</a:t>
            </a:r>
            <a:endParaRPr lang="fr-FR" b="1" dirty="0">
              <a:solidFill>
                <a:srgbClr val="FF0000"/>
              </a:solidFill>
            </a:endParaRPr>
          </a:p>
        </p:txBody>
      </p:sp>
    </p:spTree>
    <p:extLst>
      <p:ext uri="{BB962C8B-B14F-4D97-AF65-F5344CB8AC3E}">
        <p14:creationId xmlns:p14="http://schemas.microsoft.com/office/powerpoint/2010/main" xmlns="" val="27290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par>
                          <p:cTn id="24" fill="hold">
                            <p:stCondLst>
                              <p:cond delay="500"/>
                            </p:stCondLst>
                            <p:childTnLst>
                              <p:par>
                                <p:cTn id="25" presetID="6"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6254"/>
            <a:ext cx="7924800" cy="555710"/>
          </a:xfrm>
        </p:spPr>
        <p:txBody>
          <a:bodyPr/>
          <a:lstStyle/>
          <a:p>
            <a:pPr algn="ctr"/>
            <a:r>
              <a:rPr lang="fr-FR" dirty="0" smtClean="0"/>
              <a:t>un exemple pour les domaines lire/dire</a:t>
            </a:r>
            <a:endParaRPr lang="fr-FR" dirty="0"/>
          </a:p>
        </p:txBody>
      </p:sp>
      <p:sp>
        <p:nvSpPr>
          <p:cNvPr id="3" name="Espace réservé du contenu 2"/>
          <p:cNvSpPr>
            <a:spLocks noGrp="1"/>
          </p:cNvSpPr>
          <p:nvPr>
            <p:ph sz="quarter" idx="13"/>
          </p:nvPr>
        </p:nvSpPr>
        <p:spPr>
          <a:xfrm>
            <a:off x="609600" y="891964"/>
            <a:ext cx="7924800" cy="878632"/>
          </a:xfrm>
        </p:spPr>
        <p:txBody>
          <a:bodyPr/>
          <a:lstStyle/>
          <a:p>
            <a:pPr marL="0" indent="0" algn="ctr">
              <a:buNone/>
            </a:pPr>
            <a:r>
              <a:rPr lang="fr-FR" u="sng" dirty="0" smtClean="0"/>
              <a:t>Compétence travaillée:</a:t>
            </a:r>
          </a:p>
          <a:p>
            <a:pPr marL="0" indent="0" algn="ctr">
              <a:buNone/>
            </a:pPr>
            <a:r>
              <a:rPr lang="fr-FR" dirty="0" smtClean="0"/>
              <a:t>Lire un texte à haute voix de manière à ce qu’ils soit compris par d’autres.</a:t>
            </a:r>
          </a:p>
        </p:txBody>
      </p:sp>
      <p:sp>
        <p:nvSpPr>
          <p:cNvPr id="4" name="Rectangle à coins arrondis 3"/>
          <p:cNvSpPr/>
          <p:nvPr/>
        </p:nvSpPr>
        <p:spPr>
          <a:xfrm>
            <a:off x="609600" y="1770596"/>
            <a:ext cx="1868490" cy="4005205"/>
          </a:xfrm>
          <a:prstGeom prst="roundRect">
            <a:avLst/>
          </a:prstGeom>
          <a:solidFill>
            <a:srgbClr val="74EEFF"/>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Pendant la séance d’A.P.</a:t>
            </a:r>
            <a:endParaRPr lang="fr-FR" b="1" dirty="0">
              <a:solidFill>
                <a:schemeClr val="bg1"/>
              </a:solidFill>
            </a:endParaRPr>
          </a:p>
        </p:txBody>
      </p:sp>
      <p:sp>
        <p:nvSpPr>
          <p:cNvPr id="5" name="ZoneTexte 4"/>
          <p:cNvSpPr txBox="1"/>
          <p:nvPr/>
        </p:nvSpPr>
        <p:spPr>
          <a:xfrm>
            <a:off x="2698930" y="2200983"/>
            <a:ext cx="5835470" cy="1477328"/>
          </a:xfrm>
          <a:prstGeom prst="rect">
            <a:avLst/>
          </a:prstGeom>
          <a:noFill/>
        </p:spPr>
        <p:txBody>
          <a:bodyPr wrap="square" rtlCol="0">
            <a:spAutoFit/>
          </a:bodyPr>
          <a:lstStyle/>
          <a:p>
            <a:r>
              <a:rPr lang="fr-FR" u="sng" dirty="0" smtClean="0"/>
              <a:t>GROUPE « PAUSES DANS LA LECTURE »</a:t>
            </a:r>
            <a:endParaRPr lang="fr-FR" dirty="0" smtClean="0"/>
          </a:p>
          <a:p>
            <a:pPr algn="just"/>
            <a:r>
              <a:rPr lang="fr-FR" dirty="0" smtClean="0"/>
              <a:t>→ symboliser la virgule par un geste rapide qui prendra le temps de la pause, le point par la fermeture du poing, etc.; découper la phrase en groupes de mots « sens ».</a:t>
            </a:r>
          </a:p>
          <a:p>
            <a:endParaRPr lang="fr-FR" dirty="0"/>
          </a:p>
        </p:txBody>
      </p:sp>
      <p:sp>
        <p:nvSpPr>
          <p:cNvPr id="6" name="ZoneTexte 5"/>
          <p:cNvSpPr txBox="1"/>
          <p:nvPr/>
        </p:nvSpPr>
        <p:spPr>
          <a:xfrm>
            <a:off x="2698930" y="1770596"/>
            <a:ext cx="4434778" cy="369332"/>
          </a:xfrm>
          <a:prstGeom prst="rect">
            <a:avLst/>
          </a:prstGeom>
          <a:noFill/>
        </p:spPr>
        <p:txBody>
          <a:bodyPr wrap="none" rtlCol="0">
            <a:spAutoFit/>
          </a:bodyPr>
          <a:lstStyle/>
          <a:p>
            <a:r>
              <a:rPr lang="fr-FR" b="1" dirty="0" smtClean="0">
                <a:solidFill>
                  <a:srgbClr val="3366FF"/>
                </a:solidFill>
              </a:rPr>
              <a:t>Elèves regroupés en fonction de leurs besoins.</a:t>
            </a:r>
            <a:endParaRPr lang="fr-FR" b="1" dirty="0">
              <a:solidFill>
                <a:srgbClr val="3366FF"/>
              </a:solidFill>
            </a:endParaRPr>
          </a:p>
        </p:txBody>
      </p:sp>
      <p:sp>
        <p:nvSpPr>
          <p:cNvPr id="7" name="ZoneTexte 6"/>
          <p:cNvSpPr txBox="1"/>
          <p:nvPr/>
        </p:nvSpPr>
        <p:spPr>
          <a:xfrm>
            <a:off x="2734087" y="3232910"/>
            <a:ext cx="184666" cy="369332"/>
          </a:xfrm>
          <a:prstGeom prst="rect">
            <a:avLst/>
          </a:prstGeom>
          <a:noFill/>
        </p:spPr>
        <p:txBody>
          <a:bodyPr wrap="none" rtlCol="0">
            <a:spAutoFit/>
          </a:bodyPr>
          <a:lstStyle/>
          <a:p>
            <a:endParaRPr lang="fr-FR" dirty="0"/>
          </a:p>
        </p:txBody>
      </p:sp>
      <p:sp>
        <p:nvSpPr>
          <p:cNvPr id="8" name="ZoneTexte 7"/>
          <p:cNvSpPr txBox="1"/>
          <p:nvPr/>
        </p:nvSpPr>
        <p:spPr>
          <a:xfrm>
            <a:off x="2734087" y="3452708"/>
            <a:ext cx="5835470" cy="1200329"/>
          </a:xfrm>
          <a:prstGeom prst="rect">
            <a:avLst/>
          </a:prstGeom>
          <a:noFill/>
        </p:spPr>
        <p:txBody>
          <a:bodyPr wrap="square" rtlCol="0">
            <a:spAutoFit/>
          </a:bodyPr>
          <a:lstStyle/>
          <a:p>
            <a:r>
              <a:rPr lang="fr-FR" u="sng" dirty="0" smtClean="0"/>
              <a:t>GROUPE « TON »</a:t>
            </a:r>
            <a:endParaRPr lang="fr-FR" dirty="0" smtClean="0"/>
          </a:p>
          <a:p>
            <a:pPr algn="just"/>
            <a:r>
              <a:rPr lang="fr-FR" dirty="0" smtClean="0"/>
              <a:t>→ travail sur de petites phrases à dire sur le ton de la surprise, puis de la colère, puis du soupçon, puis de la déception, etc.</a:t>
            </a:r>
          </a:p>
          <a:p>
            <a:endParaRPr lang="fr-FR" dirty="0"/>
          </a:p>
        </p:txBody>
      </p:sp>
      <p:sp>
        <p:nvSpPr>
          <p:cNvPr id="9" name="ZoneTexte 8"/>
          <p:cNvSpPr txBox="1"/>
          <p:nvPr/>
        </p:nvSpPr>
        <p:spPr>
          <a:xfrm>
            <a:off x="2734087" y="4446830"/>
            <a:ext cx="5835470" cy="1754327"/>
          </a:xfrm>
          <a:prstGeom prst="rect">
            <a:avLst/>
          </a:prstGeom>
          <a:noFill/>
        </p:spPr>
        <p:txBody>
          <a:bodyPr wrap="square" rtlCol="0">
            <a:spAutoFit/>
          </a:bodyPr>
          <a:lstStyle/>
          <a:p>
            <a:r>
              <a:rPr lang="fr-FR" u="sng" dirty="0" smtClean="0"/>
              <a:t>GROUPE « ELEVES EXPERTS »</a:t>
            </a:r>
            <a:endParaRPr lang="fr-FR" dirty="0" smtClean="0"/>
          </a:p>
          <a:p>
            <a:pPr algn="just"/>
            <a:r>
              <a:rPr lang="fr-FR" dirty="0" smtClean="0"/>
              <a:t>→ pour les élèves ayant le plus de facilités, relever le champ lexical dominant dans le texte (par exemple la peur, la tristesse) et lire en faisant percevoir les émotions ; idem pour les variations de rythme si une action est plutôt lente ou rapide.</a:t>
            </a:r>
          </a:p>
          <a:p>
            <a:endParaRPr lang="fr-FR" dirty="0"/>
          </a:p>
        </p:txBody>
      </p:sp>
    </p:spTree>
    <p:extLst>
      <p:ext uri="{BB962C8B-B14F-4D97-AF65-F5344CB8AC3E}">
        <p14:creationId xmlns:p14="http://schemas.microsoft.com/office/powerpoint/2010/main" xmlns="" val="41187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6254"/>
            <a:ext cx="7924800" cy="555710"/>
          </a:xfrm>
        </p:spPr>
        <p:txBody>
          <a:bodyPr/>
          <a:lstStyle/>
          <a:p>
            <a:pPr algn="ctr"/>
            <a:r>
              <a:rPr lang="fr-FR" dirty="0" smtClean="0"/>
              <a:t>un exemple pour les domaines lire/dire</a:t>
            </a:r>
            <a:endParaRPr lang="fr-FR" dirty="0"/>
          </a:p>
        </p:txBody>
      </p:sp>
      <p:sp>
        <p:nvSpPr>
          <p:cNvPr id="3" name="Espace réservé du contenu 2"/>
          <p:cNvSpPr>
            <a:spLocks noGrp="1"/>
          </p:cNvSpPr>
          <p:nvPr>
            <p:ph sz="quarter" idx="13"/>
          </p:nvPr>
        </p:nvSpPr>
        <p:spPr>
          <a:xfrm>
            <a:off x="609600" y="891964"/>
            <a:ext cx="7924800" cy="878632"/>
          </a:xfrm>
        </p:spPr>
        <p:txBody>
          <a:bodyPr/>
          <a:lstStyle/>
          <a:p>
            <a:pPr marL="0" indent="0" algn="ctr">
              <a:buNone/>
            </a:pPr>
            <a:r>
              <a:rPr lang="fr-FR" u="sng" dirty="0" smtClean="0"/>
              <a:t>Compétence travaillée:</a:t>
            </a:r>
          </a:p>
          <a:p>
            <a:pPr marL="0" indent="0" algn="ctr">
              <a:buNone/>
            </a:pPr>
            <a:r>
              <a:rPr lang="fr-FR" dirty="0" smtClean="0"/>
              <a:t>Lire un texte à haute voix de manière à ce qu’ils soit compris par d’autres.</a:t>
            </a:r>
          </a:p>
        </p:txBody>
      </p:sp>
      <p:sp>
        <p:nvSpPr>
          <p:cNvPr id="4" name="Rectangle à coins arrondis 3"/>
          <p:cNvSpPr/>
          <p:nvPr/>
        </p:nvSpPr>
        <p:spPr>
          <a:xfrm>
            <a:off x="609600" y="1770596"/>
            <a:ext cx="1868490" cy="4005205"/>
          </a:xfrm>
          <a:prstGeom prst="roundRect">
            <a:avLst/>
          </a:prstGeom>
          <a:solidFill>
            <a:srgbClr val="74EEFF"/>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Pendant la séance d’A.P.</a:t>
            </a:r>
            <a:endParaRPr lang="fr-FR" b="1" dirty="0">
              <a:solidFill>
                <a:schemeClr val="bg1"/>
              </a:solidFill>
            </a:endParaRPr>
          </a:p>
        </p:txBody>
      </p:sp>
      <p:sp>
        <p:nvSpPr>
          <p:cNvPr id="5" name="ZoneTexte 4"/>
          <p:cNvSpPr txBox="1"/>
          <p:nvPr/>
        </p:nvSpPr>
        <p:spPr>
          <a:xfrm>
            <a:off x="2698930" y="2692825"/>
            <a:ext cx="5835470" cy="923330"/>
          </a:xfrm>
          <a:prstGeom prst="rect">
            <a:avLst/>
          </a:prstGeom>
          <a:noFill/>
        </p:spPr>
        <p:txBody>
          <a:bodyPr wrap="square" rtlCol="0">
            <a:spAutoFit/>
          </a:bodyPr>
          <a:lstStyle/>
          <a:p>
            <a:r>
              <a:rPr lang="fr-FR" b="1" dirty="0" smtClean="0"/>
              <a:t>Phase d’entrainement</a:t>
            </a:r>
            <a:r>
              <a:rPr lang="fr-FR" dirty="0" smtClean="0"/>
              <a:t>: les élèves sont filmés au début et à la fin des séances d’A.P. . Ils s’appuient sur les vidéos pour progresser et mesurer leurs progrès.</a:t>
            </a:r>
            <a:endParaRPr lang="fr-FR" dirty="0"/>
          </a:p>
        </p:txBody>
      </p:sp>
      <p:sp>
        <p:nvSpPr>
          <p:cNvPr id="6" name="ZoneTexte 5"/>
          <p:cNvSpPr txBox="1"/>
          <p:nvPr/>
        </p:nvSpPr>
        <p:spPr>
          <a:xfrm>
            <a:off x="2698930" y="1770596"/>
            <a:ext cx="4434778" cy="369332"/>
          </a:xfrm>
          <a:prstGeom prst="rect">
            <a:avLst/>
          </a:prstGeom>
          <a:noFill/>
        </p:spPr>
        <p:txBody>
          <a:bodyPr wrap="none" rtlCol="0">
            <a:spAutoFit/>
          </a:bodyPr>
          <a:lstStyle/>
          <a:p>
            <a:r>
              <a:rPr lang="fr-FR" b="1" dirty="0" smtClean="0">
                <a:solidFill>
                  <a:srgbClr val="3366FF"/>
                </a:solidFill>
              </a:rPr>
              <a:t>Elèves regroupés en fonction de leurs besoins.</a:t>
            </a:r>
            <a:endParaRPr lang="fr-FR" b="1" dirty="0">
              <a:solidFill>
                <a:srgbClr val="3366FF"/>
              </a:solidFill>
            </a:endParaRPr>
          </a:p>
        </p:txBody>
      </p:sp>
      <p:sp>
        <p:nvSpPr>
          <p:cNvPr id="7" name="ZoneTexte 6"/>
          <p:cNvSpPr txBox="1"/>
          <p:nvPr/>
        </p:nvSpPr>
        <p:spPr>
          <a:xfrm>
            <a:off x="2734087" y="3232910"/>
            <a:ext cx="184666" cy="369332"/>
          </a:xfrm>
          <a:prstGeom prst="rect">
            <a:avLst/>
          </a:prstGeom>
          <a:noFill/>
        </p:spPr>
        <p:txBody>
          <a:bodyPr wrap="none" rtlCol="0">
            <a:spAutoFit/>
          </a:bodyPr>
          <a:lstStyle/>
          <a:p>
            <a:endParaRPr lang="fr-FR" dirty="0"/>
          </a:p>
        </p:txBody>
      </p:sp>
      <p:sp>
        <p:nvSpPr>
          <p:cNvPr id="10" name="ZoneTexte 9"/>
          <p:cNvSpPr txBox="1"/>
          <p:nvPr/>
        </p:nvSpPr>
        <p:spPr>
          <a:xfrm>
            <a:off x="2734087" y="4065408"/>
            <a:ext cx="5835470" cy="646331"/>
          </a:xfrm>
          <a:prstGeom prst="rect">
            <a:avLst/>
          </a:prstGeom>
          <a:noFill/>
        </p:spPr>
        <p:txBody>
          <a:bodyPr wrap="square" rtlCol="0">
            <a:spAutoFit/>
          </a:bodyPr>
          <a:lstStyle/>
          <a:p>
            <a:r>
              <a:rPr lang="fr-FR" b="1" dirty="0" smtClean="0"/>
              <a:t>Evaluation :</a:t>
            </a:r>
            <a:r>
              <a:rPr lang="fr-FR" dirty="0" smtClean="0"/>
              <a:t> à la fin des séances d ’A.P., selon les mêmes modalités.</a:t>
            </a:r>
            <a:endParaRPr lang="fr-FR" dirty="0"/>
          </a:p>
        </p:txBody>
      </p:sp>
    </p:spTree>
    <p:extLst>
      <p:ext uri="{BB962C8B-B14F-4D97-AF65-F5344CB8AC3E}">
        <p14:creationId xmlns:p14="http://schemas.microsoft.com/office/powerpoint/2010/main" xmlns="" val="38608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6254"/>
            <a:ext cx="7924800" cy="555710"/>
          </a:xfrm>
        </p:spPr>
        <p:txBody>
          <a:bodyPr/>
          <a:lstStyle/>
          <a:p>
            <a:pPr algn="ctr"/>
            <a:r>
              <a:rPr lang="fr-FR" dirty="0" smtClean="0"/>
              <a:t>un exemple pour le Domaine ECRIRE</a:t>
            </a:r>
            <a:endParaRPr lang="fr-FR" dirty="0"/>
          </a:p>
        </p:txBody>
      </p:sp>
      <p:sp>
        <p:nvSpPr>
          <p:cNvPr id="3" name="Espace réservé du contenu 2"/>
          <p:cNvSpPr>
            <a:spLocks noGrp="1"/>
          </p:cNvSpPr>
          <p:nvPr>
            <p:ph sz="quarter" idx="13"/>
          </p:nvPr>
        </p:nvSpPr>
        <p:spPr>
          <a:xfrm>
            <a:off x="609600" y="891964"/>
            <a:ext cx="7924800" cy="878632"/>
          </a:xfrm>
        </p:spPr>
        <p:txBody>
          <a:bodyPr/>
          <a:lstStyle/>
          <a:p>
            <a:pPr marL="0" indent="0" algn="ctr">
              <a:buNone/>
            </a:pPr>
            <a:r>
              <a:rPr lang="fr-FR" u="sng" dirty="0" smtClean="0"/>
              <a:t>Compétence travaillée:</a:t>
            </a:r>
          </a:p>
          <a:p>
            <a:pPr marL="0" indent="0" algn="ctr">
              <a:buNone/>
            </a:pPr>
            <a:r>
              <a:rPr lang="fr-FR" dirty="0" smtClean="0"/>
              <a:t>Savoir faire un portrait en utilisant le vocabulaire adéquat.</a:t>
            </a:r>
          </a:p>
        </p:txBody>
      </p:sp>
      <p:sp>
        <p:nvSpPr>
          <p:cNvPr id="4" name="Rectangle à coins arrondis 3"/>
          <p:cNvSpPr/>
          <p:nvPr/>
        </p:nvSpPr>
        <p:spPr>
          <a:xfrm>
            <a:off x="609600" y="1770597"/>
            <a:ext cx="1868490" cy="866978"/>
          </a:xfrm>
          <a:prstGeom prst="roundRect">
            <a:avLst/>
          </a:prstGeom>
          <a:solidFill>
            <a:srgbClr val="74EEFF"/>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Avant la séance d’A.P.</a:t>
            </a:r>
            <a:endParaRPr lang="fr-FR" b="1" dirty="0">
              <a:solidFill>
                <a:schemeClr val="bg1"/>
              </a:solidFill>
            </a:endParaRPr>
          </a:p>
        </p:txBody>
      </p:sp>
      <p:sp>
        <p:nvSpPr>
          <p:cNvPr id="5" name="ZoneTexte 4"/>
          <p:cNvSpPr txBox="1"/>
          <p:nvPr/>
        </p:nvSpPr>
        <p:spPr>
          <a:xfrm>
            <a:off x="2698930" y="1770596"/>
            <a:ext cx="5835470" cy="923330"/>
          </a:xfrm>
          <a:prstGeom prst="rect">
            <a:avLst/>
          </a:prstGeom>
          <a:noFill/>
        </p:spPr>
        <p:txBody>
          <a:bodyPr wrap="square" rtlCol="0">
            <a:spAutoFit/>
          </a:bodyPr>
          <a:lstStyle/>
          <a:p>
            <a:r>
              <a:rPr lang="fr-FR" dirty="0" smtClean="0"/>
              <a:t>Travail sur le portrait, notamment constitution d’une fiche-outil de vocabulaire pour faire un portrait.</a:t>
            </a:r>
          </a:p>
          <a:p>
            <a:endParaRPr lang="fr-FR" dirty="0"/>
          </a:p>
        </p:txBody>
      </p:sp>
      <p:sp>
        <p:nvSpPr>
          <p:cNvPr id="6" name="Rectangle à coins arrondis 5"/>
          <p:cNvSpPr/>
          <p:nvPr/>
        </p:nvSpPr>
        <p:spPr>
          <a:xfrm>
            <a:off x="609600" y="2747474"/>
            <a:ext cx="1868490" cy="3064960"/>
          </a:xfrm>
          <a:prstGeom prst="roundRect">
            <a:avLst/>
          </a:prstGeom>
          <a:solidFill>
            <a:srgbClr val="74EEFF"/>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Pendant la séance d’A.P.</a:t>
            </a:r>
            <a:endParaRPr lang="fr-FR" b="1" dirty="0">
              <a:solidFill>
                <a:schemeClr val="bg1"/>
              </a:solidFill>
            </a:endParaRPr>
          </a:p>
        </p:txBody>
      </p:sp>
      <p:sp>
        <p:nvSpPr>
          <p:cNvPr id="7" name="Rectangle 6"/>
          <p:cNvSpPr/>
          <p:nvPr/>
        </p:nvSpPr>
        <p:spPr>
          <a:xfrm>
            <a:off x="2574433" y="2723766"/>
            <a:ext cx="5959967" cy="369332"/>
          </a:xfrm>
          <a:prstGeom prst="rect">
            <a:avLst/>
          </a:prstGeom>
        </p:spPr>
        <p:txBody>
          <a:bodyPr wrap="square">
            <a:spAutoFit/>
          </a:bodyPr>
          <a:lstStyle/>
          <a:p>
            <a:r>
              <a:rPr lang="fr-FR" b="1" dirty="0" smtClean="0">
                <a:solidFill>
                  <a:srgbClr val="3366FF"/>
                </a:solidFill>
              </a:rPr>
              <a:t>Travail par étapes, en fonction des besoins des élèves.</a:t>
            </a:r>
          </a:p>
        </p:txBody>
      </p:sp>
      <p:sp>
        <p:nvSpPr>
          <p:cNvPr id="8" name="ZoneTexte 7"/>
          <p:cNvSpPr txBox="1"/>
          <p:nvPr/>
        </p:nvSpPr>
        <p:spPr>
          <a:xfrm>
            <a:off x="2698931" y="3093098"/>
            <a:ext cx="5835470" cy="923330"/>
          </a:xfrm>
          <a:prstGeom prst="rect">
            <a:avLst/>
          </a:prstGeom>
          <a:noFill/>
        </p:spPr>
        <p:txBody>
          <a:bodyPr wrap="square" rtlCol="0">
            <a:spAutoFit/>
          </a:bodyPr>
          <a:lstStyle/>
          <a:p>
            <a:pPr algn="just"/>
            <a:r>
              <a:rPr lang="fr-FR" dirty="0" smtClean="0"/>
              <a:t>Niveau 1: On projette un visage au tableau et, sans aucune consigne, on demande aux élèves de le décrire. La plupart du temps, les élèves procéderont par tirets.</a:t>
            </a:r>
            <a:endParaRPr lang="fr-FR" dirty="0"/>
          </a:p>
        </p:txBody>
      </p:sp>
      <p:sp>
        <p:nvSpPr>
          <p:cNvPr id="9" name="ZoneTexte 8"/>
          <p:cNvSpPr txBox="1"/>
          <p:nvPr/>
        </p:nvSpPr>
        <p:spPr>
          <a:xfrm>
            <a:off x="2698931" y="4016428"/>
            <a:ext cx="5835470" cy="646331"/>
          </a:xfrm>
          <a:prstGeom prst="rect">
            <a:avLst/>
          </a:prstGeom>
          <a:noFill/>
        </p:spPr>
        <p:txBody>
          <a:bodyPr wrap="square" rtlCol="0">
            <a:spAutoFit/>
          </a:bodyPr>
          <a:lstStyle/>
          <a:p>
            <a:pPr algn="just"/>
            <a:r>
              <a:rPr lang="fr-FR" dirty="0" smtClean="0"/>
              <a:t>Niveau 2: Même support, avec une consigne: faire des phrases. La plupart du temps, les élèves utiliseront « il/elle a/est ».</a:t>
            </a:r>
            <a:endParaRPr lang="fr-FR" dirty="0"/>
          </a:p>
        </p:txBody>
      </p:sp>
      <p:sp>
        <p:nvSpPr>
          <p:cNvPr id="10" name="ZoneTexte 9"/>
          <p:cNvSpPr txBox="1"/>
          <p:nvPr/>
        </p:nvSpPr>
        <p:spPr>
          <a:xfrm>
            <a:off x="2698930" y="4662759"/>
            <a:ext cx="5835470" cy="923330"/>
          </a:xfrm>
          <a:prstGeom prst="rect">
            <a:avLst/>
          </a:prstGeom>
          <a:noFill/>
        </p:spPr>
        <p:txBody>
          <a:bodyPr wrap="square" rtlCol="0">
            <a:spAutoFit/>
          </a:bodyPr>
          <a:lstStyle/>
          <a:p>
            <a:pPr algn="just"/>
            <a:r>
              <a:rPr lang="fr-FR" dirty="0" smtClean="0"/>
              <a:t>Niveau 3: Même support, avec pour consigne de ne pas utiliser « il/elle a/est » mais en décrivant les éléments les uns par rapport aux autres .</a:t>
            </a:r>
            <a:endParaRPr lang="fr-FR" dirty="0"/>
          </a:p>
        </p:txBody>
      </p:sp>
      <p:sp>
        <p:nvSpPr>
          <p:cNvPr id="11" name="ZoneTexte 10"/>
          <p:cNvSpPr txBox="1"/>
          <p:nvPr/>
        </p:nvSpPr>
        <p:spPr>
          <a:xfrm>
            <a:off x="2369197" y="5885700"/>
            <a:ext cx="6545822" cy="923330"/>
          </a:xfrm>
          <a:prstGeom prst="rect">
            <a:avLst/>
          </a:prstGeom>
          <a:noFill/>
        </p:spPr>
        <p:txBody>
          <a:bodyPr wrap="square" rtlCol="0">
            <a:spAutoFit/>
          </a:bodyPr>
          <a:lstStyle/>
          <a:p>
            <a:r>
              <a:rPr lang="fr-FR" dirty="0" smtClean="0"/>
              <a:t>travailler en parallèle la construction des phrases par des exercices de difficulté croissante (portrait à trous avec choix des verbes ; portrait à trous avec verbes à trouver ; portrait à compléter ; portrait à faire…</a:t>
            </a:r>
            <a:endParaRPr lang="fr-FR" dirty="0"/>
          </a:p>
        </p:txBody>
      </p:sp>
      <p:sp>
        <p:nvSpPr>
          <p:cNvPr id="12" name="Flèche vers le bas 11"/>
          <p:cNvSpPr/>
          <p:nvPr/>
        </p:nvSpPr>
        <p:spPr>
          <a:xfrm>
            <a:off x="2574433" y="3141941"/>
            <a:ext cx="220840" cy="2841445"/>
          </a:xfrm>
          <a:prstGeom prst="downArrow">
            <a:avLst/>
          </a:prstGeom>
          <a:solidFill>
            <a:srgbClr val="D3DE6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41367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14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4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0-#ppt_h/2"/>
                                          </p:val>
                                        </p:tav>
                                        <p:tav tm="100000">
                                          <p:val>
                                            <p:strVal val="#ppt_y"/>
                                          </p:val>
                                        </p:tav>
                                      </p:tavLst>
                                    </p:anim>
                                  </p:childTnLst>
                                </p:cTn>
                              </p:par>
                            </p:childTnLst>
                          </p:cTn>
                        </p:par>
                        <p:par>
                          <p:cTn id="56" fill="hold">
                            <p:stCondLst>
                              <p:cond delay="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animBg="1"/>
      <p:bldP spid="8" grpId="0"/>
      <p:bldP spid="9" grpId="0"/>
      <p:bldP spid="10" grpId="0"/>
      <p:bldP spid="11" grpId="0"/>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Pour créer une séance d’A.P., d’autres idées…</a:t>
            </a:r>
            <a:endParaRPr lang="fr-FR" dirty="0"/>
          </a:p>
        </p:txBody>
      </p:sp>
      <p:sp>
        <p:nvSpPr>
          <p:cNvPr id="3" name="Espace réservé du contenu 2"/>
          <p:cNvSpPr>
            <a:spLocks noGrp="1"/>
          </p:cNvSpPr>
          <p:nvPr>
            <p:ph sz="quarter" idx="13"/>
          </p:nvPr>
        </p:nvSpPr>
        <p:spPr/>
        <p:txBody>
          <a:bodyPr/>
          <a:lstStyle/>
          <a:p>
            <a:r>
              <a:rPr lang="fr-FR" b="1" dirty="0"/>
              <a:t>cf</a:t>
            </a:r>
            <a:r>
              <a:rPr lang="fr-FR" b="1" dirty="0" smtClean="0"/>
              <a:t>. Ressources d’accompagnement des programmes </a:t>
            </a:r>
            <a:r>
              <a:rPr lang="fr-FR" dirty="0">
                <a:hlinkClick r:id="rId2"/>
              </a:rPr>
              <a:t>http://eduscol.education.fr/pid34138/ressources-accompagnement-cycles-4.</a:t>
            </a:r>
            <a:r>
              <a:rPr lang="fr-FR" dirty="0" smtClean="0">
                <a:hlinkClick r:id="rId2"/>
              </a:rPr>
              <a:t>html</a:t>
            </a:r>
            <a:endParaRPr lang="fr-FR" dirty="0" smtClean="0"/>
          </a:p>
          <a:p>
            <a:endParaRPr lang="fr-FR" dirty="0" smtClean="0"/>
          </a:p>
          <a:p>
            <a:r>
              <a:rPr lang="fr-FR" b="1" dirty="0" smtClean="0"/>
              <a:t>cf</a:t>
            </a:r>
            <a:r>
              <a:rPr lang="fr-FR" b="1" dirty="0"/>
              <a:t>. </a:t>
            </a:r>
            <a:r>
              <a:rPr lang="fr-FR" b="1" dirty="0" smtClean="0"/>
              <a:t>nouveaux manuels scolaires</a:t>
            </a:r>
          </a:p>
          <a:p>
            <a:pPr marL="0" indent="0" algn="just">
              <a:buNone/>
            </a:pPr>
            <a:r>
              <a:rPr lang="fr-FR" i="1" dirty="0" smtClean="0"/>
              <a:t>La plupart d’entre eux font un effort dans le sens de la différenciation pédagogique. Toutefois, il convient de les utiliser avec raison: toutes les activités proposées ne sont pas abouties (beaucoup reposent sur une différenciation en termes de quantité de travail et non de stratégies d’apprentissages ou de niveau d’acquisition d’une compétence).</a:t>
            </a:r>
            <a:endParaRPr lang="fr-FR" i="1" dirty="0"/>
          </a:p>
          <a:p>
            <a:endParaRPr lang="fr-FR" dirty="0"/>
          </a:p>
        </p:txBody>
      </p:sp>
    </p:spTree>
    <p:extLst>
      <p:ext uri="{BB962C8B-B14F-4D97-AF65-F5344CB8AC3E}">
        <p14:creationId xmlns:p14="http://schemas.microsoft.com/office/powerpoint/2010/main" xmlns="" val="24675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2611097"/>
            <a:ext cx="7924800" cy="794633"/>
          </a:xfrm>
        </p:spPr>
        <p:txBody>
          <a:bodyPr/>
          <a:lstStyle/>
          <a:p>
            <a:pPr algn="ctr"/>
            <a:r>
              <a:rPr lang="fr-FR" dirty="0" smtClean="0"/>
              <a:t>3) l’essentiel en quelques mots clés</a:t>
            </a:r>
            <a:endParaRPr lang="fr-FR" dirty="0"/>
          </a:p>
        </p:txBody>
      </p:sp>
      <p:sp>
        <p:nvSpPr>
          <p:cNvPr id="5" name="ZoneTexte 4"/>
          <p:cNvSpPr txBox="1"/>
          <p:nvPr/>
        </p:nvSpPr>
        <p:spPr>
          <a:xfrm>
            <a:off x="609870" y="866567"/>
            <a:ext cx="1868458" cy="369332"/>
          </a:xfrm>
          <a:prstGeom prst="rect">
            <a:avLst/>
          </a:prstGeom>
          <a:noFill/>
        </p:spPr>
        <p:txBody>
          <a:bodyPr wrap="none" rtlCol="0">
            <a:spAutoFit/>
          </a:bodyPr>
          <a:lstStyle/>
          <a:p>
            <a:r>
              <a:rPr lang="fr-FR" dirty="0" smtClean="0"/>
              <a:t>pour tous les élèves</a:t>
            </a:r>
            <a:endParaRPr lang="fr-FR" dirty="0"/>
          </a:p>
        </p:txBody>
      </p:sp>
      <p:sp>
        <p:nvSpPr>
          <p:cNvPr id="6" name="ZoneTexte 5"/>
          <p:cNvSpPr txBox="1"/>
          <p:nvPr/>
        </p:nvSpPr>
        <p:spPr>
          <a:xfrm>
            <a:off x="4923609" y="349817"/>
            <a:ext cx="3836620" cy="646331"/>
          </a:xfrm>
          <a:prstGeom prst="rect">
            <a:avLst/>
          </a:prstGeom>
          <a:noFill/>
        </p:spPr>
        <p:txBody>
          <a:bodyPr wrap="none" rtlCol="0">
            <a:spAutoFit/>
          </a:bodyPr>
          <a:lstStyle/>
          <a:p>
            <a:r>
              <a:rPr lang="fr-FR" dirty="0" smtClean="0"/>
              <a:t>différenciation: </a:t>
            </a:r>
          </a:p>
          <a:p>
            <a:r>
              <a:rPr lang="fr-FR" dirty="0" smtClean="0"/>
              <a:t>quantité, niveau, stratégies d’apprentissage</a:t>
            </a:r>
            <a:endParaRPr lang="fr-FR" dirty="0"/>
          </a:p>
        </p:txBody>
      </p:sp>
      <p:sp>
        <p:nvSpPr>
          <p:cNvPr id="7" name="ZoneTexte 6"/>
          <p:cNvSpPr txBox="1"/>
          <p:nvPr/>
        </p:nvSpPr>
        <p:spPr>
          <a:xfrm>
            <a:off x="609600" y="3832559"/>
            <a:ext cx="2404963" cy="369332"/>
          </a:xfrm>
          <a:prstGeom prst="rect">
            <a:avLst/>
          </a:prstGeom>
          <a:noFill/>
        </p:spPr>
        <p:txBody>
          <a:bodyPr wrap="none" rtlCol="0">
            <a:spAutoFit/>
          </a:bodyPr>
          <a:lstStyle/>
          <a:p>
            <a:r>
              <a:rPr lang="fr-FR" dirty="0" smtClean="0"/>
              <a:t>ouvroir de cours potentiels</a:t>
            </a:r>
            <a:endParaRPr lang="fr-FR" dirty="0"/>
          </a:p>
        </p:txBody>
      </p:sp>
      <p:sp>
        <p:nvSpPr>
          <p:cNvPr id="8" name="ZoneTexte 7"/>
          <p:cNvSpPr txBox="1"/>
          <p:nvPr/>
        </p:nvSpPr>
        <p:spPr>
          <a:xfrm>
            <a:off x="609600" y="4942626"/>
            <a:ext cx="805479" cy="369332"/>
          </a:xfrm>
          <a:prstGeom prst="rect">
            <a:avLst/>
          </a:prstGeom>
          <a:noFill/>
        </p:spPr>
        <p:txBody>
          <a:bodyPr wrap="none" rtlCol="0">
            <a:spAutoFit/>
          </a:bodyPr>
          <a:lstStyle/>
          <a:p>
            <a:r>
              <a:rPr lang="fr-FR" dirty="0" smtClean="0"/>
              <a:t>innover</a:t>
            </a:r>
            <a:endParaRPr lang="fr-FR" dirty="0"/>
          </a:p>
        </p:txBody>
      </p:sp>
      <p:sp>
        <p:nvSpPr>
          <p:cNvPr id="9" name="ZoneTexte 8"/>
          <p:cNvSpPr txBox="1"/>
          <p:nvPr/>
        </p:nvSpPr>
        <p:spPr>
          <a:xfrm>
            <a:off x="609600" y="4410083"/>
            <a:ext cx="659155" cy="369332"/>
          </a:xfrm>
          <a:prstGeom prst="rect">
            <a:avLst/>
          </a:prstGeom>
          <a:noFill/>
        </p:spPr>
        <p:txBody>
          <a:bodyPr wrap="none" rtlCol="0">
            <a:spAutoFit/>
          </a:bodyPr>
          <a:lstStyle/>
          <a:p>
            <a:r>
              <a:rPr lang="fr-FR" dirty="0" smtClean="0"/>
              <a:t>varier</a:t>
            </a:r>
            <a:endParaRPr lang="fr-FR" dirty="0"/>
          </a:p>
        </p:txBody>
      </p:sp>
      <p:sp>
        <p:nvSpPr>
          <p:cNvPr id="11" name="ZoneTexte 10"/>
          <p:cNvSpPr txBox="1"/>
          <p:nvPr/>
        </p:nvSpPr>
        <p:spPr>
          <a:xfrm>
            <a:off x="4923609" y="1051233"/>
            <a:ext cx="2562533" cy="369332"/>
          </a:xfrm>
          <a:prstGeom prst="rect">
            <a:avLst/>
          </a:prstGeom>
          <a:noFill/>
        </p:spPr>
        <p:txBody>
          <a:bodyPr wrap="none" rtlCol="0">
            <a:spAutoFit/>
          </a:bodyPr>
          <a:lstStyle/>
          <a:p>
            <a:r>
              <a:rPr lang="fr-FR" dirty="0" smtClean="0"/>
              <a:t>complexification progressive</a:t>
            </a:r>
            <a:endParaRPr lang="fr-FR" dirty="0"/>
          </a:p>
        </p:txBody>
      </p:sp>
      <p:sp>
        <p:nvSpPr>
          <p:cNvPr id="12" name="ZoneTexte 11"/>
          <p:cNvSpPr txBox="1"/>
          <p:nvPr/>
        </p:nvSpPr>
        <p:spPr>
          <a:xfrm>
            <a:off x="4923609" y="4410083"/>
            <a:ext cx="3464673" cy="369332"/>
          </a:xfrm>
          <a:prstGeom prst="rect">
            <a:avLst/>
          </a:prstGeom>
          <a:noFill/>
        </p:spPr>
        <p:txBody>
          <a:bodyPr wrap="none" rtlCol="0">
            <a:spAutoFit/>
          </a:bodyPr>
          <a:lstStyle/>
          <a:p>
            <a:r>
              <a:rPr lang="fr-FR" dirty="0" smtClean="0"/>
              <a:t>selon le projet d’A.P. de l’établissement</a:t>
            </a:r>
            <a:endParaRPr lang="fr-FR" dirty="0"/>
          </a:p>
        </p:txBody>
      </p:sp>
      <p:sp>
        <p:nvSpPr>
          <p:cNvPr id="13" name="ZoneTexte 12"/>
          <p:cNvSpPr txBox="1"/>
          <p:nvPr/>
        </p:nvSpPr>
        <p:spPr>
          <a:xfrm>
            <a:off x="4923609" y="4988792"/>
            <a:ext cx="2969307" cy="646331"/>
          </a:xfrm>
          <a:prstGeom prst="rect">
            <a:avLst/>
          </a:prstGeom>
          <a:noFill/>
        </p:spPr>
        <p:txBody>
          <a:bodyPr wrap="none" rtlCol="0">
            <a:spAutoFit/>
          </a:bodyPr>
          <a:lstStyle/>
          <a:p>
            <a:r>
              <a:rPr lang="fr-FR" dirty="0" smtClean="0"/>
              <a:t>le plus souvent possible</a:t>
            </a:r>
          </a:p>
          <a:p>
            <a:r>
              <a:rPr lang="fr-FR" dirty="0" smtClean="0"/>
              <a:t>(même hors cadre strict de l’A.P.)</a:t>
            </a:r>
            <a:endParaRPr lang="fr-FR" dirty="0"/>
          </a:p>
        </p:txBody>
      </p:sp>
      <p:sp>
        <p:nvSpPr>
          <p:cNvPr id="15" name="ZoneTexte 14"/>
          <p:cNvSpPr txBox="1"/>
          <p:nvPr/>
        </p:nvSpPr>
        <p:spPr>
          <a:xfrm>
            <a:off x="609870" y="370138"/>
            <a:ext cx="1689472" cy="369332"/>
          </a:xfrm>
          <a:prstGeom prst="rect">
            <a:avLst/>
          </a:prstGeom>
          <a:noFill/>
        </p:spPr>
        <p:txBody>
          <a:bodyPr wrap="none" rtlCol="0">
            <a:spAutoFit/>
          </a:bodyPr>
          <a:lstStyle/>
          <a:p>
            <a:r>
              <a:rPr lang="fr-FR" dirty="0" smtClean="0"/>
              <a:t>accompagnement</a:t>
            </a:r>
            <a:endParaRPr lang="fr-FR" dirty="0"/>
          </a:p>
        </p:txBody>
      </p:sp>
      <p:sp>
        <p:nvSpPr>
          <p:cNvPr id="16" name="ZoneTexte 15"/>
          <p:cNvSpPr txBox="1"/>
          <p:nvPr/>
        </p:nvSpPr>
        <p:spPr>
          <a:xfrm>
            <a:off x="4923609" y="4259278"/>
            <a:ext cx="3147893" cy="369332"/>
          </a:xfrm>
          <a:prstGeom prst="rect">
            <a:avLst/>
          </a:prstGeom>
          <a:noFill/>
        </p:spPr>
        <p:txBody>
          <a:bodyPr wrap="square" rtlCol="0">
            <a:spAutoFit/>
          </a:bodyPr>
          <a:lstStyle/>
          <a:p>
            <a:pPr algn="r"/>
            <a:endParaRPr lang="fr-FR" dirty="0"/>
          </a:p>
        </p:txBody>
      </p:sp>
      <p:sp>
        <p:nvSpPr>
          <p:cNvPr id="17" name="ZoneTexte 16"/>
          <p:cNvSpPr txBox="1"/>
          <p:nvPr/>
        </p:nvSpPr>
        <p:spPr>
          <a:xfrm>
            <a:off x="609870" y="1382638"/>
            <a:ext cx="3668117" cy="369332"/>
          </a:xfrm>
          <a:prstGeom prst="rect">
            <a:avLst/>
          </a:prstGeom>
          <a:noFill/>
        </p:spPr>
        <p:txBody>
          <a:bodyPr wrap="none" rtlCol="0">
            <a:spAutoFit/>
          </a:bodyPr>
          <a:lstStyle/>
          <a:p>
            <a:r>
              <a:rPr lang="fr-FR" dirty="0" smtClean="0"/>
              <a:t>au rythme et selon les besoins de chacun</a:t>
            </a:r>
            <a:endParaRPr lang="fr-FR" dirty="0"/>
          </a:p>
        </p:txBody>
      </p:sp>
      <p:sp>
        <p:nvSpPr>
          <p:cNvPr id="18" name="ZoneTexte 17"/>
          <p:cNvSpPr txBox="1"/>
          <p:nvPr/>
        </p:nvSpPr>
        <p:spPr>
          <a:xfrm>
            <a:off x="4923609" y="1536267"/>
            <a:ext cx="2005289" cy="369332"/>
          </a:xfrm>
          <a:prstGeom prst="rect">
            <a:avLst/>
          </a:prstGeom>
          <a:noFill/>
        </p:spPr>
        <p:txBody>
          <a:bodyPr wrap="none" rtlCol="0">
            <a:spAutoFit/>
          </a:bodyPr>
          <a:lstStyle/>
          <a:p>
            <a:r>
              <a:rPr lang="fr-FR" dirty="0" smtClean="0"/>
              <a:t>évaluation de progrès</a:t>
            </a:r>
            <a:endParaRPr lang="fr-FR" dirty="0"/>
          </a:p>
        </p:txBody>
      </p:sp>
      <p:sp>
        <p:nvSpPr>
          <p:cNvPr id="19" name="ZoneTexte 18"/>
          <p:cNvSpPr txBox="1"/>
          <p:nvPr/>
        </p:nvSpPr>
        <p:spPr>
          <a:xfrm>
            <a:off x="670152" y="5450457"/>
            <a:ext cx="966931" cy="369332"/>
          </a:xfrm>
          <a:prstGeom prst="rect">
            <a:avLst/>
          </a:prstGeom>
          <a:noFill/>
        </p:spPr>
        <p:txBody>
          <a:bodyPr wrap="none" rtlCol="0">
            <a:spAutoFit/>
          </a:bodyPr>
          <a:lstStyle/>
          <a:p>
            <a:r>
              <a:rPr lang="fr-FR" dirty="0" smtClean="0"/>
              <a:t>s’adapter</a:t>
            </a:r>
            <a:endParaRPr lang="fr-FR" dirty="0"/>
          </a:p>
        </p:txBody>
      </p:sp>
      <p:sp>
        <p:nvSpPr>
          <p:cNvPr id="20" name="ZoneTexte 19"/>
          <p:cNvSpPr txBox="1"/>
          <p:nvPr/>
        </p:nvSpPr>
        <p:spPr>
          <a:xfrm>
            <a:off x="4923609" y="3867499"/>
            <a:ext cx="2289321" cy="369332"/>
          </a:xfrm>
          <a:prstGeom prst="rect">
            <a:avLst/>
          </a:prstGeom>
          <a:noFill/>
        </p:spPr>
        <p:txBody>
          <a:bodyPr wrap="none" rtlCol="0">
            <a:spAutoFit/>
          </a:bodyPr>
          <a:lstStyle/>
          <a:p>
            <a:r>
              <a:rPr lang="fr-FR" dirty="0" smtClean="0"/>
              <a:t>dans le cours de français</a:t>
            </a:r>
            <a:endParaRPr lang="fr-FR" dirty="0"/>
          </a:p>
        </p:txBody>
      </p:sp>
      <p:sp>
        <p:nvSpPr>
          <p:cNvPr id="21" name="ZoneTexte 20"/>
          <p:cNvSpPr txBox="1"/>
          <p:nvPr/>
        </p:nvSpPr>
        <p:spPr>
          <a:xfrm>
            <a:off x="609870" y="1941548"/>
            <a:ext cx="2152602" cy="369332"/>
          </a:xfrm>
          <a:prstGeom prst="rect">
            <a:avLst/>
          </a:prstGeom>
          <a:noFill/>
        </p:spPr>
        <p:txBody>
          <a:bodyPr wrap="none" rtlCol="0">
            <a:spAutoFit/>
          </a:bodyPr>
          <a:lstStyle/>
          <a:p>
            <a:r>
              <a:rPr lang="fr-FR" dirty="0" smtClean="0"/>
              <a:t>pour la réussite de tous</a:t>
            </a:r>
            <a:endParaRPr lang="fr-FR" dirty="0"/>
          </a:p>
        </p:txBody>
      </p:sp>
    </p:spTree>
    <p:extLst>
      <p:ext uri="{BB962C8B-B14F-4D97-AF65-F5344CB8AC3E}">
        <p14:creationId xmlns:p14="http://schemas.microsoft.com/office/powerpoint/2010/main" xmlns="" val="273511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700"/>
                                        <p:tgtEl>
                                          <p:spTgt spid="5"/>
                                        </p:tgtEl>
                                      </p:cBhvr>
                                    </p:animEffect>
                                  </p:childTnLst>
                                </p:cTn>
                              </p:par>
                            </p:childTnLst>
                          </p:cTn>
                        </p:par>
                        <p:par>
                          <p:cTn id="13" fill="hold">
                            <p:stCondLst>
                              <p:cond delay="700"/>
                            </p:stCondLst>
                            <p:childTnLst>
                              <p:par>
                                <p:cTn id="14" presetID="14" presetClass="entr" presetSubtype="1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700"/>
                                        <p:tgtEl>
                                          <p:spTgt spid="17"/>
                                        </p:tgtEl>
                                      </p:cBhvr>
                                    </p:animEffect>
                                  </p:childTnLst>
                                </p:cTn>
                              </p:par>
                            </p:childTnLst>
                          </p:cTn>
                        </p:par>
                        <p:par>
                          <p:cTn id="17" fill="hold">
                            <p:stCondLst>
                              <p:cond delay="14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1900"/>
                            </p:stCondLst>
                            <p:childTnLst>
                              <p:par>
                                <p:cTn id="22" presetID="14"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700"/>
                                        <p:tgtEl>
                                          <p:spTgt spid="6"/>
                                        </p:tgtEl>
                                      </p:cBhvr>
                                    </p:animEffect>
                                  </p:childTnLst>
                                </p:cTn>
                              </p:par>
                            </p:childTnLst>
                          </p:cTn>
                        </p:par>
                        <p:par>
                          <p:cTn id="25" fill="hold">
                            <p:stCondLst>
                              <p:cond delay="2600"/>
                            </p:stCondLst>
                            <p:childTnLst>
                              <p:par>
                                <p:cTn id="26" presetID="14" presetClass="entr" presetSubtype="10" fill="hold"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8" dur="700"/>
                                        <p:tgtEl>
                                          <p:spTgt spid="11">
                                            <p:txEl>
                                              <p:pRg st="0" end="0"/>
                                            </p:txEl>
                                          </p:spTgt>
                                        </p:tgtEl>
                                      </p:cBhvr>
                                    </p:animEffect>
                                  </p:childTnLst>
                                </p:cTn>
                              </p:par>
                            </p:childTnLst>
                          </p:cTn>
                        </p:par>
                        <p:par>
                          <p:cTn id="29" fill="hold">
                            <p:stCondLst>
                              <p:cond delay="3300"/>
                            </p:stCondLst>
                            <p:childTnLst>
                              <p:par>
                                <p:cTn id="30" presetID="14" presetClass="entr" presetSubtype="10" fill="hold"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2" dur="700"/>
                                        <p:tgtEl>
                                          <p:spTgt spid="18">
                                            <p:txEl>
                                              <p:pRg st="0" end="0"/>
                                            </p:txEl>
                                          </p:spTgt>
                                        </p:tgtEl>
                                      </p:cBhvr>
                                    </p:animEffect>
                                  </p:childTnLst>
                                </p:cTn>
                              </p:par>
                            </p:childTnLst>
                          </p:cTn>
                        </p:par>
                        <p:par>
                          <p:cTn id="33" fill="hold">
                            <p:stCondLst>
                              <p:cond delay="4000"/>
                            </p:stCondLst>
                            <p:childTnLst>
                              <p:par>
                                <p:cTn id="34" presetID="14" presetClass="entr" presetSubtype="10" fill="hold"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6" dur="700"/>
                                        <p:tgtEl>
                                          <p:spTgt spid="7">
                                            <p:txEl>
                                              <p:pRg st="0" end="0"/>
                                            </p:txEl>
                                          </p:spTgt>
                                        </p:tgtEl>
                                      </p:cBhvr>
                                    </p:animEffect>
                                  </p:childTnLst>
                                </p:cTn>
                              </p:par>
                            </p:childTnLst>
                          </p:cTn>
                        </p:par>
                        <p:par>
                          <p:cTn id="37" fill="hold">
                            <p:stCondLst>
                              <p:cond delay="470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par>
                          <p:cTn id="41" fill="hold">
                            <p:stCondLst>
                              <p:cond delay="5200"/>
                            </p:stCondLst>
                            <p:childTnLst>
                              <p:par>
                                <p:cTn id="42" presetID="14" presetClass="entr" presetSubtype="10" fill="hold" nodeType="after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4" dur="500"/>
                                        <p:tgtEl>
                                          <p:spTgt spid="8">
                                            <p:txEl>
                                              <p:pRg st="0" end="0"/>
                                            </p:txEl>
                                          </p:spTgt>
                                        </p:tgtEl>
                                      </p:cBhvr>
                                    </p:animEffect>
                                  </p:childTnLst>
                                </p:cTn>
                              </p:par>
                            </p:childTnLst>
                          </p:cTn>
                        </p:par>
                        <p:par>
                          <p:cTn id="45" fill="hold">
                            <p:stCondLst>
                              <p:cond delay="5700"/>
                            </p:stCondLst>
                            <p:childTnLst>
                              <p:par>
                                <p:cTn id="46" presetID="14" presetClass="entr" presetSubtype="10" fill="hold" nodeType="after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48" dur="500"/>
                                        <p:tgtEl>
                                          <p:spTgt spid="19">
                                            <p:txEl>
                                              <p:pRg st="0" end="0"/>
                                            </p:txEl>
                                          </p:spTgt>
                                        </p:tgtEl>
                                      </p:cBhvr>
                                    </p:animEffect>
                                  </p:childTnLst>
                                </p:cTn>
                              </p:par>
                            </p:childTnLst>
                          </p:cTn>
                        </p:par>
                        <p:par>
                          <p:cTn id="49" fill="hold">
                            <p:stCondLst>
                              <p:cond delay="6200"/>
                            </p:stCondLst>
                            <p:childTnLst>
                              <p:par>
                                <p:cTn id="50" presetID="14" presetClass="entr" presetSubtype="1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par>
                          <p:cTn id="53" fill="hold">
                            <p:stCondLst>
                              <p:cond delay="6700"/>
                            </p:stCondLst>
                            <p:childTnLst>
                              <p:par>
                                <p:cTn id="54" presetID="14" presetClass="entr" presetSubtype="10" fill="hold" nodeType="after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56" dur="700"/>
                                        <p:tgtEl>
                                          <p:spTgt spid="12">
                                            <p:txEl>
                                              <p:pRg st="0" end="0"/>
                                            </p:txEl>
                                          </p:spTgt>
                                        </p:tgtEl>
                                      </p:cBhvr>
                                    </p:animEffect>
                                  </p:childTnLst>
                                </p:cTn>
                              </p:par>
                            </p:childTnLst>
                          </p:cTn>
                        </p:par>
                        <p:par>
                          <p:cTn id="57" fill="hold">
                            <p:stCondLst>
                              <p:cond delay="7400"/>
                            </p:stCondLst>
                            <p:childTnLst>
                              <p:par>
                                <p:cTn id="58" presetID="14" presetClass="entr" presetSubtype="10" fill="hold" nodeType="after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60" dur="500"/>
                                        <p:tgtEl>
                                          <p:spTgt spid="13">
                                            <p:txEl>
                                              <p:pRg st="0" end="0"/>
                                            </p:txEl>
                                          </p:spTgt>
                                        </p:tgtEl>
                                      </p:cBhvr>
                                    </p:animEffect>
                                  </p:childTnLst>
                                </p:cTn>
                              </p:par>
                            </p:childTnLst>
                          </p:cTn>
                        </p:par>
                        <p:par>
                          <p:cTn id="61" fill="hold">
                            <p:stCondLst>
                              <p:cond delay="7900"/>
                            </p:stCondLst>
                            <p:childTnLst>
                              <p:par>
                                <p:cTn id="62" presetID="14" presetClass="entr" presetSubtype="10" fill="hold" nodeType="afterEffect">
                                  <p:stCondLst>
                                    <p:cond delay="0"/>
                                  </p:stCondLst>
                                  <p:childTnLst>
                                    <p:set>
                                      <p:cBhvr>
                                        <p:cTn id="63"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6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7"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diversifier les approches</a:t>
            </a:r>
            <a:endParaRPr lang="fr-FR" dirty="0"/>
          </a:p>
        </p:txBody>
      </p:sp>
      <p:sp>
        <p:nvSpPr>
          <p:cNvPr id="3" name="Espace réservé du contenu 2"/>
          <p:cNvSpPr>
            <a:spLocks noGrp="1"/>
          </p:cNvSpPr>
          <p:nvPr>
            <p:ph sz="quarter" idx="13"/>
          </p:nvPr>
        </p:nvSpPr>
        <p:spPr/>
        <p:txBody>
          <a:bodyPr/>
          <a:lstStyle/>
          <a:p>
            <a:pPr marL="0" indent="0" algn="just" fontAlgn="auto">
              <a:spcBef>
                <a:spcPts val="0"/>
              </a:spcBef>
              <a:spcAft>
                <a:spcPts val="0"/>
              </a:spcAft>
              <a:buNone/>
              <a:defRPr/>
            </a:pPr>
            <a:endParaRPr lang="fr-FR" dirty="0" smtClean="0"/>
          </a:p>
          <a:p>
            <a:pPr algn="just" fontAlgn="auto">
              <a:spcBef>
                <a:spcPts val="0"/>
              </a:spcBef>
              <a:spcAft>
                <a:spcPts val="0"/>
              </a:spcAft>
              <a:defRPr/>
            </a:pPr>
            <a:r>
              <a:rPr lang="fr-FR" sz="1800" dirty="0" smtClean="0"/>
              <a:t>L’AP </a:t>
            </a:r>
            <a:r>
              <a:rPr lang="fr-FR" sz="1800" dirty="0"/>
              <a:t>n’est pas un dispositif mais « suppose une posture particulière de l’enseignant » avec la </a:t>
            </a:r>
            <a:r>
              <a:rPr lang="fr-FR" sz="1800" u="sng" dirty="0"/>
              <a:t>possibilité d’explorer diverses manières d’apprendre</a:t>
            </a:r>
            <a:r>
              <a:rPr lang="fr-FR" sz="1800" dirty="0"/>
              <a:t>. Le professeur </a:t>
            </a:r>
            <a:r>
              <a:rPr lang="fr-FR" sz="1800" u="sng" dirty="0"/>
              <a:t>diversifie ses approches et change de stratégies</a:t>
            </a:r>
            <a:r>
              <a:rPr lang="fr-FR" sz="1800" dirty="0"/>
              <a:t> en fonction des profils des élèves.</a:t>
            </a:r>
          </a:p>
          <a:p>
            <a:pPr algn="just" fontAlgn="auto">
              <a:spcBef>
                <a:spcPts val="0"/>
              </a:spcBef>
              <a:spcAft>
                <a:spcPts val="0"/>
              </a:spcAft>
              <a:defRPr/>
            </a:pPr>
            <a:endParaRPr lang="fr-FR" sz="1800" dirty="0"/>
          </a:p>
          <a:p>
            <a:pPr algn="just" fontAlgn="auto">
              <a:spcBef>
                <a:spcPts val="0"/>
              </a:spcBef>
              <a:spcAft>
                <a:spcPts val="0"/>
              </a:spcAft>
              <a:defRPr/>
            </a:pPr>
            <a:endParaRPr lang="fr-FR" sz="1800" dirty="0"/>
          </a:p>
          <a:p>
            <a:pPr algn="just" fontAlgn="auto">
              <a:spcBef>
                <a:spcPts val="0"/>
              </a:spcBef>
              <a:spcAft>
                <a:spcPts val="0"/>
              </a:spcAft>
              <a:defRPr/>
            </a:pPr>
            <a:r>
              <a:rPr lang="fr-FR" sz="1800" dirty="0"/>
              <a:t>Il s’agit de </a:t>
            </a:r>
            <a:r>
              <a:rPr lang="fr-FR" sz="1800" u="sng" dirty="0"/>
              <a:t>diversifier encore davantage les pratiques pédagogiques</a:t>
            </a:r>
            <a:r>
              <a:rPr lang="fr-FR" sz="1800" dirty="0"/>
              <a:t> en </a:t>
            </a:r>
            <a:r>
              <a:rPr lang="fr-FR" sz="1800" u="sng" dirty="0"/>
              <a:t>travaillant des compétences</a:t>
            </a:r>
            <a:r>
              <a:rPr lang="fr-FR" sz="1800" dirty="0"/>
              <a:t> à partir de contenus qui </a:t>
            </a:r>
            <a:r>
              <a:rPr lang="fr-FR" sz="1800" u="sng" dirty="0"/>
              <a:t>s’ancrent dans les programmes disciplinaires</a:t>
            </a:r>
            <a:r>
              <a:rPr lang="fr-FR" dirty="0"/>
              <a:t>.</a:t>
            </a:r>
          </a:p>
          <a:p>
            <a:endParaRPr lang="fr-FR" dirty="0"/>
          </a:p>
        </p:txBody>
      </p:sp>
    </p:spTree>
    <p:extLst>
      <p:ext uri="{BB962C8B-B14F-4D97-AF65-F5344CB8AC3E}">
        <p14:creationId xmlns:p14="http://schemas.microsoft.com/office/powerpoint/2010/main" xmlns="" val="7795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Cadre général de l’</a:t>
            </a:r>
            <a:r>
              <a:rPr lang="fr-FR" dirty="0" err="1" smtClean="0"/>
              <a:t>a.P</a:t>
            </a:r>
            <a:r>
              <a:rPr lang="fr-FR" dirty="0" smtClean="0"/>
              <a:t>.</a:t>
            </a:r>
            <a:br>
              <a:rPr lang="fr-FR" dirty="0" smtClean="0"/>
            </a:br>
            <a:endParaRPr lang="fr-FR" dirty="0"/>
          </a:p>
        </p:txBody>
      </p:sp>
      <p:sp>
        <p:nvSpPr>
          <p:cNvPr id="6" name="Rectangle à coins arrondis 5"/>
          <p:cNvSpPr/>
          <p:nvPr/>
        </p:nvSpPr>
        <p:spPr>
          <a:xfrm>
            <a:off x="609600" y="1556299"/>
            <a:ext cx="1395245" cy="1082253"/>
          </a:xfrm>
          <a:prstGeom prst="round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Horaires</a:t>
            </a:r>
            <a:endParaRPr lang="fr-FR" dirty="0"/>
          </a:p>
        </p:txBody>
      </p:sp>
      <p:sp>
        <p:nvSpPr>
          <p:cNvPr id="8" name="ZoneTexte 7"/>
          <p:cNvSpPr txBox="1"/>
          <p:nvPr/>
        </p:nvSpPr>
        <p:spPr>
          <a:xfrm>
            <a:off x="2200195" y="1627853"/>
            <a:ext cx="6334205" cy="923330"/>
          </a:xfrm>
          <a:prstGeom prst="rect">
            <a:avLst/>
          </a:prstGeom>
          <a:noFill/>
        </p:spPr>
        <p:txBody>
          <a:bodyPr wrap="square" rtlCol="0">
            <a:spAutoFit/>
          </a:bodyPr>
          <a:lstStyle/>
          <a:p>
            <a:r>
              <a:rPr lang="fr-FR" dirty="0" smtClean="0"/>
              <a:t>→ 3h hebdo. au cycle 3</a:t>
            </a:r>
          </a:p>
          <a:p>
            <a:r>
              <a:rPr lang="fr-FR" dirty="0" smtClean="0"/>
              <a:t>→ 1h ou 2h hebdo. au cycle 4</a:t>
            </a:r>
          </a:p>
          <a:p>
            <a:r>
              <a:rPr lang="fr-FR" dirty="0" smtClean="0"/>
              <a:t>→ autonomie : choix de l’équipe éducative</a:t>
            </a:r>
            <a:endParaRPr lang="fr-FR" dirty="0"/>
          </a:p>
        </p:txBody>
      </p:sp>
      <p:sp>
        <p:nvSpPr>
          <p:cNvPr id="9" name="Rectangle à coins arrondis 8"/>
          <p:cNvSpPr/>
          <p:nvPr/>
        </p:nvSpPr>
        <p:spPr>
          <a:xfrm>
            <a:off x="609600" y="2880395"/>
            <a:ext cx="1395245" cy="1082253"/>
          </a:xfrm>
          <a:prstGeom prst="roundRect">
            <a:avLst/>
          </a:prstGeom>
          <a:no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Contenus</a:t>
            </a:r>
            <a:endParaRPr lang="fr-FR" dirty="0"/>
          </a:p>
        </p:txBody>
      </p:sp>
      <p:sp>
        <p:nvSpPr>
          <p:cNvPr id="11" name="Rectangle à coins arrondis 10"/>
          <p:cNvSpPr/>
          <p:nvPr/>
        </p:nvSpPr>
        <p:spPr>
          <a:xfrm>
            <a:off x="609600" y="4213087"/>
            <a:ext cx="1395245" cy="108225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Objectifs</a:t>
            </a:r>
            <a:endParaRPr lang="fr-FR" dirty="0"/>
          </a:p>
        </p:txBody>
      </p:sp>
      <p:sp>
        <p:nvSpPr>
          <p:cNvPr id="12" name="ZoneTexte 11"/>
          <p:cNvSpPr txBox="1"/>
          <p:nvPr/>
        </p:nvSpPr>
        <p:spPr>
          <a:xfrm>
            <a:off x="2307521" y="2931094"/>
            <a:ext cx="6226879" cy="923330"/>
          </a:xfrm>
          <a:prstGeom prst="rect">
            <a:avLst/>
          </a:prstGeom>
          <a:noFill/>
        </p:spPr>
        <p:txBody>
          <a:bodyPr wrap="square" rtlCol="0">
            <a:spAutoFit/>
          </a:bodyPr>
          <a:lstStyle/>
          <a:p>
            <a:pPr algn="just"/>
            <a:r>
              <a:rPr lang="fr-FR" dirty="0"/>
              <a:t>→ </a:t>
            </a:r>
            <a:r>
              <a:rPr lang="fr-FR" dirty="0" smtClean="0"/>
              <a:t>contenu disciplinaire</a:t>
            </a:r>
          </a:p>
          <a:p>
            <a:pPr algn="just"/>
            <a:r>
              <a:rPr lang="fr-FR" dirty="0"/>
              <a:t>→ </a:t>
            </a:r>
            <a:r>
              <a:rPr lang="fr-FR" dirty="0" smtClean="0"/>
              <a:t> contribution au Domaine 2 du S.C.C.C.C « Les méthodes et outils pour apprendre</a:t>
            </a:r>
            <a:endParaRPr lang="fr-FR" dirty="0"/>
          </a:p>
        </p:txBody>
      </p:sp>
      <p:sp>
        <p:nvSpPr>
          <p:cNvPr id="13" name="ZoneTexte 12"/>
          <p:cNvSpPr txBox="1"/>
          <p:nvPr/>
        </p:nvSpPr>
        <p:spPr>
          <a:xfrm>
            <a:off x="2340429" y="4336142"/>
            <a:ext cx="6193971" cy="923330"/>
          </a:xfrm>
          <a:prstGeom prst="rect">
            <a:avLst/>
          </a:prstGeom>
          <a:noFill/>
        </p:spPr>
        <p:txBody>
          <a:bodyPr wrap="square" rtlCol="0">
            <a:spAutoFit/>
          </a:bodyPr>
          <a:lstStyle/>
          <a:p>
            <a:r>
              <a:rPr lang="fr-FR" dirty="0"/>
              <a:t>→ </a:t>
            </a:r>
            <a:r>
              <a:rPr lang="fr-FR" dirty="0" smtClean="0"/>
              <a:t> Amener l’élève à progresser à son rythme.</a:t>
            </a:r>
          </a:p>
          <a:p>
            <a:r>
              <a:rPr lang="fr-FR" dirty="0"/>
              <a:t>→ </a:t>
            </a:r>
            <a:r>
              <a:rPr lang="fr-FR" dirty="0" smtClean="0"/>
              <a:t> Ni la destination ni les chemins ne sont similaires ; seule l’ivresse du voyage compte.</a:t>
            </a:r>
            <a:endParaRPr lang="fr-FR" dirty="0"/>
          </a:p>
        </p:txBody>
      </p:sp>
    </p:spTree>
    <p:extLst>
      <p:ext uri="{BB962C8B-B14F-4D97-AF65-F5344CB8AC3E}">
        <p14:creationId xmlns:p14="http://schemas.microsoft.com/office/powerpoint/2010/main" xmlns="" val="35853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L’A.P. pour l’élève : ne plus avoir peur</a:t>
            </a:r>
            <a:endParaRPr lang="fr-FR" dirty="0"/>
          </a:p>
        </p:txBody>
      </p:sp>
      <p:sp>
        <p:nvSpPr>
          <p:cNvPr id="4" name="Espace réservé du contenu 3"/>
          <p:cNvSpPr>
            <a:spLocks noGrp="1"/>
          </p:cNvSpPr>
          <p:nvPr>
            <p:ph sz="quarter" idx="13"/>
          </p:nvPr>
        </p:nvSpPr>
        <p:spPr>
          <a:xfrm>
            <a:off x="609600" y="1896180"/>
            <a:ext cx="7924800" cy="3818820"/>
          </a:xfrm>
        </p:spPr>
        <p:txBody>
          <a:bodyPr>
            <a:normAutofit/>
          </a:bodyPr>
          <a:lstStyle/>
          <a:p>
            <a:endParaRPr lang="fr-FR" sz="1800" dirty="0" smtClean="0"/>
          </a:p>
          <a:p>
            <a:r>
              <a:rPr lang="fr-FR" sz="1800" dirty="0" smtClean="0"/>
              <a:t>Ne plus avoir peur d’écrire, de parler.</a:t>
            </a:r>
          </a:p>
          <a:p>
            <a:endParaRPr lang="fr-FR" sz="1800" dirty="0" smtClean="0"/>
          </a:p>
          <a:p>
            <a:r>
              <a:rPr lang="fr-FR" sz="1800" dirty="0" smtClean="0"/>
              <a:t>Pédagogie différenciée: supports variés qui font oublier l’aspect évaluatif.</a:t>
            </a:r>
          </a:p>
          <a:p>
            <a:pPr>
              <a:buNone/>
            </a:pPr>
            <a:endParaRPr lang="fr-FR" sz="1800" dirty="0" smtClean="0"/>
          </a:p>
          <a:p>
            <a:r>
              <a:rPr lang="fr-FR" sz="1800" dirty="0" smtClean="0"/>
              <a:t>PARADOXE : sortir de la notation et de l’évaluation classiques, tout en ayant en tête que l’A.P. est évalué.</a:t>
            </a:r>
          </a:p>
          <a:p>
            <a:endParaRPr lang="fr-FR" sz="1800" dirty="0" smtClean="0"/>
          </a:p>
          <a:p>
            <a:endParaRPr lang="fr-FR" sz="1800" dirty="0" smtClean="0"/>
          </a:p>
        </p:txBody>
      </p:sp>
    </p:spTree>
    <p:extLst>
      <p:ext uri="{BB962C8B-B14F-4D97-AF65-F5344CB8AC3E}">
        <p14:creationId xmlns:p14="http://schemas.microsoft.com/office/powerpoint/2010/main" xmlns="" val="119136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807616"/>
          </a:xfrm>
        </p:spPr>
        <p:txBody>
          <a:bodyPr/>
          <a:lstStyle/>
          <a:p>
            <a:pPr algn="ctr"/>
            <a:r>
              <a:rPr lang="fr-FR" dirty="0" smtClean="0"/>
              <a:t>ce que l’</a:t>
            </a:r>
            <a:r>
              <a:rPr lang="fr-FR" dirty="0" err="1" smtClean="0"/>
              <a:t>a.p</a:t>
            </a:r>
            <a:r>
              <a:rPr lang="fr-FR" dirty="0" smtClean="0"/>
              <a:t>. ne doit pas être</a:t>
            </a:r>
            <a:endParaRPr lang="fr-FR" dirty="0"/>
          </a:p>
        </p:txBody>
      </p:sp>
      <p:sp>
        <p:nvSpPr>
          <p:cNvPr id="3" name="Espace réservé du contenu 2"/>
          <p:cNvSpPr>
            <a:spLocks noGrp="1"/>
          </p:cNvSpPr>
          <p:nvPr>
            <p:ph sz="quarter" idx="13"/>
          </p:nvPr>
        </p:nvSpPr>
        <p:spPr/>
        <p:txBody>
          <a:bodyPr>
            <a:normAutofit/>
          </a:bodyPr>
          <a:lstStyle/>
          <a:p>
            <a:r>
              <a:rPr lang="fr-FR" sz="1800" dirty="0" smtClean="0"/>
              <a:t>Un simple soutien ou de l’aide aux devoirs.</a:t>
            </a:r>
          </a:p>
          <a:p>
            <a:r>
              <a:rPr lang="fr-FR" sz="1800" dirty="0" smtClean="0"/>
              <a:t>La poursuite du cours.</a:t>
            </a:r>
          </a:p>
          <a:p>
            <a:r>
              <a:rPr lang="fr-FR" sz="1800" dirty="0" smtClean="0"/>
              <a:t>Un dédoublement horaire pour lui-même.</a:t>
            </a:r>
          </a:p>
          <a:p>
            <a:r>
              <a:rPr lang="fr-FR" sz="1800" dirty="0" smtClean="0"/>
              <a:t>Un regroupement permanent d’élèves étiquetés en fonction de leur niveau scolaire.</a:t>
            </a:r>
          </a:p>
          <a:p>
            <a:r>
              <a:rPr lang="fr-FR" sz="1800" dirty="0" smtClean="0"/>
              <a:t>Une succession d’heures dépourvues d’objectifs clairement définis.</a:t>
            </a:r>
          </a:p>
          <a:p>
            <a:r>
              <a:rPr lang="fr-FR" sz="1800" dirty="0" smtClean="0"/>
              <a:t>Un cours de méthodologie pure.</a:t>
            </a:r>
          </a:p>
          <a:p>
            <a:r>
              <a:rPr lang="fr-FR" sz="1800" dirty="0" smtClean="0"/>
              <a:t>Une ré-explicitation du cours sans changement de stratégie.</a:t>
            </a:r>
          </a:p>
          <a:p>
            <a:r>
              <a:rPr lang="fr-FR" sz="1800" dirty="0" smtClean="0"/>
              <a:t>En 3</a:t>
            </a:r>
            <a:r>
              <a:rPr lang="fr-FR" sz="1800" baseline="30000" dirty="0" smtClean="0"/>
              <a:t>e</a:t>
            </a:r>
            <a:r>
              <a:rPr lang="fr-FR" sz="1800" dirty="0" smtClean="0"/>
              <a:t>, des heures uniquement dévolues à la préparation du D.N.B.</a:t>
            </a:r>
          </a:p>
        </p:txBody>
      </p:sp>
      <p:sp>
        <p:nvSpPr>
          <p:cNvPr id="4" name="ZoneTexte 3"/>
          <p:cNvSpPr txBox="1"/>
          <p:nvPr/>
        </p:nvSpPr>
        <p:spPr>
          <a:xfrm>
            <a:off x="1" y="6047488"/>
            <a:ext cx="9144000" cy="646331"/>
          </a:xfrm>
          <a:prstGeom prst="rect">
            <a:avLst/>
          </a:prstGeom>
          <a:noFill/>
        </p:spPr>
        <p:txBody>
          <a:bodyPr wrap="square" rtlCol="0">
            <a:spAutoFit/>
          </a:bodyPr>
          <a:lstStyle/>
          <a:p>
            <a:pPr algn="ctr"/>
            <a:r>
              <a:rPr lang="fr-FR" i="1" dirty="0" smtClean="0"/>
              <a:t>document du collège des IA-IPR de l’Académie de Strasbourg </a:t>
            </a:r>
          </a:p>
          <a:p>
            <a:pPr algn="ctr"/>
            <a:r>
              <a:rPr lang="fr-FR" i="1" dirty="0" smtClean="0"/>
              <a:t>(janvier 2016)</a:t>
            </a:r>
            <a:endParaRPr lang="fr-FR" i="1" dirty="0"/>
          </a:p>
        </p:txBody>
      </p:sp>
    </p:spTree>
    <p:extLst>
      <p:ext uri="{BB962C8B-B14F-4D97-AF65-F5344CB8AC3E}">
        <p14:creationId xmlns:p14="http://schemas.microsoft.com/office/powerpoint/2010/main" xmlns="" val="4281448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809</TotalTime>
  <Words>3070</Words>
  <Application>Microsoft Office PowerPoint</Application>
  <PresentationFormat>Affichage à l'écran (4:3)</PresentationFormat>
  <Paragraphs>463</Paragraphs>
  <Slides>54</Slides>
  <Notes>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56" baseType="lpstr">
      <vt:lpstr>Horizon</vt:lpstr>
      <vt:lpstr>Acrobat Document</vt:lpstr>
      <vt:lpstr>L’accompagnement personnalisé:  arriver à destination par des chemins différents</vt:lpstr>
      <vt:lpstr>Diapositive 2</vt:lpstr>
      <vt:lpstr>1) L’A.P. : quelques principes généraux </vt:lpstr>
      <vt:lpstr>Principe général</vt:lpstr>
      <vt:lpstr>ce que disent les textes officiels</vt:lpstr>
      <vt:lpstr>diversifier les approches</vt:lpstr>
      <vt:lpstr>Cadre général de l’a.P. </vt:lpstr>
      <vt:lpstr>L’A.P. pour l’élève : ne plus avoir peur</vt:lpstr>
      <vt:lpstr>ce que l’a.p. ne doit pas être</vt:lpstr>
      <vt:lpstr>Les prérequis</vt:lpstr>
      <vt:lpstr>Les prérequis</vt:lpstr>
      <vt:lpstr>personnaliser en classe entière?</vt:lpstr>
      <vt:lpstr>quelques pistes pour personnaliser en classe entière</vt:lpstr>
      <vt:lpstr>Quelles évaluations?</vt:lpstr>
      <vt:lpstr>L’E.P.I. dans la progression annuelle: LA FAUSSE QUESTION DU TEMPS</vt:lpstr>
      <vt:lpstr>2) personnaliser à tous les niveaux du cours de français</vt:lpstr>
      <vt:lpstr>A – intégrer l’A.P. à la progression annuelle</vt:lpstr>
      <vt:lpstr>un exemple pour une classe de sixième  </vt:lpstr>
      <vt:lpstr>Penser son projet d’A.P. en amont</vt:lpstr>
      <vt:lpstr>Première étape : L’identification des besoins des élèves …</vt:lpstr>
      <vt:lpstr>… Pour Construire LE PROJET D’A.P. de l’ETABLISSEMENT </vt:lpstr>
      <vt:lpstr>deuxième étape : les modalités d’organisation</vt:lpstr>
      <vt:lpstr>Troisième étape : vers le champ disciplinaire</vt:lpstr>
      <vt:lpstr>Diapositive 24</vt:lpstr>
      <vt:lpstr>Diapositive 25</vt:lpstr>
      <vt:lpstr>Diapositive 26</vt:lpstr>
      <vt:lpstr>PÉRIODE 1 (6 semaines) </vt:lpstr>
      <vt:lpstr>PÉRIODE 2 (6 semaines) </vt:lpstr>
      <vt:lpstr>PÉRIODE 3 (6 semaines) </vt:lpstr>
      <vt:lpstr>PÉRIODE 4 (6 semaines) </vt:lpstr>
      <vt:lpstr>PÉRIODE 5 (11 semaines) </vt:lpstr>
      <vt:lpstr>Bilan</vt:lpstr>
      <vt:lpstr>un exemple pour une classe de troisième </vt:lpstr>
      <vt:lpstr>réviser le brevet par le jeu</vt:lpstr>
      <vt:lpstr>réviser le brevet par le jeu</vt:lpstr>
      <vt:lpstr>réviser le brevet par le jeu</vt:lpstr>
      <vt:lpstr>réviser le brevet par le jeu</vt:lpstr>
      <vt:lpstr>réviser le brevet par le jeu</vt:lpstr>
      <vt:lpstr>réviser le brevet par le jeu</vt:lpstr>
      <vt:lpstr>réviser le brevet par le jeu</vt:lpstr>
      <vt:lpstr>b – intégrer l’A.P. à la séquence</vt:lpstr>
      <vt:lpstr>les élèves façonnent le cours</vt:lpstr>
      <vt:lpstr>Diapositive 43</vt:lpstr>
      <vt:lpstr>L’A.P. comme palier de compétence</vt:lpstr>
      <vt:lpstr>c – créer une séance d’A.P. </vt:lpstr>
      <vt:lpstr>le jeu comme modalité d’apprentissage</vt:lpstr>
      <vt:lpstr>un exemple pour les domaines lire/dire</vt:lpstr>
      <vt:lpstr>un exemple pour les domaines lire/dire</vt:lpstr>
      <vt:lpstr>un exemple pour les domaines lire/dire</vt:lpstr>
      <vt:lpstr>un exemple pour les domaines lire/dire</vt:lpstr>
      <vt:lpstr>un exemple pour les domaines lire/dire</vt:lpstr>
      <vt:lpstr>un exemple pour le Domaine ECRIRE</vt:lpstr>
      <vt:lpstr>Pour créer une séance d’A.P., d’autres idées…</vt:lpstr>
      <vt:lpstr>3) l’essentiel en quelques mots clés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Mettre en œuvre un accompagnement personnalisé de tous les élèves</dc:title>
  <dc:creator>Valentin Rietz</dc:creator>
  <cp:lastModifiedBy>Utilisateur</cp:lastModifiedBy>
  <cp:revision>63</cp:revision>
  <dcterms:created xsi:type="dcterms:W3CDTF">2016-05-18T16:47:39Z</dcterms:created>
  <dcterms:modified xsi:type="dcterms:W3CDTF">2016-06-16T16:00:27Z</dcterms:modified>
</cp:coreProperties>
</file>