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364" autoAdjust="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outlineViewPr>
    <p:cViewPr>
      <p:scale>
        <a:sx n="33" d="100"/>
        <a:sy n="33" d="100"/>
      </p:scale>
      <p:origin x="0" y="-36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85F393-EA4F-428C-BB3E-A82B7B2BB38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F048AD6A-AA8E-4DA2-9837-B8BF97D50849}">
      <dgm:prSet/>
      <dgm:spPr/>
      <dgm:t>
        <a:bodyPr/>
        <a:lstStyle/>
        <a:p>
          <a:r>
            <a:rPr lang="fr-FR"/>
            <a:t>Voies générale, technologique, professionnelle : une nouvelle donne</a:t>
          </a:r>
        </a:p>
      </dgm:t>
    </dgm:pt>
    <dgm:pt modelId="{DDAEC449-CD6C-419C-A050-9CAE3A508BC2}" type="parTrans" cxnId="{E91ECC13-B83B-4E1F-8271-CAD88867578D}">
      <dgm:prSet/>
      <dgm:spPr/>
      <dgm:t>
        <a:bodyPr/>
        <a:lstStyle/>
        <a:p>
          <a:endParaRPr lang="fr-FR"/>
        </a:p>
      </dgm:t>
    </dgm:pt>
    <dgm:pt modelId="{C6AB85E2-9B12-4953-86C0-057333845181}" type="sibTrans" cxnId="{E91ECC13-B83B-4E1F-8271-CAD88867578D}">
      <dgm:prSet/>
      <dgm:spPr/>
      <dgm:t>
        <a:bodyPr/>
        <a:lstStyle/>
        <a:p>
          <a:endParaRPr lang="fr-FR"/>
        </a:p>
      </dgm:t>
    </dgm:pt>
    <dgm:pt modelId="{8EFE185F-7632-45CB-8CB6-A66C40A18DE5}">
      <dgm:prSet/>
      <dgm:spPr/>
      <dgm:t>
        <a:bodyPr/>
        <a:lstStyle/>
        <a:p>
          <a:r>
            <a:rPr lang="fr-FR"/>
            <a:t>Présentations et échanges sur les ressources proposées</a:t>
          </a:r>
        </a:p>
      </dgm:t>
    </dgm:pt>
    <dgm:pt modelId="{CF341836-DC67-4399-A9E5-697C6E08A526}" type="parTrans" cxnId="{F501F9CF-DAA0-4572-89DE-93B69217045C}">
      <dgm:prSet/>
      <dgm:spPr/>
      <dgm:t>
        <a:bodyPr/>
        <a:lstStyle/>
        <a:p>
          <a:endParaRPr lang="fr-FR"/>
        </a:p>
      </dgm:t>
    </dgm:pt>
    <dgm:pt modelId="{687CDA04-9C65-4CBE-AAFB-F10562550883}" type="sibTrans" cxnId="{F501F9CF-DAA0-4572-89DE-93B69217045C}">
      <dgm:prSet/>
      <dgm:spPr/>
      <dgm:t>
        <a:bodyPr/>
        <a:lstStyle/>
        <a:p>
          <a:endParaRPr lang="fr-FR"/>
        </a:p>
      </dgm:t>
    </dgm:pt>
    <dgm:pt modelId="{2FF23365-C74D-4B11-AB4D-FBA46E45CF27}">
      <dgm:prSet/>
      <dgm:spPr/>
      <dgm:t>
        <a:bodyPr/>
        <a:lstStyle/>
        <a:p>
          <a:r>
            <a:rPr lang="fr-FR"/>
            <a:t>Echanges sur les opportunités de poursuite d’études dans la voie technologique</a:t>
          </a:r>
        </a:p>
      </dgm:t>
    </dgm:pt>
    <dgm:pt modelId="{E65E5E50-C9EE-4F56-A01F-EFA08B617C49}" type="parTrans" cxnId="{A6775497-2773-439F-8682-65692B5BE87A}">
      <dgm:prSet/>
      <dgm:spPr/>
      <dgm:t>
        <a:bodyPr/>
        <a:lstStyle/>
        <a:p>
          <a:endParaRPr lang="fr-FR"/>
        </a:p>
      </dgm:t>
    </dgm:pt>
    <dgm:pt modelId="{C03D1024-B0AA-4E0D-B82B-4404EA4FE82A}" type="sibTrans" cxnId="{A6775497-2773-439F-8682-65692B5BE87A}">
      <dgm:prSet/>
      <dgm:spPr/>
      <dgm:t>
        <a:bodyPr/>
        <a:lstStyle/>
        <a:p>
          <a:endParaRPr lang="fr-FR"/>
        </a:p>
      </dgm:t>
    </dgm:pt>
    <dgm:pt modelId="{97E2F2F9-282C-46B5-9A7A-C1AAC3A00209}" type="pres">
      <dgm:prSet presAssocID="{4485F393-EA4F-428C-BB3E-A82B7B2BB38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33910E9F-D7EC-456A-AE5E-F6643A5C128B}" type="pres">
      <dgm:prSet presAssocID="{F048AD6A-AA8E-4DA2-9837-B8BF97D5084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921BA0F-9B0F-4D90-B228-756ACFF9A1D7}" type="pres">
      <dgm:prSet presAssocID="{C6AB85E2-9B12-4953-86C0-057333845181}" presName="sibTrans" presStyleLbl="sibTrans2D1" presStyleIdx="0" presStyleCnt="2"/>
      <dgm:spPr/>
      <dgm:t>
        <a:bodyPr/>
        <a:lstStyle/>
        <a:p>
          <a:endParaRPr lang="fr-FR"/>
        </a:p>
      </dgm:t>
    </dgm:pt>
    <dgm:pt modelId="{E5468C18-4656-4F7C-9132-0EE086A2AB8D}" type="pres">
      <dgm:prSet presAssocID="{C6AB85E2-9B12-4953-86C0-057333845181}" presName="connectorText" presStyleLbl="sibTrans2D1" presStyleIdx="0" presStyleCnt="2"/>
      <dgm:spPr/>
      <dgm:t>
        <a:bodyPr/>
        <a:lstStyle/>
        <a:p>
          <a:endParaRPr lang="fr-FR"/>
        </a:p>
      </dgm:t>
    </dgm:pt>
    <dgm:pt modelId="{751862BF-6AFB-428A-BF2C-A538501742B9}" type="pres">
      <dgm:prSet presAssocID="{8EFE185F-7632-45CB-8CB6-A66C40A18DE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8C02A9E-ECA8-4541-BC0A-508192E06553}" type="pres">
      <dgm:prSet presAssocID="{687CDA04-9C65-4CBE-AAFB-F10562550883}" presName="sibTrans" presStyleLbl="sibTrans2D1" presStyleIdx="1" presStyleCnt="2"/>
      <dgm:spPr/>
      <dgm:t>
        <a:bodyPr/>
        <a:lstStyle/>
        <a:p>
          <a:endParaRPr lang="fr-FR"/>
        </a:p>
      </dgm:t>
    </dgm:pt>
    <dgm:pt modelId="{546D74DA-936C-42ED-BEB5-048C83C07550}" type="pres">
      <dgm:prSet presAssocID="{687CDA04-9C65-4CBE-AAFB-F10562550883}" presName="connectorText" presStyleLbl="sibTrans2D1" presStyleIdx="1" presStyleCnt="2"/>
      <dgm:spPr/>
      <dgm:t>
        <a:bodyPr/>
        <a:lstStyle/>
        <a:p>
          <a:endParaRPr lang="fr-FR"/>
        </a:p>
      </dgm:t>
    </dgm:pt>
    <dgm:pt modelId="{A66D12CD-82CF-4254-9A9C-4A95E0C3DEE6}" type="pres">
      <dgm:prSet presAssocID="{2FF23365-C74D-4B11-AB4D-FBA46E45CF2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BF12482-12DD-4113-8B8E-CBB398329D02}" type="presOf" srcId="{687CDA04-9C65-4CBE-AAFB-F10562550883}" destId="{38C02A9E-ECA8-4541-BC0A-508192E06553}" srcOrd="0" destOrd="0" presId="urn:microsoft.com/office/officeart/2005/8/layout/process1"/>
    <dgm:cxn modelId="{609185F3-C37F-4F01-92B0-9218D0D16318}" type="presOf" srcId="{2FF23365-C74D-4B11-AB4D-FBA46E45CF27}" destId="{A66D12CD-82CF-4254-9A9C-4A95E0C3DEE6}" srcOrd="0" destOrd="0" presId="urn:microsoft.com/office/officeart/2005/8/layout/process1"/>
    <dgm:cxn modelId="{A359861A-D092-461C-9B3C-E8FA44945128}" type="presOf" srcId="{8EFE185F-7632-45CB-8CB6-A66C40A18DE5}" destId="{751862BF-6AFB-428A-BF2C-A538501742B9}" srcOrd="0" destOrd="0" presId="urn:microsoft.com/office/officeart/2005/8/layout/process1"/>
    <dgm:cxn modelId="{6A71821A-563B-48A0-AF54-CFC122C8DAFC}" type="presOf" srcId="{4485F393-EA4F-428C-BB3E-A82B7B2BB380}" destId="{97E2F2F9-282C-46B5-9A7A-C1AAC3A00209}" srcOrd="0" destOrd="0" presId="urn:microsoft.com/office/officeart/2005/8/layout/process1"/>
    <dgm:cxn modelId="{E91ECC13-B83B-4E1F-8271-CAD88867578D}" srcId="{4485F393-EA4F-428C-BB3E-A82B7B2BB380}" destId="{F048AD6A-AA8E-4DA2-9837-B8BF97D50849}" srcOrd="0" destOrd="0" parTransId="{DDAEC449-CD6C-419C-A050-9CAE3A508BC2}" sibTransId="{C6AB85E2-9B12-4953-86C0-057333845181}"/>
    <dgm:cxn modelId="{6BB4F786-D8AB-410A-BC86-D0880D02FA97}" type="presOf" srcId="{C6AB85E2-9B12-4953-86C0-057333845181}" destId="{8921BA0F-9B0F-4D90-B228-756ACFF9A1D7}" srcOrd="0" destOrd="0" presId="urn:microsoft.com/office/officeart/2005/8/layout/process1"/>
    <dgm:cxn modelId="{205D7DC5-EFBA-4D15-886C-F10792FC2A50}" type="presOf" srcId="{687CDA04-9C65-4CBE-AAFB-F10562550883}" destId="{546D74DA-936C-42ED-BEB5-048C83C07550}" srcOrd="1" destOrd="0" presId="urn:microsoft.com/office/officeart/2005/8/layout/process1"/>
    <dgm:cxn modelId="{F501F9CF-DAA0-4572-89DE-93B69217045C}" srcId="{4485F393-EA4F-428C-BB3E-A82B7B2BB380}" destId="{8EFE185F-7632-45CB-8CB6-A66C40A18DE5}" srcOrd="1" destOrd="0" parTransId="{CF341836-DC67-4399-A9E5-697C6E08A526}" sibTransId="{687CDA04-9C65-4CBE-AAFB-F10562550883}"/>
    <dgm:cxn modelId="{D752F0E3-F4B3-4C4C-82D7-FA08B9208908}" type="presOf" srcId="{C6AB85E2-9B12-4953-86C0-057333845181}" destId="{E5468C18-4656-4F7C-9132-0EE086A2AB8D}" srcOrd="1" destOrd="0" presId="urn:microsoft.com/office/officeart/2005/8/layout/process1"/>
    <dgm:cxn modelId="{D4BAA0E6-5AE3-4275-94C0-A54175729D9F}" type="presOf" srcId="{F048AD6A-AA8E-4DA2-9837-B8BF97D50849}" destId="{33910E9F-D7EC-456A-AE5E-F6643A5C128B}" srcOrd="0" destOrd="0" presId="urn:microsoft.com/office/officeart/2005/8/layout/process1"/>
    <dgm:cxn modelId="{A6775497-2773-439F-8682-65692B5BE87A}" srcId="{4485F393-EA4F-428C-BB3E-A82B7B2BB380}" destId="{2FF23365-C74D-4B11-AB4D-FBA46E45CF27}" srcOrd="2" destOrd="0" parTransId="{E65E5E50-C9EE-4F56-A01F-EFA08B617C49}" sibTransId="{C03D1024-B0AA-4E0D-B82B-4404EA4FE82A}"/>
    <dgm:cxn modelId="{968F4C04-53A6-40B5-A875-5F51B287D5AB}" type="presParOf" srcId="{97E2F2F9-282C-46B5-9A7A-C1AAC3A00209}" destId="{33910E9F-D7EC-456A-AE5E-F6643A5C128B}" srcOrd="0" destOrd="0" presId="urn:microsoft.com/office/officeart/2005/8/layout/process1"/>
    <dgm:cxn modelId="{8EF752F4-AD85-447C-930A-7FE675BEF6A2}" type="presParOf" srcId="{97E2F2F9-282C-46B5-9A7A-C1AAC3A00209}" destId="{8921BA0F-9B0F-4D90-B228-756ACFF9A1D7}" srcOrd="1" destOrd="0" presId="urn:microsoft.com/office/officeart/2005/8/layout/process1"/>
    <dgm:cxn modelId="{8729B433-3A95-48A4-98FB-50EE50B6DB66}" type="presParOf" srcId="{8921BA0F-9B0F-4D90-B228-756ACFF9A1D7}" destId="{E5468C18-4656-4F7C-9132-0EE086A2AB8D}" srcOrd="0" destOrd="0" presId="urn:microsoft.com/office/officeart/2005/8/layout/process1"/>
    <dgm:cxn modelId="{4226477B-7036-41B3-8217-FC66F9C45F6E}" type="presParOf" srcId="{97E2F2F9-282C-46B5-9A7A-C1AAC3A00209}" destId="{751862BF-6AFB-428A-BF2C-A538501742B9}" srcOrd="2" destOrd="0" presId="urn:microsoft.com/office/officeart/2005/8/layout/process1"/>
    <dgm:cxn modelId="{BE64B801-546B-467D-BC03-D28654F18F92}" type="presParOf" srcId="{97E2F2F9-282C-46B5-9A7A-C1AAC3A00209}" destId="{38C02A9E-ECA8-4541-BC0A-508192E06553}" srcOrd="3" destOrd="0" presId="urn:microsoft.com/office/officeart/2005/8/layout/process1"/>
    <dgm:cxn modelId="{7CBB5527-D21F-41EC-A725-04B20FD910E2}" type="presParOf" srcId="{38C02A9E-ECA8-4541-BC0A-508192E06553}" destId="{546D74DA-936C-42ED-BEB5-048C83C07550}" srcOrd="0" destOrd="0" presId="urn:microsoft.com/office/officeart/2005/8/layout/process1"/>
    <dgm:cxn modelId="{6392DDFF-0665-4BBC-AEFF-8C468E24EA39}" type="presParOf" srcId="{97E2F2F9-282C-46B5-9A7A-C1AAC3A00209}" destId="{A66D12CD-82CF-4254-9A9C-4A95E0C3DEE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60A96E-F52A-4D32-A09A-54CDA021A8F8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FR"/>
        </a:p>
      </dgm:t>
    </dgm:pt>
    <dgm:pt modelId="{3841BBD7-F12D-4A4A-8558-4274C97F96C5}">
      <dgm:prSet/>
      <dgm:spPr/>
      <dgm:t>
        <a:bodyPr/>
        <a:lstStyle/>
        <a:p>
          <a:r>
            <a:rPr lang="fr-FR"/>
            <a:t>Nous connaissons les représentations à propos des 3 voies du lycée : </a:t>
          </a:r>
        </a:p>
      </dgm:t>
    </dgm:pt>
    <dgm:pt modelId="{89BFBCB3-A1F5-4D4F-9805-0F2870453438}" type="parTrans" cxnId="{91CBEBFF-CEEC-42B0-B9BC-A8D16CC601B8}">
      <dgm:prSet/>
      <dgm:spPr/>
      <dgm:t>
        <a:bodyPr/>
        <a:lstStyle/>
        <a:p>
          <a:endParaRPr lang="fr-FR"/>
        </a:p>
      </dgm:t>
    </dgm:pt>
    <dgm:pt modelId="{02FEFB95-1996-4931-88EB-846804892202}" type="sibTrans" cxnId="{91CBEBFF-CEEC-42B0-B9BC-A8D16CC601B8}">
      <dgm:prSet/>
      <dgm:spPr/>
      <dgm:t>
        <a:bodyPr/>
        <a:lstStyle/>
        <a:p>
          <a:endParaRPr lang="fr-FR"/>
        </a:p>
      </dgm:t>
    </dgm:pt>
    <dgm:pt modelId="{7A056CC4-410B-47F6-84F2-E98E5174B372}">
      <dgm:prSet/>
      <dgm:spPr/>
      <dgm:t>
        <a:bodyPr/>
        <a:lstStyle/>
        <a:p>
          <a:r>
            <a:rPr lang="fr-FR" dirty="0"/>
            <a:t>la voie générale pour aller loin (« faire des </a:t>
          </a:r>
          <a:r>
            <a:rPr lang="fr-FR" dirty="0">
              <a:solidFill>
                <a:srgbClr val="C00000"/>
              </a:solidFill>
            </a:rPr>
            <a:t>études longues</a:t>
          </a:r>
          <a:r>
            <a:rPr lang="fr-FR" dirty="0"/>
            <a:t> » mais aussi « réussir »)</a:t>
          </a:r>
        </a:p>
      </dgm:t>
    </dgm:pt>
    <dgm:pt modelId="{FE54D6FD-1733-41BF-B047-AF07D44D1925}" type="parTrans" cxnId="{EB8C0B27-1DBF-4276-B233-55E129D623AD}">
      <dgm:prSet/>
      <dgm:spPr/>
      <dgm:t>
        <a:bodyPr/>
        <a:lstStyle/>
        <a:p>
          <a:endParaRPr lang="fr-FR"/>
        </a:p>
      </dgm:t>
    </dgm:pt>
    <dgm:pt modelId="{0047D24E-089A-41FE-80C0-7AA2B8292C50}" type="sibTrans" cxnId="{EB8C0B27-1DBF-4276-B233-55E129D623AD}">
      <dgm:prSet/>
      <dgm:spPr/>
      <dgm:t>
        <a:bodyPr/>
        <a:lstStyle/>
        <a:p>
          <a:endParaRPr lang="fr-FR"/>
        </a:p>
      </dgm:t>
    </dgm:pt>
    <dgm:pt modelId="{243A8B76-CDFB-420D-9DAD-BAE5EBC234C8}">
      <dgm:prSet/>
      <dgm:spPr/>
      <dgm:t>
        <a:bodyPr/>
        <a:lstStyle/>
        <a:p>
          <a:r>
            <a:rPr lang="fr-FR" dirty="0"/>
            <a:t>La voie technologique pour faire des </a:t>
          </a:r>
          <a:r>
            <a:rPr lang="fr-FR" dirty="0">
              <a:solidFill>
                <a:srgbClr val="C00000"/>
              </a:solidFill>
            </a:rPr>
            <a:t>études courtes </a:t>
          </a:r>
          <a:r>
            <a:rPr lang="fr-FR" dirty="0"/>
            <a:t>dans un secteur d’activité choisi </a:t>
          </a:r>
        </a:p>
      </dgm:t>
    </dgm:pt>
    <dgm:pt modelId="{FA6F0ED5-1177-43A0-9834-FDB96A3860D2}" type="parTrans" cxnId="{49AC15EA-D074-425B-BE02-F7A225D5096C}">
      <dgm:prSet/>
      <dgm:spPr/>
      <dgm:t>
        <a:bodyPr/>
        <a:lstStyle/>
        <a:p>
          <a:endParaRPr lang="fr-FR"/>
        </a:p>
      </dgm:t>
    </dgm:pt>
    <dgm:pt modelId="{93320BAA-BA84-42F0-9C94-3AC7BF0303BD}" type="sibTrans" cxnId="{49AC15EA-D074-425B-BE02-F7A225D5096C}">
      <dgm:prSet/>
      <dgm:spPr/>
      <dgm:t>
        <a:bodyPr/>
        <a:lstStyle/>
        <a:p>
          <a:endParaRPr lang="fr-FR"/>
        </a:p>
      </dgm:t>
    </dgm:pt>
    <dgm:pt modelId="{EDA75835-71A5-44A5-9B36-6FFF2F1F8CBB}">
      <dgm:prSet/>
      <dgm:spPr/>
      <dgm:t>
        <a:bodyPr/>
        <a:lstStyle/>
        <a:p>
          <a:r>
            <a:rPr lang="fr-FR" dirty="0"/>
            <a:t>La voie professionnelle pour viser une </a:t>
          </a:r>
          <a:r>
            <a:rPr lang="fr-FR" dirty="0">
              <a:solidFill>
                <a:srgbClr val="C00000"/>
              </a:solidFill>
            </a:rPr>
            <a:t>insertion professionnelle </a:t>
          </a:r>
          <a:r>
            <a:rPr lang="fr-FR" dirty="0"/>
            <a:t>après le bac</a:t>
          </a:r>
        </a:p>
      </dgm:t>
    </dgm:pt>
    <dgm:pt modelId="{A88E3655-905D-4225-88C7-BFE94E8A4DCE}" type="parTrans" cxnId="{0683FB78-869E-4FD8-9A61-0DBB99DDBE80}">
      <dgm:prSet/>
      <dgm:spPr/>
      <dgm:t>
        <a:bodyPr/>
        <a:lstStyle/>
        <a:p>
          <a:endParaRPr lang="fr-FR"/>
        </a:p>
      </dgm:t>
    </dgm:pt>
    <dgm:pt modelId="{3BFD8B0B-F038-4D72-B3CC-2FF45C372B08}" type="sibTrans" cxnId="{0683FB78-869E-4FD8-9A61-0DBB99DDBE80}">
      <dgm:prSet/>
      <dgm:spPr/>
      <dgm:t>
        <a:bodyPr/>
        <a:lstStyle/>
        <a:p>
          <a:endParaRPr lang="fr-FR"/>
        </a:p>
      </dgm:t>
    </dgm:pt>
    <dgm:pt modelId="{BD4CCE49-2F04-4DEE-A679-F648E8BFA1C8}">
      <dgm:prSet/>
      <dgm:spPr/>
      <dgm:t>
        <a:bodyPr/>
        <a:lstStyle/>
        <a:p>
          <a:r>
            <a:rPr lang="fr-FR"/>
            <a:t>Ce schéma évolue aujourd’hui </a:t>
          </a:r>
        </a:p>
      </dgm:t>
    </dgm:pt>
    <dgm:pt modelId="{C74A703D-97E5-42FD-8DF4-54FD12DA65B8}" type="parTrans" cxnId="{04584087-7D93-4AAE-BC7F-BB794C8D6138}">
      <dgm:prSet/>
      <dgm:spPr/>
      <dgm:t>
        <a:bodyPr/>
        <a:lstStyle/>
        <a:p>
          <a:endParaRPr lang="fr-FR"/>
        </a:p>
      </dgm:t>
    </dgm:pt>
    <dgm:pt modelId="{6E6802FD-C5DC-4231-99C0-2D614A7EE686}" type="sibTrans" cxnId="{04584087-7D93-4AAE-BC7F-BB794C8D6138}">
      <dgm:prSet/>
      <dgm:spPr/>
      <dgm:t>
        <a:bodyPr/>
        <a:lstStyle/>
        <a:p>
          <a:endParaRPr lang="fr-FR"/>
        </a:p>
      </dgm:t>
    </dgm:pt>
    <dgm:pt modelId="{F73EB4EE-07BA-416E-9A6F-884093FBA489}">
      <dgm:prSet/>
      <dgm:spPr/>
      <dgm:t>
        <a:bodyPr/>
        <a:lstStyle/>
        <a:p>
          <a:r>
            <a:rPr lang="fr-FR" dirty="0"/>
            <a:t>poursuites d’études plus fréquentes pour les bacheliers professionnels en BTS</a:t>
          </a:r>
        </a:p>
      </dgm:t>
    </dgm:pt>
    <dgm:pt modelId="{3DD0D412-990B-4720-8DD7-361BA5E36F70}" type="parTrans" cxnId="{0601E122-4AD7-479E-A5B8-AD9CF3DE0A7C}">
      <dgm:prSet/>
      <dgm:spPr/>
      <dgm:t>
        <a:bodyPr/>
        <a:lstStyle/>
        <a:p>
          <a:endParaRPr lang="fr-FR"/>
        </a:p>
      </dgm:t>
    </dgm:pt>
    <dgm:pt modelId="{07AB532F-C839-4AA4-8481-7471C68F95BE}" type="sibTrans" cxnId="{0601E122-4AD7-479E-A5B8-AD9CF3DE0A7C}">
      <dgm:prSet/>
      <dgm:spPr/>
      <dgm:t>
        <a:bodyPr/>
        <a:lstStyle/>
        <a:p>
          <a:endParaRPr lang="fr-FR"/>
        </a:p>
      </dgm:t>
    </dgm:pt>
    <dgm:pt modelId="{7D67DEDD-D666-42B6-ADD2-E44FB756E6E2}">
      <dgm:prSet/>
      <dgm:spPr/>
      <dgm:t>
        <a:bodyPr/>
        <a:lstStyle/>
        <a:p>
          <a:r>
            <a:rPr lang="fr-FR" dirty="0"/>
            <a:t>pour les bacheliers </a:t>
          </a:r>
          <a:r>
            <a:rPr lang="fr-FR" dirty="0">
              <a:solidFill>
                <a:srgbClr val="C00000"/>
              </a:solidFill>
            </a:rPr>
            <a:t>technologiques en IUT</a:t>
          </a:r>
        </a:p>
      </dgm:t>
    </dgm:pt>
    <dgm:pt modelId="{12299675-CED2-4ED9-85AB-96CC89EF4BE3}" type="parTrans" cxnId="{DCE6DAE1-9A8E-45D0-9968-6FD4582117A9}">
      <dgm:prSet/>
      <dgm:spPr/>
      <dgm:t>
        <a:bodyPr/>
        <a:lstStyle/>
        <a:p>
          <a:endParaRPr lang="fr-FR"/>
        </a:p>
      </dgm:t>
    </dgm:pt>
    <dgm:pt modelId="{0EEFE167-25B5-4A61-867B-0A22A2743B22}" type="sibTrans" cxnId="{DCE6DAE1-9A8E-45D0-9968-6FD4582117A9}">
      <dgm:prSet/>
      <dgm:spPr/>
      <dgm:t>
        <a:bodyPr/>
        <a:lstStyle/>
        <a:p>
          <a:endParaRPr lang="fr-FR"/>
        </a:p>
      </dgm:t>
    </dgm:pt>
    <dgm:pt modelId="{8B467F31-521D-4C28-9205-DA4C5BAC30EE}">
      <dgm:prSet/>
      <dgm:spPr/>
      <dgm:t>
        <a:bodyPr/>
        <a:lstStyle/>
        <a:p>
          <a:r>
            <a:rPr lang="fr-FR" dirty="0"/>
            <a:t>pour </a:t>
          </a:r>
          <a:r>
            <a:rPr lang="fr-FR" dirty="0">
              <a:solidFill>
                <a:srgbClr val="C00000"/>
              </a:solidFill>
            </a:rPr>
            <a:t>les bacheliers généraux en BTS et en IUT</a:t>
          </a:r>
        </a:p>
      </dgm:t>
    </dgm:pt>
    <dgm:pt modelId="{C286C1B0-015D-47A6-B167-7952A80066E0}" type="parTrans" cxnId="{4CF36676-C62F-4E59-B24D-ACD12198F14B}">
      <dgm:prSet/>
      <dgm:spPr/>
      <dgm:t>
        <a:bodyPr/>
        <a:lstStyle/>
        <a:p>
          <a:endParaRPr lang="fr-FR"/>
        </a:p>
      </dgm:t>
    </dgm:pt>
    <dgm:pt modelId="{F526B615-118E-418A-AA32-296A1E65F490}" type="sibTrans" cxnId="{4CF36676-C62F-4E59-B24D-ACD12198F14B}">
      <dgm:prSet/>
      <dgm:spPr/>
      <dgm:t>
        <a:bodyPr/>
        <a:lstStyle/>
        <a:p>
          <a:endParaRPr lang="fr-FR"/>
        </a:p>
      </dgm:t>
    </dgm:pt>
    <dgm:pt modelId="{4B63C057-FCC9-465C-9538-4DF835FC2CE4}" type="pres">
      <dgm:prSet presAssocID="{8160A96E-F52A-4D32-A09A-54CDA021A8F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8F3163DD-AAF4-458D-8B77-D08450DCA345}" type="pres">
      <dgm:prSet presAssocID="{3841BBD7-F12D-4A4A-8558-4274C97F96C5}" presName="root" presStyleCnt="0"/>
      <dgm:spPr/>
    </dgm:pt>
    <dgm:pt modelId="{849D160C-F5EB-4C26-B046-4B4021B6C8C9}" type="pres">
      <dgm:prSet presAssocID="{3841BBD7-F12D-4A4A-8558-4274C97F96C5}" presName="rootComposite" presStyleCnt="0"/>
      <dgm:spPr/>
    </dgm:pt>
    <dgm:pt modelId="{F01AEE0A-1896-4B02-A94A-60654A84047D}" type="pres">
      <dgm:prSet presAssocID="{3841BBD7-F12D-4A4A-8558-4274C97F96C5}" presName="rootText" presStyleLbl="node1" presStyleIdx="0" presStyleCnt="2"/>
      <dgm:spPr/>
      <dgm:t>
        <a:bodyPr/>
        <a:lstStyle/>
        <a:p>
          <a:endParaRPr lang="fr-FR"/>
        </a:p>
      </dgm:t>
    </dgm:pt>
    <dgm:pt modelId="{9F693673-BE71-403A-8FB8-7DE23D7764E3}" type="pres">
      <dgm:prSet presAssocID="{3841BBD7-F12D-4A4A-8558-4274C97F96C5}" presName="rootConnector" presStyleLbl="node1" presStyleIdx="0" presStyleCnt="2"/>
      <dgm:spPr/>
      <dgm:t>
        <a:bodyPr/>
        <a:lstStyle/>
        <a:p>
          <a:endParaRPr lang="fr-FR"/>
        </a:p>
      </dgm:t>
    </dgm:pt>
    <dgm:pt modelId="{194CEA3A-3D0E-4EFD-A3F5-9912BBB56436}" type="pres">
      <dgm:prSet presAssocID="{3841BBD7-F12D-4A4A-8558-4274C97F96C5}" presName="childShape" presStyleCnt="0"/>
      <dgm:spPr/>
    </dgm:pt>
    <dgm:pt modelId="{3FE863CD-0980-4259-A24E-29F66D86189D}" type="pres">
      <dgm:prSet presAssocID="{FE54D6FD-1733-41BF-B047-AF07D44D1925}" presName="Name13" presStyleLbl="parChTrans1D2" presStyleIdx="0" presStyleCnt="6"/>
      <dgm:spPr/>
      <dgm:t>
        <a:bodyPr/>
        <a:lstStyle/>
        <a:p>
          <a:endParaRPr lang="fr-FR"/>
        </a:p>
      </dgm:t>
    </dgm:pt>
    <dgm:pt modelId="{DC7404FE-BB22-414B-AD49-0F52247ACBAC}" type="pres">
      <dgm:prSet presAssocID="{7A056CC4-410B-47F6-84F2-E98E5174B372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3CBAB0C-ECD9-4F3E-BADD-FA9967BEF900}" type="pres">
      <dgm:prSet presAssocID="{FA6F0ED5-1177-43A0-9834-FDB96A3860D2}" presName="Name13" presStyleLbl="parChTrans1D2" presStyleIdx="1" presStyleCnt="6"/>
      <dgm:spPr/>
      <dgm:t>
        <a:bodyPr/>
        <a:lstStyle/>
        <a:p>
          <a:endParaRPr lang="fr-FR"/>
        </a:p>
      </dgm:t>
    </dgm:pt>
    <dgm:pt modelId="{E871A4EA-F4F1-4284-8AC9-503C23FE8800}" type="pres">
      <dgm:prSet presAssocID="{243A8B76-CDFB-420D-9DAD-BAE5EBC234C8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81D0B87-3DBE-4886-A2F2-CF2962CD9F8C}" type="pres">
      <dgm:prSet presAssocID="{A88E3655-905D-4225-88C7-BFE94E8A4DCE}" presName="Name13" presStyleLbl="parChTrans1D2" presStyleIdx="2" presStyleCnt="6"/>
      <dgm:spPr/>
      <dgm:t>
        <a:bodyPr/>
        <a:lstStyle/>
        <a:p>
          <a:endParaRPr lang="fr-FR"/>
        </a:p>
      </dgm:t>
    </dgm:pt>
    <dgm:pt modelId="{3BFAA459-070E-45DB-9940-2F2D1CDA4DA5}" type="pres">
      <dgm:prSet presAssocID="{EDA75835-71A5-44A5-9B36-6FFF2F1F8CBB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3DA124F-5418-46AF-8DA5-8F925D6285DD}" type="pres">
      <dgm:prSet presAssocID="{BD4CCE49-2F04-4DEE-A679-F648E8BFA1C8}" presName="root" presStyleCnt="0"/>
      <dgm:spPr/>
    </dgm:pt>
    <dgm:pt modelId="{3E6CDC33-8957-4E23-B1F8-4C9C57EEF323}" type="pres">
      <dgm:prSet presAssocID="{BD4CCE49-2F04-4DEE-A679-F648E8BFA1C8}" presName="rootComposite" presStyleCnt="0"/>
      <dgm:spPr/>
    </dgm:pt>
    <dgm:pt modelId="{E668CEA0-FCFB-46FC-B57F-1BBF21C1F03A}" type="pres">
      <dgm:prSet presAssocID="{BD4CCE49-2F04-4DEE-A679-F648E8BFA1C8}" presName="rootText" presStyleLbl="node1" presStyleIdx="1" presStyleCnt="2"/>
      <dgm:spPr/>
      <dgm:t>
        <a:bodyPr/>
        <a:lstStyle/>
        <a:p>
          <a:endParaRPr lang="fr-FR"/>
        </a:p>
      </dgm:t>
    </dgm:pt>
    <dgm:pt modelId="{F22FB530-9C38-48D7-A8E9-E6342A353A73}" type="pres">
      <dgm:prSet presAssocID="{BD4CCE49-2F04-4DEE-A679-F648E8BFA1C8}" presName="rootConnector" presStyleLbl="node1" presStyleIdx="1" presStyleCnt="2"/>
      <dgm:spPr/>
      <dgm:t>
        <a:bodyPr/>
        <a:lstStyle/>
        <a:p>
          <a:endParaRPr lang="fr-FR"/>
        </a:p>
      </dgm:t>
    </dgm:pt>
    <dgm:pt modelId="{21B42A1C-3393-4870-97BF-C181E79F640C}" type="pres">
      <dgm:prSet presAssocID="{BD4CCE49-2F04-4DEE-A679-F648E8BFA1C8}" presName="childShape" presStyleCnt="0"/>
      <dgm:spPr/>
    </dgm:pt>
    <dgm:pt modelId="{41EC5404-B8FD-4360-B849-A3D655BC4095}" type="pres">
      <dgm:prSet presAssocID="{3DD0D412-990B-4720-8DD7-361BA5E36F70}" presName="Name13" presStyleLbl="parChTrans1D2" presStyleIdx="3" presStyleCnt="6"/>
      <dgm:spPr/>
      <dgm:t>
        <a:bodyPr/>
        <a:lstStyle/>
        <a:p>
          <a:endParaRPr lang="fr-FR"/>
        </a:p>
      </dgm:t>
    </dgm:pt>
    <dgm:pt modelId="{0C1A26C2-0D68-46E6-A920-F7AEA5EEF1D6}" type="pres">
      <dgm:prSet presAssocID="{F73EB4EE-07BA-416E-9A6F-884093FBA489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7076D5D-750A-4F75-AC99-D2ADABC69BA8}" type="pres">
      <dgm:prSet presAssocID="{12299675-CED2-4ED9-85AB-96CC89EF4BE3}" presName="Name13" presStyleLbl="parChTrans1D2" presStyleIdx="4" presStyleCnt="6"/>
      <dgm:spPr/>
      <dgm:t>
        <a:bodyPr/>
        <a:lstStyle/>
        <a:p>
          <a:endParaRPr lang="fr-FR"/>
        </a:p>
      </dgm:t>
    </dgm:pt>
    <dgm:pt modelId="{D0CFC436-B7FC-4007-A39A-A166C894DA77}" type="pres">
      <dgm:prSet presAssocID="{7D67DEDD-D666-42B6-ADD2-E44FB756E6E2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78A5927-8CFE-4F15-9D5C-1F022EDD2421}" type="pres">
      <dgm:prSet presAssocID="{C286C1B0-015D-47A6-B167-7952A80066E0}" presName="Name13" presStyleLbl="parChTrans1D2" presStyleIdx="5" presStyleCnt="6"/>
      <dgm:spPr/>
      <dgm:t>
        <a:bodyPr/>
        <a:lstStyle/>
        <a:p>
          <a:endParaRPr lang="fr-FR"/>
        </a:p>
      </dgm:t>
    </dgm:pt>
    <dgm:pt modelId="{C4B6291B-1512-42F9-BB3D-2758E407BC33}" type="pres">
      <dgm:prSet presAssocID="{8B467F31-521D-4C28-9205-DA4C5BAC30EE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D095C26-E775-46F7-9065-B54AE700BC22}" type="presOf" srcId="{243A8B76-CDFB-420D-9DAD-BAE5EBC234C8}" destId="{E871A4EA-F4F1-4284-8AC9-503C23FE8800}" srcOrd="0" destOrd="0" presId="urn:microsoft.com/office/officeart/2005/8/layout/hierarchy3"/>
    <dgm:cxn modelId="{8DD97316-8734-4E79-BBB4-FF64182DCF6C}" type="presOf" srcId="{FA6F0ED5-1177-43A0-9834-FDB96A3860D2}" destId="{B3CBAB0C-ECD9-4F3E-BADD-FA9967BEF900}" srcOrd="0" destOrd="0" presId="urn:microsoft.com/office/officeart/2005/8/layout/hierarchy3"/>
    <dgm:cxn modelId="{17868F9B-0D7B-43B5-B634-7B9477201B32}" type="presOf" srcId="{3DD0D412-990B-4720-8DD7-361BA5E36F70}" destId="{41EC5404-B8FD-4360-B849-A3D655BC4095}" srcOrd="0" destOrd="0" presId="urn:microsoft.com/office/officeart/2005/8/layout/hierarchy3"/>
    <dgm:cxn modelId="{0683FB78-869E-4FD8-9A61-0DBB99DDBE80}" srcId="{3841BBD7-F12D-4A4A-8558-4274C97F96C5}" destId="{EDA75835-71A5-44A5-9B36-6FFF2F1F8CBB}" srcOrd="2" destOrd="0" parTransId="{A88E3655-905D-4225-88C7-BFE94E8A4DCE}" sibTransId="{3BFD8B0B-F038-4D72-B3CC-2FF45C372B08}"/>
    <dgm:cxn modelId="{8158DF68-6473-41BB-AC1A-EDBEDC788F24}" type="presOf" srcId="{8160A96E-F52A-4D32-A09A-54CDA021A8F8}" destId="{4B63C057-FCC9-465C-9538-4DF835FC2CE4}" srcOrd="0" destOrd="0" presId="urn:microsoft.com/office/officeart/2005/8/layout/hierarchy3"/>
    <dgm:cxn modelId="{8B5E1EFA-0D0B-49DB-AAB4-F8FBBB9A4C5D}" type="presOf" srcId="{EDA75835-71A5-44A5-9B36-6FFF2F1F8CBB}" destId="{3BFAA459-070E-45DB-9940-2F2D1CDA4DA5}" srcOrd="0" destOrd="0" presId="urn:microsoft.com/office/officeart/2005/8/layout/hierarchy3"/>
    <dgm:cxn modelId="{A6FE31D0-340C-4450-81EB-2AC411E19243}" type="presOf" srcId="{BD4CCE49-2F04-4DEE-A679-F648E8BFA1C8}" destId="{F22FB530-9C38-48D7-A8E9-E6342A353A73}" srcOrd="1" destOrd="0" presId="urn:microsoft.com/office/officeart/2005/8/layout/hierarchy3"/>
    <dgm:cxn modelId="{B0BF9305-CC2C-4441-912D-B20069DCAAF0}" type="presOf" srcId="{C286C1B0-015D-47A6-B167-7952A80066E0}" destId="{878A5927-8CFE-4F15-9D5C-1F022EDD2421}" srcOrd="0" destOrd="0" presId="urn:microsoft.com/office/officeart/2005/8/layout/hierarchy3"/>
    <dgm:cxn modelId="{0601E122-4AD7-479E-A5B8-AD9CF3DE0A7C}" srcId="{BD4CCE49-2F04-4DEE-A679-F648E8BFA1C8}" destId="{F73EB4EE-07BA-416E-9A6F-884093FBA489}" srcOrd="0" destOrd="0" parTransId="{3DD0D412-990B-4720-8DD7-361BA5E36F70}" sibTransId="{07AB532F-C839-4AA4-8481-7471C68F95BE}"/>
    <dgm:cxn modelId="{79D107A2-5B6B-46BE-A5A5-26AEB2B3B569}" type="presOf" srcId="{A88E3655-905D-4225-88C7-BFE94E8A4DCE}" destId="{181D0B87-3DBE-4886-A2F2-CF2962CD9F8C}" srcOrd="0" destOrd="0" presId="urn:microsoft.com/office/officeart/2005/8/layout/hierarchy3"/>
    <dgm:cxn modelId="{14A68A2E-3929-4A17-957F-F423CF245B3F}" type="presOf" srcId="{7D67DEDD-D666-42B6-ADD2-E44FB756E6E2}" destId="{D0CFC436-B7FC-4007-A39A-A166C894DA77}" srcOrd="0" destOrd="0" presId="urn:microsoft.com/office/officeart/2005/8/layout/hierarchy3"/>
    <dgm:cxn modelId="{7FD84D6C-C5D7-4F33-A7F6-F6480659C71A}" type="presOf" srcId="{7A056CC4-410B-47F6-84F2-E98E5174B372}" destId="{DC7404FE-BB22-414B-AD49-0F52247ACBAC}" srcOrd="0" destOrd="0" presId="urn:microsoft.com/office/officeart/2005/8/layout/hierarchy3"/>
    <dgm:cxn modelId="{4CF36676-C62F-4E59-B24D-ACD12198F14B}" srcId="{BD4CCE49-2F04-4DEE-A679-F648E8BFA1C8}" destId="{8B467F31-521D-4C28-9205-DA4C5BAC30EE}" srcOrd="2" destOrd="0" parTransId="{C286C1B0-015D-47A6-B167-7952A80066E0}" sibTransId="{F526B615-118E-418A-AA32-296A1E65F490}"/>
    <dgm:cxn modelId="{B4C36294-49F1-4321-99D1-5AC852AC173F}" type="presOf" srcId="{12299675-CED2-4ED9-85AB-96CC89EF4BE3}" destId="{47076D5D-750A-4F75-AC99-D2ADABC69BA8}" srcOrd="0" destOrd="0" presId="urn:microsoft.com/office/officeart/2005/8/layout/hierarchy3"/>
    <dgm:cxn modelId="{DCE6DAE1-9A8E-45D0-9968-6FD4582117A9}" srcId="{BD4CCE49-2F04-4DEE-A679-F648E8BFA1C8}" destId="{7D67DEDD-D666-42B6-ADD2-E44FB756E6E2}" srcOrd="1" destOrd="0" parTransId="{12299675-CED2-4ED9-85AB-96CC89EF4BE3}" sibTransId="{0EEFE167-25B5-4A61-867B-0A22A2743B22}"/>
    <dgm:cxn modelId="{04584087-7D93-4AAE-BC7F-BB794C8D6138}" srcId="{8160A96E-F52A-4D32-A09A-54CDA021A8F8}" destId="{BD4CCE49-2F04-4DEE-A679-F648E8BFA1C8}" srcOrd="1" destOrd="0" parTransId="{C74A703D-97E5-42FD-8DF4-54FD12DA65B8}" sibTransId="{6E6802FD-C5DC-4231-99C0-2D614A7EE686}"/>
    <dgm:cxn modelId="{6F55B06D-EF6D-4651-BF88-40170E90CA06}" type="presOf" srcId="{8B467F31-521D-4C28-9205-DA4C5BAC30EE}" destId="{C4B6291B-1512-42F9-BB3D-2758E407BC33}" srcOrd="0" destOrd="0" presId="urn:microsoft.com/office/officeart/2005/8/layout/hierarchy3"/>
    <dgm:cxn modelId="{B9F78EF6-A913-4BDB-9CBF-06DF6ECA089F}" type="presOf" srcId="{3841BBD7-F12D-4A4A-8558-4274C97F96C5}" destId="{F01AEE0A-1896-4B02-A94A-60654A84047D}" srcOrd="0" destOrd="0" presId="urn:microsoft.com/office/officeart/2005/8/layout/hierarchy3"/>
    <dgm:cxn modelId="{A2DCE327-2CC4-4BDE-89CE-6974AB3E476E}" type="presOf" srcId="{3841BBD7-F12D-4A4A-8558-4274C97F96C5}" destId="{9F693673-BE71-403A-8FB8-7DE23D7764E3}" srcOrd="1" destOrd="0" presId="urn:microsoft.com/office/officeart/2005/8/layout/hierarchy3"/>
    <dgm:cxn modelId="{EB8C0B27-1DBF-4276-B233-55E129D623AD}" srcId="{3841BBD7-F12D-4A4A-8558-4274C97F96C5}" destId="{7A056CC4-410B-47F6-84F2-E98E5174B372}" srcOrd="0" destOrd="0" parTransId="{FE54D6FD-1733-41BF-B047-AF07D44D1925}" sibTransId="{0047D24E-089A-41FE-80C0-7AA2B8292C50}"/>
    <dgm:cxn modelId="{19AC20D4-D6C9-403F-8938-66748970BB7A}" type="presOf" srcId="{FE54D6FD-1733-41BF-B047-AF07D44D1925}" destId="{3FE863CD-0980-4259-A24E-29F66D86189D}" srcOrd="0" destOrd="0" presId="urn:microsoft.com/office/officeart/2005/8/layout/hierarchy3"/>
    <dgm:cxn modelId="{209CBB55-7FBE-4A98-8D84-84D8038F7834}" type="presOf" srcId="{F73EB4EE-07BA-416E-9A6F-884093FBA489}" destId="{0C1A26C2-0D68-46E6-A920-F7AEA5EEF1D6}" srcOrd="0" destOrd="0" presId="urn:microsoft.com/office/officeart/2005/8/layout/hierarchy3"/>
    <dgm:cxn modelId="{229959AF-D9D4-447C-BD6D-7712F711F136}" type="presOf" srcId="{BD4CCE49-2F04-4DEE-A679-F648E8BFA1C8}" destId="{E668CEA0-FCFB-46FC-B57F-1BBF21C1F03A}" srcOrd="0" destOrd="0" presId="urn:microsoft.com/office/officeart/2005/8/layout/hierarchy3"/>
    <dgm:cxn modelId="{49AC15EA-D074-425B-BE02-F7A225D5096C}" srcId="{3841BBD7-F12D-4A4A-8558-4274C97F96C5}" destId="{243A8B76-CDFB-420D-9DAD-BAE5EBC234C8}" srcOrd="1" destOrd="0" parTransId="{FA6F0ED5-1177-43A0-9834-FDB96A3860D2}" sibTransId="{93320BAA-BA84-42F0-9C94-3AC7BF0303BD}"/>
    <dgm:cxn modelId="{91CBEBFF-CEEC-42B0-B9BC-A8D16CC601B8}" srcId="{8160A96E-F52A-4D32-A09A-54CDA021A8F8}" destId="{3841BBD7-F12D-4A4A-8558-4274C97F96C5}" srcOrd="0" destOrd="0" parTransId="{89BFBCB3-A1F5-4D4F-9805-0F2870453438}" sibTransId="{02FEFB95-1996-4931-88EB-846804892202}"/>
    <dgm:cxn modelId="{B5E212E1-595C-451D-BB64-1D2665EC441B}" type="presParOf" srcId="{4B63C057-FCC9-465C-9538-4DF835FC2CE4}" destId="{8F3163DD-AAF4-458D-8B77-D08450DCA345}" srcOrd="0" destOrd="0" presId="urn:microsoft.com/office/officeart/2005/8/layout/hierarchy3"/>
    <dgm:cxn modelId="{41108EA6-87F5-4A63-9805-CB74683F7F98}" type="presParOf" srcId="{8F3163DD-AAF4-458D-8B77-D08450DCA345}" destId="{849D160C-F5EB-4C26-B046-4B4021B6C8C9}" srcOrd="0" destOrd="0" presId="urn:microsoft.com/office/officeart/2005/8/layout/hierarchy3"/>
    <dgm:cxn modelId="{F499637A-350A-4D95-B370-356A87CF96A0}" type="presParOf" srcId="{849D160C-F5EB-4C26-B046-4B4021B6C8C9}" destId="{F01AEE0A-1896-4B02-A94A-60654A84047D}" srcOrd="0" destOrd="0" presId="urn:microsoft.com/office/officeart/2005/8/layout/hierarchy3"/>
    <dgm:cxn modelId="{882C2087-C595-4CB7-84A0-C7BD8C38E302}" type="presParOf" srcId="{849D160C-F5EB-4C26-B046-4B4021B6C8C9}" destId="{9F693673-BE71-403A-8FB8-7DE23D7764E3}" srcOrd="1" destOrd="0" presId="urn:microsoft.com/office/officeart/2005/8/layout/hierarchy3"/>
    <dgm:cxn modelId="{EDF61478-4985-46B4-999B-2D5942F67E55}" type="presParOf" srcId="{8F3163DD-AAF4-458D-8B77-D08450DCA345}" destId="{194CEA3A-3D0E-4EFD-A3F5-9912BBB56436}" srcOrd="1" destOrd="0" presId="urn:microsoft.com/office/officeart/2005/8/layout/hierarchy3"/>
    <dgm:cxn modelId="{96A9B89F-DB0B-41AA-9C2B-527554C46FD8}" type="presParOf" srcId="{194CEA3A-3D0E-4EFD-A3F5-9912BBB56436}" destId="{3FE863CD-0980-4259-A24E-29F66D86189D}" srcOrd="0" destOrd="0" presId="urn:microsoft.com/office/officeart/2005/8/layout/hierarchy3"/>
    <dgm:cxn modelId="{97B31916-62B8-4255-B105-4BC5E01B494F}" type="presParOf" srcId="{194CEA3A-3D0E-4EFD-A3F5-9912BBB56436}" destId="{DC7404FE-BB22-414B-AD49-0F52247ACBAC}" srcOrd="1" destOrd="0" presId="urn:microsoft.com/office/officeart/2005/8/layout/hierarchy3"/>
    <dgm:cxn modelId="{F0F1AB3C-9735-47C8-B270-417C20157384}" type="presParOf" srcId="{194CEA3A-3D0E-4EFD-A3F5-9912BBB56436}" destId="{B3CBAB0C-ECD9-4F3E-BADD-FA9967BEF900}" srcOrd="2" destOrd="0" presId="urn:microsoft.com/office/officeart/2005/8/layout/hierarchy3"/>
    <dgm:cxn modelId="{44D85FD7-7418-43E6-B3A7-D42457DA6325}" type="presParOf" srcId="{194CEA3A-3D0E-4EFD-A3F5-9912BBB56436}" destId="{E871A4EA-F4F1-4284-8AC9-503C23FE8800}" srcOrd="3" destOrd="0" presId="urn:microsoft.com/office/officeart/2005/8/layout/hierarchy3"/>
    <dgm:cxn modelId="{9C7B2059-09C0-4626-AA7C-86F1C9EC68F6}" type="presParOf" srcId="{194CEA3A-3D0E-4EFD-A3F5-9912BBB56436}" destId="{181D0B87-3DBE-4886-A2F2-CF2962CD9F8C}" srcOrd="4" destOrd="0" presId="urn:microsoft.com/office/officeart/2005/8/layout/hierarchy3"/>
    <dgm:cxn modelId="{0B2B3A48-AA7C-4077-9176-86C78789F62E}" type="presParOf" srcId="{194CEA3A-3D0E-4EFD-A3F5-9912BBB56436}" destId="{3BFAA459-070E-45DB-9940-2F2D1CDA4DA5}" srcOrd="5" destOrd="0" presId="urn:microsoft.com/office/officeart/2005/8/layout/hierarchy3"/>
    <dgm:cxn modelId="{6E3330CB-BCE7-46AF-B645-EFAAD9218D4F}" type="presParOf" srcId="{4B63C057-FCC9-465C-9538-4DF835FC2CE4}" destId="{E3DA124F-5418-46AF-8DA5-8F925D6285DD}" srcOrd="1" destOrd="0" presId="urn:microsoft.com/office/officeart/2005/8/layout/hierarchy3"/>
    <dgm:cxn modelId="{36B19AF3-AB34-41DB-A223-960CDF485669}" type="presParOf" srcId="{E3DA124F-5418-46AF-8DA5-8F925D6285DD}" destId="{3E6CDC33-8957-4E23-B1F8-4C9C57EEF323}" srcOrd="0" destOrd="0" presId="urn:microsoft.com/office/officeart/2005/8/layout/hierarchy3"/>
    <dgm:cxn modelId="{968BD562-024C-4F26-889A-7B94724D0560}" type="presParOf" srcId="{3E6CDC33-8957-4E23-B1F8-4C9C57EEF323}" destId="{E668CEA0-FCFB-46FC-B57F-1BBF21C1F03A}" srcOrd="0" destOrd="0" presId="urn:microsoft.com/office/officeart/2005/8/layout/hierarchy3"/>
    <dgm:cxn modelId="{D82EEF74-6269-4B9B-956C-FEAE457D1E1B}" type="presParOf" srcId="{3E6CDC33-8957-4E23-B1F8-4C9C57EEF323}" destId="{F22FB530-9C38-48D7-A8E9-E6342A353A73}" srcOrd="1" destOrd="0" presId="urn:microsoft.com/office/officeart/2005/8/layout/hierarchy3"/>
    <dgm:cxn modelId="{1B6E407B-DB9B-40DE-B8C3-BC77E67C8E29}" type="presParOf" srcId="{E3DA124F-5418-46AF-8DA5-8F925D6285DD}" destId="{21B42A1C-3393-4870-97BF-C181E79F640C}" srcOrd="1" destOrd="0" presId="urn:microsoft.com/office/officeart/2005/8/layout/hierarchy3"/>
    <dgm:cxn modelId="{F51D53DB-C5CD-429A-B60A-E675A7F8D17C}" type="presParOf" srcId="{21B42A1C-3393-4870-97BF-C181E79F640C}" destId="{41EC5404-B8FD-4360-B849-A3D655BC4095}" srcOrd="0" destOrd="0" presId="urn:microsoft.com/office/officeart/2005/8/layout/hierarchy3"/>
    <dgm:cxn modelId="{AE662937-DD2B-4613-8736-F5BFA378D5FF}" type="presParOf" srcId="{21B42A1C-3393-4870-97BF-C181E79F640C}" destId="{0C1A26C2-0D68-46E6-A920-F7AEA5EEF1D6}" srcOrd="1" destOrd="0" presId="urn:microsoft.com/office/officeart/2005/8/layout/hierarchy3"/>
    <dgm:cxn modelId="{34F7C507-BB7B-491A-AE2E-EB88E48586C7}" type="presParOf" srcId="{21B42A1C-3393-4870-97BF-C181E79F640C}" destId="{47076D5D-750A-4F75-AC99-D2ADABC69BA8}" srcOrd="2" destOrd="0" presId="urn:microsoft.com/office/officeart/2005/8/layout/hierarchy3"/>
    <dgm:cxn modelId="{51250294-73BD-423A-A94D-E419E8D5D0F1}" type="presParOf" srcId="{21B42A1C-3393-4870-97BF-C181E79F640C}" destId="{D0CFC436-B7FC-4007-A39A-A166C894DA77}" srcOrd="3" destOrd="0" presId="urn:microsoft.com/office/officeart/2005/8/layout/hierarchy3"/>
    <dgm:cxn modelId="{873D7D1B-9331-4AA1-BD93-C7624CCE6146}" type="presParOf" srcId="{21B42A1C-3393-4870-97BF-C181E79F640C}" destId="{878A5927-8CFE-4F15-9D5C-1F022EDD2421}" srcOrd="4" destOrd="0" presId="urn:microsoft.com/office/officeart/2005/8/layout/hierarchy3"/>
    <dgm:cxn modelId="{9B7F10DF-A5D3-4943-95BA-E5177DD6590A}" type="presParOf" srcId="{21B42A1C-3393-4870-97BF-C181E79F640C}" destId="{C4B6291B-1512-42F9-BB3D-2758E407BC33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EBE569-18DB-4806-90B6-41F33A4606CB}" type="doc">
      <dgm:prSet loTypeId="urn:microsoft.com/office/officeart/2005/8/layout/chevron1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8E0424-F2D6-4BE8-B706-7619746DC289}">
      <dgm:prSet/>
      <dgm:spPr/>
      <dgm:t>
        <a:bodyPr/>
        <a:lstStyle/>
        <a:p>
          <a:r>
            <a:rPr lang="fr-FR"/>
            <a:t>Des spécificités pédagogiques</a:t>
          </a:r>
          <a:endParaRPr lang="en-US"/>
        </a:p>
      </dgm:t>
    </dgm:pt>
    <dgm:pt modelId="{0CFAD4A2-9355-4A78-9FB0-188286D5D0D8}" type="parTrans" cxnId="{24EFE380-B5F9-4374-B7EF-3E9CA7132224}">
      <dgm:prSet/>
      <dgm:spPr/>
      <dgm:t>
        <a:bodyPr/>
        <a:lstStyle/>
        <a:p>
          <a:endParaRPr lang="en-US"/>
        </a:p>
      </dgm:t>
    </dgm:pt>
    <dgm:pt modelId="{F1B07433-5224-44DB-BF2A-2F61AD94BDEA}" type="sibTrans" cxnId="{24EFE380-B5F9-4374-B7EF-3E9CA7132224}">
      <dgm:prSet/>
      <dgm:spPr/>
      <dgm:t>
        <a:bodyPr/>
        <a:lstStyle/>
        <a:p>
          <a:endParaRPr lang="en-US"/>
        </a:p>
      </dgm:t>
    </dgm:pt>
    <dgm:pt modelId="{9E08AA01-2063-4F11-9051-5B294AC6DD1E}">
      <dgm:prSet/>
      <dgm:spPr/>
      <dgm:t>
        <a:bodyPr/>
        <a:lstStyle/>
        <a:p>
          <a:r>
            <a:rPr lang="fr-FR" dirty="0"/>
            <a:t>Une </a:t>
          </a:r>
          <a:r>
            <a:rPr lang="fr-FR" dirty="0">
              <a:solidFill>
                <a:srgbClr val="C00000"/>
              </a:solidFill>
            </a:rPr>
            <a:t>approche concrète</a:t>
          </a:r>
          <a:r>
            <a:rPr lang="fr-FR" dirty="0"/>
            <a:t>, inductive</a:t>
          </a:r>
          <a:endParaRPr lang="en-US" dirty="0"/>
        </a:p>
      </dgm:t>
    </dgm:pt>
    <dgm:pt modelId="{0FDC01A7-9097-4031-B2BE-6B970082B4DA}" type="parTrans" cxnId="{F4CE4390-E212-403C-836B-34DCE2C1F2F1}">
      <dgm:prSet/>
      <dgm:spPr/>
      <dgm:t>
        <a:bodyPr/>
        <a:lstStyle/>
        <a:p>
          <a:endParaRPr lang="en-US"/>
        </a:p>
      </dgm:t>
    </dgm:pt>
    <dgm:pt modelId="{7094DE4F-D9B0-4926-8108-9F2EBD5E534A}" type="sibTrans" cxnId="{F4CE4390-E212-403C-836B-34DCE2C1F2F1}">
      <dgm:prSet/>
      <dgm:spPr/>
      <dgm:t>
        <a:bodyPr/>
        <a:lstStyle/>
        <a:p>
          <a:endParaRPr lang="en-US"/>
        </a:p>
      </dgm:t>
    </dgm:pt>
    <dgm:pt modelId="{3335B6C4-BA05-46E5-8672-EE8056D647F7}">
      <dgm:prSet/>
      <dgm:spPr/>
      <dgm:t>
        <a:bodyPr/>
        <a:lstStyle/>
        <a:p>
          <a:r>
            <a:rPr lang="fr-FR" dirty="0"/>
            <a:t>En rapport avec </a:t>
          </a:r>
          <a:r>
            <a:rPr lang="fr-FR" dirty="0">
              <a:solidFill>
                <a:srgbClr val="C00000"/>
              </a:solidFill>
            </a:rPr>
            <a:t>les besoins de l’économie</a:t>
          </a:r>
          <a:endParaRPr lang="en-US" dirty="0">
            <a:solidFill>
              <a:srgbClr val="C00000"/>
            </a:solidFill>
          </a:endParaRPr>
        </a:p>
      </dgm:t>
    </dgm:pt>
    <dgm:pt modelId="{B7598C18-AA58-48A7-9FE0-A82E2AB659B7}" type="parTrans" cxnId="{186557CD-04EF-4836-9C50-EE7FB55F9BF3}">
      <dgm:prSet/>
      <dgm:spPr/>
      <dgm:t>
        <a:bodyPr/>
        <a:lstStyle/>
        <a:p>
          <a:endParaRPr lang="en-US"/>
        </a:p>
      </dgm:t>
    </dgm:pt>
    <dgm:pt modelId="{B317B9DF-68F9-43D3-9218-49B00A2CFDEC}" type="sibTrans" cxnId="{186557CD-04EF-4836-9C50-EE7FB55F9BF3}">
      <dgm:prSet/>
      <dgm:spPr/>
      <dgm:t>
        <a:bodyPr/>
        <a:lstStyle/>
        <a:p>
          <a:endParaRPr lang="en-US"/>
        </a:p>
      </dgm:t>
    </dgm:pt>
    <dgm:pt modelId="{FE2BF331-C224-4885-834C-5A268F87B2EA}">
      <dgm:prSet/>
      <dgm:spPr/>
      <dgm:t>
        <a:bodyPr/>
        <a:lstStyle/>
        <a:p>
          <a:r>
            <a:rPr lang="fr-FR"/>
            <a:t>Des études à longueur variable</a:t>
          </a:r>
          <a:endParaRPr lang="en-US"/>
        </a:p>
      </dgm:t>
    </dgm:pt>
    <dgm:pt modelId="{284FDF1B-7AD3-499C-82F3-952E878779D4}" type="parTrans" cxnId="{BDAA1C51-602F-40AA-906C-4277B463D805}">
      <dgm:prSet/>
      <dgm:spPr/>
      <dgm:t>
        <a:bodyPr/>
        <a:lstStyle/>
        <a:p>
          <a:endParaRPr lang="en-US"/>
        </a:p>
      </dgm:t>
    </dgm:pt>
    <dgm:pt modelId="{4E3878AA-EEAB-4561-8B72-46FF609E2696}" type="sibTrans" cxnId="{BDAA1C51-602F-40AA-906C-4277B463D805}">
      <dgm:prSet/>
      <dgm:spPr/>
      <dgm:t>
        <a:bodyPr/>
        <a:lstStyle/>
        <a:p>
          <a:endParaRPr lang="en-US"/>
        </a:p>
      </dgm:t>
    </dgm:pt>
    <dgm:pt modelId="{451BA5C2-3145-453F-BD6A-A1B897C4C2DF}">
      <dgm:prSet/>
      <dgm:spPr/>
      <dgm:t>
        <a:bodyPr/>
        <a:lstStyle/>
        <a:p>
          <a:r>
            <a:rPr lang="fr-FR" dirty="0"/>
            <a:t>La voie technologique prépare </a:t>
          </a:r>
          <a:r>
            <a:rPr lang="fr-FR" dirty="0">
              <a:solidFill>
                <a:srgbClr val="C00000"/>
              </a:solidFill>
            </a:rPr>
            <a:t>une poursuite d’études à longueur variable</a:t>
          </a:r>
          <a:r>
            <a:rPr lang="fr-FR" dirty="0"/>
            <a:t> en fonction de la motivation, des capacités des jeunes et des opportunités qu’ils rencontrent</a:t>
          </a:r>
          <a:endParaRPr lang="en-US" dirty="0"/>
        </a:p>
      </dgm:t>
    </dgm:pt>
    <dgm:pt modelId="{9BABDA8C-16CC-47AB-B55B-0186E3362320}" type="parTrans" cxnId="{6FD71C2B-7819-427F-9BB4-50B2D58E1426}">
      <dgm:prSet/>
      <dgm:spPr/>
      <dgm:t>
        <a:bodyPr/>
        <a:lstStyle/>
        <a:p>
          <a:endParaRPr lang="en-US"/>
        </a:p>
      </dgm:t>
    </dgm:pt>
    <dgm:pt modelId="{A6644E03-E99E-4AB0-88CE-9CC28A83FB02}" type="sibTrans" cxnId="{6FD71C2B-7819-427F-9BB4-50B2D58E1426}">
      <dgm:prSet/>
      <dgm:spPr/>
      <dgm:t>
        <a:bodyPr/>
        <a:lstStyle/>
        <a:p>
          <a:endParaRPr lang="en-US"/>
        </a:p>
      </dgm:t>
    </dgm:pt>
    <dgm:pt modelId="{5451BE62-472C-4617-8536-C3B4108ECEAB}">
      <dgm:prSet/>
      <dgm:spPr/>
      <dgm:t>
        <a:bodyPr/>
        <a:lstStyle/>
        <a:p>
          <a:r>
            <a:rPr lang="fr-FR"/>
            <a:t>Des études potentiellement longues</a:t>
          </a:r>
          <a:endParaRPr lang="en-US"/>
        </a:p>
      </dgm:t>
    </dgm:pt>
    <dgm:pt modelId="{D1193979-90EB-4BD8-AB19-250C10C6766E}" type="parTrans" cxnId="{36CA9EF9-10B0-4DD8-8520-C435194AACFE}">
      <dgm:prSet/>
      <dgm:spPr/>
      <dgm:t>
        <a:bodyPr/>
        <a:lstStyle/>
        <a:p>
          <a:endParaRPr lang="en-US"/>
        </a:p>
      </dgm:t>
    </dgm:pt>
    <dgm:pt modelId="{DD71ECE9-F3EF-4632-916D-3C7F909BB2A2}" type="sibTrans" cxnId="{36CA9EF9-10B0-4DD8-8520-C435194AACFE}">
      <dgm:prSet/>
      <dgm:spPr/>
      <dgm:t>
        <a:bodyPr/>
        <a:lstStyle/>
        <a:p>
          <a:endParaRPr lang="en-US"/>
        </a:p>
      </dgm:t>
    </dgm:pt>
    <dgm:pt modelId="{C74FBA14-0740-447C-BDB3-5FE91D08CC70}">
      <dgm:prSet/>
      <dgm:spPr/>
      <dgm:t>
        <a:bodyPr/>
        <a:lstStyle/>
        <a:p>
          <a:r>
            <a:rPr lang="fr-FR" dirty="0">
              <a:solidFill>
                <a:srgbClr val="C00000"/>
              </a:solidFill>
            </a:rPr>
            <a:t>licences professionnelles</a:t>
          </a:r>
          <a:r>
            <a:rPr lang="fr-FR" dirty="0"/>
            <a:t>, surtout en apprentissage</a:t>
          </a:r>
          <a:endParaRPr lang="en-US" dirty="0"/>
        </a:p>
      </dgm:t>
    </dgm:pt>
    <dgm:pt modelId="{EC6AA705-0318-46BE-876B-A17D80AD8941}" type="parTrans" cxnId="{0E9EBA79-AE7F-41EA-BD2D-EA0FEB713DB4}">
      <dgm:prSet/>
      <dgm:spPr/>
      <dgm:t>
        <a:bodyPr/>
        <a:lstStyle/>
        <a:p>
          <a:endParaRPr lang="en-US"/>
        </a:p>
      </dgm:t>
    </dgm:pt>
    <dgm:pt modelId="{DB1BA6FB-C70B-4107-B4DC-9D88D94753FF}" type="sibTrans" cxnId="{0E9EBA79-AE7F-41EA-BD2D-EA0FEB713DB4}">
      <dgm:prSet/>
      <dgm:spPr/>
      <dgm:t>
        <a:bodyPr/>
        <a:lstStyle/>
        <a:p>
          <a:endParaRPr lang="en-US"/>
        </a:p>
      </dgm:t>
    </dgm:pt>
    <dgm:pt modelId="{49705939-E5E6-4DDE-B8B0-076B9738AFEE}">
      <dgm:prSet/>
      <dgm:spPr/>
      <dgm:t>
        <a:bodyPr/>
        <a:lstStyle/>
        <a:p>
          <a:r>
            <a:rPr lang="fr-FR" dirty="0"/>
            <a:t>de, plus en plus souvent, existent des accès en </a:t>
          </a:r>
          <a:r>
            <a:rPr lang="fr-FR" dirty="0">
              <a:solidFill>
                <a:srgbClr val="C00000"/>
              </a:solidFill>
            </a:rPr>
            <a:t>licence générale puis en master </a:t>
          </a:r>
          <a:endParaRPr lang="en-US" dirty="0">
            <a:solidFill>
              <a:srgbClr val="C00000"/>
            </a:solidFill>
          </a:endParaRPr>
        </a:p>
      </dgm:t>
    </dgm:pt>
    <dgm:pt modelId="{4E8DE899-9C13-417B-972A-16377B24BE96}" type="parTrans" cxnId="{5E0C3853-B301-4618-9D16-824306438F64}">
      <dgm:prSet/>
      <dgm:spPr/>
      <dgm:t>
        <a:bodyPr/>
        <a:lstStyle/>
        <a:p>
          <a:endParaRPr lang="en-US"/>
        </a:p>
      </dgm:t>
    </dgm:pt>
    <dgm:pt modelId="{37D7D1CE-1B9D-48BC-9ADC-291785B23944}" type="sibTrans" cxnId="{5E0C3853-B301-4618-9D16-824306438F64}">
      <dgm:prSet/>
      <dgm:spPr/>
      <dgm:t>
        <a:bodyPr/>
        <a:lstStyle/>
        <a:p>
          <a:endParaRPr lang="en-US"/>
        </a:p>
      </dgm:t>
    </dgm:pt>
    <dgm:pt modelId="{AEA011A8-6D25-4950-827E-009986F9669A}">
      <dgm:prSet/>
      <dgm:spPr/>
      <dgm:t>
        <a:bodyPr/>
        <a:lstStyle/>
        <a:p>
          <a:r>
            <a:rPr lang="fr-FR" dirty="0"/>
            <a:t>sans oublier les </a:t>
          </a:r>
          <a:r>
            <a:rPr lang="fr-FR" dirty="0">
              <a:solidFill>
                <a:srgbClr val="C00000"/>
              </a:solidFill>
            </a:rPr>
            <a:t>classes préparatoires</a:t>
          </a:r>
          <a:r>
            <a:rPr lang="fr-FR" dirty="0"/>
            <a:t> dédiées pour les bacheliers technologiques</a:t>
          </a:r>
          <a:endParaRPr lang="en-US" dirty="0"/>
        </a:p>
      </dgm:t>
    </dgm:pt>
    <dgm:pt modelId="{CF8EDAC0-DBF2-44B2-8B90-694912DF2939}" type="parTrans" cxnId="{40EF4001-C7C5-4F2A-8551-BD9A04FECF11}">
      <dgm:prSet/>
      <dgm:spPr/>
      <dgm:t>
        <a:bodyPr/>
        <a:lstStyle/>
        <a:p>
          <a:endParaRPr lang="en-US"/>
        </a:p>
      </dgm:t>
    </dgm:pt>
    <dgm:pt modelId="{2CD19161-95B6-4BB7-BB3E-E8E27D5958C0}" type="sibTrans" cxnId="{40EF4001-C7C5-4F2A-8551-BD9A04FECF11}">
      <dgm:prSet/>
      <dgm:spPr/>
      <dgm:t>
        <a:bodyPr/>
        <a:lstStyle/>
        <a:p>
          <a:endParaRPr lang="en-US"/>
        </a:p>
      </dgm:t>
    </dgm:pt>
    <dgm:pt modelId="{C12E1862-B322-4BDF-8CDC-F6705BE7D75A}" type="pres">
      <dgm:prSet presAssocID="{48EBE569-18DB-4806-90B6-41F33A4606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D50AB45-81FE-4717-BFBC-EEAB605A3812}" type="pres">
      <dgm:prSet presAssocID="{F58E0424-F2D6-4BE8-B706-7619746DC289}" presName="composite" presStyleCnt="0"/>
      <dgm:spPr/>
    </dgm:pt>
    <dgm:pt modelId="{9795378E-E1E3-4DF4-9BA0-1E8E837CC23A}" type="pres">
      <dgm:prSet presAssocID="{F58E0424-F2D6-4BE8-B706-7619746DC289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F47EC06-32DC-45D9-B2C8-1F217DE2CAD2}" type="pres">
      <dgm:prSet presAssocID="{F58E0424-F2D6-4BE8-B706-7619746DC289}" presName="desTx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5355BAB-3040-401E-8FBB-88BE712422CB}" type="pres">
      <dgm:prSet presAssocID="{F1B07433-5224-44DB-BF2A-2F61AD94BDEA}" presName="space" presStyleCnt="0"/>
      <dgm:spPr/>
    </dgm:pt>
    <dgm:pt modelId="{69A1FA37-EED2-40FA-A7FA-1CD966A7D0AD}" type="pres">
      <dgm:prSet presAssocID="{FE2BF331-C224-4885-834C-5A268F87B2EA}" presName="composite" presStyleCnt="0"/>
      <dgm:spPr/>
    </dgm:pt>
    <dgm:pt modelId="{879D155B-ECD9-4C05-9C0A-4E50A6B0145A}" type="pres">
      <dgm:prSet presAssocID="{FE2BF331-C224-4885-834C-5A268F87B2EA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2D791C4-0EB4-46F7-966B-D6DAE16192F2}" type="pres">
      <dgm:prSet presAssocID="{FE2BF331-C224-4885-834C-5A268F87B2EA}" presName="desTx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65E5AD7-27EF-4BF4-9FFF-D33FD97B4CDB}" type="pres">
      <dgm:prSet presAssocID="{4E3878AA-EEAB-4561-8B72-46FF609E2696}" presName="space" presStyleCnt="0"/>
      <dgm:spPr/>
    </dgm:pt>
    <dgm:pt modelId="{005085BE-92E3-4384-8EE8-37EE924A3F32}" type="pres">
      <dgm:prSet presAssocID="{5451BE62-472C-4617-8536-C3B4108ECEAB}" presName="composite" presStyleCnt="0"/>
      <dgm:spPr/>
    </dgm:pt>
    <dgm:pt modelId="{1A25D799-C7C5-4F0C-A004-8B1A330D46F1}" type="pres">
      <dgm:prSet presAssocID="{5451BE62-472C-4617-8536-C3B4108ECEAB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747E122-550E-4075-A0A1-B14FE5DCDEF2}" type="pres">
      <dgm:prSet presAssocID="{5451BE62-472C-4617-8536-C3B4108ECEAB}" presName="desTx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4CE4390-E212-403C-836B-34DCE2C1F2F1}" srcId="{F58E0424-F2D6-4BE8-B706-7619746DC289}" destId="{9E08AA01-2063-4F11-9051-5B294AC6DD1E}" srcOrd="0" destOrd="0" parTransId="{0FDC01A7-9097-4031-B2BE-6B970082B4DA}" sibTransId="{7094DE4F-D9B0-4926-8108-9F2EBD5E534A}"/>
    <dgm:cxn modelId="{E8316207-1A8B-4B29-B147-6939ED48D295}" type="presOf" srcId="{49705939-E5E6-4DDE-B8B0-076B9738AFEE}" destId="{4747E122-550E-4075-A0A1-B14FE5DCDEF2}" srcOrd="0" destOrd="1" presId="urn:microsoft.com/office/officeart/2005/8/layout/chevron1"/>
    <dgm:cxn modelId="{6FD71C2B-7819-427F-9BB4-50B2D58E1426}" srcId="{FE2BF331-C224-4885-834C-5A268F87B2EA}" destId="{451BA5C2-3145-453F-BD6A-A1B897C4C2DF}" srcOrd="0" destOrd="0" parTransId="{9BABDA8C-16CC-47AB-B55B-0186E3362320}" sibTransId="{A6644E03-E99E-4AB0-88CE-9CC28A83FB02}"/>
    <dgm:cxn modelId="{D717182E-D40B-436E-A6A1-9E78F11AF108}" type="presOf" srcId="{AEA011A8-6D25-4950-827E-009986F9669A}" destId="{4747E122-550E-4075-A0A1-B14FE5DCDEF2}" srcOrd="0" destOrd="2" presId="urn:microsoft.com/office/officeart/2005/8/layout/chevron1"/>
    <dgm:cxn modelId="{36CA9EF9-10B0-4DD8-8520-C435194AACFE}" srcId="{48EBE569-18DB-4806-90B6-41F33A4606CB}" destId="{5451BE62-472C-4617-8536-C3B4108ECEAB}" srcOrd="2" destOrd="0" parTransId="{D1193979-90EB-4BD8-AB19-250C10C6766E}" sibTransId="{DD71ECE9-F3EF-4632-916D-3C7F909BB2A2}"/>
    <dgm:cxn modelId="{BDAA1C51-602F-40AA-906C-4277B463D805}" srcId="{48EBE569-18DB-4806-90B6-41F33A4606CB}" destId="{FE2BF331-C224-4885-834C-5A268F87B2EA}" srcOrd="1" destOrd="0" parTransId="{284FDF1B-7AD3-499C-82F3-952E878779D4}" sibTransId="{4E3878AA-EEAB-4561-8B72-46FF609E2696}"/>
    <dgm:cxn modelId="{0E9EBA79-AE7F-41EA-BD2D-EA0FEB713DB4}" srcId="{5451BE62-472C-4617-8536-C3B4108ECEAB}" destId="{C74FBA14-0740-447C-BDB3-5FE91D08CC70}" srcOrd="0" destOrd="0" parTransId="{EC6AA705-0318-46BE-876B-A17D80AD8941}" sibTransId="{DB1BA6FB-C70B-4107-B4DC-9D88D94753FF}"/>
    <dgm:cxn modelId="{40EF4001-C7C5-4F2A-8551-BD9A04FECF11}" srcId="{5451BE62-472C-4617-8536-C3B4108ECEAB}" destId="{AEA011A8-6D25-4950-827E-009986F9669A}" srcOrd="2" destOrd="0" parTransId="{CF8EDAC0-DBF2-44B2-8B90-694912DF2939}" sibTransId="{2CD19161-95B6-4BB7-BB3E-E8E27D5958C0}"/>
    <dgm:cxn modelId="{28CAC918-E0E7-464F-85A1-EE7C96F89ABE}" type="presOf" srcId="{F58E0424-F2D6-4BE8-B706-7619746DC289}" destId="{9795378E-E1E3-4DF4-9BA0-1E8E837CC23A}" srcOrd="0" destOrd="0" presId="urn:microsoft.com/office/officeart/2005/8/layout/chevron1"/>
    <dgm:cxn modelId="{9C4DD463-2EC5-4660-BA28-4FC59E25C6FD}" type="presOf" srcId="{48EBE569-18DB-4806-90B6-41F33A4606CB}" destId="{C12E1862-B322-4BDF-8CDC-F6705BE7D75A}" srcOrd="0" destOrd="0" presId="urn:microsoft.com/office/officeart/2005/8/layout/chevron1"/>
    <dgm:cxn modelId="{DB891F85-F0B8-4D2D-BEEB-302505A274A6}" type="presOf" srcId="{3335B6C4-BA05-46E5-8672-EE8056D647F7}" destId="{EF47EC06-32DC-45D9-B2C8-1F217DE2CAD2}" srcOrd="0" destOrd="1" presId="urn:microsoft.com/office/officeart/2005/8/layout/chevron1"/>
    <dgm:cxn modelId="{186557CD-04EF-4836-9C50-EE7FB55F9BF3}" srcId="{F58E0424-F2D6-4BE8-B706-7619746DC289}" destId="{3335B6C4-BA05-46E5-8672-EE8056D647F7}" srcOrd="1" destOrd="0" parTransId="{B7598C18-AA58-48A7-9FE0-A82E2AB659B7}" sibTransId="{B317B9DF-68F9-43D3-9218-49B00A2CFDEC}"/>
    <dgm:cxn modelId="{3A1656BD-16AA-430B-A7A0-F6984A033888}" type="presOf" srcId="{5451BE62-472C-4617-8536-C3B4108ECEAB}" destId="{1A25D799-C7C5-4F0C-A004-8B1A330D46F1}" srcOrd="0" destOrd="0" presId="urn:microsoft.com/office/officeart/2005/8/layout/chevron1"/>
    <dgm:cxn modelId="{FFE88D8B-D76A-4138-849C-63F6EC84D5CD}" type="presOf" srcId="{451BA5C2-3145-453F-BD6A-A1B897C4C2DF}" destId="{52D791C4-0EB4-46F7-966B-D6DAE16192F2}" srcOrd="0" destOrd="0" presId="urn:microsoft.com/office/officeart/2005/8/layout/chevron1"/>
    <dgm:cxn modelId="{AD6BBB22-CAB8-4578-B0C5-92B465969814}" type="presOf" srcId="{9E08AA01-2063-4F11-9051-5B294AC6DD1E}" destId="{EF47EC06-32DC-45D9-B2C8-1F217DE2CAD2}" srcOrd="0" destOrd="0" presId="urn:microsoft.com/office/officeart/2005/8/layout/chevron1"/>
    <dgm:cxn modelId="{24EFE380-B5F9-4374-B7EF-3E9CA7132224}" srcId="{48EBE569-18DB-4806-90B6-41F33A4606CB}" destId="{F58E0424-F2D6-4BE8-B706-7619746DC289}" srcOrd="0" destOrd="0" parTransId="{0CFAD4A2-9355-4A78-9FB0-188286D5D0D8}" sibTransId="{F1B07433-5224-44DB-BF2A-2F61AD94BDEA}"/>
    <dgm:cxn modelId="{5E0C3853-B301-4618-9D16-824306438F64}" srcId="{5451BE62-472C-4617-8536-C3B4108ECEAB}" destId="{49705939-E5E6-4DDE-B8B0-076B9738AFEE}" srcOrd="1" destOrd="0" parTransId="{4E8DE899-9C13-417B-972A-16377B24BE96}" sibTransId="{37D7D1CE-1B9D-48BC-9ADC-291785B23944}"/>
    <dgm:cxn modelId="{2D9BCF18-4112-4155-8C68-C1E86A5208AC}" type="presOf" srcId="{FE2BF331-C224-4885-834C-5A268F87B2EA}" destId="{879D155B-ECD9-4C05-9C0A-4E50A6B0145A}" srcOrd="0" destOrd="0" presId="urn:microsoft.com/office/officeart/2005/8/layout/chevron1"/>
    <dgm:cxn modelId="{2CF3EBC1-DC40-42DA-AC37-A05FCF7E4488}" type="presOf" srcId="{C74FBA14-0740-447C-BDB3-5FE91D08CC70}" destId="{4747E122-550E-4075-A0A1-B14FE5DCDEF2}" srcOrd="0" destOrd="0" presId="urn:microsoft.com/office/officeart/2005/8/layout/chevron1"/>
    <dgm:cxn modelId="{FD2DD2BB-2E8E-4EB1-89E5-863CC9285888}" type="presParOf" srcId="{C12E1862-B322-4BDF-8CDC-F6705BE7D75A}" destId="{2D50AB45-81FE-4717-BFBC-EEAB605A3812}" srcOrd="0" destOrd="0" presId="urn:microsoft.com/office/officeart/2005/8/layout/chevron1"/>
    <dgm:cxn modelId="{58F884E5-1443-4515-ACA3-20C5BE0F1819}" type="presParOf" srcId="{2D50AB45-81FE-4717-BFBC-EEAB605A3812}" destId="{9795378E-E1E3-4DF4-9BA0-1E8E837CC23A}" srcOrd="0" destOrd="0" presId="urn:microsoft.com/office/officeart/2005/8/layout/chevron1"/>
    <dgm:cxn modelId="{CAC38ED3-5887-4E4D-A579-7939CA7BA07D}" type="presParOf" srcId="{2D50AB45-81FE-4717-BFBC-EEAB605A3812}" destId="{EF47EC06-32DC-45D9-B2C8-1F217DE2CAD2}" srcOrd="1" destOrd="0" presId="urn:microsoft.com/office/officeart/2005/8/layout/chevron1"/>
    <dgm:cxn modelId="{A98DC6AF-A548-48D7-8871-D276453CAC6F}" type="presParOf" srcId="{C12E1862-B322-4BDF-8CDC-F6705BE7D75A}" destId="{A5355BAB-3040-401E-8FBB-88BE712422CB}" srcOrd="1" destOrd="0" presId="urn:microsoft.com/office/officeart/2005/8/layout/chevron1"/>
    <dgm:cxn modelId="{0A00CFBD-2BA3-4486-BFD6-F1DBAEB7B192}" type="presParOf" srcId="{C12E1862-B322-4BDF-8CDC-F6705BE7D75A}" destId="{69A1FA37-EED2-40FA-A7FA-1CD966A7D0AD}" srcOrd="2" destOrd="0" presId="urn:microsoft.com/office/officeart/2005/8/layout/chevron1"/>
    <dgm:cxn modelId="{9BA1235F-3FE8-44C4-AF3F-48268CC13C39}" type="presParOf" srcId="{69A1FA37-EED2-40FA-A7FA-1CD966A7D0AD}" destId="{879D155B-ECD9-4C05-9C0A-4E50A6B0145A}" srcOrd="0" destOrd="0" presId="urn:microsoft.com/office/officeart/2005/8/layout/chevron1"/>
    <dgm:cxn modelId="{0464F4C0-9391-4629-AAED-BE2267635E29}" type="presParOf" srcId="{69A1FA37-EED2-40FA-A7FA-1CD966A7D0AD}" destId="{52D791C4-0EB4-46F7-966B-D6DAE16192F2}" srcOrd="1" destOrd="0" presId="urn:microsoft.com/office/officeart/2005/8/layout/chevron1"/>
    <dgm:cxn modelId="{37B52580-B9E0-4428-BB9F-4CDA1C2975EA}" type="presParOf" srcId="{C12E1862-B322-4BDF-8CDC-F6705BE7D75A}" destId="{065E5AD7-27EF-4BF4-9FFF-D33FD97B4CDB}" srcOrd="3" destOrd="0" presId="urn:microsoft.com/office/officeart/2005/8/layout/chevron1"/>
    <dgm:cxn modelId="{F74F59FB-E799-4FCE-8B5A-DE5CEE2050A0}" type="presParOf" srcId="{C12E1862-B322-4BDF-8CDC-F6705BE7D75A}" destId="{005085BE-92E3-4384-8EE8-37EE924A3F32}" srcOrd="4" destOrd="0" presId="urn:microsoft.com/office/officeart/2005/8/layout/chevron1"/>
    <dgm:cxn modelId="{730ED8F6-0DB8-416A-88FC-2BE3083560C5}" type="presParOf" srcId="{005085BE-92E3-4384-8EE8-37EE924A3F32}" destId="{1A25D799-C7C5-4F0C-A004-8B1A330D46F1}" srcOrd="0" destOrd="0" presId="urn:microsoft.com/office/officeart/2005/8/layout/chevron1"/>
    <dgm:cxn modelId="{218D945D-F7E7-4D2C-9E29-228875CFA1F0}" type="presParOf" srcId="{005085BE-92E3-4384-8EE8-37EE924A3F32}" destId="{4747E122-550E-4075-A0A1-B14FE5DCDEF2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88988B6-1B14-4918-A2A2-DF1D45AD711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4E463B8-95A3-44BD-AB73-8415840237EF}">
      <dgm:prSet/>
      <dgm:spPr/>
      <dgm:t>
        <a:bodyPr/>
        <a:lstStyle/>
        <a:p>
          <a:r>
            <a:rPr lang="fr-FR"/>
            <a:t>Le schéma des parcours au lycée évolue</a:t>
          </a:r>
        </a:p>
      </dgm:t>
    </dgm:pt>
    <dgm:pt modelId="{EF373B67-A0AD-4B08-9968-D68B5F0E1A6B}" type="parTrans" cxnId="{421B42F6-4808-4D7F-B9C6-D5CD494A5BB9}">
      <dgm:prSet/>
      <dgm:spPr/>
      <dgm:t>
        <a:bodyPr/>
        <a:lstStyle/>
        <a:p>
          <a:endParaRPr lang="fr-FR"/>
        </a:p>
      </dgm:t>
    </dgm:pt>
    <dgm:pt modelId="{EF7A8F79-2C52-4C71-AF0F-C82BCD8E42AD}" type="sibTrans" cxnId="{421B42F6-4808-4D7F-B9C6-D5CD494A5BB9}">
      <dgm:prSet/>
      <dgm:spPr/>
      <dgm:t>
        <a:bodyPr/>
        <a:lstStyle/>
        <a:p>
          <a:endParaRPr lang="fr-FR"/>
        </a:p>
      </dgm:t>
    </dgm:pt>
    <dgm:pt modelId="{F2295586-BD30-44B8-9C52-6C7C4B8E1CA0}">
      <dgm:prSet/>
      <dgm:spPr/>
      <dgm:t>
        <a:bodyPr/>
        <a:lstStyle/>
        <a:p>
          <a:r>
            <a:rPr lang="fr-FR" dirty="0"/>
            <a:t>Il n’est pas pertinent que tous les élèves en capacité de poursuivre des études aillent dans la voie générale ; aujourd’hui </a:t>
          </a:r>
          <a:r>
            <a:rPr lang="fr-FR" dirty="0">
              <a:solidFill>
                <a:srgbClr val="C00000"/>
              </a:solidFill>
            </a:rPr>
            <a:t>les trois voies du lycée permettent de poursuivre des études</a:t>
          </a:r>
          <a:r>
            <a:rPr lang="fr-FR" dirty="0"/>
            <a:t>.</a:t>
          </a:r>
        </a:p>
      </dgm:t>
    </dgm:pt>
    <dgm:pt modelId="{D1B0E900-6879-4173-B9D7-F29F6002079B}" type="parTrans" cxnId="{07E00AFD-B962-4399-AAA1-FAE9721C2CCB}">
      <dgm:prSet/>
      <dgm:spPr/>
      <dgm:t>
        <a:bodyPr/>
        <a:lstStyle/>
        <a:p>
          <a:endParaRPr lang="fr-FR"/>
        </a:p>
      </dgm:t>
    </dgm:pt>
    <dgm:pt modelId="{D766AE5D-2DD5-40D5-9D58-5603C2BF2BA0}" type="sibTrans" cxnId="{07E00AFD-B962-4399-AAA1-FAE9721C2CCB}">
      <dgm:prSet/>
      <dgm:spPr/>
      <dgm:t>
        <a:bodyPr/>
        <a:lstStyle/>
        <a:p>
          <a:endParaRPr lang="fr-FR"/>
        </a:p>
      </dgm:t>
    </dgm:pt>
    <dgm:pt modelId="{146A737A-8C2A-470E-A2D7-83F726F39C6C}">
      <dgm:prSet/>
      <dgm:spPr/>
      <dgm:t>
        <a:bodyPr/>
        <a:lstStyle/>
        <a:p>
          <a:r>
            <a:rPr lang="fr-FR"/>
            <a:t>La voie technologique doit mener davantage vers les IUT</a:t>
          </a:r>
        </a:p>
      </dgm:t>
    </dgm:pt>
    <dgm:pt modelId="{7A042BC1-35D3-4E27-A591-911F3710E782}" type="parTrans" cxnId="{7B396615-31CC-4A63-A029-78E40887CE46}">
      <dgm:prSet/>
      <dgm:spPr/>
      <dgm:t>
        <a:bodyPr/>
        <a:lstStyle/>
        <a:p>
          <a:endParaRPr lang="fr-FR"/>
        </a:p>
      </dgm:t>
    </dgm:pt>
    <dgm:pt modelId="{2B88FCE7-E54E-4143-B3E4-02B16B2B6CC1}" type="sibTrans" cxnId="{7B396615-31CC-4A63-A029-78E40887CE46}">
      <dgm:prSet/>
      <dgm:spPr/>
      <dgm:t>
        <a:bodyPr/>
        <a:lstStyle/>
        <a:p>
          <a:endParaRPr lang="fr-FR"/>
        </a:p>
      </dgm:t>
    </dgm:pt>
    <dgm:pt modelId="{52DC16AD-6971-4399-AD47-BDA374425A0C}">
      <dgm:prSet/>
      <dgm:spPr/>
      <dgm:t>
        <a:bodyPr/>
        <a:lstStyle/>
        <a:p>
          <a:r>
            <a:rPr lang="fr-FR" dirty="0">
              <a:solidFill>
                <a:srgbClr val="C00000"/>
              </a:solidFill>
            </a:rPr>
            <a:t>Les élèves de la voie technologique doivent être en capacité de réussir des études</a:t>
          </a:r>
          <a:r>
            <a:rPr lang="fr-FR" dirty="0"/>
            <a:t> de plus en plus fréquemment en IUT</a:t>
          </a:r>
        </a:p>
      </dgm:t>
    </dgm:pt>
    <dgm:pt modelId="{1C9BB26F-1A50-4193-B57A-5789B2BFE89F}" type="parTrans" cxnId="{2C71850B-358F-4CB8-99F7-7F8AB00BC5AA}">
      <dgm:prSet/>
      <dgm:spPr/>
      <dgm:t>
        <a:bodyPr/>
        <a:lstStyle/>
        <a:p>
          <a:endParaRPr lang="fr-FR"/>
        </a:p>
      </dgm:t>
    </dgm:pt>
    <dgm:pt modelId="{A3841874-F7E3-40F6-90B4-FDCB3CA84AD3}" type="sibTrans" cxnId="{2C71850B-358F-4CB8-99F7-7F8AB00BC5AA}">
      <dgm:prSet/>
      <dgm:spPr/>
      <dgm:t>
        <a:bodyPr/>
        <a:lstStyle/>
        <a:p>
          <a:endParaRPr lang="fr-FR"/>
        </a:p>
      </dgm:t>
    </dgm:pt>
    <dgm:pt modelId="{158EF2EE-5365-42D7-8A6D-D0B37685D69E}">
      <dgm:prSet/>
      <dgm:spPr/>
      <dgm:t>
        <a:bodyPr/>
        <a:lstStyle/>
        <a:p>
          <a:r>
            <a:rPr lang="fr-FR" dirty="0"/>
            <a:t>Les bacheliers technologiques </a:t>
          </a:r>
          <a:r>
            <a:rPr lang="fr-FR" dirty="0">
              <a:solidFill>
                <a:srgbClr val="C00000"/>
              </a:solidFill>
            </a:rPr>
            <a:t>ont statistiquement davantage de chance d’être recrutés en IUT</a:t>
          </a:r>
        </a:p>
      </dgm:t>
    </dgm:pt>
    <dgm:pt modelId="{981CD6DD-4B9D-4017-B74A-AA092976B2DA}" type="parTrans" cxnId="{19F4B3C1-2B21-4A63-BAD6-BAEB8B0CCFBE}">
      <dgm:prSet/>
      <dgm:spPr/>
      <dgm:t>
        <a:bodyPr/>
        <a:lstStyle/>
        <a:p>
          <a:endParaRPr lang="fr-FR"/>
        </a:p>
      </dgm:t>
    </dgm:pt>
    <dgm:pt modelId="{D0DEF96D-38BE-49F1-80A9-AB4A04D8C2A2}" type="sibTrans" cxnId="{19F4B3C1-2B21-4A63-BAD6-BAEB8B0CCFBE}">
      <dgm:prSet/>
      <dgm:spPr/>
      <dgm:t>
        <a:bodyPr/>
        <a:lstStyle/>
        <a:p>
          <a:endParaRPr lang="fr-FR"/>
        </a:p>
      </dgm:t>
    </dgm:pt>
    <dgm:pt modelId="{C24A0395-3D21-47C4-A865-CAA1B9908C50}">
      <dgm:prSet/>
      <dgm:spPr/>
      <dgm:t>
        <a:bodyPr/>
        <a:lstStyle/>
        <a:p>
          <a:r>
            <a:rPr lang="fr-FR"/>
            <a:t>La voie technologique pour un parcours progressif, sécurisé</a:t>
          </a:r>
        </a:p>
      </dgm:t>
    </dgm:pt>
    <dgm:pt modelId="{74E2B1E7-A805-483A-9069-54D5E35C2DEC}" type="parTrans" cxnId="{3C62B531-BB9A-4521-A9D0-66EF44324B56}">
      <dgm:prSet/>
      <dgm:spPr/>
      <dgm:t>
        <a:bodyPr/>
        <a:lstStyle/>
        <a:p>
          <a:endParaRPr lang="fr-FR"/>
        </a:p>
      </dgm:t>
    </dgm:pt>
    <dgm:pt modelId="{4CE2DA85-AA46-42B8-A199-01CD9B2BC143}" type="sibTrans" cxnId="{3C62B531-BB9A-4521-A9D0-66EF44324B56}">
      <dgm:prSet/>
      <dgm:spPr/>
      <dgm:t>
        <a:bodyPr/>
        <a:lstStyle/>
        <a:p>
          <a:endParaRPr lang="fr-FR"/>
        </a:p>
      </dgm:t>
    </dgm:pt>
    <dgm:pt modelId="{340DA23C-4628-47F7-996B-F52CBEF77F49}">
      <dgm:prSet/>
      <dgm:spPr/>
      <dgm:t>
        <a:bodyPr/>
        <a:lstStyle/>
        <a:p>
          <a:r>
            <a:rPr lang="fr-FR" dirty="0"/>
            <a:t>La voie technologique permet </a:t>
          </a:r>
          <a:r>
            <a:rPr lang="fr-FR" dirty="0">
              <a:solidFill>
                <a:srgbClr val="C00000"/>
              </a:solidFill>
            </a:rPr>
            <a:t>un parcours progressif</a:t>
          </a:r>
          <a:r>
            <a:rPr lang="fr-FR" dirty="0"/>
            <a:t>, par étapes, elle permet de (re)prendre confiance en permettant d’aller aussi loin que par la voie générale</a:t>
          </a:r>
        </a:p>
      </dgm:t>
    </dgm:pt>
    <dgm:pt modelId="{A1DE4E2B-FA2B-4D6D-AB43-3B030D6C5A16}" type="parTrans" cxnId="{F3905169-ECAF-4698-86E4-8E9F178D8D13}">
      <dgm:prSet/>
      <dgm:spPr/>
      <dgm:t>
        <a:bodyPr/>
        <a:lstStyle/>
        <a:p>
          <a:endParaRPr lang="fr-FR"/>
        </a:p>
      </dgm:t>
    </dgm:pt>
    <dgm:pt modelId="{C4AA915D-77D2-4C5C-B1FF-CC27798D04DD}" type="sibTrans" cxnId="{F3905169-ECAF-4698-86E4-8E9F178D8D13}">
      <dgm:prSet/>
      <dgm:spPr/>
      <dgm:t>
        <a:bodyPr/>
        <a:lstStyle/>
        <a:p>
          <a:endParaRPr lang="fr-FR"/>
        </a:p>
      </dgm:t>
    </dgm:pt>
    <dgm:pt modelId="{3F48334D-C776-453D-9067-A8D91200FD37}" type="pres">
      <dgm:prSet presAssocID="{088988B6-1B14-4918-A2A2-DF1D45AD711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CEDC1F8-AEE7-44A9-9F55-C3FB5A62DAEA}" type="pres">
      <dgm:prSet presAssocID="{D4E463B8-95A3-44BD-AB73-8415840237EF}" presName="linNode" presStyleCnt="0"/>
      <dgm:spPr/>
    </dgm:pt>
    <dgm:pt modelId="{3D2B1630-7E4B-44FC-841B-B7268F49E111}" type="pres">
      <dgm:prSet presAssocID="{D4E463B8-95A3-44BD-AB73-8415840237EF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01AF72B-DD68-4739-BA85-DC57DD9D3ABA}" type="pres">
      <dgm:prSet presAssocID="{D4E463B8-95A3-44BD-AB73-8415840237EF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45A217-1949-4DD4-A545-8D071A233FCE}" type="pres">
      <dgm:prSet presAssocID="{EF7A8F79-2C52-4C71-AF0F-C82BCD8E42AD}" presName="sp" presStyleCnt="0"/>
      <dgm:spPr/>
    </dgm:pt>
    <dgm:pt modelId="{FE08BB7D-9B84-46D3-A819-841522587706}" type="pres">
      <dgm:prSet presAssocID="{146A737A-8C2A-470E-A2D7-83F726F39C6C}" presName="linNode" presStyleCnt="0"/>
      <dgm:spPr/>
    </dgm:pt>
    <dgm:pt modelId="{A1EC23C9-97B8-48DC-8F66-CC5F53558222}" type="pres">
      <dgm:prSet presAssocID="{146A737A-8C2A-470E-A2D7-83F726F39C6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D8CA82B-E1DF-4285-BDDE-1D921DBFC92D}" type="pres">
      <dgm:prSet presAssocID="{146A737A-8C2A-470E-A2D7-83F726F39C6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07224E-C521-4DED-8D8A-3E7727EC272C}" type="pres">
      <dgm:prSet presAssocID="{2B88FCE7-E54E-4143-B3E4-02B16B2B6CC1}" presName="sp" presStyleCnt="0"/>
      <dgm:spPr/>
    </dgm:pt>
    <dgm:pt modelId="{9621993B-5494-4576-9D77-A395A54EAF6F}" type="pres">
      <dgm:prSet presAssocID="{C24A0395-3D21-47C4-A865-CAA1B9908C50}" presName="linNode" presStyleCnt="0"/>
      <dgm:spPr/>
    </dgm:pt>
    <dgm:pt modelId="{2FE03C7F-21BD-4973-B28A-9FC3E34A3852}" type="pres">
      <dgm:prSet presAssocID="{C24A0395-3D21-47C4-A865-CAA1B9908C5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682086E-BBC1-4043-BF92-375E8FFEEB48}" type="pres">
      <dgm:prSet presAssocID="{C24A0395-3D21-47C4-A865-CAA1B9908C5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B396615-31CC-4A63-A029-78E40887CE46}" srcId="{088988B6-1B14-4918-A2A2-DF1D45AD7117}" destId="{146A737A-8C2A-470E-A2D7-83F726F39C6C}" srcOrd="1" destOrd="0" parTransId="{7A042BC1-35D3-4E27-A591-911F3710E782}" sibTransId="{2B88FCE7-E54E-4143-B3E4-02B16B2B6CC1}"/>
    <dgm:cxn modelId="{DC924EDD-4F0E-4E81-B051-ACF7EDB92C10}" type="presOf" srcId="{C24A0395-3D21-47C4-A865-CAA1B9908C50}" destId="{2FE03C7F-21BD-4973-B28A-9FC3E34A3852}" srcOrd="0" destOrd="0" presId="urn:microsoft.com/office/officeart/2005/8/layout/vList5"/>
    <dgm:cxn modelId="{19F4B3C1-2B21-4A63-BAD6-BAEB8B0CCFBE}" srcId="{146A737A-8C2A-470E-A2D7-83F726F39C6C}" destId="{158EF2EE-5365-42D7-8A6D-D0B37685D69E}" srcOrd="1" destOrd="0" parTransId="{981CD6DD-4B9D-4017-B74A-AA092976B2DA}" sibTransId="{D0DEF96D-38BE-49F1-80A9-AB4A04D8C2A2}"/>
    <dgm:cxn modelId="{A323E7B1-126E-4D4C-82DF-2333E9EFFECB}" type="presOf" srcId="{146A737A-8C2A-470E-A2D7-83F726F39C6C}" destId="{A1EC23C9-97B8-48DC-8F66-CC5F53558222}" srcOrd="0" destOrd="0" presId="urn:microsoft.com/office/officeart/2005/8/layout/vList5"/>
    <dgm:cxn modelId="{C788630F-5DC5-4DB6-83A7-58BE33B2DE5B}" type="presOf" srcId="{158EF2EE-5365-42D7-8A6D-D0B37685D69E}" destId="{0D8CA82B-E1DF-4285-BDDE-1D921DBFC92D}" srcOrd="0" destOrd="1" presId="urn:microsoft.com/office/officeart/2005/8/layout/vList5"/>
    <dgm:cxn modelId="{2C71850B-358F-4CB8-99F7-7F8AB00BC5AA}" srcId="{146A737A-8C2A-470E-A2D7-83F726F39C6C}" destId="{52DC16AD-6971-4399-AD47-BDA374425A0C}" srcOrd="0" destOrd="0" parTransId="{1C9BB26F-1A50-4193-B57A-5789B2BFE89F}" sibTransId="{A3841874-F7E3-40F6-90B4-FDCB3CA84AD3}"/>
    <dgm:cxn modelId="{3C62B531-BB9A-4521-A9D0-66EF44324B56}" srcId="{088988B6-1B14-4918-A2A2-DF1D45AD7117}" destId="{C24A0395-3D21-47C4-A865-CAA1B9908C50}" srcOrd="2" destOrd="0" parTransId="{74E2B1E7-A805-483A-9069-54D5E35C2DEC}" sibTransId="{4CE2DA85-AA46-42B8-A199-01CD9B2BC143}"/>
    <dgm:cxn modelId="{92666731-20BE-4AFA-ACF4-26FC051F1C43}" type="presOf" srcId="{F2295586-BD30-44B8-9C52-6C7C4B8E1CA0}" destId="{201AF72B-DD68-4739-BA85-DC57DD9D3ABA}" srcOrd="0" destOrd="0" presId="urn:microsoft.com/office/officeart/2005/8/layout/vList5"/>
    <dgm:cxn modelId="{E53FE152-5137-4EA5-89A8-1A9ABFD4757E}" type="presOf" srcId="{340DA23C-4628-47F7-996B-F52CBEF77F49}" destId="{4682086E-BBC1-4043-BF92-375E8FFEEB48}" srcOrd="0" destOrd="0" presId="urn:microsoft.com/office/officeart/2005/8/layout/vList5"/>
    <dgm:cxn modelId="{E284B324-5DC4-4E83-B1BF-5E4BD3CD9C3B}" type="presOf" srcId="{D4E463B8-95A3-44BD-AB73-8415840237EF}" destId="{3D2B1630-7E4B-44FC-841B-B7268F49E111}" srcOrd="0" destOrd="0" presId="urn:microsoft.com/office/officeart/2005/8/layout/vList5"/>
    <dgm:cxn modelId="{28D41799-F949-47DD-9FA3-5DB4B61AE922}" type="presOf" srcId="{52DC16AD-6971-4399-AD47-BDA374425A0C}" destId="{0D8CA82B-E1DF-4285-BDDE-1D921DBFC92D}" srcOrd="0" destOrd="0" presId="urn:microsoft.com/office/officeart/2005/8/layout/vList5"/>
    <dgm:cxn modelId="{F3905169-ECAF-4698-86E4-8E9F178D8D13}" srcId="{C24A0395-3D21-47C4-A865-CAA1B9908C50}" destId="{340DA23C-4628-47F7-996B-F52CBEF77F49}" srcOrd="0" destOrd="0" parTransId="{A1DE4E2B-FA2B-4D6D-AB43-3B030D6C5A16}" sibTransId="{C4AA915D-77D2-4C5C-B1FF-CC27798D04DD}"/>
    <dgm:cxn modelId="{421B42F6-4808-4D7F-B9C6-D5CD494A5BB9}" srcId="{088988B6-1B14-4918-A2A2-DF1D45AD7117}" destId="{D4E463B8-95A3-44BD-AB73-8415840237EF}" srcOrd="0" destOrd="0" parTransId="{EF373B67-A0AD-4B08-9968-D68B5F0E1A6B}" sibTransId="{EF7A8F79-2C52-4C71-AF0F-C82BCD8E42AD}"/>
    <dgm:cxn modelId="{128F4F1D-66AA-4444-AD01-21CBAAB36D43}" type="presOf" srcId="{088988B6-1B14-4918-A2A2-DF1D45AD7117}" destId="{3F48334D-C776-453D-9067-A8D91200FD37}" srcOrd="0" destOrd="0" presId="urn:microsoft.com/office/officeart/2005/8/layout/vList5"/>
    <dgm:cxn modelId="{07E00AFD-B962-4399-AAA1-FAE9721C2CCB}" srcId="{D4E463B8-95A3-44BD-AB73-8415840237EF}" destId="{F2295586-BD30-44B8-9C52-6C7C4B8E1CA0}" srcOrd="0" destOrd="0" parTransId="{D1B0E900-6879-4173-B9D7-F29F6002079B}" sibTransId="{D766AE5D-2DD5-40D5-9D58-5603C2BF2BA0}"/>
    <dgm:cxn modelId="{1A98ECC9-4D2B-48AE-B3AC-1628BD5409C0}" type="presParOf" srcId="{3F48334D-C776-453D-9067-A8D91200FD37}" destId="{9CEDC1F8-AEE7-44A9-9F55-C3FB5A62DAEA}" srcOrd="0" destOrd="0" presId="urn:microsoft.com/office/officeart/2005/8/layout/vList5"/>
    <dgm:cxn modelId="{D1AA6DB0-7764-4CB6-A5D8-4E8596FE5219}" type="presParOf" srcId="{9CEDC1F8-AEE7-44A9-9F55-C3FB5A62DAEA}" destId="{3D2B1630-7E4B-44FC-841B-B7268F49E111}" srcOrd="0" destOrd="0" presId="urn:microsoft.com/office/officeart/2005/8/layout/vList5"/>
    <dgm:cxn modelId="{44E2CC3D-F242-41AE-94DE-40702F1A11A3}" type="presParOf" srcId="{9CEDC1F8-AEE7-44A9-9F55-C3FB5A62DAEA}" destId="{201AF72B-DD68-4739-BA85-DC57DD9D3ABA}" srcOrd="1" destOrd="0" presId="urn:microsoft.com/office/officeart/2005/8/layout/vList5"/>
    <dgm:cxn modelId="{D9CB07F6-C7D9-4B38-AF36-B1F9FD9350EF}" type="presParOf" srcId="{3F48334D-C776-453D-9067-A8D91200FD37}" destId="{B945A217-1949-4DD4-A545-8D071A233FCE}" srcOrd="1" destOrd="0" presId="urn:microsoft.com/office/officeart/2005/8/layout/vList5"/>
    <dgm:cxn modelId="{9570E158-D823-4B4F-BD74-1B1A52DF04E0}" type="presParOf" srcId="{3F48334D-C776-453D-9067-A8D91200FD37}" destId="{FE08BB7D-9B84-46D3-A819-841522587706}" srcOrd="2" destOrd="0" presId="urn:microsoft.com/office/officeart/2005/8/layout/vList5"/>
    <dgm:cxn modelId="{FC61F185-ADE5-4F50-9418-8A18A423B4CF}" type="presParOf" srcId="{FE08BB7D-9B84-46D3-A819-841522587706}" destId="{A1EC23C9-97B8-48DC-8F66-CC5F53558222}" srcOrd="0" destOrd="0" presId="urn:microsoft.com/office/officeart/2005/8/layout/vList5"/>
    <dgm:cxn modelId="{D04FB1A7-CBF6-4F93-9BF6-6AB18D30D91D}" type="presParOf" srcId="{FE08BB7D-9B84-46D3-A819-841522587706}" destId="{0D8CA82B-E1DF-4285-BDDE-1D921DBFC92D}" srcOrd="1" destOrd="0" presId="urn:microsoft.com/office/officeart/2005/8/layout/vList5"/>
    <dgm:cxn modelId="{5E9EDA90-2175-4D3D-900D-BCE87F4D5AF7}" type="presParOf" srcId="{3F48334D-C776-453D-9067-A8D91200FD37}" destId="{B907224E-C521-4DED-8D8A-3E7727EC272C}" srcOrd="3" destOrd="0" presId="urn:microsoft.com/office/officeart/2005/8/layout/vList5"/>
    <dgm:cxn modelId="{17773C5E-EB62-40E5-9916-902CF8BBAE9A}" type="presParOf" srcId="{3F48334D-C776-453D-9067-A8D91200FD37}" destId="{9621993B-5494-4576-9D77-A395A54EAF6F}" srcOrd="4" destOrd="0" presId="urn:microsoft.com/office/officeart/2005/8/layout/vList5"/>
    <dgm:cxn modelId="{4C442623-2913-42CA-8185-911C66A3F482}" type="presParOf" srcId="{9621993B-5494-4576-9D77-A395A54EAF6F}" destId="{2FE03C7F-21BD-4973-B28A-9FC3E34A3852}" srcOrd="0" destOrd="0" presId="urn:microsoft.com/office/officeart/2005/8/layout/vList5"/>
    <dgm:cxn modelId="{95B70BA7-215A-4AC9-9BC0-86136FD24C14}" type="presParOf" srcId="{9621993B-5494-4576-9D77-A395A54EAF6F}" destId="{4682086E-BBC1-4043-BF92-375E8FFEEB4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CAEB73-3363-414F-A9A5-2C0D7920242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8BE999F-3C56-4E1D-9F5E-2789CE7F86C0}">
      <dgm:prSet/>
      <dgm:spPr/>
      <dgm:t>
        <a:bodyPr/>
        <a:lstStyle/>
        <a:p>
          <a:r>
            <a:rPr lang="fr-FR"/>
            <a:t>Une vidéothèque pour voir et entendre des séries (pas Netflix)</a:t>
          </a:r>
        </a:p>
      </dgm:t>
    </dgm:pt>
    <dgm:pt modelId="{4757428A-49F4-4131-8E60-BCA80DE924F7}" type="parTrans" cxnId="{ECCEC9AD-3B94-4872-AEE1-4AEC69CDE48C}">
      <dgm:prSet/>
      <dgm:spPr/>
      <dgm:t>
        <a:bodyPr/>
        <a:lstStyle/>
        <a:p>
          <a:endParaRPr lang="fr-FR"/>
        </a:p>
      </dgm:t>
    </dgm:pt>
    <dgm:pt modelId="{F6BD457D-6188-49C8-A07F-C4ADABEDDCED}" type="sibTrans" cxnId="{ECCEC9AD-3B94-4872-AEE1-4AEC69CDE48C}">
      <dgm:prSet/>
      <dgm:spPr/>
      <dgm:t>
        <a:bodyPr/>
        <a:lstStyle/>
        <a:p>
          <a:endParaRPr lang="fr-FR"/>
        </a:p>
      </dgm:t>
    </dgm:pt>
    <dgm:pt modelId="{17D622BE-8EBF-4B51-ADEC-2BEC50619ED7}">
      <dgm:prSet/>
      <dgm:spPr/>
      <dgm:t>
        <a:bodyPr/>
        <a:lstStyle/>
        <a:p>
          <a:r>
            <a:rPr lang="fr-FR" dirty="0"/>
            <a:t>Où on visite une entreprise sur site (web)</a:t>
          </a:r>
        </a:p>
      </dgm:t>
    </dgm:pt>
    <dgm:pt modelId="{BD1AA6E6-3C74-4FD8-8E98-12D05C53E51C}" type="parTrans" cxnId="{C702A83E-B83C-4D22-BE37-C84B5765492D}">
      <dgm:prSet/>
      <dgm:spPr/>
      <dgm:t>
        <a:bodyPr/>
        <a:lstStyle/>
        <a:p>
          <a:endParaRPr lang="fr-FR"/>
        </a:p>
      </dgm:t>
    </dgm:pt>
    <dgm:pt modelId="{373612E8-FDF6-426E-9378-0DB706400193}" type="sibTrans" cxnId="{C702A83E-B83C-4D22-BE37-C84B5765492D}">
      <dgm:prSet/>
      <dgm:spPr/>
      <dgm:t>
        <a:bodyPr/>
        <a:lstStyle/>
        <a:p>
          <a:endParaRPr lang="fr-FR"/>
        </a:p>
      </dgm:t>
    </dgm:pt>
    <dgm:pt modelId="{C4CFF82E-C203-48AD-BB02-046C55CD4BD1}">
      <dgm:prSet/>
      <dgm:spPr/>
      <dgm:t>
        <a:bodyPr/>
        <a:lstStyle/>
        <a:p>
          <a:r>
            <a:rPr lang="fr-FR" dirty="0"/>
            <a:t>La brochure Onisep révélée (et exploitée)</a:t>
          </a:r>
        </a:p>
      </dgm:t>
    </dgm:pt>
    <dgm:pt modelId="{E225BBB7-EF45-478A-970B-5ED23A0873C9}" type="parTrans" cxnId="{867904C1-8504-4194-89CB-489670BA0E2C}">
      <dgm:prSet/>
      <dgm:spPr/>
      <dgm:t>
        <a:bodyPr/>
        <a:lstStyle/>
        <a:p>
          <a:endParaRPr lang="fr-FR"/>
        </a:p>
      </dgm:t>
    </dgm:pt>
    <dgm:pt modelId="{54AEDA27-D8EC-48EE-A54E-127C2488969F}" type="sibTrans" cxnId="{867904C1-8504-4194-89CB-489670BA0E2C}">
      <dgm:prSet/>
      <dgm:spPr/>
      <dgm:t>
        <a:bodyPr/>
        <a:lstStyle/>
        <a:p>
          <a:endParaRPr lang="fr-FR"/>
        </a:p>
      </dgm:t>
    </dgm:pt>
    <dgm:pt modelId="{4CFC0879-9A34-41A0-BB99-B73AD71B235D}">
      <dgm:prSet/>
      <dgm:spPr/>
      <dgm:t>
        <a:bodyPr/>
        <a:lstStyle/>
        <a:p>
          <a:r>
            <a:rPr lang="fr-FR" dirty="0"/>
            <a:t>Vous avez dit </a:t>
          </a:r>
          <a:r>
            <a:rPr lang="fr-FR" dirty="0" err="1"/>
            <a:t>Plickers</a:t>
          </a:r>
          <a:r>
            <a:rPr lang="fr-FR" dirty="0"/>
            <a:t> ?</a:t>
          </a:r>
        </a:p>
      </dgm:t>
    </dgm:pt>
    <dgm:pt modelId="{56BAE20B-CFE6-42C9-BA44-E0B8FE766949}" type="parTrans" cxnId="{2C478E66-9329-430A-AE2C-D171F936EBD4}">
      <dgm:prSet/>
      <dgm:spPr/>
      <dgm:t>
        <a:bodyPr/>
        <a:lstStyle/>
        <a:p>
          <a:endParaRPr lang="fr-FR"/>
        </a:p>
      </dgm:t>
    </dgm:pt>
    <dgm:pt modelId="{3BF50C52-0500-4755-9BD3-F3F47544CC46}" type="sibTrans" cxnId="{2C478E66-9329-430A-AE2C-D171F936EBD4}">
      <dgm:prSet/>
      <dgm:spPr/>
      <dgm:t>
        <a:bodyPr/>
        <a:lstStyle/>
        <a:p>
          <a:endParaRPr lang="fr-FR"/>
        </a:p>
      </dgm:t>
    </dgm:pt>
    <dgm:pt modelId="{A5D49E0B-65D1-435E-83E5-D5EFF3F472E6}">
      <dgm:prSet/>
      <dgm:spPr/>
      <dgm:t>
        <a:bodyPr/>
        <a:lstStyle/>
        <a:p>
          <a:r>
            <a:rPr lang="fr-FR"/>
            <a:t>On s’organise avec</a:t>
          </a:r>
        </a:p>
      </dgm:t>
    </dgm:pt>
    <dgm:pt modelId="{872B0ABE-B4B4-4C4A-A380-EC06B48CFC95}" type="parTrans" cxnId="{F237BE35-A834-4FA3-BB55-BD3AFA394DE8}">
      <dgm:prSet/>
      <dgm:spPr/>
      <dgm:t>
        <a:bodyPr/>
        <a:lstStyle/>
        <a:p>
          <a:endParaRPr lang="fr-FR"/>
        </a:p>
      </dgm:t>
    </dgm:pt>
    <dgm:pt modelId="{3FA2334C-D5DB-47A6-B275-9127C1A3F9B1}" type="sibTrans" cxnId="{F237BE35-A834-4FA3-BB55-BD3AFA394DE8}">
      <dgm:prSet/>
      <dgm:spPr/>
      <dgm:t>
        <a:bodyPr/>
        <a:lstStyle/>
        <a:p>
          <a:endParaRPr lang="fr-FR"/>
        </a:p>
      </dgm:t>
    </dgm:pt>
    <dgm:pt modelId="{C20C9BC1-DFE8-482A-BA7E-9C85B3295130}">
      <dgm:prSet/>
      <dgm:spPr/>
      <dgm:t>
        <a:bodyPr/>
        <a:lstStyle/>
        <a:p>
          <a:r>
            <a:rPr lang="fr-FR" dirty="0"/>
            <a:t>Un EPI (vraiment ?)</a:t>
          </a:r>
        </a:p>
      </dgm:t>
    </dgm:pt>
    <dgm:pt modelId="{8027DE91-8CDA-4867-B771-DC66C2441515}" type="parTrans" cxnId="{64727BE8-E36B-4C51-AEBA-95E5A340170E}">
      <dgm:prSet/>
      <dgm:spPr/>
      <dgm:t>
        <a:bodyPr/>
        <a:lstStyle/>
        <a:p>
          <a:endParaRPr lang="fr-FR"/>
        </a:p>
      </dgm:t>
    </dgm:pt>
    <dgm:pt modelId="{C3912683-847B-4FD5-8D3D-8EF6803361E8}" type="sibTrans" cxnId="{64727BE8-E36B-4C51-AEBA-95E5A340170E}">
      <dgm:prSet/>
      <dgm:spPr/>
      <dgm:t>
        <a:bodyPr/>
        <a:lstStyle/>
        <a:p>
          <a:endParaRPr lang="fr-FR"/>
        </a:p>
      </dgm:t>
    </dgm:pt>
    <dgm:pt modelId="{92FF2D6E-DD98-42F2-971F-DEE2048FF7A6}" type="pres">
      <dgm:prSet presAssocID="{8ECAEB73-3363-414F-A9A5-2C0D7920242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AD4DD94-C886-4BED-87F5-5655A8AD4FC2}" type="pres">
      <dgm:prSet presAssocID="{E8BE999F-3C56-4E1D-9F5E-2789CE7F86C0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6D77C45-CD90-4E17-BA01-0F8E88EA9075}" type="pres">
      <dgm:prSet presAssocID="{F6BD457D-6188-49C8-A07F-C4ADABEDDCED}" presName="spacer" presStyleCnt="0"/>
      <dgm:spPr/>
    </dgm:pt>
    <dgm:pt modelId="{153995E6-8C7E-4C27-B63B-36DFACAD43A2}" type="pres">
      <dgm:prSet presAssocID="{17D622BE-8EBF-4B51-ADEC-2BEC50619ED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D45B124-6DC0-421B-A4D6-2521487716FA}" type="pres">
      <dgm:prSet presAssocID="{373612E8-FDF6-426E-9378-0DB706400193}" presName="spacer" presStyleCnt="0"/>
      <dgm:spPr/>
    </dgm:pt>
    <dgm:pt modelId="{B1FE2A27-56DF-4E62-8079-16E3FC9DD8F7}" type="pres">
      <dgm:prSet presAssocID="{C4CFF82E-C203-48AD-BB02-046C55CD4BD1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639676B-7E58-414E-A5CD-BC92E45F38BE}" type="pres">
      <dgm:prSet presAssocID="{54AEDA27-D8EC-48EE-A54E-127C2488969F}" presName="spacer" presStyleCnt="0"/>
      <dgm:spPr/>
    </dgm:pt>
    <dgm:pt modelId="{F983B83B-25B3-466A-B8F9-B80965706DCF}" type="pres">
      <dgm:prSet presAssocID="{4CFC0879-9A34-41A0-BB99-B73AD71B235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1535314-A02A-44E8-B0CE-29897624CF8C}" type="pres">
      <dgm:prSet presAssocID="{3BF50C52-0500-4755-9BD3-F3F47544CC46}" presName="spacer" presStyleCnt="0"/>
      <dgm:spPr/>
    </dgm:pt>
    <dgm:pt modelId="{BF4FB9C1-A27A-4D8C-B2B2-EE49ADA06621}" type="pres">
      <dgm:prSet presAssocID="{A5D49E0B-65D1-435E-83E5-D5EFF3F472E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BE9FD59-A672-4A54-A03D-E32C5DBCC138}" type="pres">
      <dgm:prSet presAssocID="{3FA2334C-D5DB-47A6-B275-9127C1A3F9B1}" presName="spacer" presStyleCnt="0"/>
      <dgm:spPr/>
    </dgm:pt>
    <dgm:pt modelId="{3ADFBDBB-54C4-43ED-ACC0-179432608B75}" type="pres">
      <dgm:prSet presAssocID="{C20C9BC1-DFE8-482A-BA7E-9C85B329513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686FEB8-5926-4129-B153-C119AE26A35B}" type="presOf" srcId="{8ECAEB73-3363-414F-A9A5-2C0D7920242E}" destId="{92FF2D6E-DD98-42F2-971F-DEE2048FF7A6}" srcOrd="0" destOrd="0" presId="urn:microsoft.com/office/officeart/2005/8/layout/vList2"/>
    <dgm:cxn modelId="{20C4488B-5E6F-4B8C-B8C9-4FE2F1C3A506}" type="presOf" srcId="{C20C9BC1-DFE8-482A-BA7E-9C85B3295130}" destId="{3ADFBDBB-54C4-43ED-ACC0-179432608B75}" srcOrd="0" destOrd="0" presId="urn:microsoft.com/office/officeart/2005/8/layout/vList2"/>
    <dgm:cxn modelId="{2C478E66-9329-430A-AE2C-D171F936EBD4}" srcId="{8ECAEB73-3363-414F-A9A5-2C0D7920242E}" destId="{4CFC0879-9A34-41A0-BB99-B73AD71B235D}" srcOrd="3" destOrd="0" parTransId="{56BAE20B-CFE6-42C9-BA44-E0B8FE766949}" sibTransId="{3BF50C52-0500-4755-9BD3-F3F47544CC46}"/>
    <dgm:cxn modelId="{6919EC17-7BD2-4FEE-B71C-4BE96E34A6A7}" type="presOf" srcId="{17D622BE-8EBF-4B51-ADEC-2BEC50619ED7}" destId="{153995E6-8C7E-4C27-B63B-36DFACAD43A2}" srcOrd="0" destOrd="0" presId="urn:microsoft.com/office/officeart/2005/8/layout/vList2"/>
    <dgm:cxn modelId="{0DA72804-9CC0-46D8-A1C6-83DB2F950BD9}" type="presOf" srcId="{4CFC0879-9A34-41A0-BB99-B73AD71B235D}" destId="{F983B83B-25B3-466A-B8F9-B80965706DCF}" srcOrd="0" destOrd="0" presId="urn:microsoft.com/office/officeart/2005/8/layout/vList2"/>
    <dgm:cxn modelId="{1DD901C8-1FE9-4CF2-8813-E9286B17444D}" type="presOf" srcId="{C4CFF82E-C203-48AD-BB02-046C55CD4BD1}" destId="{B1FE2A27-56DF-4E62-8079-16E3FC9DD8F7}" srcOrd="0" destOrd="0" presId="urn:microsoft.com/office/officeart/2005/8/layout/vList2"/>
    <dgm:cxn modelId="{65A6E7C2-6C02-49F9-A56E-B767DB9DF83F}" type="presOf" srcId="{A5D49E0B-65D1-435E-83E5-D5EFF3F472E6}" destId="{BF4FB9C1-A27A-4D8C-B2B2-EE49ADA06621}" srcOrd="0" destOrd="0" presId="urn:microsoft.com/office/officeart/2005/8/layout/vList2"/>
    <dgm:cxn modelId="{F237BE35-A834-4FA3-BB55-BD3AFA394DE8}" srcId="{8ECAEB73-3363-414F-A9A5-2C0D7920242E}" destId="{A5D49E0B-65D1-435E-83E5-D5EFF3F472E6}" srcOrd="4" destOrd="0" parTransId="{872B0ABE-B4B4-4C4A-A380-EC06B48CFC95}" sibTransId="{3FA2334C-D5DB-47A6-B275-9127C1A3F9B1}"/>
    <dgm:cxn modelId="{F50DDF35-73D1-45E8-8D31-B798009D33CF}" type="presOf" srcId="{E8BE999F-3C56-4E1D-9F5E-2789CE7F86C0}" destId="{DAD4DD94-C886-4BED-87F5-5655A8AD4FC2}" srcOrd="0" destOrd="0" presId="urn:microsoft.com/office/officeart/2005/8/layout/vList2"/>
    <dgm:cxn modelId="{867904C1-8504-4194-89CB-489670BA0E2C}" srcId="{8ECAEB73-3363-414F-A9A5-2C0D7920242E}" destId="{C4CFF82E-C203-48AD-BB02-046C55CD4BD1}" srcOrd="2" destOrd="0" parTransId="{E225BBB7-EF45-478A-970B-5ED23A0873C9}" sibTransId="{54AEDA27-D8EC-48EE-A54E-127C2488969F}"/>
    <dgm:cxn modelId="{64727BE8-E36B-4C51-AEBA-95E5A340170E}" srcId="{8ECAEB73-3363-414F-A9A5-2C0D7920242E}" destId="{C20C9BC1-DFE8-482A-BA7E-9C85B3295130}" srcOrd="5" destOrd="0" parTransId="{8027DE91-8CDA-4867-B771-DC66C2441515}" sibTransId="{C3912683-847B-4FD5-8D3D-8EF6803361E8}"/>
    <dgm:cxn modelId="{C702A83E-B83C-4D22-BE37-C84B5765492D}" srcId="{8ECAEB73-3363-414F-A9A5-2C0D7920242E}" destId="{17D622BE-8EBF-4B51-ADEC-2BEC50619ED7}" srcOrd="1" destOrd="0" parTransId="{BD1AA6E6-3C74-4FD8-8E98-12D05C53E51C}" sibTransId="{373612E8-FDF6-426E-9378-0DB706400193}"/>
    <dgm:cxn modelId="{ECCEC9AD-3B94-4872-AEE1-4AEC69CDE48C}" srcId="{8ECAEB73-3363-414F-A9A5-2C0D7920242E}" destId="{E8BE999F-3C56-4E1D-9F5E-2789CE7F86C0}" srcOrd="0" destOrd="0" parTransId="{4757428A-49F4-4131-8E60-BCA80DE924F7}" sibTransId="{F6BD457D-6188-49C8-A07F-C4ADABEDDCED}"/>
    <dgm:cxn modelId="{726C7C66-0958-4CE5-972A-155479316BAD}" type="presParOf" srcId="{92FF2D6E-DD98-42F2-971F-DEE2048FF7A6}" destId="{DAD4DD94-C886-4BED-87F5-5655A8AD4FC2}" srcOrd="0" destOrd="0" presId="urn:microsoft.com/office/officeart/2005/8/layout/vList2"/>
    <dgm:cxn modelId="{1E0197FF-B5D5-44BC-9C08-9EF9717B36C8}" type="presParOf" srcId="{92FF2D6E-DD98-42F2-971F-DEE2048FF7A6}" destId="{C6D77C45-CD90-4E17-BA01-0F8E88EA9075}" srcOrd="1" destOrd="0" presId="urn:microsoft.com/office/officeart/2005/8/layout/vList2"/>
    <dgm:cxn modelId="{8A1EAF82-8DCC-40D4-886C-10EF17FAE8CB}" type="presParOf" srcId="{92FF2D6E-DD98-42F2-971F-DEE2048FF7A6}" destId="{153995E6-8C7E-4C27-B63B-36DFACAD43A2}" srcOrd="2" destOrd="0" presId="urn:microsoft.com/office/officeart/2005/8/layout/vList2"/>
    <dgm:cxn modelId="{A3EA0385-EEF2-4BC2-8410-585BD8A57780}" type="presParOf" srcId="{92FF2D6E-DD98-42F2-971F-DEE2048FF7A6}" destId="{CD45B124-6DC0-421B-A4D6-2521487716FA}" srcOrd="3" destOrd="0" presId="urn:microsoft.com/office/officeart/2005/8/layout/vList2"/>
    <dgm:cxn modelId="{7A99FCAC-A7F8-42AC-89BC-3A68DA7730AC}" type="presParOf" srcId="{92FF2D6E-DD98-42F2-971F-DEE2048FF7A6}" destId="{B1FE2A27-56DF-4E62-8079-16E3FC9DD8F7}" srcOrd="4" destOrd="0" presId="urn:microsoft.com/office/officeart/2005/8/layout/vList2"/>
    <dgm:cxn modelId="{3F01E6B3-8A4D-4F0B-A31C-80132FA03DA2}" type="presParOf" srcId="{92FF2D6E-DD98-42F2-971F-DEE2048FF7A6}" destId="{0639676B-7E58-414E-A5CD-BC92E45F38BE}" srcOrd="5" destOrd="0" presId="urn:microsoft.com/office/officeart/2005/8/layout/vList2"/>
    <dgm:cxn modelId="{2EC468CD-AAF9-49C6-90DB-9E996FFE0D00}" type="presParOf" srcId="{92FF2D6E-DD98-42F2-971F-DEE2048FF7A6}" destId="{F983B83B-25B3-466A-B8F9-B80965706DCF}" srcOrd="6" destOrd="0" presId="urn:microsoft.com/office/officeart/2005/8/layout/vList2"/>
    <dgm:cxn modelId="{C10C86C8-460C-439E-9CCA-5320FB75425E}" type="presParOf" srcId="{92FF2D6E-DD98-42F2-971F-DEE2048FF7A6}" destId="{A1535314-A02A-44E8-B0CE-29897624CF8C}" srcOrd="7" destOrd="0" presId="urn:microsoft.com/office/officeart/2005/8/layout/vList2"/>
    <dgm:cxn modelId="{C62AC5E4-4E06-413A-8E18-E881A9FFE875}" type="presParOf" srcId="{92FF2D6E-DD98-42F2-971F-DEE2048FF7A6}" destId="{BF4FB9C1-A27A-4D8C-B2B2-EE49ADA06621}" srcOrd="8" destOrd="0" presId="urn:microsoft.com/office/officeart/2005/8/layout/vList2"/>
    <dgm:cxn modelId="{9683D815-36C9-44A8-B13C-3395BD519B59}" type="presParOf" srcId="{92FF2D6E-DD98-42F2-971F-DEE2048FF7A6}" destId="{1BE9FD59-A672-4A54-A03D-E32C5DBCC138}" srcOrd="9" destOrd="0" presId="urn:microsoft.com/office/officeart/2005/8/layout/vList2"/>
    <dgm:cxn modelId="{C2DE83C1-73ED-4436-89DC-1D934101D958}" type="presParOf" srcId="{92FF2D6E-DD98-42F2-971F-DEE2048FF7A6}" destId="{3ADFBDBB-54C4-43ED-ACC0-179432608B7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377B1A-1B4F-4566-AB69-6413D11CA58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233A45E-222F-43A6-ACEE-273E63A13F34}">
      <dgm:prSet/>
      <dgm:spPr/>
      <dgm:t>
        <a:bodyPr/>
        <a:lstStyle/>
        <a:p>
          <a:r>
            <a:rPr lang="fr-FR" dirty="0"/>
            <a:t>STMG</a:t>
          </a:r>
        </a:p>
      </dgm:t>
    </dgm:pt>
    <dgm:pt modelId="{BFA28A48-D104-4357-8463-AE76D7705EA8}" type="parTrans" cxnId="{72948857-17DC-4C81-9CB8-7782F56B8A6E}">
      <dgm:prSet/>
      <dgm:spPr/>
      <dgm:t>
        <a:bodyPr/>
        <a:lstStyle/>
        <a:p>
          <a:endParaRPr lang="fr-FR"/>
        </a:p>
      </dgm:t>
    </dgm:pt>
    <dgm:pt modelId="{4C1972CC-CA7B-45EF-A3D1-991706927415}" type="sibTrans" cxnId="{72948857-17DC-4C81-9CB8-7782F56B8A6E}">
      <dgm:prSet/>
      <dgm:spPr/>
      <dgm:t>
        <a:bodyPr/>
        <a:lstStyle/>
        <a:p>
          <a:endParaRPr lang="fr-FR"/>
        </a:p>
      </dgm:t>
    </dgm:pt>
    <dgm:pt modelId="{DE935985-465E-4BCC-B88F-FECEF1DD1C1C}">
      <dgm:prSet/>
      <dgm:spPr/>
      <dgm:t>
        <a:bodyPr/>
        <a:lstStyle/>
        <a:p>
          <a:r>
            <a:rPr lang="fr-FR" dirty="0"/>
            <a:t>ST2S</a:t>
          </a:r>
        </a:p>
      </dgm:t>
    </dgm:pt>
    <dgm:pt modelId="{57852782-E40D-47A4-9F9D-E441CD1F12F2}" type="parTrans" cxnId="{9967D629-6E71-411B-9701-410DCABA47F0}">
      <dgm:prSet/>
      <dgm:spPr/>
      <dgm:t>
        <a:bodyPr/>
        <a:lstStyle/>
        <a:p>
          <a:endParaRPr lang="fr-FR"/>
        </a:p>
      </dgm:t>
    </dgm:pt>
    <dgm:pt modelId="{862CF10F-0694-48A4-8C18-B2237255CDD3}" type="sibTrans" cxnId="{9967D629-6E71-411B-9701-410DCABA47F0}">
      <dgm:prSet/>
      <dgm:spPr/>
      <dgm:t>
        <a:bodyPr/>
        <a:lstStyle/>
        <a:p>
          <a:endParaRPr lang="fr-FR"/>
        </a:p>
      </dgm:t>
    </dgm:pt>
    <dgm:pt modelId="{86C55E7F-4987-4044-AD4D-42E4ED2BD86F}">
      <dgm:prSet/>
      <dgm:spPr/>
      <dgm:t>
        <a:bodyPr/>
        <a:lstStyle/>
        <a:p>
          <a:r>
            <a:rPr lang="fr-FR" dirty="0"/>
            <a:t>STI2D</a:t>
          </a:r>
        </a:p>
      </dgm:t>
    </dgm:pt>
    <dgm:pt modelId="{E85EDF57-FEA9-47A0-9F72-8189BF080320}" type="parTrans" cxnId="{17354993-B4BD-416F-8F82-4F3D331767D2}">
      <dgm:prSet/>
      <dgm:spPr/>
      <dgm:t>
        <a:bodyPr/>
        <a:lstStyle/>
        <a:p>
          <a:endParaRPr lang="fr-FR"/>
        </a:p>
      </dgm:t>
    </dgm:pt>
    <dgm:pt modelId="{74702EE2-868A-4988-A43D-71BBE78467B2}" type="sibTrans" cxnId="{17354993-B4BD-416F-8F82-4F3D331767D2}">
      <dgm:prSet/>
      <dgm:spPr/>
      <dgm:t>
        <a:bodyPr/>
        <a:lstStyle/>
        <a:p>
          <a:endParaRPr lang="fr-FR"/>
        </a:p>
      </dgm:t>
    </dgm:pt>
    <dgm:pt modelId="{273E1EFA-4880-4204-B34F-25B1453CF793}">
      <dgm:prSet/>
      <dgm:spPr/>
      <dgm:t>
        <a:bodyPr/>
        <a:lstStyle/>
        <a:p>
          <a:r>
            <a:rPr lang="fr-FR"/>
            <a:t>STL</a:t>
          </a:r>
          <a:endParaRPr lang="fr-FR" dirty="0"/>
        </a:p>
      </dgm:t>
    </dgm:pt>
    <dgm:pt modelId="{276106AA-43DD-451D-949A-07D49C348354}" type="parTrans" cxnId="{6D689761-1E36-48CF-BE7D-36CC431B9D09}">
      <dgm:prSet/>
      <dgm:spPr/>
      <dgm:t>
        <a:bodyPr/>
        <a:lstStyle/>
        <a:p>
          <a:endParaRPr lang="fr-FR"/>
        </a:p>
      </dgm:t>
    </dgm:pt>
    <dgm:pt modelId="{385EE651-96F6-4B2C-8087-B31C6BC3A809}" type="sibTrans" cxnId="{6D689761-1E36-48CF-BE7D-36CC431B9D09}">
      <dgm:prSet/>
      <dgm:spPr/>
      <dgm:t>
        <a:bodyPr/>
        <a:lstStyle/>
        <a:p>
          <a:endParaRPr lang="fr-FR"/>
        </a:p>
      </dgm:t>
    </dgm:pt>
    <dgm:pt modelId="{A539EAF8-0FF5-4773-A07A-CD3DCAA92D94}" type="pres">
      <dgm:prSet presAssocID="{25377B1A-1B4F-4566-AB69-6413D11CA58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29771A36-E440-4E8C-9926-393A36052130}" type="pres">
      <dgm:prSet presAssocID="{7233A45E-222F-43A6-ACEE-273E63A13F34}" presName="circ1" presStyleLbl="vennNode1" presStyleIdx="0" presStyleCnt="4"/>
      <dgm:spPr/>
      <dgm:t>
        <a:bodyPr/>
        <a:lstStyle/>
        <a:p>
          <a:endParaRPr lang="fr-FR"/>
        </a:p>
      </dgm:t>
    </dgm:pt>
    <dgm:pt modelId="{5F496F48-FCBA-436C-8D93-2313680B178A}" type="pres">
      <dgm:prSet presAssocID="{7233A45E-222F-43A6-ACEE-273E63A13F34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0D188E-27D7-4568-84A2-AC2FBB4F1990}" type="pres">
      <dgm:prSet presAssocID="{86C55E7F-4987-4044-AD4D-42E4ED2BD86F}" presName="circ2" presStyleLbl="vennNode1" presStyleIdx="1" presStyleCnt="4"/>
      <dgm:spPr/>
      <dgm:t>
        <a:bodyPr/>
        <a:lstStyle/>
        <a:p>
          <a:endParaRPr lang="fr-FR"/>
        </a:p>
      </dgm:t>
    </dgm:pt>
    <dgm:pt modelId="{58066DE0-9F0B-4CDA-82D6-04D7B2D681E1}" type="pres">
      <dgm:prSet presAssocID="{86C55E7F-4987-4044-AD4D-42E4ED2BD8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34B3361-CD2B-4474-832C-9397195E986B}" type="pres">
      <dgm:prSet presAssocID="{DE935985-465E-4BCC-B88F-FECEF1DD1C1C}" presName="circ3" presStyleLbl="vennNode1" presStyleIdx="2" presStyleCnt="4"/>
      <dgm:spPr/>
      <dgm:t>
        <a:bodyPr/>
        <a:lstStyle/>
        <a:p>
          <a:endParaRPr lang="fr-FR"/>
        </a:p>
      </dgm:t>
    </dgm:pt>
    <dgm:pt modelId="{6F1350B3-78C7-457A-8E70-20EDD78F81EE}" type="pres">
      <dgm:prSet presAssocID="{DE935985-465E-4BCC-B88F-FECEF1DD1C1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AD039ED-9036-43B3-A4E6-3941EF09B673}" type="pres">
      <dgm:prSet presAssocID="{273E1EFA-4880-4204-B34F-25B1453CF793}" presName="circ4" presStyleLbl="vennNode1" presStyleIdx="3" presStyleCnt="4"/>
      <dgm:spPr/>
      <dgm:t>
        <a:bodyPr/>
        <a:lstStyle/>
        <a:p>
          <a:endParaRPr lang="fr-FR"/>
        </a:p>
      </dgm:t>
    </dgm:pt>
    <dgm:pt modelId="{CCEE774F-1B13-4D2A-8E0C-432714D916E3}" type="pres">
      <dgm:prSet presAssocID="{273E1EFA-4880-4204-B34F-25B1453CF793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ED272810-830B-42E8-A4C5-E70EB2EE5AA3}" type="presOf" srcId="{25377B1A-1B4F-4566-AB69-6413D11CA58A}" destId="{A539EAF8-0FF5-4773-A07A-CD3DCAA92D94}" srcOrd="0" destOrd="0" presId="urn:microsoft.com/office/officeart/2005/8/layout/venn1"/>
    <dgm:cxn modelId="{9967D629-6E71-411B-9701-410DCABA47F0}" srcId="{25377B1A-1B4F-4566-AB69-6413D11CA58A}" destId="{DE935985-465E-4BCC-B88F-FECEF1DD1C1C}" srcOrd="2" destOrd="0" parTransId="{57852782-E40D-47A4-9F9D-E441CD1F12F2}" sibTransId="{862CF10F-0694-48A4-8C18-B2237255CDD3}"/>
    <dgm:cxn modelId="{9CE1A020-FDCA-4707-AFF3-2AA8071A088D}" type="presOf" srcId="{7233A45E-222F-43A6-ACEE-273E63A13F34}" destId="{5F496F48-FCBA-436C-8D93-2313680B178A}" srcOrd="1" destOrd="0" presId="urn:microsoft.com/office/officeart/2005/8/layout/venn1"/>
    <dgm:cxn modelId="{E7A3185D-08BD-42DD-B0E3-D4A8DEBF52B7}" type="presOf" srcId="{273E1EFA-4880-4204-B34F-25B1453CF793}" destId="{CCEE774F-1B13-4D2A-8E0C-432714D916E3}" srcOrd="1" destOrd="0" presId="urn:microsoft.com/office/officeart/2005/8/layout/venn1"/>
    <dgm:cxn modelId="{72948857-17DC-4C81-9CB8-7782F56B8A6E}" srcId="{25377B1A-1B4F-4566-AB69-6413D11CA58A}" destId="{7233A45E-222F-43A6-ACEE-273E63A13F34}" srcOrd="0" destOrd="0" parTransId="{BFA28A48-D104-4357-8463-AE76D7705EA8}" sibTransId="{4C1972CC-CA7B-45EF-A3D1-991706927415}"/>
    <dgm:cxn modelId="{50C0C8C8-3A10-4FB4-9E35-4AD77BC0B240}" type="presOf" srcId="{86C55E7F-4987-4044-AD4D-42E4ED2BD86F}" destId="{58066DE0-9F0B-4CDA-82D6-04D7B2D681E1}" srcOrd="1" destOrd="0" presId="urn:microsoft.com/office/officeart/2005/8/layout/venn1"/>
    <dgm:cxn modelId="{8549881B-2A09-4368-82E7-FEB25317F48B}" type="presOf" srcId="{273E1EFA-4880-4204-B34F-25B1453CF793}" destId="{2AD039ED-9036-43B3-A4E6-3941EF09B673}" srcOrd="0" destOrd="0" presId="urn:microsoft.com/office/officeart/2005/8/layout/venn1"/>
    <dgm:cxn modelId="{90BFD893-725E-4955-B62A-944862CCFAAF}" type="presOf" srcId="{7233A45E-222F-43A6-ACEE-273E63A13F34}" destId="{29771A36-E440-4E8C-9926-393A36052130}" srcOrd="0" destOrd="0" presId="urn:microsoft.com/office/officeart/2005/8/layout/venn1"/>
    <dgm:cxn modelId="{227AF5D6-1042-41F8-B238-6AB6E0740544}" type="presOf" srcId="{DE935985-465E-4BCC-B88F-FECEF1DD1C1C}" destId="{6F1350B3-78C7-457A-8E70-20EDD78F81EE}" srcOrd="1" destOrd="0" presId="urn:microsoft.com/office/officeart/2005/8/layout/venn1"/>
    <dgm:cxn modelId="{6D689761-1E36-48CF-BE7D-36CC431B9D09}" srcId="{25377B1A-1B4F-4566-AB69-6413D11CA58A}" destId="{273E1EFA-4880-4204-B34F-25B1453CF793}" srcOrd="3" destOrd="0" parTransId="{276106AA-43DD-451D-949A-07D49C348354}" sibTransId="{385EE651-96F6-4B2C-8087-B31C6BC3A809}"/>
    <dgm:cxn modelId="{17354993-B4BD-416F-8F82-4F3D331767D2}" srcId="{25377B1A-1B4F-4566-AB69-6413D11CA58A}" destId="{86C55E7F-4987-4044-AD4D-42E4ED2BD86F}" srcOrd="1" destOrd="0" parTransId="{E85EDF57-FEA9-47A0-9F72-8189BF080320}" sibTransId="{74702EE2-868A-4988-A43D-71BBE78467B2}"/>
    <dgm:cxn modelId="{1C6E6770-9BDB-4C57-BBBB-2E8BC7569B35}" type="presOf" srcId="{DE935985-465E-4BCC-B88F-FECEF1DD1C1C}" destId="{834B3361-CD2B-4474-832C-9397195E986B}" srcOrd="0" destOrd="0" presId="urn:microsoft.com/office/officeart/2005/8/layout/venn1"/>
    <dgm:cxn modelId="{7976E42A-C8CB-405A-8758-307956084A47}" type="presOf" srcId="{86C55E7F-4987-4044-AD4D-42E4ED2BD86F}" destId="{D60D188E-27D7-4568-84A2-AC2FBB4F1990}" srcOrd="0" destOrd="0" presId="urn:microsoft.com/office/officeart/2005/8/layout/venn1"/>
    <dgm:cxn modelId="{E79CC6C1-4FEA-4DDF-92FF-D8F304EF7D19}" type="presParOf" srcId="{A539EAF8-0FF5-4773-A07A-CD3DCAA92D94}" destId="{29771A36-E440-4E8C-9926-393A36052130}" srcOrd="0" destOrd="0" presId="urn:microsoft.com/office/officeart/2005/8/layout/venn1"/>
    <dgm:cxn modelId="{AB0B6B05-7BE8-4F07-B243-C58478A8F809}" type="presParOf" srcId="{A539EAF8-0FF5-4773-A07A-CD3DCAA92D94}" destId="{5F496F48-FCBA-436C-8D93-2313680B178A}" srcOrd="1" destOrd="0" presId="urn:microsoft.com/office/officeart/2005/8/layout/venn1"/>
    <dgm:cxn modelId="{8087E35A-D4CF-47B1-B644-08479970887F}" type="presParOf" srcId="{A539EAF8-0FF5-4773-A07A-CD3DCAA92D94}" destId="{D60D188E-27D7-4568-84A2-AC2FBB4F1990}" srcOrd="2" destOrd="0" presId="urn:microsoft.com/office/officeart/2005/8/layout/venn1"/>
    <dgm:cxn modelId="{CE077AA3-2314-48D3-9018-66CAA248234F}" type="presParOf" srcId="{A539EAF8-0FF5-4773-A07A-CD3DCAA92D94}" destId="{58066DE0-9F0B-4CDA-82D6-04D7B2D681E1}" srcOrd="3" destOrd="0" presId="urn:microsoft.com/office/officeart/2005/8/layout/venn1"/>
    <dgm:cxn modelId="{53A4703D-519E-4582-988F-8EA8686E83B7}" type="presParOf" srcId="{A539EAF8-0FF5-4773-A07A-CD3DCAA92D94}" destId="{834B3361-CD2B-4474-832C-9397195E986B}" srcOrd="4" destOrd="0" presId="urn:microsoft.com/office/officeart/2005/8/layout/venn1"/>
    <dgm:cxn modelId="{CF1D6181-EF75-444C-8188-450F21108A17}" type="presParOf" srcId="{A539EAF8-0FF5-4773-A07A-CD3DCAA92D94}" destId="{6F1350B3-78C7-457A-8E70-20EDD78F81EE}" srcOrd="5" destOrd="0" presId="urn:microsoft.com/office/officeart/2005/8/layout/venn1"/>
    <dgm:cxn modelId="{1F575552-3726-4A0C-A9B7-5F5EBDBB076E}" type="presParOf" srcId="{A539EAF8-0FF5-4773-A07A-CD3DCAA92D94}" destId="{2AD039ED-9036-43B3-A4E6-3941EF09B673}" srcOrd="6" destOrd="0" presId="urn:microsoft.com/office/officeart/2005/8/layout/venn1"/>
    <dgm:cxn modelId="{3A197ED0-0F49-402F-BAD5-33AA8B3D265D}" type="presParOf" srcId="{A539EAF8-0FF5-4773-A07A-CD3DCAA92D94}" destId="{CCEE774F-1B13-4D2A-8E0C-432714D916E3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910E9F-D7EC-456A-AE5E-F6643A5C128B}">
      <dsp:nvSpPr>
        <dsp:cNvPr id="0" name=""/>
        <dsp:cNvSpPr/>
      </dsp:nvSpPr>
      <dsp:spPr>
        <a:xfrm>
          <a:off x="7555" y="1231137"/>
          <a:ext cx="2258304" cy="1418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/>
            <a:t>Voies générale, technologique, professionnelle : une nouvelle donne</a:t>
          </a:r>
        </a:p>
      </dsp:txBody>
      <dsp:txXfrm>
        <a:off x="49101" y="1272683"/>
        <a:ext cx="2175212" cy="1335405"/>
      </dsp:txXfrm>
    </dsp:sp>
    <dsp:sp modelId="{8921BA0F-9B0F-4D90-B228-756ACFF9A1D7}">
      <dsp:nvSpPr>
        <dsp:cNvPr id="0" name=""/>
        <dsp:cNvSpPr/>
      </dsp:nvSpPr>
      <dsp:spPr>
        <a:xfrm>
          <a:off x="2491690" y="1660356"/>
          <a:ext cx="478760" cy="560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/>
        </a:p>
      </dsp:txBody>
      <dsp:txXfrm>
        <a:off x="2491690" y="1772368"/>
        <a:ext cx="335132" cy="336035"/>
      </dsp:txXfrm>
    </dsp:sp>
    <dsp:sp modelId="{751862BF-6AFB-428A-BF2C-A538501742B9}">
      <dsp:nvSpPr>
        <dsp:cNvPr id="0" name=""/>
        <dsp:cNvSpPr/>
      </dsp:nvSpPr>
      <dsp:spPr>
        <a:xfrm>
          <a:off x="3169181" y="1231137"/>
          <a:ext cx="2258304" cy="1418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/>
            <a:t>Présentations et échanges sur les ressources proposées</a:t>
          </a:r>
        </a:p>
      </dsp:txBody>
      <dsp:txXfrm>
        <a:off x="3210727" y="1272683"/>
        <a:ext cx="2175212" cy="1335405"/>
      </dsp:txXfrm>
    </dsp:sp>
    <dsp:sp modelId="{38C02A9E-ECA8-4541-BC0A-508192E06553}">
      <dsp:nvSpPr>
        <dsp:cNvPr id="0" name=""/>
        <dsp:cNvSpPr/>
      </dsp:nvSpPr>
      <dsp:spPr>
        <a:xfrm>
          <a:off x="5653316" y="1660356"/>
          <a:ext cx="478760" cy="5600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/>
        </a:p>
      </dsp:txBody>
      <dsp:txXfrm>
        <a:off x="5653316" y="1772368"/>
        <a:ext cx="335132" cy="336035"/>
      </dsp:txXfrm>
    </dsp:sp>
    <dsp:sp modelId="{A66D12CD-82CF-4254-9A9C-4A95E0C3DEE6}">
      <dsp:nvSpPr>
        <dsp:cNvPr id="0" name=""/>
        <dsp:cNvSpPr/>
      </dsp:nvSpPr>
      <dsp:spPr>
        <a:xfrm>
          <a:off x="6330807" y="1231137"/>
          <a:ext cx="2258304" cy="1418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/>
            <a:t>Echanges sur les opportunités de poursuite d’études dans la voie technologique</a:t>
          </a:r>
        </a:p>
      </dsp:txBody>
      <dsp:txXfrm>
        <a:off x="6372353" y="1272683"/>
        <a:ext cx="2175212" cy="13354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1AEE0A-1896-4B02-A94A-60654A84047D}">
      <dsp:nvSpPr>
        <dsp:cNvPr id="0" name=""/>
        <dsp:cNvSpPr/>
      </dsp:nvSpPr>
      <dsp:spPr>
        <a:xfrm>
          <a:off x="834969" y="3313"/>
          <a:ext cx="2046824" cy="10234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/>
            <a:t>Nous connaissons les représentations à propos des 3 voies du lycée : </a:t>
          </a:r>
        </a:p>
      </dsp:txBody>
      <dsp:txXfrm>
        <a:off x="864944" y="33288"/>
        <a:ext cx="1986874" cy="963462"/>
      </dsp:txXfrm>
    </dsp:sp>
    <dsp:sp modelId="{3FE863CD-0980-4259-A24E-29F66D86189D}">
      <dsp:nvSpPr>
        <dsp:cNvPr id="0" name=""/>
        <dsp:cNvSpPr/>
      </dsp:nvSpPr>
      <dsp:spPr>
        <a:xfrm>
          <a:off x="1039652" y="1026725"/>
          <a:ext cx="204682" cy="767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559"/>
              </a:lnTo>
              <a:lnTo>
                <a:pt x="204682" y="76755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7404FE-BB22-414B-AD49-0F52247ACBAC}">
      <dsp:nvSpPr>
        <dsp:cNvPr id="0" name=""/>
        <dsp:cNvSpPr/>
      </dsp:nvSpPr>
      <dsp:spPr>
        <a:xfrm>
          <a:off x="1244334" y="1282579"/>
          <a:ext cx="1637459" cy="10234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la voie générale pour aller loin (« faire des </a:t>
          </a:r>
          <a:r>
            <a:rPr lang="fr-FR" sz="1200" kern="1200" dirty="0">
              <a:solidFill>
                <a:srgbClr val="C00000"/>
              </a:solidFill>
            </a:rPr>
            <a:t>études longues</a:t>
          </a:r>
          <a:r>
            <a:rPr lang="fr-FR" sz="1200" kern="1200" dirty="0"/>
            <a:t> » mais aussi « réussir »)</a:t>
          </a:r>
        </a:p>
      </dsp:txBody>
      <dsp:txXfrm>
        <a:off x="1274309" y="1312554"/>
        <a:ext cx="1577509" cy="963462"/>
      </dsp:txXfrm>
    </dsp:sp>
    <dsp:sp modelId="{B3CBAB0C-ECD9-4F3E-BADD-FA9967BEF900}">
      <dsp:nvSpPr>
        <dsp:cNvPr id="0" name=""/>
        <dsp:cNvSpPr/>
      </dsp:nvSpPr>
      <dsp:spPr>
        <a:xfrm>
          <a:off x="1039652" y="1026725"/>
          <a:ext cx="204682" cy="2046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6824"/>
              </a:lnTo>
              <a:lnTo>
                <a:pt x="204682" y="204682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71A4EA-F4F1-4284-8AC9-503C23FE8800}">
      <dsp:nvSpPr>
        <dsp:cNvPr id="0" name=""/>
        <dsp:cNvSpPr/>
      </dsp:nvSpPr>
      <dsp:spPr>
        <a:xfrm>
          <a:off x="1244334" y="2561844"/>
          <a:ext cx="1637459" cy="10234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La voie technologique pour faire des </a:t>
          </a:r>
          <a:r>
            <a:rPr lang="fr-FR" sz="1200" kern="1200" dirty="0">
              <a:solidFill>
                <a:srgbClr val="C00000"/>
              </a:solidFill>
            </a:rPr>
            <a:t>études courtes </a:t>
          </a:r>
          <a:r>
            <a:rPr lang="fr-FR" sz="1200" kern="1200" dirty="0"/>
            <a:t>dans un secteur d’activité choisi </a:t>
          </a:r>
        </a:p>
      </dsp:txBody>
      <dsp:txXfrm>
        <a:off x="1274309" y="2591819"/>
        <a:ext cx="1577509" cy="963462"/>
      </dsp:txXfrm>
    </dsp:sp>
    <dsp:sp modelId="{181D0B87-3DBE-4886-A2F2-CF2962CD9F8C}">
      <dsp:nvSpPr>
        <dsp:cNvPr id="0" name=""/>
        <dsp:cNvSpPr/>
      </dsp:nvSpPr>
      <dsp:spPr>
        <a:xfrm>
          <a:off x="1039652" y="1026725"/>
          <a:ext cx="204682" cy="3326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6090"/>
              </a:lnTo>
              <a:lnTo>
                <a:pt x="204682" y="332609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FAA459-070E-45DB-9940-2F2D1CDA4DA5}">
      <dsp:nvSpPr>
        <dsp:cNvPr id="0" name=""/>
        <dsp:cNvSpPr/>
      </dsp:nvSpPr>
      <dsp:spPr>
        <a:xfrm>
          <a:off x="1244334" y="3841110"/>
          <a:ext cx="1637459" cy="10234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La voie professionnelle pour viser une </a:t>
          </a:r>
          <a:r>
            <a:rPr lang="fr-FR" sz="1200" kern="1200" dirty="0">
              <a:solidFill>
                <a:srgbClr val="C00000"/>
              </a:solidFill>
            </a:rPr>
            <a:t>insertion professionnelle </a:t>
          </a:r>
          <a:r>
            <a:rPr lang="fr-FR" sz="1200" kern="1200" dirty="0"/>
            <a:t>après le bac</a:t>
          </a:r>
        </a:p>
      </dsp:txBody>
      <dsp:txXfrm>
        <a:off x="1274309" y="3871085"/>
        <a:ext cx="1577509" cy="963462"/>
      </dsp:txXfrm>
    </dsp:sp>
    <dsp:sp modelId="{E668CEA0-FCFB-46FC-B57F-1BBF21C1F03A}">
      <dsp:nvSpPr>
        <dsp:cNvPr id="0" name=""/>
        <dsp:cNvSpPr/>
      </dsp:nvSpPr>
      <dsp:spPr>
        <a:xfrm>
          <a:off x="3393500" y="3313"/>
          <a:ext cx="2046824" cy="10234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/>
            <a:t>Ce schéma évolue aujourd’hui </a:t>
          </a:r>
        </a:p>
      </dsp:txBody>
      <dsp:txXfrm>
        <a:off x="3423475" y="33288"/>
        <a:ext cx="1986874" cy="963462"/>
      </dsp:txXfrm>
    </dsp:sp>
    <dsp:sp modelId="{41EC5404-B8FD-4360-B849-A3D655BC4095}">
      <dsp:nvSpPr>
        <dsp:cNvPr id="0" name=""/>
        <dsp:cNvSpPr/>
      </dsp:nvSpPr>
      <dsp:spPr>
        <a:xfrm>
          <a:off x="3598183" y="1026725"/>
          <a:ext cx="204682" cy="767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7559"/>
              </a:lnTo>
              <a:lnTo>
                <a:pt x="204682" y="76755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1A26C2-0D68-46E6-A920-F7AEA5EEF1D6}">
      <dsp:nvSpPr>
        <dsp:cNvPr id="0" name=""/>
        <dsp:cNvSpPr/>
      </dsp:nvSpPr>
      <dsp:spPr>
        <a:xfrm>
          <a:off x="3802865" y="1282579"/>
          <a:ext cx="1637459" cy="10234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poursuites d’études plus fréquentes pour les bacheliers professionnels en BTS</a:t>
          </a:r>
        </a:p>
      </dsp:txBody>
      <dsp:txXfrm>
        <a:off x="3832840" y="1312554"/>
        <a:ext cx="1577509" cy="963462"/>
      </dsp:txXfrm>
    </dsp:sp>
    <dsp:sp modelId="{47076D5D-750A-4F75-AC99-D2ADABC69BA8}">
      <dsp:nvSpPr>
        <dsp:cNvPr id="0" name=""/>
        <dsp:cNvSpPr/>
      </dsp:nvSpPr>
      <dsp:spPr>
        <a:xfrm>
          <a:off x="3598183" y="1026725"/>
          <a:ext cx="204682" cy="2046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6824"/>
              </a:lnTo>
              <a:lnTo>
                <a:pt x="204682" y="204682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CFC436-B7FC-4007-A39A-A166C894DA77}">
      <dsp:nvSpPr>
        <dsp:cNvPr id="0" name=""/>
        <dsp:cNvSpPr/>
      </dsp:nvSpPr>
      <dsp:spPr>
        <a:xfrm>
          <a:off x="3802865" y="2561844"/>
          <a:ext cx="1637459" cy="10234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pour les bacheliers </a:t>
          </a:r>
          <a:r>
            <a:rPr lang="fr-FR" sz="1200" kern="1200" dirty="0">
              <a:solidFill>
                <a:srgbClr val="C00000"/>
              </a:solidFill>
            </a:rPr>
            <a:t>technologiques en IUT</a:t>
          </a:r>
        </a:p>
      </dsp:txBody>
      <dsp:txXfrm>
        <a:off x="3832840" y="2591819"/>
        <a:ext cx="1577509" cy="963462"/>
      </dsp:txXfrm>
    </dsp:sp>
    <dsp:sp modelId="{878A5927-8CFE-4F15-9D5C-1F022EDD2421}">
      <dsp:nvSpPr>
        <dsp:cNvPr id="0" name=""/>
        <dsp:cNvSpPr/>
      </dsp:nvSpPr>
      <dsp:spPr>
        <a:xfrm>
          <a:off x="3598183" y="1026725"/>
          <a:ext cx="204682" cy="3326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6090"/>
              </a:lnTo>
              <a:lnTo>
                <a:pt x="204682" y="332609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B6291B-1512-42F9-BB3D-2758E407BC33}">
      <dsp:nvSpPr>
        <dsp:cNvPr id="0" name=""/>
        <dsp:cNvSpPr/>
      </dsp:nvSpPr>
      <dsp:spPr>
        <a:xfrm>
          <a:off x="3802865" y="3841110"/>
          <a:ext cx="1637459" cy="10234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200" kern="1200" dirty="0"/>
            <a:t>pour </a:t>
          </a:r>
          <a:r>
            <a:rPr lang="fr-FR" sz="1200" kern="1200" dirty="0">
              <a:solidFill>
                <a:srgbClr val="C00000"/>
              </a:solidFill>
            </a:rPr>
            <a:t>les bacheliers généraux en BTS et en IUT</a:t>
          </a:r>
        </a:p>
      </dsp:txBody>
      <dsp:txXfrm>
        <a:off x="3832840" y="3871085"/>
        <a:ext cx="1577509" cy="9634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95378E-E1E3-4DF4-9BA0-1E8E837CC23A}">
      <dsp:nvSpPr>
        <dsp:cNvPr id="0" name=""/>
        <dsp:cNvSpPr/>
      </dsp:nvSpPr>
      <dsp:spPr>
        <a:xfrm>
          <a:off x="2315" y="22274"/>
          <a:ext cx="3348500" cy="97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/>
            <a:t>Des spécificités pédagogiques</a:t>
          </a:r>
          <a:endParaRPr lang="en-US" sz="1800" kern="1200"/>
        </a:p>
      </dsp:txBody>
      <dsp:txXfrm>
        <a:off x="488315" y="22274"/>
        <a:ext cx="2376500" cy="972000"/>
      </dsp:txXfrm>
    </dsp:sp>
    <dsp:sp modelId="{EF47EC06-32DC-45D9-B2C8-1F217DE2CAD2}">
      <dsp:nvSpPr>
        <dsp:cNvPr id="0" name=""/>
        <dsp:cNvSpPr/>
      </dsp:nvSpPr>
      <dsp:spPr>
        <a:xfrm>
          <a:off x="2315" y="1115774"/>
          <a:ext cx="2678800" cy="2955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/>
            <a:t>Une </a:t>
          </a:r>
          <a:r>
            <a:rPr lang="fr-FR" sz="1800" kern="1200" dirty="0">
              <a:solidFill>
                <a:srgbClr val="C00000"/>
              </a:solidFill>
            </a:rPr>
            <a:t>approche concrète</a:t>
          </a:r>
          <a:r>
            <a:rPr lang="fr-FR" sz="1800" kern="1200" dirty="0"/>
            <a:t>, inductive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/>
            <a:t>En rapport avec </a:t>
          </a:r>
          <a:r>
            <a:rPr lang="fr-FR" sz="1800" kern="1200" dirty="0">
              <a:solidFill>
                <a:srgbClr val="C00000"/>
              </a:solidFill>
            </a:rPr>
            <a:t>les besoins de l’économie</a:t>
          </a:r>
          <a:endParaRPr lang="en-US" sz="1800" kern="1200" dirty="0">
            <a:solidFill>
              <a:srgbClr val="C00000"/>
            </a:solidFill>
          </a:endParaRPr>
        </a:p>
      </dsp:txBody>
      <dsp:txXfrm>
        <a:off x="2315" y="1115774"/>
        <a:ext cx="2678800" cy="2955432"/>
      </dsp:txXfrm>
    </dsp:sp>
    <dsp:sp modelId="{879D155B-ECD9-4C05-9C0A-4E50A6B0145A}">
      <dsp:nvSpPr>
        <dsp:cNvPr id="0" name=""/>
        <dsp:cNvSpPr/>
      </dsp:nvSpPr>
      <dsp:spPr>
        <a:xfrm>
          <a:off x="3134816" y="22274"/>
          <a:ext cx="3348500" cy="97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/>
            <a:t>Des études à longueur variable</a:t>
          </a:r>
          <a:endParaRPr lang="en-US" sz="1800" kern="1200"/>
        </a:p>
      </dsp:txBody>
      <dsp:txXfrm>
        <a:off x="3620816" y="22274"/>
        <a:ext cx="2376500" cy="972000"/>
      </dsp:txXfrm>
    </dsp:sp>
    <dsp:sp modelId="{52D791C4-0EB4-46F7-966B-D6DAE16192F2}">
      <dsp:nvSpPr>
        <dsp:cNvPr id="0" name=""/>
        <dsp:cNvSpPr/>
      </dsp:nvSpPr>
      <dsp:spPr>
        <a:xfrm>
          <a:off x="3134816" y="1115774"/>
          <a:ext cx="2678800" cy="2955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/>
            <a:t>La voie technologique prépare </a:t>
          </a:r>
          <a:r>
            <a:rPr lang="fr-FR" sz="1800" kern="1200" dirty="0">
              <a:solidFill>
                <a:srgbClr val="C00000"/>
              </a:solidFill>
            </a:rPr>
            <a:t>une poursuite d’études à longueur variable</a:t>
          </a:r>
          <a:r>
            <a:rPr lang="fr-FR" sz="1800" kern="1200" dirty="0"/>
            <a:t> en fonction de la motivation, des capacités des jeunes et des opportunités qu’ils rencontrent</a:t>
          </a:r>
          <a:endParaRPr lang="en-US" sz="1800" kern="1200" dirty="0"/>
        </a:p>
      </dsp:txBody>
      <dsp:txXfrm>
        <a:off x="3134816" y="1115774"/>
        <a:ext cx="2678800" cy="2955432"/>
      </dsp:txXfrm>
    </dsp:sp>
    <dsp:sp modelId="{1A25D799-C7C5-4F0C-A004-8B1A330D46F1}">
      <dsp:nvSpPr>
        <dsp:cNvPr id="0" name=""/>
        <dsp:cNvSpPr/>
      </dsp:nvSpPr>
      <dsp:spPr>
        <a:xfrm>
          <a:off x="6267316" y="22274"/>
          <a:ext cx="3348500" cy="97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/>
            <a:t>Des études potentiellement longues</a:t>
          </a:r>
          <a:endParaRPr lang="en-US" sz="1800" kern="1200"/>
        </a:p>
      </dsp:txBody>
      <dsp:txXfrm>
        <a:off x="6753316" y="22274"/>
        <a:ext cx="2376500" cy="972000"/>
      </dsp:txXfrm>
    </dsp:sp>
    <dsp:sp modelId="{4747E122-550E-4075-A0A1-B14FE5DCDEF2}">
      <dsp:nvSpPr>
        <dsp:cNvPr id="0" name=""/>
        <dsp:cNvSpPr/>
      </dsp:nvSpPr>
      <dsp:spPr>
        <a:xfrm>
          <a:off x="6267316" y="1115774"/>
          <a:ext cx="2678800" cy="29554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>
              <a:solidFill>
                <a:srgbClr val="C00000"/>
              </a:solidFill>
            </a:rPr>
            <a:t>licences professionnelles</a:t>
          </a:r>
          <a:r>
            <a:rPr lang="fr-FR" sz="1800" kern="1200" dirty="0"/>
            <a:t>, surtout en apprentissage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/>
            <a:t>de, plus en plus souvent, existent des accès en </a:t>
          </a:r>
          <a:r>
            <a:rPr lang="fr-FR" sz="1800" kern="1200" dirty="0">
              <a:solidFill>
                <a:srgbClr val="C00000"/>
              </a:solidFill>
            </a:rPr>
            <a:t>licence générale puis en master </a:t>
          </a:r>
          <a:endParaRPr lang="en-US" sz="1800" kern="1200" dirty="0">
            <a:solidFill>
              <a:srgbClr val="C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/>
            <a:t>sans oublier les </a:t>
          </a:r>
          <a:r>
            <a:rPr lang="fr-FR" sz="1800" kern="1200" dirty="0">
              <a:solidFill>
                <a:srgbClr val="C00000"/>
              </a:solidFill>
            </a:rPr>
            <a:t>classes préparatoires</a:t>
          </a:r>
          <a:r>
            <a:rPr lang="fr-FR" sz="1800" kern="1200" dirty="0"/>
            <a:t> dédiées pour les bacheliers technologiques</a:t>
          </a:r>
          <a:endParaRPr lang="en-US" sz="1800" kern="1200" dirty="0"/>
        </a:p>
      </dsp:txBody>
      <dsp:txXfrm>
        <a:off x="6267316" y="1115774"/>
        <a:ext cx="2678800" cy="29554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AF72B-DD68-4739-BA85-DC57DD9D3ABA}">
      <dsp:nvSpPr>
        <dsp:cNvPr id="0" name=""/>
        <dsp:cNvSpPr/>
      </dsp:nvSpPr>
      <dsp:spPr>
        <a:xfrm rot="5400000">
          <a:off x="5699868" y="-2290490"/>
          <a:ext cx="1000511" cy="583541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/>
            <a:t>Il n’est pas pertinent que tous les élèves en capacité de poursuivre des études aillent dans la voie générale ; aujourd’hui </a:t>
          </a:r>
          <a:r>
            <a:rPr lang="fr-FR" sz="1500" kern="1200" dirty="0">
              <a:solidFill>
                <a:srgbClr val="C00000"/>
              </a:solidFill>
            </a:rPr>
            <a:t>les trois voies du lycée permettent de poursuivre des études</a:t>
          </a:r>
          <a:r>
            <a:rPr lang="fr-FR" sz="1500" kern="1200" dirty="0"/>
            <a:t>.</a:t>
          </a:r>
        </a:p>
      </dsp:txBody>
      <dsp:txXfrm rot="-5400000">
        <a:off x="3282419" y="175800"/>
        <a:ext cx="5786570" cy="902829"/>
      </dsp:txXfrm>
    </dsp:sp>
    <dsp:sp modelId="{3D2B1630-7E4B-44FC-841B-B7268F49E111}">
      <dsp:nvSpPr>
        <dsp:cNvPr id="0" name=""/>
        <dsp:cNvSpPr/>
      </dsp:nvSpPr>
      <dsp:spPr>
        <a:xfrm>
          <a:off x="0" y="1894"/>
          <a:ext cx="3282418" cy="1250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/>
            <a:t>Le schéma des parcours au lycée évolue</a:t>
          </a:r>
        </a:p>
      </dsp:txBody>
      <dsp:txXfrm>
        <a:off x="61051" y="62945"/>
        <a:ext cx="3160316" cy="1128537"/>
      </dsp:txXfrm>
    </dsp:sp>
    <dsp:sp modelId="{0D8CA82B-E1DF-4285-BDDE-1D921DBFC92D}">
      <dsp:nvSpPr>
        <dsp:cNvPr id="0" name=""/>
        <dsp:cNvSpPr/>
      </dsp:nvSpPr>
      <dsp:spPr>
        <a:xfrm rot="5400000">
          <a:off x="5699868" y="-977319"/>
          <a:ext cx="1000511" cy="583541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>
              <a:solidFill>
                <a:srgbClr val="C00000"/>
              </a:solidFill>
            </a:rPr>
            <a:t>Les élèves de la voie technologique doivent être en capacité de réussir des études</a:t>
          </a:r>
          <a:r>
            <a:rPr lang="fr-FR" sz="1500" kern="1200" dirty="0"/>
            <a:t> de plus en plus fréquemment en IUT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/>
            <a:t>Les bacheliers technologiques </a:t>
          </a:r>
          <a:r>
            <a:rPr lang="fr-FR" sz="1500" kern="1200" dirty="0">
              <a:solidFill>
                <a:srgbClr val="C00000"/>
              </a:solidFill>
            </a:rPr>
            <a:t>ont statistiquement davantage de chance d’être recrutés en IUT</a:t>
          </a:r>
        </a:p>
      </dsp:txBody>
      <dsp:txXfrm rot="-5400000">
        <a:off x="3282419" y="1488971"/>
        <a:ext cx="5786570" cy="902829"/>
      </dsp:txXfrm>
    </dsp:sp>
    <dsp:sp modelId="{A1EC23C9-97B8-48DC-8F66-CC5F53558222}">
      <dsp:nvSpPr>
        <dsp:cNvPr id="0" name=""/>
        <dsp:cNvSpPr/>
      </dsp:nvSpPr>
      <dsp:spPr>
        <a:xfrm>
          <a:off x="0" y="1315066"/>
          <a:ext cx="3282418" cy="1250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/>
            <a:t>La voie technologique doit mener davantage vers les IUT</a:t>
          </a:r>
        </a:p>
      </dsp:txBody>
      <dsp:txXfrm>
        <a:off x="61051" y="1376117"/>
        <a:ext cx="3160316" cy="1128537"/>
      </dsp:txXfrm>
    </dsp:sp>
    <dsp:sp modelId="{4682086E-BBC1-4043-BF92-375E8FFEEB48}">
      <dsp:nvSpPr>
        <dsp:cNvPr id="0" name=""/>
        <dsp:cNvSpPr/>
      </dsp:nvSpPr>
      <dsp:spPr>
        <a:xfrm rot="5400000">
          <a:off x="5699868" y="335852"/>
          <a:ext cx="1000511" cy="583541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500" kern="1200" dirty="0"/>
            <a:t>La voie technologique permet </a:t>
          </a:r>
          <a:r>
            <a:rPr lang="fr-FR" sz="1500" kern="1200" dirty="0">
              <a:solidFill>
                <a:srgbClr val="C00000"/>
              </a:solidFill>
            </a:rPr>
            <a:t>un parcours progressif</a:t>
          </a:r>
          <a:r>
            <a:rPr lang="fr-FR" sz="1500" kern="1200" dirty="0"/>
            <a:t>, par étapes, elle permet de (re)prendre confiance en permettant d’aller aussi loin que par la voie générale</a:t>
          </a:r>
        </a:p>
      </dsp:txBody>
      <dsp:txXfrm rot="-5400000">
        <a:off x="3282419" y="2802143"/>
        <a:ext cx="5786570" cy="902829"/>
      </dsp:txXfrm>
    </dsp:sp>
    <dsp:sp modelId="{2FE03C7F-21BD-4973-B28A-9FC3E34A3852}">
      <dsp:nvSpPr>
        <dsp:cNvPr id="0" name=""/>
        <dsp:cNvSpPr/>
      </dsp:nvSpPr>
      <dsp:spPr>
        <a:xfrm>
          <a:off x="0" y="2628238"/>
          <a:ext cx="3282418" cy="12506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/>
            <a:t>La voie technologique pour un parcours progressif, sécurisé</a:t>
          </a:r>
        </a:p>
      </dsp:txBody>
      <dsp:txXfrm>
        <a:off x="61051" y="2689289"/>
        <a:ext cx="3160316" cy="11285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4DD94-C886-4BED-87F5-5655A8AD4FC2}">
      <dsp:nvSpPr>
        <dsp:cNvPr id="0" name=""/>
        <dsp:cNvSpPr/>
      </dsp:nvSpPr>
      <dsp:spPr>
        <a:xfrm>
          <a:off x="0" y="160186"/>
          <a:ext cx="8596668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/>
            <a:t>Une vidéothèque pour voir et entendre des séries (pas Netflix)</a:t>
          </a:r>
        </a:p>
      </dsp:txBody>
      <dsp:txXfrm>
        <a:off x="26273" y="186459"/>
        <a:ext cx="8544122" cy="485654"/>
      </dsp:txXfrm>
    </dsp:sp>
    <dsp:sp modelId="{153995E6-8C7E-4C27-B63B-36DFACAD43A2}">
      <dsp:nvSpPr>
        <dsp:cNvPr id="0" name=""/>
        <dsp:cNvSpPr/>
      </dsp:nvSpPr>
      <dsp:spPr>
        <a:xfrm>
          <a:off x="0" y="764626"/>
          <a:ext cx="8596668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/>
            <a:t>Où on visite une entreprise sur site (web)</a:t>
          </a:r>
        </a:p>
      </dsp:txBody>
      <dsp:txXfrm>
        <a:off x="26273" y="790899"/>
        <a:ext cx="8544122" cy="485654"/>
      </dsp:txXfrm>
    </dsp:sp>
    <dsp:sp modelId="{B1FE2A27-56DF-4E62-8079-16E3FC9DD8F7}">
      <dsp:nvSpPr>
        <dsp:cNvPr id="0" name=""/>
        <dsp:cNvSpPr/>
      </dsp:nvSpPr>
      <dsp:spPr>
        <a:xfrm>
          <a:off x="0" y="1369066"/>
          <a:ext cx="8596668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/>
            <a:t>La brochure Onisep révélée (et exploitée)</a:t>
          </a:r>
        </a:p>
      </dsp:txBody>
      <dsp:txXfrm>
        <a:off x="26273" y="1395339"/>
        <a:ext cx="8544122" cy="485654"/>
      </dsp:txXfrm>
    </dsp:sp>
    <dsp:sp modelId="{F983B83B-25B3-466A-B8F9-B80965706DCF}">
      <dsp:nvSpPr>
        <dsp:cNvPr id="0" name=""/>
        <dsp:cNvSpPr/>
      </dsp:nvSpPr>
      <dsp:spPr>
        <a:xfrm>
          <a:off x="0" y="1973506"/>
          <a:ext cx="8596668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/>
            <a:t>Vous avez dit </a:t>
          </a:r>
          <a:r>
            <a:rPr lang="fr-FR" sz="2300" kern="1200" dirty="0" err="1"/>
            <a:t>Plickers</a:t>
          </a:r>
          <a:r>
            <a:rPr lang="fr-FR" sz="2300" kern="1200" dirty="0"/>
            <a:t> ?</a:t>
          </a:r>
        </a:p>
      </dsp:txBody>
      <dsp:txXfrm>
        <a:off x="26273" y="1999779"/>
        <a:ext cx="8544122" cy="485654"/>
      </dsp:txXfrm>
    </dsp:sp>
    <dsp:sp modelId="{BF4FB9C1-A27A-4D8C-B2B2-EE49ADA06621}">
      <dsp:nvSpPr>
        <dsp:cNvPr id="0" name=""/>
        <dsp:cNvSpPr/>
      </dsp:nvSpPr>
      <dsp:spPr>
        <a:xfrm>
          <a:off x="0" y="2577946"/>
          <a:ext cx="8596668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/>
            <a:t>On s’organise avec</a:t>
          </a:r>
        </a:p>
      </dsp:txBody>
      <dsp:txXfrm>
        <a:off x="26273" y="2604219"/>
        <a:ext cx="8544122" cy="485654"/>
      </dsp:txXfrm>
    </dsp:sp>
    <dsp:sp modelId="{3ADFBDBB-54C4-43ED-ACC0-179432608B75}">
      <dsp:nvSpPr>
        <dsp:cNvPr id="0" name=""/>
        <dsp:cNvSpPr/>
      </dsp:nvSpPr>
      <dsp:spPr>
        <a:xfrm>
          <a:off x="0" y="3182386"/>
          <a:ext cx="8596668" cy="538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300" kern="1200" dirty="0"/>
            <a:t>Un EPI (vraiment ?)</a:t>
          </a:r>
        </a:p>
      </dsp:txBody>
      <dsp:txXfrm>
        <a:off x="26273" y="3208659"/>
        <a:ext cx="8544122" cy="48565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771A36-E440-4E8C-9926-393A36052130}">
      <dsp:nvSpPr>
        <dsp:cNvPr id="0" name=""/>
        <dsp:cNvSpPr/>
      </dsp:nvSpPr>
      <dsp:spPr>
        <a:xfrm>
          <a:off x="3288982" y="38814"/>
          <a:ext cx="2018347" cy="20183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/>
            <a:t>STMG</a:t>
          </a:r>
        </a:p>
      </dsp:txBody>
      <dsp:txXfrm>
        <a:off x="3521868" y="310514"/>
        <a:ext cx="1552574" cy="640437"/>
      </dsp:txXfrm>
    </dsp:sp>
    <dsp:sp modelId="{D60D188E-27D7-4568-84A2-AC2FBB4F1990}">
      <dsp:nvSpPr>
        <dsp:cNvPr id="0" name=""/>
        <dsp:cNvSpPr/>
      </dsp:nvSpPr>
      <dsp:spPr>
        <a:xfrm>
          <a:off x="4181712" y="931544"/>
          <a:ext cx="2018347" cy="20183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/>
            <a:t>STI2D</a:t>
          </a:r>
        </a:p>
      </dsp:txBody>
      <dsp:txXfrm>
        <a:off x="5268515" y="1164431"/>
        <a:ext cx="776287" cy="1552574"/>
      </dsp:txXfrm>
    </dsp:sp>
    <dsp:sp modelId="{834B3361-CD2B-4474-832C-9397195E986B}">
      <dsp:nvSpPr>
        <dsp:cNvPr id="0" name=""/>
        <dsp:cNvSpPr/>
      </dsp:nvSpPr>
      <dsp:spPr>
        <a:xfrm>
          <a:off x="3288982" y="1824275"/>
          <a:ext cx="2018347" cy="20183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/>
            <a:t>ST2S</a:t>
          </a:r>
        </a:p>
      </dsp:txBody>
      <dsp:txXfrm>
        <a:off x="3521868" y="2930484"/>
        <a:ext cx="1552574" cy="640437"/>
      </dsp:txXfrm>
    </dsp:sp>
    <dsp:sp modelId="{2AD039ED-9036-43B3-A4E6-3941EF09B673}">
      <dsp:nvSpPr>
        <dsp:cNvPr id="0" name=""/>
        <dsp:cNvSpPr/>
      </dsp:nvSpPr>
      <dsp:spPr>
        <a:xfrm>
          <a:off x="2396251" y="931544"/>
          <a:ext cx="2018347" cy="201834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/>
            <a:t>STL</a:t>
          </a:r>
          <a:endParaRPr lang="fr-FR" sz="2400" kern="1200" dirty="0"/>
        </a:p>
      </dsp:txBody>
      <dsp:txXfrm>
        <a:off x="2551509" y="1164431"/>
        <a:ext cx="776287" cy="1552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CB644-D263-4936-9CC3-B99B0E75BA9F}" type="datetimeFigureOut">
              <a:rPr lang="fr-FR" smtClean="0"/>
              <a:t>31/01/2018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E6C8C-63B9-44B1-8F45-2610863550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305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1/31/2018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1/31/2018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95082" y="1710268"/>
            <a:ext cx="8641977" cy="2340568"/>
          </a:xfrm>
        </p:spPr>
        <p:txBody>
          <a:bodyPr/>
          <a:lstStyle/>
          <a:p>
            <a:r>
              <a:rPr lang="fr-FR" dirty="0"/>
              <a:t>Parcours Avenir </a:t>
            </a:r>
            <a:br>
              <a:rPr lang="fr-FR" dirty="0"/>
            </a:br>
            <a:r>
              <a:rPr lang="fr-FR" sz="4000" dirty="0"/>
              <a:t>Monde économique et professionnel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02902" y="4050836"/>
            <a:ext cx="7766936" cy="1803117"/>
          </a:xfrm>
        </p:spPr>
        <p:txBody>
          <a:bodyPr>
            <a:normAutofit lnSpcReduction="10000"/>
          </a:bodyPr>
          <a:lstStyle/>
          <a:p>
            <a:r>
              <a:rPr lang="fr-FR" dirty="0"/>
              <a:t>Pour mieux connaître et apprécier la voie technologique du lycée</a:t>
            </a:r>
          </a:p>
          <a:p>
            <a:endParaRPr lang="fr-FR" dirty="0"/>
          </a:p>
          <a:p>
            <a:endParaRPr lang="fr-FR" dirty="0"/>
          </a:p>
          <a:p>
            <a:r>
              <a:rPr lang="fr-FR" sz="1400" dirty="0"/>
              <a:t>16 janvier 2018 – lycée Jean Rostand, Strasbourg</a:t>
            </a:r>
          </a:p>
          <a:p>
            <a:r>
              <a:rPr lang="fr-FR" sz="1400" dirty="0"/>
              <a:t>26 janvier 2018 – lycée Albert Schweitzer, Mulhouse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891" y="441630"/>
            <a:ext cx="3217333" cy="28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730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Vos interlocuteurs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77334" y="1371601"/>
            <a:ext cx="8596668" cy="4669762"/>
          </a:xfrm>
        </p:spPr>
        <p:txBody>
          <a:bodyPr>
            <a:normAutofit fontScale="92500" lnSpcReduction="20000"/>
          </a:bodyPr>
          <a:lstStyle/>
          <a:p>
            <a:r>
              <a:rPr lang="fr-FR" dirty="0"/>
              <a:t>Pierre BELZUNG, professeur de Physique-Chimie Collège Lamartine Bischheim</a:t>
            </a:r>
          </a:p>
          <a:p>
            <a:r>
              <a:rPr lang="fr-FR" dirty="0"/>
              <a:t>Carole BOURGON, professeure de Physique-Chimie Lycée Schuman Haguenau, série STL</a:t>
            </a:r>
          </a:p>
          <a:p>
            <a:r>
              <a:rPr lang="fr-FR" dirty="0"/>
              <a:t>Sonia CADI, professeure de Lettres classiques Collège Henri Meck</a:t>
            </a:r>
          </a:p>
          <a:p>
            <a:r>
              <a:rPr lang="fr-FR" dirty="0"/>
              <a:t>Eric DESCHAINTRE, IA-IPR Economie-Gestion, série STMG</a:t>
            </a:r>
          </a:p>
          <a:p>
            <a:r>
              <a:rPr lang="fr-FR" dirty="0"/>
              <a:t>Catherine </a:t>
            </a:r>
            <a:r>
              <a:rPr lang="fr-FR" dirty="0" smtClean="0"/>
              <a:t>ENGEL, </a:t>
            </a:r>
            <a:r>
              <a:rPr lang="fr-FR" dirty="0"/>
              <a:t>CPE collège Henri Meck</a:t>
            </a:r>
          </a:p>
          <a:p>
            <a:r>
              <a:rPr lang="fr-FR" dirty="0"/>
              <a:t>Isabelle FALLER, IA-IPR Biotechnologies - Biochimie Biologie – série STL</a:t>
            </a:r>
          </a:p>
          <a:p>
            <a:r>
              <a:rPr lang="fr-FR" dirty="0"/>
              <a:t>Brigitte FOURNIER, IA-IPR Physique-Chimie série STL </a:t>
            </a:r>
          </a:p>
          <a:p>
            <a:r>
              <a:rPr lang="fr-FR" dirty="0"/>
              <a:t>Nathalie LUTTRINGER, professeure d’Histoire-Géographie Collège Henri Meck</a:t>
            </a:r>
          </a:p>
          <a:p>
            <a:r>
              <a:rPr lang="fr-FR" dirty="0"/>
              <a:t>Delphine MATRAT, lycée Henri Meck, professeure d’Économie-Gestion série STMG</a:t>
            </a:r>
          </a:p>
          <a:p>
            <a:r>
              <a:rPr lang="fr-FR" dirty="0"/>
              <a:t>Carine MUCKENSTURM, professeure de STL biotechnologies au lycée Jean Rostand</a:t>
            </a:r>
          </a:p>
          <a:p>
            <a:r>
              <a:rPr lang="fr-FR" dirty="0"/>
              <a:t>Yves PARRIAT, IA-IPR STI – série STI2D</a:t>
            </a:r>
          </a:p>
          <a:p>
            <a:r>
              <a:rPr lang="fr-FR" dirty="0"/>
              <a:t>Marie-Christine PARRIAT-SIVRÉ IA-IPR Sciences et Techniques Médico-sociales et Biotechnologies Santé </a:t>
            </a:r>
            <a:r>
              <a:rPr lang="fr-FR" dirty="0" smtClean="0"/>
              <a:t>Environnement</a:t>
            </a:r>
            <a:r>
              <a:rPr lang="fr-FR" dirty="0"/>
              <a:t> 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83655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séries technologiques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77334" y="1689534"/>
            <a:ext cx="8596668" cy="3880773"/>
          </a:xfrm>
        </p:spPr>
        <p:txBody>
          <a:bodyPr>
            <a:noAutofit/>
          </a:bodyPr>
          <a:lstStyle/>
          <a:p>
            <a:pPr lvl="0"/>
            <a:r>
              <a:rPr lang="fr-FR" sz="2000" dirty="0">
                <a:solidFill>
                  <a:srgbClr val="FF0000"/>
                </a:solidFill>
              </a:rPr>
              <a:t>ST</a:t>
            </a:r>
            <a:r>
              <a:rPr lang="fr-FR" sz="2000" dirty="0">
                <a:solidFill>
                  <a:srgbClr val="0070C0"/>
                </a:solidFill>
              </a:rPr>
              <a:t>I2D</a:t>
            </a:r>
            <a:r>
              <a:rPr lang="fr-FR" sz="2000" dirty="0"/>
              <a:t> : Sciences et technologies de </a:t>
            </a:r>
            <a:r>
              <a:rPr lang="fr-FR" sz="2000" dirty="0">
                <a:solidFill>
                  <a:srgbClr val="0070C0"/>
                </a:solidFill>
              </a:rPr>
              <a:t>l’industrie et du développement durable</a:t>
            </a:r>
          </a:p>
          <a:p>
            <a:pPr lvl="0"/>
            <a:r>
              <a:rPr lang="fr-FR" sz="2000" dirty="0">
                <a:solidFill>
                  <a:srgbClr val="FF0000"/>
                </a:solidFill>
              </a:rPr>
              <a:t>ST</a:t>
            </a:r>
            <a:r>
              <a:rPr lang="fr-FR" sz="2000" dirty="0">
                <a:solidFill>
                  <a:srgbClr val="0070C0"/>
                </a:solidFill>
              </a:rPr>
              <a:t>L</a:t>
            </a:r>
            <a:r>
              <a:rPr lang="fr-FR" sz="2000" dirty="0"/>
              <a:t> : Sciences et technologies de </a:t>
            </a:r>
            <a:r>
              <a:rPr lang="fr-FR" sz="2000" dirty="0">
                <a:solidFill>
                  <a:srgbClr val="0070C0"/>
                </a:solidFill>
              </a:rPr>
              <a:t>laboratoire</a:t>
            </a:r>
          </a:p>
          <a:p>
            <a:pPr lvl="0"/>
            <a:r>
              <a:rPr lang="fr-FR" sz="2000" dirty="0">
                <a:solidFill>
                  <a:srgbClr val="FF0000"/>
                </a:solidFill>
              </a:rPr>
              <a:t>ST</a:t>
            </a:r>
            <a:r>
              <a:rPr lang="fr-FR" sz="2000" dirty="0">
                <a:solidFill>
                  <a:srgbClr val="0070C0"/>
                </a:solidFill>
              </a:rPr>
              <a:t>AV</a:t>
            </a:r>
            <a:r>
              <a:rPr lang="fr-FR" sz="2000" dirty="0"/>
              <a:t> : Sciences et technologies de </a:t>
            </a:r>
            <a:r>
              <a:rPr lang="fr-FR" sz="2000" dirty="0">
                <a:solidFill>
                  <a:srgbClr val="0070C0"/>
                </a:solidFill>
              </a:rPr>
              <a:t>l’agronomie et du vivant</a:t>
            </a:r>
            <a:r>
              <a:rPr lang="fr-FR" sz="2000" dirty="0"/>
              <a:t>, série préparée dans les lycées agricoles</a:t>
            </a:r>
          </a:p>
          <a:p>
            <a:pPr lvl="0"/>
            <a:r>
              <a:rPr lang="fr-FR" sz="2000" dirty="0">
                <a:solidFill>
                  <a:srgbClr val="FF0000"/>
                </a:solidFill>
              </a:rPr>
              <a:t>ST</a:t>
            </a:r>
            <a:r>
              <a:rPr lang="fr-FR" sz="2000" dirty="0">
                <a:solidFill>
                  <a:srgbClr val="0070C0"/>
                </a:solidFill>
              </a:rPr>
              <a:t>MG</a:t>
            </a:r>
            <a:r>
              <a:rPr lang="fr-FR" sz="2000" dirty="0"/>
              <a:t> : Sciences et technologies du </a:t>
            </a:r>
            <a:r>
              <a:rPr lang="fr-FR" sz="2000" dirty="0">
                <a:solidFill>
                  <a:srgbClr val="0070C0"/>
                </a:solidFill>
              </a:rPr>
              <a:t>management et de la gestion </a:t>
            </a:r>
          </a:p>
          <a:p>
            <a:pPr lvl="0"/>
            <a:r>
              <a:rPr lang="fr-FR" sz="2000" dirty="0">
                <a:solidFill>
                  <a:srgbClr val="FF0000"/>
                </a:solidFill>
              </a:rPr>
              <a:t>ST</a:t>
            </a:r>
            <a:r>
              <a:rPr lang="fr-FR" sz="2000" dirty="0">
                <a:solidFill>
                  <a:srgbClr val="0070C0"/>
                </a:solidFill>
              </a:rPr>
              <a:t>2S</a:t>
            </a:r>
            <a:r>
              <a:rPr lang="fr-FR" sz="2000" dirty="0"/>
              <a:t> : Sciences et technologies de la </a:t>
            </a:r>
            <a:r>
              <a:rPr lang="fr-FR" sz="2000" dirty="0">
                <a:solidFill>
                  <a:srgbClr val="0070C0"/>
                </a:solidFill>
              </a:rPr>
              <a:t>santé et du social</a:t>
            </a:r>
          </a:p>
          <a:p>
            <a:pPr lvl="0"/>
            <a:r>
              <a:rPr lang="fr-FR" sz="2000" dirty="0">
                <a:solidFill>
                  <a:srgbClr val="FF0000"/>
                </a:solidFill>
              </a:rPr>
              <a:t>ST</a:t>
            </a:r>
            <a:r>
              <a:rPr lang="fr-FR" sz="2000" dirty="0">
                <a:solidFill>
                  <a:srgbClr val="0070C0"/>
                </a:solidFill>
              </a:rPr>
              <a:t>D2A</a:t>
            </a:r>
            <a:r>
              <a:rPr lang="fr-FR" sz="2000" dirty="0"/>
              <a:t> : Sciences et technologies du </a:t>
            </a:r>
            <a:r>
              <a:rPr lang="fr-FR" sz="2000" dirty="0">
                <a:solidFill>
                  <a:srgbClr val="0070C0"/>
                </a:solidFill>
              </a:rPr>
              <a:t>design et des arts appliqués </a:t>
            </a:r>
          </a:p>
          <a:p>
            <a:pPr lvl="0"/>
            <a:r>
              <a:rPr lang="fr-FR" sz="2000" dirty="0">
                <a:solidFill>
                  <a:srgbClr val="FF0000"/>
                </a:solidFill>
              </a:rPr>
              <a:t>ST</a:t>
            </a:r>
            <a:r>
              <a:rPr lang="fr-FR" sz="2000" dirty="0">
                <a:solidFill>
                  <a:srgbClr val="0070C0"/>
                </a:solidFill>
              </a:rPr>
              <a:t>HR</a:t>
            </a:r>
            <a:r>
              <a:rPr lang="fr-FR" sz="2000" dirty="0"/>
              <a:t> : Sciences et technologies  de </a:t>
            </a:r>
            <a:r>
              <a:rPr lang="fr-FR" sz="2000" dirty="0">
                <a:solidFill>
                  <a:srgbClr val="0070C0"/>
                </a:solidFill>
              </a:rPr>
              <a:t>l’Hôtellerie-Restauration</a:t>
            </a:r>
          </a:p>
          <a:p>
            <a:r>
              <a:rPr lang="fr-FR" sz="2000" dirty="0">
                <a:solidFill>
                  <a:srgbClr val="0070C0"/>
                </a:solidFill>
              </a:rPr>
              <a:t>TMD</a:t>
            </a:r>
            <a:r>
              <a:rPr lang="fr-FR" sz="2000" dirty="0"/>
              <a:t> : Techniques de la </a:t>
            </a:r>
            <a:r>
              <a:rPr lang="fr-FR" sz="2000" dirty="0">
                <a:solidFill>
                  <a:srgbClr val="0070C0"/>
                </a:solidFill>
              </a:rPr>
              <a:t>musique et de la danse</a:t>
            </a:r>
          </a:p>
        </p:txBody>
      </p:sp>
    </p:spTree>
    <p:extLst>
      <p:ext uri="{BB962C8B-B14F-4D97-AF65-F5344CB8AC3E}">
        <p14:creationId xmlns:p14="http://schemas.microsoft.com/office/powerpoint/2010/main" val="774181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 programme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31FC791B-1CFA-408F-9150-37C06A3027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7706205"/>
              </p:ext>
            </p:extLst>
          </p:nvPr>
        </p:nvGraphicFramePr>
        <p:xfrm>
          <a:off x="677334" y="1046828"/>
          <a:ext cx="8596668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4977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ésultat de recherche d'images pour &quot;escalier&quot;">
            <a:extLst>
              <a:ext uri="{FF2B5EF4-FFF2-40B4-BE49-F238E27FC236}">
                <a16:creationId xmlns:a16="http://schemas.microsoft.com/office/drawing/2014/main" id="{458FDEE5-94D3-4B7D-AA83-11D192FF9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417" y="2159000"/>
            <a:ext cx="3145536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fr-FR" dirty="0"/>
              <a:t>Les trois voies du lycée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AB90A2FB-1E61-45BE-856A-ECA70ECA31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7285529"/>
              </p:ext>
            </p:extLst>
          </p:nvPr>
        </p:nvGraphicFramePr>
        <p:xfrm>
          <a:off x="233081" y="1846729"/>
          <a:ext cx="6275295" cy="4867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70563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B71F80-1F92-4074-84D9-16A062B215B3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7209C9DA-6E0D-46D9-8275-C52222D8CCAC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EB57A4D-E0D0-46DA-B339-F24CA46FA70B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43267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>
            <a:normAutofit/>
          </a:bodyPr>
          <a:lstStyle/>
          <a:p>
            <a:r>
              <a:rPr lang="fr-FR" dirty="0"/>
              <a:t>La voie technologique</a:t>
            </a:r>
          </a:p>
        </p:txBody>
      </p:sp>
      <p:graphicFrame>
        <p:nvGraphicFramePr>
          <p:cNvPr id="5" name="Espace réservé du contenu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9648533"/>
              </p:ext>
            </p:extLst>
          </p:nvPr>
        </p:nvGraphicFramePr>
        <p:xfrm>
          <a:off x="1286933" y="1948543"/>
          <a:ext cx="9618133" cy="4093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6263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7334" y="600636"/>
            <a:ext cx="8596668" cy="1320800"/>
          </a:xfrm>
        </p:spPr>
        <p:txBody>
          <a:bodyPr/>
          <a:lstStyle/>
          <a:p>
            <a:r>
              <a:rPr lang="fr-FR" dirty="0"/>
              <a:t>Message à l’attention des élèves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37C022F6-0242-4A77-889A-51B70D7BED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9338533"/>
              </p:ext>
            </p:extLst>
          </p:nvPr>
        </p:nvGraphicFramePr>
        <p:xfrm>
          <a:off x="677334" y="1440152"/>
          <a:ext cx="9117830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34630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2930CC-3EB8-45ED-AB73-642992EB3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Des ressources</a:t>
            </a:r>
          </a:p>
        </p:txBody>
      </p:sp>
      <p:graphicFrame>
        <p:nvGraphicFramePr>
          <p:cNvPr id="5" name="Espace réservé du contenu 4">
            <a:extLst>
              <a:ext uri="{FF2B5EF4-FFF2-40B4-BE49-F238E27FC236}">
                <a16:creationId xmlns:a16="http://schemas.microsoft.com/office/drawing/2014/main" id="{6C4EDE61-D267-4323-BAAB-5070C5BA560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343029"/>
              </p:ext>
            </p:extLst>
          </p:nvPr>
        </p:nvGraphicFramePr>
        <p:xfrm>
          <a:off x="677334" y="2160589"/>
          <a:ext cx="8596668" cy="3880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Résultat de recherche d'images pour &quot;ressources&quot;">
            <a:extLst>
              <a:ext uri="{FF2B5EF4-FFF2-40B4-BE49-F238E27FC236}">
                <a16:creationId xmlns:a16="http://schemas.microsoft.com/office/drawing/2014/main" id="{54D9F6BF-9765-4381-8FF2-D39B95DEA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521" y="229493"/>
            <a:ext cx="3948422" cy="15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ésultat de recherche d'images pour &quot;folios&quot;">
            <a:extLst>
              <a:ext uri="{FF2B5EF4-FFF2-40B4-BE49-F238E27FC236}">
                <a16:creationId xmlns:a16="http://schemas.microsoft.com/office/drawing/2014/main" id="{E365D06A-C84C-45AD-A342-289CF832CF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46"/>
          <a:stretch/>
        </p:blipFill>
        <p:spPr bwMode="auto">
          <a:xfrm>
            <a:off x="3450918" y="4788110"/>
            <a:ext cx="870084" cy="46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127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2B25D2-059F-40A1-884B-B700BFE27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Discussions à propos des séries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A3025C-AC9E-4CEB-85D5-1F2FE6EBD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5418666" cy="3880773"/>
          </a:xfrm>
        </p:spPr>
        <p:txBody>
          <a:bodyPr/>
          <a:lstStyle/>
          <a:p>
            <a:r>
              <a:rPr lang="fr-FR" dirty="0"/>
              <a:t>Combien de places en classe de première ?</a:t>
            </a:r>
          </a:p>
          <a:p>
            <a:r>
              <a:rPr lang="fr-FR" dirty="0"/>
              <a:t>Quelles sont les nouvelles matières ?</a:t>
            </a:r>
          </a:p>
          <a:p>
            <a:r>
              <a:rPr lang="fr-FR" dirty="0"/>
              <a:t>Dans quelles matières faut-il être à l’aise ? </a:t>
            </a:r>
          </a:p>
          <a:p>
            <a:r>
              <a:rPr lang="fr-FR" dirty="0"/>
              <a:t>Quels appétences et talents ?</a:t>
            </a:r>
          </a:p>
          <a:p>
            <a:r>
              <a:rPr lang="fr-FR" dirty="0"/>
              <a:t>Comment fonctionne le recrutement ?</a:t>
            </a:r>
          </a:p>
          <a:p>
            <a:r>
              <a:rPr lang="fr-FR" dirty="0"/>
              <a:t>Quels types de travaux les élèves vont-ils faire en classe et à la maison ?</a:t>
            </a:r>
          </a:p>
          <a:p>
            <a:r>
              <a:rPr lang="fr-FR" dirty="0"/>
              <a:t>…</a:t>
            </a:r>
          </a:p>
          <a:p>
            <a:endParaRPr lang="fr-FR" dirty="0"/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2BB3CAA5-D200-4A9A-9E8B-1FD3868020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2517492"/>
              </p:ext>
            </p:extLst>
          </p:nvPr>
        </p:nvGraphicFramePr>
        <p:xfrm>
          <a:off x="3510710" y="1551175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958582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158</TotalTime>
  <Words>648</Words>
  <Application>Microsoft Office PowerPoint</Application>
  <PresentationFormat>Grand écran</PresentationFormat>
  <Paragraphs>78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Trebuchet MS</vt:lpstr>
      <vt:lpstr>Wingdings 3</vt:lpstr>
      <vt:lpstr>Facette</vt:lpstr>
      <vt:lpstr>Parcours Avenir  Monde économique et professionnel</vt:lpstr>
      <vt:lpstr>Vos interlocuteurs</vt:lpstr>
      <vt:lpstr>Les séries technologiques</vt:lpstr>
      <vt:lpstr>Au programme</vt:lpstr>
      <vt:lpstr>Les trois voies du lycée</vt:lpstr>
      <vt:lpstr>La voie technologique</vt:lpstr>
      <vt:lpstr>Message à l’attention des élèves</vt:lpstr>
      <vt:lpstr>Des ressources</vt:lpstr>
      <vt:lpstr>Discussions à propos des séries</vt:lpstr>
    </vt:vector>
  </TitlesOfParts>
  <Company>RECTORAT DE STRASBOURG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voie technologique du lycée</dc:title>
  <dc:creator>Eric Deschaintre</dc:creator>
  <cp:lastModifiedBy>Isabelle Faller</cp:lastModifiedBy>
  <cp:revision>19</cp:revision>
  <dcterms:created xsi:type="dcterms:W3CDTF">2018-01-09T09:54:00Z</dcterms:created>
  <dcterms:modified xsi:type="dcterms:W3CDTF">2018-01-31T19:39:31Z</dcterms:modified>
</cp:coreProperties>
</file>