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0" r:id="rId2"/>
    <p:sldId id="257" r:id="rId3"/>
    <p:sldId id="259" r:id="rId4"/>
    <p:sldId id="271" r:id="rId5"/>
    <p:sldId id="289" r:id="rId6"/>
    <p:sldId id="262" r:id="rId7"/>
    <p:sldId id="291" r:id="rId8"/>
    <p:sldId id="265" r:id="rId9"/>
    <p:sldId id="272" r:id="rId10"/>
    <p:sldId id="290" r:id="rId11"/>
    <p:sldId id="293" r:id="rId12"/>
    <p:sldId id="287" r:id="rId13"/>
    <p:sldId id="275" r:id="rId14"/>
    <p:sldId id="288" r:id="rId15"/>
    <p:sldId id="258" r:id="rId16"/>
    <p:sldId id="296" r:id="rId17"/>
    <p:sldId id="297" r:id="rId18"/>
    <p:sldId id="298" r:id="rId19"/>
    <p:sldId id="299" r:id="rId20"/>
    <p:sldId id="301" r:id="rId21"/>
    <p:sldId id="302" r:id="rId22"/>
    <p:sldId id="303" r:id="rId23"/>
    <p:sldId id="304" r:id="rId24"/>
    <p:sldId id="305" r:id="rId25"/>
    <p:sldId id="306"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9651" autoAdjust="0"/>
    <p:restoredTop sz="94660"/>
  </p:normalViewPr>
  <p:slideViewPr>
    <p:cSldViewPr>
      <p:cViewPr varScale="1">
        <p:scale>
          <a:sx n="92" d="100"/>
          <a:sy n="92" d="100"/>
        </p:scale>
        <p:origin x="-107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709FC3-28D8-4E33-8886-B6975D7E6BF5}"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fr-FR"/>
        </a:p>
      </dgm:t>
    </dgm:pt>
    <dgm:pt modelId="{4EE65A90-978B-4B02-B29F-DF79A8D37D5C}">
      <dgm:prSet phldrT="[Texte]" custT="1"/>
      <dgm:spPr/>
      <dgm:t>
        <a:bodyPr/>
        <a:lstStyle/>
        <a:p>
          <a:r>
            <a:rPr lang="fr-FR" sz="2400" b="1" dirty="0" smtClean="0">
              <a:solidFill>
                <a:schemeClr val="tx1"/>
              </a:solidFill>
            </a:rPr>
            <a:t>CONSTAT</a:t>
          </a:r>
          <a:endParaRPr lang="fr-FR" sz="2400" b="1" dirty="0">
            <a:solidFill>
              <a:schemeClr val="tx1"/>
            </a:solidFill>
          </a:endParaRPr>
        </a:p>
      </dgm:t>
    </dgm:pt>
    <dgm:pt modelId="{ECA8ED07-AF5F-411F-B3E7-FBA7C06AA274}" type="parTrans" cxnId="{2EEB2AB0-12F7-4029-A070-949866C864A1}">
      <dgm:prSet/>
      <dgm:spPr/>
      <dgm:t>
        <a:bodyPr/>
        <a:lstStyle/>
        <a:p>
          <a:endParaRPr lang="fr-FR"/>
        </a:p>
      </dgm:t>
    </dgm:pt>
    <dgm:pt modelId="{6002F6DC-D0BB-4851-A755-C9564D220D2E}" type="sibTrans" cxnId="{2EEB2AB0-12F7-4029-A070-949866C864A1}">
      <dgm:prSet/>
      <dgm:spPr/>
      <dgm:t>
        <a:bodyPr/>
        <a:lstStyle/>
        <a:p>
          <a:endParaRPr lang="fr-FR"/>
        </a:p>
      </dgm:t>
    </dgm:pt>
    <dgm:pt modelId="{EE2110FA-840C-4F99-AEFF-C3D33E96E27A}">
      <dgm:prSet phldrT="[Texte]" custT="1"/>
      <dgm:spPr/>
      <dgm:t>
        <a:bodyPr/>
        <a:lstStyle/>
        <a:p>
          <a:r>
            <a:rPr lang="fr-FR" sz="1200" dirty="0" smtClean="0"/>
            <a:t>Hétérogénéités des profils</a:t>
          </a:r>
          <a:endParaRPr lang="fr-FR" sz="1200" dirty="0"/>
        </a:p>
      </dgm:t>
    </dgm:pt>
    <dgm:pt modelId="{ED765EDC-ED15-448B-A66B-43ED817159C5}" type="parTrans" cxnId="{630A42FC-C093-4908-8E82-7F23E6773FFD}">
      <dgm:prSet/>
      <dgm:spPr/>
      <dgm:t>
        <a:bodyPr/>
        <a:lstStyle/>
        <a:p>
          <a:endParaRPr lang="fr-FR"/>
        </a:p>
      </dgm:t>
    </dgm:pt>
    <dgm:pt modelId="{AC416D23-5A29-42B4-AA95-7D4F3ABBAFCE}" type="sibTrans" cxnId="{630A42FC-C093-4908-8E82-7F23E6773FFD}">
      <dgm:prSet/>
      <dgm:spPr/>
      <dgm:t>
        <a:bodyPr/>
        <a:lstStyle/>
        <a:p>
          <a:endParaRPr lang="fr-FR"/>
        </a:p>
      </dgm:t>
    </dgm:pt>
    <dgm:pt modelId="{875028C6-1012-43F7-AFFE-088283063028}">
      <dgm:prSet phldrT="[Texte]" custT="1"/>
      <dgm:spPr/>
      <dgm:t>
        <a:bodyPr/>
        <a:lstStyle/>
        <a:p>
          <a:r>
            <a:rPr lang="fr-FR" sz="1200" dirty="0" smtClean="0"/>
            <a:t>LG:  S</a:t>
          </a:r>
          <a:endParaRPr lang="fr-FR" sz="1200" dirty="0"/>
        </a:p>
      </dgm:t>
    </dgm:pt>
    <dgm:pt modelId="{9B8DE8D8-37F0-4066-A82E-A9EBAC0DBF5A}" type="parTrans" cxnId="{561C2E89-DC31-4C10-8B88-26479E8E21B8}">
      <dgm:prSet/>
      <dgm:spPr/>
      <dgm:t>
        <a:bodyPr/>
        <a:lstStyle/>
        <a:p>
          <a:endParaRPr lang="fr-FR"/>
        </a:p>
      </dgm:t>
    </dgm:pt>
    <dgm:pt modelId="{79E82242-AD46-4533-A365-F835CDAB7A2E}" type="sibTrans" cxnId="{561C2E89-DC31-4C10-8B88-26479E8E21B8}">
      <dgm:prSet/>
      <dgm:spPr/>
      <dgm:t>
        <a:bodyPr/>
        <a:lstStyle/>
        <a:p>
          <a:endParaRPr lang="fr-FR"/>
        </a:p>
      </dgm:t>
    </dgm:pt>
    <dgm:pt modelId="{41755387-7DC5-44EA-846A-C549CDB233F3}">
      <dgm:prSet phldrT="[Texte]" custT="1"/>
      <dgm:spPr/>
      <dgm:t>
        <a:bodyPr/>
        <a:lstStyle/>
        <a:p>
          <a:r>
            <a:rPr lang="fr-FR" sz="1200" dirty="0" smtClean="0"/>
            <a:t>LP</a:t>
          </a:r>
        </a:p>
        <a:p>
          <a:r>
            <a:rPr lang="fr-FR" sz="1200" b="1" dirty="0" smtClean="0">
              <a:solidFill>
                <a:schemeClr val="tx1"/>
              </a:solidFill>
            </a:rPr>
            <a:t>(Niveau compétence généraliste plus faible mais bonne motivation)</a:t>
          </a:r>
          <a:endParaRPr lang="fr-FR" sz="1200" b="1" dirty="0">
            <a:solidFill>
              <a:schemeClr val="tx1"/>
            </a:solidFill>
          </a:endParaRPr>
        </a:p>
      </dgm:t>
    </dgm:pt>
    <dgm:pt modelId="{900C18DC-3A91-47C8-B1F8-0CE87230B431}" type="parTrans" cxnId="{3D2D2258-676C-4ECA-891F-B254C78FA60D}">
      <dgm:prSet/>
      <dgm:spPr/>
      <dgm:t>
        <a:bodyPr/>
        <a:lstStyle/>
        <a:p>
          <a:endParaRPr lang="fr-FR"/>
        </a:p>
      </dgm:t>
    </dgm:pt>
    <dgm:pt modelId="{6A202879-5726-4012-BBA9-5CA6B862FDC5}" type="sibTrans" cxnId="{3D2D2258-676C-4ECA-891F-B254C78FA60D}">
      <dgm:prSet/>
      <dgm:spPr/>
      <dgm:t>
        <a:bodyPr/>
        <a:lstStyle/>
        <a:p>
          <a:endParaRPr lang="fr-FR"/>
        </a:p>
      </dgm:t>
    </dgm:pt>
    <dgm:pt modelId="{3D9783FD-E002-464A-9BA7-24F119FF57A7}">
      <dgm:prSet phldrT="[Texte]" custT="1"/>
      <dgm:spPr/>
      <dgm:t>
        <a:bodyPr/>
        <a:lstStyle/>
        <a:p>
          <a:r>
            <a:rPr lang="fr-FR" sz="1200" dirty="0" smtClean="0"/>
            <a:t>Pas de section STL </a:t>
          </a:r>
          <a:r>
            <a:rPr lang="fr-FR" sz="1200" dirty="0" err="1" smtClean="0"/>
            <a:t>prébac</a:t>
          </a:r>
          <a:endParaRPr lang="fr-FR" sz="1200" dirty="0"/>
        </a:p>
      </dgm:t>
    </dgm:pt>
    <dgm:pt modelId="{ADECFF44-B2CC-4193-BEDB-4E0879144345}" type="parTrans" cxnId="{CB402188-14D9-45BB-BB94-23BEC3EF8156}">
      <dgm:prSet/>
      <dgm:spPr/>
      <dgm:t>
        <a:bodyPr/>
        <a:lstStyle/>
        <a:p>
          <a:endParaRPr lang="fr-FR"/>
        </a:p>
      </dgm:t>
    </dgm:pt>
    <dgm:pt modelId="{FC7535BA-0F71-4070-93F9-37861A822FCC}" type="sibTrans" cxnId="{CB402188-14D9-45BB-BB94-23BEC3EF8156}">
      <dgm:prSet/>
      <dgm:spPr/>
      <dgm:t>
        <a:bodyPr/>
        <a:lstStyle/>
        <a:p>
          <a:endParaRPr lang="fr-FR"/>
        </a:p>
      </dgm:t>
    </dgm:pt>
    <dgm:pt modelId="{57DDA4E1-829B-45F5-BEBE-FAE729292E9A}">
      <dgm:prSet phldrT="[Texte]" custT="1"/>
      <dgm:spPr/>
      <dgm:t>
        <a:bodyPr/>
        <a:lstStyle/>
        <a:p>
          <a:r>
            <a:rPr lang="fr-FR" sz="1200" dirty="0" smtClean="0"/>
            <a:t>Pas de prérequis  des étudiants en instrumentations, régulation.</a:t>
          </a:r>
          <a:endParaRPr lang="fr-FR" sz="1200" dirty="0"/>
        </a:p>
      </dgm:t>
    </dgm:pt>
    <dgm:pt modelId="{9B36C46F-9F1F-4AF3-8E37-158FD9466FE8}" type="parTrans" cxnId="{858D79F3-80C3-4A2A-980A-033226BB8D58}">
      <dgm:prSet/>
      <dgm:spPr/>
      <dgm:t>
        <a:bodyPr/>
        <a:lstStyle/>
        <a:p>
          <a:endParaRPr lang="fr-FR"/>
        </a:p>
      </dgm:t>
    </dgm:pt>
    <dgm:pt modelId="{62E084A7-D65E-466F-866E-41CD2FC268A2}" type="sibTrans" cxnId="{858D79F3-80C3-4A2A-980A-033226BB8D58}">
      <dgm:prSet/>
      <dgm:spPr/>
      <dgm:t>
        <a:bodyPr/>
        <a:lstStyle/>
        <a:p>
          <a:endParaRPr lang="fr-FR"/>
        </a:p>
      </dgm:t>
    </dgm:pt>
    <dgm:pt modelId="{FA76015C-2A8A-4C95-A4DC-F8865BE72D22}">
      <dgm:prSet phldrT="[Texte]" phldr="1"/>
      <dgm:spPr>
        <a:solidFill>
          <a:schemeClr val="accent1">
            <a:tint val="40000"/>
            <a:hueOff val="0"/>
            <a:satOff val="0"/>
            <a:lumOff val="0"/>
            <a:alpha val="0"/>
          </a:schemeClr>
        </a:solidFill>
      </dgm:spPr>
      <dgm:t>
        <a:bodyPr/>
        <a:lstStyle/>
        <a:p>
          <a:endParaRPr lang="fr-FR" dirty="0"/>
        </a:p>
      </dgm:t>
    </dgm:pt>
    <dgm:pt modelId="{06A988A7-E59E-460B-B2F8-3716E2481739}" type="parTrans" cxnId="{6C23FDC5-1F77-463F-9244-E02227B81182}">
      <dgm:prSet/>
      <dgm:spPr/>
      <dgm:t>
        <a:bodyPr/>
        <a:lstStyle/>
        <a:p>
          <a:endParaRPr lang="fr-FR"/>
        </a:p>
      </dgm:t>
    </dgm:pt>
    <dgm:pt modelId="{EFC19D8E-3028-440F-80D1-9A7925065319}" type="sibTrans" cxnId="{6C23FDC5-1F77-463F-9244-E02227B81182}">
      <dgm:prSet/>
      <dgm:spPr/>
      <dgm:t>
        <a:bodyPr/>
        <a:lstStyle/>
        <a:p>
          <a:endParaRPr lang="fr-FR"/>
        </a:p>
      </dgm:t>
    </dgm:pt>
    <dgm:pt modelId="{C0EF2F38-82CC-44C3-BC3B-6091168C32F7}">
      <dgm:prSet phldrT="[Texte]" phldr="1"/>
      <dgm:spPr>
        <a:solidFill>
          <a:schemeClr val="accent1">
            <a:tint val="40000"/>
            <a:hueOff val="0"/>
            <a:satOff val="0"/>
            <a:lumOff val="0"/>
            <a:alpha val="0"/>
          </a:schemeClr>
        </a:solidFill>
      </dgm:spPr>
      <dgm:t>
        <a:bodyPr/>
        <a:lstStyle/>
        <a:p>
          <a:endParaRPr lang="fr-FR" dirty="0"/>
        </a:p>
      </dgm:t>
    </dgm:pt>
    <dgm:pt modelId="{4E555F3E-C1FE-4714-B095-3D0041B0DEF4}" type="parTrans" cxnId="{E95921A9-E92F-475E-ACB6-650EDA72A327}">
      <dgm:prSet/>
      <dgm:spPr/>
      <dgm:t>
        <a:bodyPr/>
        <a:lstStyle/>
        <a:p>
          <a:endParaRPr lang="fr-FR"/>
        </a:p>
      </dgm:t>
    </dgm:pt>
    <dgm:pt modelId="{AB0503B9-72E3-44B7-8A9B-CDF3473AC1C2}" type="sibTrans" cxnId="{E95921A9-E92F-475E-ACB6-650EDA72A327}">
      <dgm:prSet/>
      <dgm:spPr/>
      <dgm:t>
        <a:bodyPr/>
        <a:lstStyle/>
        <a:p>
          <a:endParaRPr lang="fr-FR"/>
        </a:p>
      </dgm:t>
    </dgm:pt>
    <dgm:pt modelId="{8CA2AAC9-02A1-4EB1-AC6B-3A3FB3726C24}">
      <dgm:prSet phldrT="[Texte]" phldr="1"/>
      <dgm:spPr>
        <a:noFill/>
      </dgm:spPr>
      <dgm:t>
        <a:bodyPr/>
        <a:lstStyle/>
        <a:p>
          <a:endParaRPr lang="fr-FR" dirty="0"/>
        </a:p>
      </dgm:t>
    </dgm:pt>
    <dgm:pt modelId="{57BB890E-D884-4619-8566-C7AF664CCAA1}" type="parTrans" cxnId="{FA364653-C2C0-4EEA-801F-F5EFF00B344B}">
      <dgm:prSet/>
      <dgm:spPr/>
      <dgm:t>
        <a:bodyPr/>
        <a:lstStyle/>
        <a:p>
          <a:endParaRPr lang="fr-FR"/>
        </a:p>
      </dgm:t>
    </dgm:pt>
    <dgm:pt modelId="{1C7C55F9-8164-4E81-91FF-55763F5207FE}" type="sibTrans" cxnId="{FA364653-C2C0-4EEA-801F-F5EFF00B344B}">
      <dgm:prSet/>
      <dgm:spPr/>
      <dgm:t>
        <a:bodyPr/>
        <a:lstStyle/>
        <a:p>
          <a:endParaRPr lang="fr-FR"/>
        </a:p>
      </dgm:t>
    </dgm:pt>
    <dgm:pt modelId="{524F9FBB-BE5C-4A33-B426-62DF072907A9}">
      <dgm:prSet custT="1"/>
      <dgm:spPr/>
      <dgm:t>
        <a:bodyPr/>
        <a:lstStyle/>
        <a:p>
          <a:r>
            <a:rPr lang="fr-FR" sz="1200" dirty="0" smtClean="0"/>
            <a:t>LT:  GET, GEL,GM  </a:t>
          </a:r>
        </a:p>
        <a:p>
          <a:r>
            <a:rPr lang="fr-FR" sz="1200" b="1" dirty="0" smtClean="0">
              <a:solidFill>
                <a:schemeClr val="tx1"/>
              </a:solidFill>
            </a:rPr>
            <a:t>(pas de chimie depuis la seconde)</a:t>
          </a:r>
          <a:endParaRPr lang="fr-FR" sz="1200" b="1" dirty="0">
            <a:solidFill>
              <a:schemeClr val="tx1"/>
            </a:solidFill>
          </a:endParaRPr>
        </a:p>
      </dgm:t>
    </dgm:pt>
    <dgm:pt modelId="{A46570B5-9D22-47AC-A109-3E5BDCFACD71}" type="parTrans" cxnId="{DEF6D34B-A349-44DA-B453-185E321CAEEC}">
      <dgm:prSet/>
      <dgm:spPr/>
      <dgm:t>
        <a:bodyPr/>
        <a:lstStyle/>
        <a:p>
          <a:endParaRPr lang="fr-FR"/>
        </a:p>
      </dgm:t>
    </dgm:pt>
    <dgm:pt modelId="{E016C87B-69FA-4A04-8656-A655B540A357}" type="sibTrans" cxnId="{DEF6D34B-A349-44DA-B453-185E321CAEEC}">
      <dgm:prSet/>
      <dgm:spPr/>
      <dgm:t>
        <a:bodyPr/>
        <a:lstStyle/>
        <a:p>
          <a:endParaRPr lang="fr-FR"/>
        </a:p>
      </dgm:t>
    </dgm:pt>
    <dgm:pt modelId="{6910E294-B0F0-4D36-9755-CC45FFAD549B}">
      <dgm:prSet custT="1"/>
      <dgm:spPr/>
      <dgm:t>
        <a:bodyPr/>
        <a:lstStyle/>
        <a:p>
          <a:r>
            <a:rPr lang="fr-FR" sz="1200" dirty="0" smtClean="0"/>
            <a:t>Autres: CPGE, IUT, université</a:t>
          </a:r>
          <a:endParaRPr lang="fr-FR" sz="1200" dirty="0"/>
        </a:p>
      </dgm:t>
    </dgm:pt>
    <dgm:pt modelId="{42D6FC65-978D-4881-8999-ABEDFD9BE4C1}" type="parTrans" cxnId="{25FA1577-BD51-41AC-B770-2F032F1CD99E}">
      <dgm:prSet/>
      <dgm:spPr/>
      <dgm:t>
        <a:bodyPr/>
        <a:lstStyle/>
        <a:p>
          <a:endParaRPr lang="fr-FR"/>
        </a:p>
      </dgm:t>
    </dgm:pt>
    <dgm:pt modelId="{58E7523E-394A-4896-9536-56B43470DAE5}" type="sibTrans" cxnId="{25FA1577-BD51-41AC-B770-2F032F1CD99E}">
      <dgm:prSet/>
      <dgm:spPr/>
      <dgm:t>
        <a:bodyPr/>
        <a:lstStyle/>
        <a:p>
          <a:endParaRPr lang="fr-FR"/>
        </a:p>
      </dgm:t>
    </dgm:pt>
    <dgm:pt modelId="{34E2D3F5-DB99-4CB3-B634-FEC83C1CC392}" type="pres">
      <dgm:prSet presAssocID="{7E709FC3-28D8-4E33-8886-B6975D7E6BF5}" presName="mainComposite" presStyleCnt="0">
        <dgm:presLayoutVars>
          <dgm:chPref val="1"/>
          <dgm:dir/>
          <dgm:animOne val="branch"/>
          <dgm:animLvl val="lvl"/>
          <dgm:resizeHandles val="exact"/>
        </dgm:presLayoutVars>
      </dgm:prSet>
      <dgm:spPr/>
      <dgm:t>
        <a:bodyPr/>
        <a:lstStyle/>
        <a:p>
          <a:endParaRPr lang="fr-FR"/>
        </a:p>
      </dgm:t>
    </dgm:pt>
    <dgm:pt modelId="{BAC4A564-4DB2-4062-BE5B-8C380CF0E807}" type="pres">
      <dgm:prSet presAssocID="{7E709FC3-28D8-4E33-8886-B6975D7E6BF5}" presName="hierFlow" presStyleCnt="0"/>
      <dgm:spPr/>
    </dgm:pt>
    <dgm:pt modelId="{6A0E4D0F-56A7-4428-93A3-ED1FBA96E91D}" type="pres">
      <dgm:prSet presAssocID="{7E709FC3-28D8-4E33-8886-B6975D7E6BF5}" presName="firstBuf" presStyleCnt="0"/>
      <dgm:spPr/>
    </dgm:pt>
    <dgm:pt modelId="{942042E5-6D68-4C2A-B1C1-17125E06CF40}" type="pres">
      <dgm:prSet presAssocID="{7E709FC3-28D8-4E33-8886-B6975D7E6BF5}" presName="hierChild1" presStyleCnt="0">
        <dgm:presLayoutVars>
          <dgm:chPref val="1"/>
          <dgm:animOne val="branch"/>
          <dgm:animLvl val="lvl"/>
        </dgm:presLayoutVars>
      </dgm:prSet>
      <dgm:spPr/>
    </dgm:pt>
    <dgm:pt modelId="{DA9E85E7-34E4-4AC3-A89E-9133ABFD7704}" type="pres">
      <dgm:prSet presAssocID="{4EE65A90-978B-4B02-B29F-DF79A8D37D5C}" presName="Name17" presStyleCnt="0"/>
      <dgm:spPr/>
    </dgm:pt>
    <dgm:pt modelId="{8BEEA02B-4447-48B4-B37B-D17FF900A56C}" type="pres">
      <dgm:prSet presAssocID="{4EE65A90-978B-4B02-B29F-DF79A8D37D5C}" presName="level1Shape" presStyleLbl="node0" presStyleIdx="0" presStyleCnt="1" custScaleX="124616" custScaleY="133981">
        <dgm:presLayoutVars>
          <dgm:chPref val="3"/>
        </dgm:presLayoutVars>
      </dgm:prSet>
      <dgm:spPr/>
      <dgm:t>
        <a:bodyPr/>
        <a:lstStyle/>
        <a:p>
          <a:endParaRPr lang="fr-FR"/>
        </a:p>
      </dgm:t>
    </dgm:pt>
    <dgm:pt modelId="{8A05FF16-9480-4863-B762-207388DEDABF}" type="pres">
      <dgm:prSet presAssocID="{4EE65A90-978B-4B02-B29F-DF79A8D37D5C}" presName="hierChild2" presStyleCnt="0"/>
      <dgm:spPr/>
    </dgm:pt>
    <dgm:pt modelId="{E09E14F0-ABD8-46F5-BCD3-E71D950D1ABF}" type="pres">
      <dgm:prSet presAssocID="{ED765EDC-ED15-448B-A66B-43ED817159C5}" presName="Name25" presStyleLbl="parChTrans1D2" presStyleIdx="0" presStyleCnt="2"/>
      <dgm:spPr/>
      <dgm:t>
        <a:bodyPr/>
        <a:lstStyle/>
        <a:p>
          <a:endParaRPr lang="fr-FR"/>
        </a:p>
      </dgm:t>
    </dgm:pt>
    <dgm:pt modelId="{CB38BFB6-EE82-4D2E-A11C-626AC8AB6CEE}" type="pres">
      <dgm:prSet presAssocID="{ED765EDC-ED15-448B-A66B-43ED817159C5}" presName="connTx" presStyleLbl="parChTrans1D2" presStyleIdx="0" presStyleCnt="2"/>
      <dgm:spPr/>
      <dgm:t>
        <a:bodyPr/>
        <a:lstStyle/>
        <a:p>
          <a:endParaRPr lang="fr-FR"/>
        </a:p>
      </dgm:t>
    </dgm:pt>
    <dgm:pt modelId="{306120C5-C01F-4C7D-ACAF-45D0DA8504B7}" type="pres">
      <dgm:prSet presAssocID="{EE2110FA-840C-4F99-AEFF-C3D33E96E27A}" presName="Name30" presStyleCnt="0"/>
      <dgm:spPr/>
    </dgm:pt>
    <dgm:pt modelId="{2C710969-4972-4EF5-B04E-345C9FECDFC3}" type="pres">
      <dgm:prSet presAssocID="{EE2110FA-840C-4F99-AEFF-C3D33E96E27A}" presName="level2Shape" presStyleLbl="node2" presStyleIdx="0" presStyleCnt="2" custScaleX="148070" custScaleY="185629"/>
      <dgm:spPr/>
      <dgm:t>
        <a:bodyPr/>
        <a:lstStyle/>
        <a:p>
          <a:endParaRPr lang="fr-FR"/>
        </a:p>
      </dgm:t>
    </dgm:pt>
    <dgm:pt modelId="{C14EE111-B9A6-4CB1-946A-F6D6EEDF6CDE}" type="pres">
      <dgm:prSet presAssocID="{EE2110FA-840C-4F99-AEFF-C3D33E96E27A}" presName="hierChild3" presStyleCnt="0"/>
      <dgm:spPr/>
    </dgm:pt>
    <dgm:pt modelId="{B92DFE2C-F3B3-413A-9C63-9183F36316FB}" type="pres">
      <dgm:prSet presAssocID="{9B8DE8D8-37F0-4066-A82E-A9EBAC0DBF5A}" presName="Name25" presStyleLbl="parChTrans1D3" presStyleIdx="0" presStyleCnt="5"/>
      <dgm:spPr/>
      <dgm:t>
        <a:bodyPr/>
        <a:lstStyle/>
        <a:p>
          <a:endParaRPr lang="fr-FR"/>
        </a:p>
      </dgm:t>
    </dgm:pt>
    <dgm:pt modelId="{2756AEC3-60DF-4047-863B-E1236E73FD76}" type="pres">
      <dgm:prSet presAssocID="{9B8DE8D8-37F0-4066-A82E-A9EBAC0DBF5A}" presName="connTx" presStyleLbl="parChTrans1D3" presStyleIdx="0" presStyleCnt="5"/>
      <dgm:spPr/>
      <dgm:t>
        <a:bodyPr/>
        <a:lstStyle/>
        <a:p>
          <a:endParaRPr lang="fr-FR"/>
        </a:p>
      </dgm:t>
    </dgm:pt>
    <dgm:pt modelId="{D6D374A1-06AB-4DD1-B67F-038E236C4AA9}" type="pres">
      <dgm:prSet presAssocID="{875028C6-1012-43F7-AFFE-088283063028}" presName="Name30" presStyleCnt="0"/>
      <dgm:spPr/>
    </dgm:pt>
    <dgm:pt modelId="{0178ECFF-D105-4288-8F48-1EF817DD7A12}" type="pres">
      <dgm:prSet presAssocID="{875028C6-1012-43F7-AFFE-088283063028}" presName="level2Shape" presStyleLbl="node3" presStyleIdx="0" presStyleCnt="5" custScaleX="123053" custScaleY="81700" custLinFactNeighborX="4059" custLinFactNeighborY="-14328"/>
      <dgm:spPr/>
      <dgm:t>
        <a:bodyPr/>
        <a:lstStyle/>
        <a:p>
          <a:endParaRPr lang="fr-FR"/>
        </a:p>
      </dgm:t>
    </dgm:pt>
    <dgm:pt modelId="{604AF73E-C862-4B07-A6B3-42E90B87B834}" type="pres">
      <dgm:prSet presAssocID="{875028C6-1012-43F7-AFFE-088283063028}" presName="hierChild3" presStyleCnt="0"/>
      <dgm:spPr/>
    </dgm:pt>
    <dgm:pt modelId="{6E3CD46F-432F-4540-9896-17DD997D0173}" type="pres">
      <dgm:prSet presAssocID="{A46570B5-9D22-47AC-A109-3E5BDCFACD71}" presName="Name25" presStyleLbl="parChTrans1D3" presStyleIdx="1" presStyleCnt="5"/>
      <dgm:spPr/>
      <dgm:t>
        <a:bodyPr/>
        <a:lstStyle/>
        <a:p>
          <a:endParaRPr lang="fr-FR"/>
        </a:p>
      </dgm:t>
    </dgm:pt>
    <dgm:pt modelId="{B9EEFAB2-8FBA-4397-880D-5F913F9AC586}" type="pres">
      <dgm:prSet presAssocID="{A46570B5-9D22-47AC-A109-3E5BDCFACD71}" presName="connTx" presStyleLbl="parChTrans1D3" presStyleIdx="1" presStyleCnt="5"/>
      <dgm:spPr/>
      <dgm:t>
        <a:bodyPr/>
        <a:lstStyle/>
        <a:p>
          <a:endParaRPr lang="fr-FR"/>
        </a:p>
      </dgm:t>
    </dgm:pt>
    <dgm:pt modelId="{CFEE28A9-50F7-48BB-8E6C-C19C7831FA27}" type="pres">
      <dgm:prSet presAssocID="{524F9FBB-BE5C-4A33-B426-62DF072907A9}" presName="Name30" presStyleCnt="0"/>
      <dgm:spPr/>
    </dgm:pt>
    <dgm:pt modelId="{3E7251F8-DD28-44CE-B7A0-93E737C5329A}" type="pres">
      <dgm:prSet presAssocID="{524F9FBB-BE5C-4A33-B426-62DF072907A9}" presName="level2Shape" presStyleLbl="node3" presStyleIdx="1" presStyleCnt="5" custScaleX="138566" custScaleY="120809"/>
      <dgm:spPr/>
      <dgm:t>
        <a:bodyPr/>
        <a:lstStyle/>
        <a:p>
          <a:endParaRPr lang="fr-FR"/>
        </a:p>
      </dgm:t>
    </dgm:pt>
    <dgm:pt modelId="{28468479-FA73-4732-B173-43D7EA8CCF66}" type="pres">
      <dgm:prSet presAssocID="{524F9FBB-BE5C-4A33-B426-62DF072907A9}" presName="hierChild3" presStyleCnt="0"/>
      <dgm:spPr/>
    </dgm:pt>
    <dgm:pt modelId="{0D4BA453-D1D7-431F-AEC6-6BC89DE2A097}" type="pres">
      <dgm:prSet presAssocID="{900C18DC-3A91-47C8-B1F8-0CE87230B431}" presName="Name25" presStyleLbl="parChTrans1D3" presStyleIdx="2" presStyleCnt="5"/>
      <dgm:spPr/>
      <dgm:t>
        <a:bodyPr/>
        <a:lstStyle/>
        <a:p>
          <a:endParaRPr lang="fr-FR"/>
        </a:p>
      </dgm:t>
    </dgm:pt>
    <dgm:pt modelId="{3BBC97C7-680B-44AB-8582-78F1003E35D4}" type="pres">
      <dgm:prSet presAssocID="{900C18DC-3A91-47C8-B1F8-0CE87230B431}" presName="connTx" presStyleLbl="parChTrans1D3" presStyleIdx="2" presStyleCnt="5"/>
      <dgm:spPr/>
      <dgm:t>
        <a:bodyPr/>
        <a:lstStyle/>
        <a:p>
          <a:endParaRPr lang="fr-FR"/>
        </a:p>
      </dgm:t>
    </dgm:pt>
    <dgm:pt modelId="{C18CE897-736E-40EF-8263-96B173052AEB}" type="pres">
      <dgm:prSet presAssocID="{41755387-7DC5-44EA-846A-C549CDB233F3}" presName="Name30" presStyleCnt="0"/>
      <dgm:spPr/>
    </dgm:pt>
    <dgm:pt modelId="{A86ACDE9-189C-4CA9-8A30-F4AB0910F461}" type="pres">
      <dgm:prSet presAssocID="{41755387-7DC5-44EA-846A-C549CDB233F3}" presName="level2Shape" presStyleLbl="node3" presStyleIdx="2" presStyleCnt="5" custScaleX="219464" custScaleY="147312"/>
      <dgm:spPr/>
      <dgm:t>
        <a:bodyPr/>
        <a:lstStyle/>
        <a:p>
          <a:endParaRPr lang="fr-FR"/>
        </a:p>
      </dgm:t>
    </dgm:pt>
    <dgm:pt modelId="{1B438803-3C64-47E4-AE0E-74E6CCD9E4DA}" type="pres">
      <dgm:prSet presAssocID="{41755387-7DC5-44EA-846A-C549CDB233F3}" presName="hierChild3" presStyleCnt="0"/>
      <dgm:spPr/>
    </dgm:pt>
    <dgm:pt modelId="{D27C5AB2-8FB0-40A0-9F55-32D7F63FD909}" type="pres">
      <dgm:prSet presAssocID="{42D6FC65-978D-4881-8999-ABEDFD9BE4C1}" presName="Name25" presStyleLbl="parChTrans1D3" presStyleIdx="3" presStyleCnt="5"/>
      <dgm:spPr/>
      <dgm:t>
        <a:bodyPr/>
        <a:lstStyle/>
        <a:p>
          <a:endParaRPr lang="fr-FR"/>
        </a:p>
      </dgm:t>
    </dgm:pt>
    <dgm:pt modelId="{8DA9E9EC-B43A-4D36-9D60-366F7DB0C824}" type="pres">
      <dgm:prSet presAssocID="{42D6FC65-978D-4881-8999-ABEDFD9BE4C1}" presName="connTx" presStyleLbl="parChTrans1D3" presStyleIdx="3" presStyleCnt="5"/>
      <dgm:spPr/>
      <dgm:t>
        <a:bodyPr/>
        <a:lstStyle/>
        <a:p>
          <a:endParaRPr lang="fr-FR"/>
        </a:p>
      </dgm:t>
    </dgm:pt>
    <dgm:pt modelId="{DE507B7B-1472-47EE-B4BC-02A3BC356E0F}" type="pres">
      <dgm:prSet presAssocID="{6910E294-B0F0-4D36-9755-CC45FFAD549B}" presName="Name30" presStyleCnt="0"/>
      <dgm:spPr/>
    </dgm:pt>
    <dgm:pt modelId="{2DEC2656-3D4B-47CC-9D64-E75A84698356}" type="pres">
      <dgm:prSet presAssocID="{6910E294-B0F0-4D36-9755-CC45FFAD549B}" presName="level2Shape" presStyleLbl="node3" presStyleIdx="3" presStyleCnt="5" custScaleX="201854" custScaleY="101369"/>
      <dgm:spPr/>
      <dgm:t>
        <a:bodyPr/>
        <a:lstStyle/>
        <a:p>
          <a:endParaRPr lang="fr-FR"/>
        </a:p>
      </dgm:t>
    </dgm:pt>
    <dgm:pt modelId="{CA0526F4-B22E-4C46-A614-A51054190EA0}" type="pres">
      <dgm:prSet presAssocID="{6910E294-B0F0-4D36-9755-CC45FFAD549B}" presName="hierChild3" presStyleCnt="0"/>
      <dgm:spPr/>
    </dgm:pt>
    <dgm:pt modelId="{A984E8D9-15F6-416D-8A43-B144D0C4C95B}" type="pres">
      <dgm:prSet presAssocID="{ADECFF44-B2CC-4193-BEDB-4E0879144345}" presName="Name25" presStyleLbl="parChTrans1D2" presStyleIdx="1" presStyleCnt="2"/>
      <dgm:spPr/>
      <dgm:t>
        <a:bodyPr/>
        <a:lstStyle/>
        <a:p>
          <a:endParaRPr lang="fr-FR"/>
        </a:p>
      </dgm:t>
    </dgm:pt>
    <dgm:pt modelId="{08D89CAD-2D86-444A-971B-825BC84BB402}" type="pres">
      <dgm:prSet presAssocID="{ADECFF44-B2CC-4193-BEDB-4E0879144345}" presName="connTx" presStyleLbl="parChTrans1D2" presStyleIdx="1" presStyleCnt="2"/>
      <dgm:spPr/>
      <dgm:t>
        <a:bodyPr/>
        <a:lstStyle/>
        <a:p>
          <a:endParaRPr lang="fr-FR"/>
        </a:p>
      </dgm:t>
    </dgm:pt>
    <dgm:pt modelId="{212E0BB0-9C58-4DFF-8655-BE199C5EBE66}" type="pres">
      <dgm:prSet presAssocID="{3D9783FD-E002-464A-9BA7-24F119FF57A7}" presName="Name30" presStyleCnt="0"/>
      <dgm:spPr/>
    </dgm:pt>
    <dgm:pt modelId="{3352EEFA-1254-4361-BB76-EDCFDAF682E0}" type="pres">
      <dgm:prSet presAssocID="{3D9783FD-E002-464A-9BA7-24F119FF57A7}" presName="level2Shape" presStyleLbl="node2" presStyleIdx="1" presStyleCnt="2" custScaleX="136246" custScaleY="220611"/>
      <dgm:spPr/>
      <dgm:t>
        <a:bodyPr/>
        <a:lstStyle/>
        <a:p>
          <a:endParaRPr lang="fr-FR"/>
        </a:p>
      </dgm:t>
    </dgm:pt>
    <dgm:pt modelId="{14EF1C05-5895-4684-B5B7-B53F4C39ED97}" type="pres">
      <dgm:prSet presAssocID="{3D9783FD-E002-464A-9BA7-24F119FF57A7}" presName="hierChild3" presStyleCnt="0"/>
      <dgm:spPr/>
    </dgm:pt>
    <dgm:pt modelId="{376A7652-63EB-4155-9F65-5DF91F669ED0}" type="pres">
      <dgm:prSet presAssocID="{9B36C46F-9F1F-4AF3-8E37-158FD9466FE8}" presName="Name25" presStyleLbl="parChTrans1D3" presStyleIdx="4" presStyleCnt="5"/>
      <dgm:spPr/>
      <dgm:t>
        <a:bodyPr/>
        <a:lstStyle/>
        <a:p>
          <a:endParaRPr lang="fr-FR"/>
        </a:p>
      </dgm:t>
    </dgm:pt>
    <dgm:pt modelId="{30E64E35-972E-431B-BCEA-DECD72140FE3}" type="pres">
      <dgm:prSet presAssocID="{9B36C46F-9F1F-4AF3-8E37-158FD9466FE8}" presName="connTx" presStyleLbl="parChTrans1D3" presStyleIdx="4" presStyleCnt="5"/>
      <dgm:spPr/>
      <dgm:t>
        <a:bodyPr/>
        <a:lstStyle/>
        <a:p>
          <a:endParaRPr lang="fr-FR"/>
        </a:p>
      </dgm:t>
    </dgm:pt>
    <dgm:pt modelId="{B082566D-C0AE-4112-8AEB-524C8F771EAF}" type="pres">
      <dgm:prSet presAssocID="{57DDA4E1-829B-45F5-BEBE-FAE729292E9A}" presName="Name30" presStyleCnt="0"/>
      <dgm:spPr/>
    </dgm:pt>
    <dgm:pt modelId="{4ED30C69-DA53-423C-B015-2DCB74633EF2}" type="pres">
      <dgm:prSet presAssocID="{57DDA4E1-829B-45F5-BEBE-FAE729292E9A}" presName="level2Shape" presStyleLbl="node3" presStyleIdx="4" presStyleCnt="5" custScaleX="231291" custScaleY="121132"/>
      <dgm:spPr/>
      <dgm:t>
        <a:bodyPr/>
        <a:lstStyle/>
        <a:p>
          <a:endParaRPr lang="fr-FR"/>
        </a:p>
      </dgm:t>
    </dgm:pt>
    <dgm:pt modelId="{E135D18D-5C54-4E32-9E52-8C04674A2A77}" type="pres">
      <dgm:prSet presAssocID="{57DDA4E1-829B-45F5-BEBE-FAE729292E9A}" presName="hierChild3" presStyleCnt="0"/>
      <dgm:spPr/>
    </dgm:pt>
    <dgm:pt modelId="{96817FBA-525E-44DA-929F-9A2256E49577}" type="pres">
      <dgm:prSet presAssocID="{7E709FC3-28D8-4E33-8886-B6975D7E6BF5}" presName="bgShapesFlow" presStyleCnt="0"/>
      <dgm:spPr/>
    </dgm:pt>
    <dgm:pt modelId="{20BF2247-E980-46F7-A007-7DB1A3F6781A}" type="pres">
      <dgm:prSet presAssocID="{FA76015C-2A8A-4C95-A4DC-F8865BE72D22}" presName="rectComp" presStyleCnt="0"/>
      <dgm:spPr/>
    </dgm:pt>
    <dgm:pt modelId="{6BEC424C-7232-494A-925F-AA5EBC257F28}" type="pres">
      <dgm:prSet presAssocID="{FA76015C-2A8A-4C95-A4DC-F8865BE72D22}" presName="bgRect" presStyleLbl="bgShp" presStyleIdx="0" presStyleCnt="3"/>
      <dgm:spPr/>
      <dgm:t>
        <a:bodyPr/>
        <a:lstStyle/>
        <a:p>
          <a:endParaRPr lang="fr-FR"/>
        </a:p>
      </dgm:t>
    </dgm:pt>
    <dgm:pt modelId="{9400A155-89E0-49F6-9E31-2990864C5CD7}" type="pres">
      <dgm:prSet presAssocID="{FA76015C-2A8A-4C95-A4DC-F8865BE72D22}" presName="bgRectTx" presStyleLbl="bgShp" presStyleIdx="0" presStyleCnt="3">
        <dgm:presLayoutVars>
          <dgm:bulletEnabled val="1"/>
        </dgm:presLayoutVars>
      </dgm:prSet>
      <dgm:spPr/>
      <dgm:t>
        <a:bodyPr/>
        <a:lstStyle/>
        <a:p>
          <a:endParaRPr lang="fr-FR"/>
        </a:p>
      </dgm:t>
    </dgm:pt>
    <dgm:pt modelId="{F9C24EED-BDB7-4558-8DD2-0D50079DD860}" type="pres">
      <dgm:prSet presAssocID="{FA76015C-2A8A-4C95-A4DC-F8865BE72D22}" presName="spComp" presStyleCnt="0"/>
      <dgm:spPr/>
    </dgm:pt>
    <dgm:pt modelId="{75C00CE5-A5CD-421C-98CA-6FBC62D6D11B}" type="pres">
      <dgm:prSet presAssocID="{FA76015C-2A8A-4C95-A4DC-F8865BE72D22}" presName="hSp" presStyleCnt="0"/>
      <dgm:spPr/>
    </dgm:pt>
    <dgm:pt modelId="{B435C14B-7831-486B-B5B7-977DF05F8786}" type="pres">
      <dgm:prSet presAssocID="{C0EF2F38-82CC-44C3-BC3B-6091168C32F7}" presName="rectComp" presStyleCnt="0"/>
      <dgm:spPr/>
    </dgm:pt>
    <dgm:pt modelId="{E38F0176-4D16-4990-8148-FF95829BBB18}" type="pres">
      <dgm:prSet presAssocID="{C0EF2F38-82CC-44C3-BC3B-6091168C32F7}" presName="bgRect" presStyleLbl="bgShp" presStyleIdx="1" presStyleCnt="3"/>
      <dgm:spPr/>
      <dgm:t>
        <a:bodyPr/>
        <a:lstStyle/>
        <a:p>
          <a:endParaRPr lang="fr-FR"/>
        </a:p>
      </dgm:t>
    </dgm:pt>
    <dgm:pt modelId="{66383FE6-F79B-4D6E-AD39-F99120317E2C}" type="pres">
      <dgm:prSet presAssocID="{C0EF2F38-82CC-44C3-BC3B-6091168C32F7}" presName="bgRectTx" presStyleLbl="bgShp" presStyleIdx="1" presStyleCnt="3">
        <dgm:presLayoutVars>
          <dgm:bulletEnabled val="1"/>
        </dgm:presLayoutVars>
      </dgm:prSet>
      <dgm:spPr/>
      <dgm:t>
        <a:bodyPr/>
        <a:lstStyle/>
        <a:p>
          <a:endParaRPr lang="fr-FR"/>
        </a:p>
      </dgm:t>
    </dgm:pt>
    <dgm:pt modelId="{9AFEFA76-97B7-45F4-941B-1CEC71DA4CE7}" type="pres">
      <dgm:prSet presAssocID="{C0EF2F38-82CC-44C3-BC3B-6091168C32F7}" presName="spComp" presStyleCnt="0"/>
      <dgm:spPr/>
    </dgm:pt>
    <dgm:pt modelId="{8239B7B7-930D-4BEF-AFA9-E02574720F5E}" type="pres">
      <dgm:prSet presAssocID="{C0EF2F38-82CC-44C3-BC3B-6091168C32F7}" presName="hSp" presStyleCnt="0"/>
      <dgm:spPr/>
    </dgm:pt>
    <dgm:pt modelId="{D84D44DB-9A8F-4D88-8784-715773DAE294}" type="pres">
      <dgm:prSet presAssocID="{8CA2AAC9-02A1-4EB1-AC6B-3A3FB3726C24}" presName="rectComp" presStyleCnt="0"/>
      <dgm:spPr/>
    </dgm:pt>
    <dgm:pt modelId="{03CE096E-7712-4EA2-9127-381641AD718A}" type="pres">
      <dgm:prSet presAssocID="{8CA2AAC9-02A1-4EB1-AC6B-3A3FB3726C24}" presName="bgRect" presStyleLbl="bgShp" presStyleIdx="2" presStyleCnt="3"/>
      <dgm:spPr/>
      <dgm:t>
        <a:bodyPr/>
        <a:lstStyle/>
        <a:p>
          <a:endParaRPr lang="fr-FR"/>
        </a:p>
      </dgm:t>
    </dgm:pt>
    <dgm:pt modelId="{DE6D31EC-ADDF-4839-9926-0CBD9BD867B5}" type="pres">
      <dgm:prSet presAssocID="{8CA2AAC9-02A1-4EB1-AC6B-3A3FB3726C24}" presName="bgRectTx" presStyleLbl="bgShp" presStyleIdx="2" presStyleCnt="3">
        <dgm:presLayoutVars>
          <dgm:bulletEnabled val="1"/>
        </dgm:presLayoutVars>
      </dgm:prSet>
      <dgm:spPr/>
      <dgm:t>
        <a:bodyPr/>
        <a:lstStyle/>
        <a:p>
          <a:endParaRPr lang="fr-FR"/>
        </a:p>
      </dgm:t>
    </dgm:pt>
  </dgm:ptLst>
  <dgm:cxnLst>
    <dgm:cxn modelId="{45B6EB69-9C0E-4B9A-A561-B1C021CD1D28}" type="presOf" srcId="{8CA2AAC9-02A1-4EB1-AC6B-3A3FB3726C24}" destId="{DE6D31EC-ADDF-4839-9926-0CBD9BD867B5}" srcOrd="1" destOrd="0" presId="urn:microsoft.com/office/officeart/2005/8/layout/hierarchy5"/>
    <dgm:cxn modelId="{C922F691-9AD9-4105-AB98-5A7DAC09C8B7}" type="presOf" srcId="{A46570B5-9D22-47AC-A109-3E5BDCFACD71}" destId="{6E3CD46F-432F-4540-9896-17DD997D0173}" srcOrd="0" destOrd="0" presId="urn:microsoft.com/office/officeart/2005/8/layout/hierarchy5"/>
    <dgm:cxn modelId="{630A42FC-C093-4908-8E82-7F23E6773FFD}" srcId="{4EE65A90-978B-4B02-B29F-DF79A8D37D5C}" destId="{EE2110FA-840C-4F99-AEFF-C3D33E96E27A}" srcOrd="0" destOrd="0" parTransId="{ED765EDC-ED15-448B-A66B-43ED817159C5}" sibTransId="{AC416D23-5A29-42B4-AA95-7D4F3ABBAFCE}"/>
    <dgm:cxn modelId="{DEF6D34B-A349-44DA-B453-185E321CAEEC}" srcId="{EE2110FA-840C-4F99-AEFF-C3D33E96E27A}" destId="{524F9FBB-BE5C-4A33-B426-62DF072907A9}" srcOrd="1" destOrd="0" parTransId="{A46570B5-9D22-47AC-A109-3E5BDCFACD71}" sibTransId="{E016C87B-69FA-4A04-8656-A655B540A357}"/>
    <dgm:cxn modelId="{0C94DA4D-2E1C-4724-971E-592B4BBFF548}" type="presOf" srcId="{9B8DE8D8-37F0-4066-A82E-A9EBAC0DBF5A}" destId="{2756AEC3-60DF-4047-863B-E1236E73FD76}" srcOrd="1" destOrd="0" presId="urn:microsoft.com/office/officeart/2005/8/layout/hierarchy5"/>
    <dgm:cxn modelId="{648383C3-DA97-47AC-9C79-C91BC3D9D0C2}" type="presOf" srcId="{41755387-7DC5-44EA-846A-C549CDB233F3}" destId="{A86ACDE9-189C-4CA9-8A30-F4AB0910F461}" srcOrd="0" destOrd="0" presId="urn:microsoft.com/office/officeart/2005/8/layout/hierarchy5"/>
    <dgm:cxn modelId="{8091C032-3D1F-4EA1-89AC-0D73A793B5C1}" type="presOf" srcId="{875028C6-1012-43F7-AFFE-088283063028}" destId="{0178ECFF-D105-4288-8F48-1EF817DD7A12}" srcOrd="0" destOrd="0" presId="urn:microsoft.com/office/officeart/2005/8/layout/hierarchy5"/>
    <dgm:cxn modelId="{9CE44E92-EC0D-43D5-A1AD-3B38F7B7E9A4}" type="presOf" srcId="{ADECFF44-B2CC-4193-BEDB-4E0879144345}" destId="{A984E8D9-15F6-416D-8A43-B144D0C4C95B}" srcOrd="0" destOrd="0" presId="urn:microsoft.com/office/officeart/2005/8/layout/hierarchy5"/>
    <dgm:cxn modelId="{858D79F3-80C3-4A2A-980A-033226BB8D58}" srcId="{3D9783FD-E002-464A-9BA7-24F119FF57A7}" destId="{57DDA4E1-829B-45F5-BEBE-FAE729292E9A}" srcOrd="0" destOrd="0" parTransId="{9B36C46F-9F1F-4AF3-8E37-158FD9466FE8}" sibTransId="{62E084A7-D65E-466F-866E-41CD2FC268A2}"/>
    <dgm:cxn modelId="{963C485E-423D-466C-A779-2031216EF8A9}" type="presOf" srcId="{C0EF2F38-82CC-44C3-BC3B-6091168C32F7}" destId="{E38F0176-4D16-4990-8148-FF95829BBB18}" srcOrd="0" destOrd="0" presId="urn:microsoft.com/office/officeart/2005/8/layout/hierarchy5"/>
    <dgm:cxn modelId="{F855370F-8DB5-4067-92ED-ECE07FBEDDC2}" type="presOf" srcId="{ED765EDC-ED15-448B-A66B-43ED817159C5}" destId="{E09E14F0-ABD8-46F5-BCD3-E71D950D1ABF}" srcOrd="0" destOrd="0" presId="urn:microsoft.com/office/officeart/2005/8/layout/hierarchy5"/>
    <dgm:cxn modelId="{597E2823-4AC2-4282-8062-54344EDDE848}" type="presOf" srcId="{7E709FC3-28D8-4E33-8886-B6975D7E6BF5}" destId="{34E2D3F5-DB99-4CB3-B634-FEC83C1CC392}" srcOrd="0" destOrd="0" presId="urn:microsoft.com/office/officeart/2005/8/layout/hierarchy5"/>
    <dgm:cxn modelId="{F3B1A560-5202-4991-A2B6-B74CD9EE6DDF}" type="presOf" srcId="{42D6FC65-978D-4881-8999-ABEDFD9BE4C1}" destId="{8DA9E9EC-B43A-4D36-9D60-366F7DB0C824}" srcOrd="1" destOrd="0" presId="urn:microsoft.com/office/officeart/2005/8/layout/hierarchy5"/>
    <dgm:cxn modelId="{3D2D2258-676C-4ECA-891F-B254C78FA60D}" srcId="{EE2110FA-840C-4F99-AEFF-C3D33E96E27A}" destId="{41755387-7DC5-44EA-846A-C549CDB233F3}" srcOrd="2" destOrd="0" parTransId="{900C18DC-3A91-47C8-B1F8-0CE87230B431}" sibTransId="{6A202879-5726-4012-BBA9-5CA6B862FDC5}"/>
    <dgm:cxn modelId="{E0A1AED3-DDF7-49BF-A017-DDF0AAAAB4F5}" type="presOf" srcId="{ED765EDC-ED15-448B-A66B-43ED817159C5}" destId="{CB38BFB6-EE82-4D2E-A11C-626AC8AB6CEE}" srcOrd="1" destOrd="0" presId="urn:microsoft.com/office/officeart/2005/8/layout/hierarchy5"/>
    <dgm:cxn modelId="{5EB41609-9A13-4689-9A89-BF87AF92F449}" type="presOf" srcId="{42D6FC65-978D-4881-8999-ABEDFD9BE4C1}" destId="{D27C5AB2-8FB0-40A0-9F55-32D7F63FD909}" srcOrd="0" destOrd="0" presId="urn:microsoft.com/office/officeart/2005/8/layout/hierarchy5"/>
    <dgm:cxn modelId="{14E4DFA3-E0EB-4031-9472-D50BD27C7CE9}" type="presOf" srcId="{A46570B5-9D22-47AC-A109-3E5BDCFACD71}" destId="{B9EEFAB2-8FBA-4397-880D-5F913F9AC586}" srcOrd="1" destOrd="0" presId="urn:microsoft.com/office/officeart/2005/8/layout/hierarchy5"/>
    <dgm:cxn modelId="{E95921A9-E92F-475E-ACB6-650EDA72A327}" srcId="{7E709FC3-28D8-4E33-8886-B6975D7E6BF5}" destId="{C0EF2F38-82CC-44C3-BC3B-6091168C32F7}" srcOrd="2" destOrd="0" parTransId="{4E555F3E-C1FE-4714-B095-3D0041B0DEF4}" sibTransId="{AB0503B9-72E3-44B7-8A9B-CDF3473AC1C2}"/>
    <dgm:cxn modelId="{7CCC42D7-921F-4923-9FA3-369F965F9F64}" type="presOf" srcId="{9B8DE8D8-37F0-4066-A82E-A9EBAC0DBF5A}" destId="{B92DFE2C-F3B3-413A-9C63-9183F36316FB}" srcOrd="0" destOrd="0" presId="urn:microsoft.com/office/officeart/2005/8/layout/hierarchy5"/>
    <dgm:cxn modelId="{25FA1577-BD51-41AC-B770-2F032F1CD99E}" srcId="{EE2110FA-840C-4F99-AEFF-C3D33E96E27A}" destId="{6910E294-B0F0-4D36-9755-CC45FFAD549B}" srcOrd="3" destOrd="0" parTransId="{42D6FC65-978D-4881-8999-ABEDFD9BE4C1}" sibTransId="{58E7523E-394A-4896-9536-56B43470DAE5}"/>
    <dgm:cxn modelId="{5E4DA780-BCDC-4526-BA9C-6D3CFB7C9350}" type="presOf" srcId="{900C18DC-3A91-47C8-B1F8-0CE87230B431}" destId="{0D4BA453-D1D7-431F-AEC6-6BC89DE2A097}" srcOrd="0" destOrd="0" presId="urn:microsoft.com/office/officeart/2005/8/layout/hierarchy5"/>
    <dgm:cxn modelId="{561C2E89-DC31-4C10-8B88-26479E8E21B8}" srcId="{EE2110FA-840C-4F99-AEFF-C3D33E96E27A}" destId="{875028C6-1012-43F7-AFFE-088283063028}" srcOrd="0" destOrd="0" parTransId="{9B8DE8D8-37F0-4066-A82E-A9EBAC0DBF5A}" sibTransId="{79E82242-AD46-4533-A365-F835CDAB7A2E}"/>
    <dgm:cxn modelId="{D54BB06B-0A58-426C-B19E-DFEAA9F6C738}" type="presOf" srcId="{57DDA4E1-829B-45F5-BEBE-FAE729292E9A}" destId="{4ED30C69-DA53-423C-B015-2DCB74633EF2}" srcOrd="0" destOrd="0" presId="urn:microsoft.com/office/officeart/2005/8/layout/hierarchy5"/>
    <dgm:cxn modelId="{C6260C09-912C-406A-A937-43602799CB2D}" type="presOf" srcId="{9B36C46F-9F1F-4AF3-8E37-158FD9466FE8}" destId="{376A7652-63EB-4155-9F65-5DF91F669ED0}" srcOrd="0" destOrd="0" presId="urn:microsoft.com/office/officeart/2005/8/layout/hierarchy5"/>
    <dgm:cxn modelId="{6C23FDC5-1F77-463F-9244-E02227B81182}" srcId="{7E709FC3-28D8-4E33-8886-B6975D7E6BF5}" destId="{FA76015C-2A8A-4C95-A4DC-F8865BE72D22}" srcOrd="1" destOrd="0" parTransId="{06A988A7-E59E-460B-B2F8-3716E2481739}" sibTransId="{EFC19D8E-3028-440F-80D1-9A7925065319}"/>
    <dgm:cxn modelId="{128621F0-74B6-4E52-A527-4D94E074BC3A}" type="presOf" srcId="{FA76015C-2A8A-4C95-A4DC-F8865BE72D22}" destId="{6BEC424C-7232-494A-925F-AA5EBC257F28}" srcOrd="0" destOrd="0" presId="urn:microsoft.com/office/officeart/2005/8/layout/hierarchy5"/>
    <dgm:cxn modelId="{7E1E801A-BA20-419C-8630-FC5ECA254DE4}" type="presOf" srcId="{524F9FBB-BE5C-4A33-B426-62DF072907A9}" destId="{3E7251F8-DD28-44CE-B7A0-93E737C5329A}" srcOrd="0" destOrd="0" presId="urn:microsoft.com/office/officeart/2005/8/layout/hierarchy5"/>
    <dgm:cxn modelId="{CB402188-14D9-45BB-BB94-23BEC3EF8156}" srcId="{4EE65A90-978B-4B02-B29F-DF79A8D37D5C}" destId="{3D9783FD-E002-464A-9BA7-24F119FF57A7}" srcOrd="1" destOrd="0" parTransId="{ADECFF44-B2CC-4193-BEDB-4E0879144345}" sibTransId="{FC7535BA-0F71-4070-93F9-37861A822FCC}"/>
    <dgm:cxn modelId="{A046B2F5-6BDD-498C-BC00-976D9F059A6E}" type="presOf" srcId="{FA76015C-2A8A-4C95-A4DC-F8865BE72D22}" destId="{9400A155-89E0-49F6-9E31-2990864C5CD7}" srcOrd="1" destOrd="0" presId="urn:microsoft.com/office/officeart/2005/8/layout/hierarchy5"/>
    <dgm:cxn modelId="{63FC5437-2DEE-4510-A5BA-3F8127B4E85E}" type="presOf" srcId="{8CA2AAC9-02A1-4EB1-AC6B-3A3FB3726C24}" destId="{03CE096E-7712-4EA2-9127-381641AD718A}" srcOrd="0" destOrd="0" presId="urn:microsoft.com/office/officeart/2005/8/layout/hierarchy5"/>
    <dgm:cxn modelId="{B0F518CE-2700-43AD-93EB-19CABEA985C1}" type="presOf" srcId="{ADECFF44-B2CC-4193-BEDB-4E0879144345}" destId="{08D89CAD-2D86-444A-971B-825BC84BB402}" srcOrd="1" destOrd="0" presId="urn:microsoft.com/office/officeart/2005/8/layout/hierarchy5"/>
    <dgm:cxn modelId="{0D910ADE-031A-4B5A-AEC6-29977D55B143}" type="presOf" srcId="{9B36C46F-9F1F-4AF3-8E37-158FD9466FE8}" destId="{30E64E35-972E-431B-BCEA-DECD72140FE3}" srcOrd="1" destOrd="0" presId="urn:microsoft.com/office/officeart/2005/8/layout/hierarchy5"/>
    <dgm:cxn modelId="{309280FF-560B-425A-983F-CFF0DF644A8D}" type="presOf" srcId="{6910E294-B0F0-4D36-9755-CC45FFAD549B}" destId="{2DEC2656-3D4B-47CC-9D64-E75A84698356}" srcOrd="0" destOrd="0" presId="urn:microsoft.com/office/officeart/2005/8/layout/hierarchy5"/>
    <dgm:cxn modelId="{6D9B26CE-E1D8-48FC-A38E-435F36DFD0D4}" type="presOf" srcId="{3D9783FD-E002-464A-9BA7-24F119FF57A7}" destId="{3352EEFA-1254-4361-BB76-EDCFDAF682E0}" srcOrd="0" destOrd="0" presId="urn:microsoft.com/office/officeart/2005/8/layout/hierarchy5"/>
    <dgm:cxn modelId="{FD0EEBE7-CCFD-405A-B3FD-A7F8F8DC512F}" type="presOf" srcId="{EE2110FA-840C-4F99-AEFF-C3D33E96E27A}" destId="{2C710969-4972-4EF5-B04E-345C9FECDFC3}" srcOrd="0" destOrd="0" presId="urn:microsoft.com/office/officeart/2005/8/layout/hierarchy5"/>
    <dgm:cxn modelId="{DF648578-4965-4A40-9B14-2C3D76F7282C}" type="presOf" srcId="{900C18DC-3A91-47C8-B1F8-0CE87230B431}" destId="{3BBC97C7-680B-44AB-8582-78F1003E35D4}" srcOrd="1" destOrd="0" presId="urn:microsoft.com/office/officeart/2005/8/layout/hierarchy5"/>
    <dgm:cxn modelId="{781C3A2D-D130-416C-8978-2F0A398A15D6}" type="presOf" srcId="{C0EF2F38-82CC-44C3-BC3B-6091168C32F7}" destId="{66383FE6-F79B-4D6E-AD39-F99120317E2C}" srcOrd="1" destOrd="0" presId="urn:microsoft.com/office/officeart/2005/8/layout/hierarchy5"/>
    <dgm:cxn modelId="{F779DBE7-B959-41CA-B9BA-36B40FAAAD48}" type="presOf" srcId="{4EE65A90-978B-4B02-B29F-DF79A8D37D5C}" destId="{8BEEA02B-4447-48B4-B37B-D17FF900A56C}" srcOrd="0" destOrd="0" presId="urn:microsoft.com/office/officeart/2005/8/layout/hierarchy5"/>
    <dgm:cxn modelId="{2EEB2AB0-12F7-4029-A070-949866C864A1}" srcId="{7E709FC3-28D8-4E33-8886-B6975D7E6BF5}" destId="{4EE65A90-978B-4B02-B29F-DF79A8D37D5C}" srcOrd="0" destOrd="0" parTransId="{ECA8ED07-AF5F-411F-B3E7-FBA7C06AA274}" sibTransId="{6002F6DC-D0BB-4851-A755-C9564D220D2E}"/>
    <dgm:cxn modelId="{FA364653-C2C0-4EEA-801F-F5EFF00B344B}" srcId="{7E709FC3-28D8-4E33-8886-B6975D7E6BF5}" destId="{8CA2AAC9-02A1-4EB1-AC6B-3A3FB3726C24}" srcOrd="3" destOrd="0" parTransId="{57BB890E-D884-4619-8566-C7AF664CCAA1}" sibTransId="{1C7C55F9-8164-4E81-91FF-55763F5207FE}"/>
    <dgm:cxn modelId="{23F2896E-53D2-4BEC-8D2C-BDA7F8F3EFCA}" type="presParOf" srcId="{34E2D3F5-DB99-4CB3-B634-FEC83C1CC392}" destId="{BAC4A564-4DB2-4062-BE5B-8C380CF0E807}" srcOrd="0" destOrd="0" presId="urn:microsoft.com/office/officeart/2005/8/layout/hierarchy5"/>
    <dgm:cxn modelId="{0A5A5F3D-ACAA-43EF-887E-2BA04ED3BB6A}" type="presParOf" srcId="{BAC4A564-4DB2-4062-BE5B-8C380CF0E807}" destId="{6A0E4D0F-56A7-4428-93A3-ED1FBA96E91D}" srcOrd="0" destOrd="0" presId="urn:microsoft.com/office/officeart/2005/8/layout/hierarchy5"/>
    <dgm:cxn modelId="{C4BA55FE-7E77-4FDC-BA17-C4B1DBFB8F82}" type="presParOf" srcId="{BAC4A564-4DB2-4062-BE5B-8C380CF0E807}" destId="{942042E5-6D68-4C2A-B1C1-17125E06CF40}" srcOrd="1" destOrd="0" presId="urn:microsoft.com/office/officeart/2005/8/layout/hierarchy5"/>
    <dgm:cxn modelId="{802424F4-7915-4773-BB02-0B0D8C06F409}" type="presParOf" srcId="{942042E5-6D68-4C2A-B1C1-17125E06CF40}" destId="{DA9E85E7-34E4-4AC3-A89E-9133ABFD7704}" srcOrd="0" destOrd="0" presId="urn:microsoft.com/office/officeart/2005/8/layout/hierarchy5"/>
    <dgm:cxn modelId="{38F90913-573A-4783-A405-784A6E289850}" type="presParOf" srcId="{DA9E85E7-34E4-4AC3-A89E-9133ABFD7704}" destId="{8BEEA02B-4447-48B4-B37B-D17FF900A56C}" srcOrd="0" destOrd="0" presId="urn:microsoft.com/office/officeart/2005/8/layout/hierarchy5"/>
    <dgm:cxn modelId="{A1D218E8-7EC1-42AD-A50E-5FCFE95CCA67}" type="presParOf" srcId="{DA9E85E7-34E4-4AC3-A89E-9133ABFD7704}" destId="{8A05FF16-9480-4863-B762-207388DEDABF}" srcOrd="1" destOrd="0" presId="urn:microsoft.com/office/officeart/2005/8/layout/hierarchy5"/>
    <dgm:cxn modelId="{197B6177-CEBE-4C75-8A58-C5C94F59CD19}" type="presParOf" srcId="{8A05FF16-9480-4863-B762-207388DEDABF}" destId="{E09E14F0-ABD8-46F5-BCD3-E71D950D1ABF}" srcOrd="0" destOrd="0" presId="urn:microsoft.com/office/officeart/2005/8/layout/hierarchy5"/>
    <dgm:cxn modelId="{3416C8BF-CC9B-4B33-8C16-85E8FF82AAF4}" type="presParOf" srcId="{E09E14F0-ABD8-46F5-BCD3-E71D950D1ABF}" destId="{CB38BFB6-EE82-4D2E-A11C-626AC8AB6CEE}" srcOrd="0" destOrd="0" presId="urn:microsoft.com/office/officeart/2005/8/layout/hierarchy5"/>
    <dgm:cxn modelId="{973506FA-248E-4267-911C-C98373166717}" type="presParOf" srcId="{8A05FF16-9480-4863-B762-207388DEDABF}" destId="{306120C5-C01F-4C7D-ACAF-45D0DA8504B7}" srcOrd="1" destOrd="0" presId="urn:microsoft.com/office/officeart/2005/8/layout/hierarchy5"/>
    <dgm:cxn modelId="{01F10FA2-C1E1-4EC5-8151-C832C4F3590D}" type="presParOf" srcId="{306120C5-C01F-4C7D-ACAF-45D0DA8504B7}" destId="{2C710969-4972-4EF5-B04E-345C9FECDFC3}" srcOrd="0" destOrd="0" presId="urn:microsoft.com/office/officeart/2005/8/layout/hierarchy5"/>
    <dgm:cxn modelId="{A7B8DC02-F63F-4FE0-B4C5-2DD3AA680725}" type="presParOf" srcId="{306120C5-C01F-4C7D-ACAF-45D0DA8504B7}" destId="{C14EE111-B9A6-4CB1-946A-F6D6EEDF6CDE}" srcOrd="1" destOrd="0" presId="urn:microsoft.com/office/officeart/2005/8/layout/hierarchy5"/>
    <dgm:cxn modelId="{8CFB5E32-9600-4FBA-8AEA-5C3C2FD72817}" type="presParOf" srcId="{C14EE111-B9A6-4CB1-946A-F6D6EEDF6CDE}" destId="{B92DFE2C-F3B3-413A-9C63-9183F36316FB}" srcOrd="0" destOrd="0" presId="urn:microsoft.com/office/officeart/2005/8/layout/hierarchy5"/>
    <dgm:cxn modelId="{7A526EB2-8FDD-422B-A096-423A03D144FA}" type="presParOf" srcId="{B92DFE2C-F3B3-413A-9C63-9183F36316FB}" destId="{2756AEC3-60DF-4047-863B-E1236E73FD76}" srcOrd="0" destOrd="0" presId="urn:microsoft.com/office/officeart/2005/8/layout/hierarchy5"/>
    <dgm:cxn modelId="{4EA12F2F-87E3-4EC8-962C-5F2D801119AC}" type="presParOf" srcId="{C14EE111-B9A6-4CB1-946A-F6D6EEDF6CDE}" destId="{D6D374A1-06AB-4DD1-B67F-038E236C4AA9}" srcOrd="1" destOrd="0" presId="urn:microsoft.com/office/officeart/2005/8/layout/hierarchy5"/>
    <dgm:cxn modelId="{81012A45-2AB3-4130-9261-32CED4705733}" type="presParOf" srcId="{D6D374A1-06AB-4DD1-B67F-038E236C4AA9}" destId="{0178ECFF-D105-4288-8F48-1EF817DD7A12}" srcOrd="0" destOrd="0" presId="urn:microsoft.com/office/officeart/2005/8/layout/hierarchy5"/>
    <dgm:cxn modelId="{96CF92E9-2A92-4E3E-8E5B-70E478669119}" type="presParOf" srcId="{D6D374A1-06AB-4DD1-B67F-038E236C4AA9}" destId="{604AF73E-C862-4B07-A6B3-42E90B87B834}" srcOrd="1" destOrd="0" presId="urn:microsoft.com/office/officeart/2005/8/layout/hierarchy5"/>
    <dgm:cxn modelId="{6E805889-9972-4335-A81F-CD35F1AAFC1E}" type="presParOf" srcId="{C14EE111-B9A6-4CB1-946A-F6D6EEDF6CDE}" destId="{6E3CD46F-432F-4540-9896-17DD997D0173}" srcOrd="2" destOrd="0" presId="urn:microsoft.com/office/officeart/2005/8/layout/hierarchy5"/>
    <dgm:cxn modelId="{9A231FE7-839F-4D0D-8A88-B08DD7E83D82}" type="presParOf" srcId="{6E3CD46F-432F-4540-9896-17DD997D0173}" destId="{B9EEFAB2-8FBA-4397-880D-5F913F9AC586}" srcOrd="0" destOrd="0" presId="urn:microsoft.com/office/officeart/2005/8/layout/hierarchy5"/>
    <dgm:cxn modelId="{DC43EB39-2BD5-4C57-94A1-67DC9E101168}" type="presParOf" srcId="{C14EE111-B9A6-4CB1-946A-F6D6EEDF6CDE}" destId="{CFEE28A9-50F7-48BB-8E6C-C19C7831FA27}" srcOrd="3" destOrd="0" presId="urn:microsoft.com/office/officeart/2005/8/layout/hierarchy5"/>
    <dgm:cxn modelId="{EE26E3D3-21B5-4EDC-BBA8-75721566EBA0}" type="presParOf" srcId="{CFEE28A9-50F7-48BB-8E6C-C19C7831FA27}" destId="{3E7251F8-DD28-44CE-B7A0-93E737C5329A}" srcOrd="0" destOrd="0" presId="urn:microsoft.com/office/officeart/2005/8/layout/hierarchy5"/>
    <dgm:cxn modelId="{3E193871-E087-4FAA-A482-1F314EE5BF49}" type="presParOf" srcId="{CFEE28A9-50F7-48BB-8E6C-C19C7831FA27}" destId="{28468479-FA73-4732-B173-43D7EA8CCF66}" srcOrd="1" destOrd="0" presId="urn:microsoft.com/office/officeart/2005/8/layout/hierarchy5"/>
    <dgm:cxn modelId="{6D10444A-FDA4-4A1F-966D-D50F19577CE7}" type="presParOf" srcId="{C14EE111-B9A6-4CB1-946A-F6D6EEDF6CDE}" destId="{0D4BA453-D1D7-431F-AEC6-6BC89DE2A097}" srcOrd="4" destOrd="0" presId="urn:microsoft.com/office/officeart/2005/8/layout/hierarchy5"/>
    <dgm:cxn modelId="{3BDD6602-A42D-492F-89BE-7516F8D930A5}" type="presParOf" srcId="{0D4BA453-D1D7-431F-AEC6-6BC89DE2A097}" destId="{3BBC97C7-680B-44AB-8582-78F1003E35D4}" srcOrd="0" destOrd="0" presId="urn:microsoft.com/office/officeart/2005/8/layout/hierarchy5"/>
    <dgm:cxn modelId="{5A1186C7-0AC3-4397-A034-6598B395223A}" type="presParOf" srcId="{C14EE111-B9A6-4CB1-946A-F6D6EEDF6CDE}" destId="{C18CE897-736E-40EF-8263-96B173052AEB}" srcOrd="5" destOrd="0" presId="urn:microsoft.com/office/officeart/2005/8/layout/hierarchy5"/>
    <dgm:cxn modelId="{1BA90AD3-2B07-4243-9EEA-566A7AB82374}" type="presParOf" srcId="{C18CE897-736E-40EF-8263-96B173052AEB}" destId="{A86ACDE9-189C-4CA9-8A30-F4AB0910F461}" srcOrd="0" destOrd="0" presId="urn:microsoft.com/office/officeart/2005/8/layout/hierarchy5"/>
    <dgm:cxn modelId="{E39FD64F-14EB-45BC-9716-79BA9CDFBA55}" type="presParOf" srcId="{C18CE897-736E-40EF-8263-96B173052AEB}" destId="{1B438803-3C64-47E4-AE0E-74E6CCD9E4DA}" srcOrd="1" destOrd="0" presId="urn:microsoft.com/office/officeart/2005/8/layout/hierarchy5"/>
    <dgm:cxn modelId="{F599943E-0F21-47BD-AF2D-9F3310899062}" type="presParOf" srcId="{C14EE111-B9A6-4CB1-946A-F6D6EEDF6CDE}" destId="{D27C5AB2-8FB0-40A0-9F55-32D7F63FD909}" srcOrd="6" destOrd="0" presId="urn:microsoft.com/office/officeart/2005/8/layout/hierarchy5"/>
    <dgm:cxn modelId="{1337E27E-AC0F-4D8C-8A53-6363D47D03D9}" type="presParOf" srcId="{D27C5AB2-8FB0-40A0-9F55-32D7F63FD909}" destId="{8DA9E9EC-B43A-4D36-9D60-366F7DB0C824}" srcOrd="0" destOrd="0" presId="urn:microsoft.com/office/officeart/2005/8/layout/hierarchy5"/>
    <dgm:cxn modelId="{D97C68D0-FAED-4B3B-9133-72BF853C4082}" type="presParOf" srcId="{C14EE111-B9A6-4CB1-946A-F6D6EEDF6CDE}" destId="{DE507B7B-1472-47EE-B4BC-02A3BC356E0F}" srcOrd="7" destOrd="0" presId="urn:microsoft.com/office/officeart/2005/8/layout/hierarchy5"/>
    <dgm:cxn modelId="{6EA1E002-07A1-4C5A-8E09-E3AFF4B5AB9E}" type="presParOf" srcId="{DE507B7B-1472-47EE-B4BC-02A3BC356E0F}" destId="{2DEC2656-3D4B-47CC-9D64-E75A84698356}" srcOrd="0" destOrd="0" presId="urn:microsoft.com/office/officeart/2005/8/layout/hierarchy5"/>
    <dgm:cxn modelId="{F68EE1C4-DB01-4E6A-B2CA-C579519CE7F8}" type="presParOf" srcId="{DE507B7B-1472-47EE-B4BC-02A3BC356E0F}" destId="{CA0526F4-B22E-4C46-A614-A51054190EA0}" srcOrd="1" destOrd="0" presId="urn:microsoft.com/office/officeart/2005/8/layout/hierarchy5"/>
    <dgm:cxn modelId="{1476727A-5919-42C6-8643-7BC2775B63E6}" type="presParOf" srcId="{8A05FF16-9480-4863-B762-207388DEDABF}" destId="{A984E8D9-15F6-416D-8A43-B144D0C4C95B}" srcOrd="2" destOrd="0" presId="urn:microsoft.com/office/officeart/2005/8/layout/hierarchy5"/>
    <dgm:cxn modelId="{6B86D1FE-06E2-4AD2-8B6A-24D4894A097E}" type="presParOf" srcId="{A984E8D9-15F6-416D-8A43-B144D0C4C95B}" destId="{08D89CAD-2D86-444A-971B-825BC84BB402}" srcOrd="0" destOrd="0" presId="urn:microsoft.com/office/officeart/2005/8/layout/hierarchy5"/>
    <dgm:cxn modelId="{9C60F05C-788E-45D3-8F74-0C69E93D1585}" type="presParOf" srcId="{8A05FF16-9480-4863-B762-207388DEDABF}" destId="{212E0BB0-9C58-4DFF-8655-BE199C5EBE66}" srcOrd="3" destOrd="0" presId="urn:microsoft.com/office/officeart/2005/8/layout/hierarchy5"/>
    <dgm:cxn modelId="{BEA3F4E3-0F64-4AD6-B457-861F62A6D575}" type="presParOf" srcId="{212E0BB0-9C58-4DFF-8655-BE199C5EBE66}" destId="{3352EEFA-1254-4361-BB76-EDCFDAF682E0}" srcOrd="0" destOrd="0" presId="urn:microsoft.com/office/officeart/2005/8/layout/hierarchy5"/>
    <dgm:cxn modelId="{1EAF5DEB-EFEF-42C5-BFE9-0DCBB208ADDA}" type="presParOf" srcId="{212E0BB0-9C58-4DFF-8655-BE199C5EBE66}" destId="{14EF1C05-5895-4684-B5B7-B53F4C39ED97}" srcOrd="1" destOrd="0" presId="urn:microsoft.com/office/officeart/2005/8/layout/hierarchy5"/>
    <dgm:cxn modelId="{D745632F-F723-44BF-9663-D3FFC6AF5813}" type="presParOf" srcId="{14EF1C05-5895-4684-B5B7-B53F4C39ED97}" destId="{376A7652-63EB-4155-9F65-5DF91F669ED0}" srcOrd="0" destOrd="0" presId="urn:microsoft.com/office/officeart/2005/8/layout/hierarchy5"/>
    <dgm:cxn modelId="{57153F91-5C84-4234-B1DA-1D24F0068BC6}" type="presParOf" srcId="{376A7652-63EB-4155-9F65-5DF91F669ED0}" destId="{30E64E35-972E-431B-BCEA-DECD72140FE3}" srcOrd="0" destOrd="0" presId="urn:microsoft.com/office/officeart/2005/8/layout/hierarchy5"/>
    <dgm:cxn modelId="{DD622205-7708-4E97-80F4-4CC6E21E0CE5}" type="presParOf" srcId="{14EF1C05-5895-4684-B5B7-B53F4C39ED97}" destId="{B082566D-C0AE-4112-8AEB-524C8F771EAF}" srcOrd="1" destOrd="0" presId="urn:microsoft.com/office/officeart/2005/8/layout/hierarchy5"/>
    <dgm:cxn modelId="{07DE6223-8CD8-4ADE-B65B-2F27D3AAF055}" type="presParOf" srcId="{B082566D-C0AE-4112-8AEB-524C8F771EAF}" destId="{4ED30C69-DA53-423C-B015-2DCB74633EF2}" srcOrd="0" destOrd="0" presId="urn:microsoft.com/office/officeart/2005/8/layout/hierarchy5"/>
    <dgm:cxn modelId="{D24BA9A8-D5F9-4D2B-A07C-8FB799D2561E}" type="presParOf" srcId="{B082566D-C0AE-4112-8AEB-524C8F771EAF}" destId="{E135D18D-5C54-4E32-9E52-8C04674A2A77}" srcOrd="1" destOrd="0" presId="urn:microsoft.com/office/officeart/2005/8/layout/hierarchy5"/>
    <dgm:cxn modelId="{715ADE53-6F48-432D-882E-05DAACF9B4AA}" type="presParOf" srcId="{34E2D3F5-DB99-4CB3-B634-FEC83C1CC392}" destId="{96817FBA-525E-44DA-929F-9A2256E49577}" srcOrd="1" destOrd="0" presId="urn:microsoft.com/office/officeart/2005/8/layout/hierarchy5"/>
    <dgm:cxn modelId="{10BA6982-917C-4834-BA9E-2D168B83DCBC}" type="presParOf" srcId="{96817FBA-525E-44DA-929F-9A2256E49577}" destId="{20BF2247-E980-46F7-A007-7DB1A3F6781A}" srcOrd="0" destOrd="0" presId="urn:microsoft.com/office/officeart/2005/8/layout/hierarchy5"/>
    <dgm:cxn modelId="{6B9F9687-E916-4E79-9169-6FD583E8D0B9}" type="presParOf" srcId="{20BF2247-E980-46F7-A007-7DB1A3F6781A}" destId="{6BEC424C-7232-494A-925F-AA5EBC257F28}" srcOrd="0" destOrd="0" presId="urn:microsoft.com/office/officeart/2005/8/layout/hierarchy5"/>
    <dgm:cxn modelId="{AF478867-A8E9-4F0D-AD72-CA810A5393EE}" type="presParOf" srcId="{20BF2247-E980-46F7-A007-7DB1A3F6781A}" destId="{9400A155-89E0-49F6-9E31-2990864C5CD7}" srcOrd="1" destOrd="0" presId="urn:microsoft.com/office/officeart/2005/8/layout/hierarchy5"/>
    <dgm:cxn modelId="{D1F64FC2-2ACB-47CD-ADEA-7C45DE0EB4D3}" type="presParOf" srcId="{96817FBA-525E-44DA-929F-9A2256E49577}" destId="{F9C24EED-BDB7-4558-8DD2-0D50079DD860}" srcOrd="1" destOrd="0" presId="urn:microsoft.com/office/officeart/2005/8/layout/hierarchy5"/>
    <dgm:cxn modelId="{0EBFC3E9-361E-4A93-A5C6-96F3043C7C2D}" type="presParOf" srcId="{F9C24EED-BDB7-4558-8DD2-0D50079DD860}" destId="{75C00CE5-A5CD-421C-98CA-6FBC62D6D11B}" srcOrd="0" destOrd="0" presId="urn:microsoft.com/office/officeart/2005/8/layout/hierarchy5"/>
    <dgm:cxn modelId="{E0983648-E502-455F-9323-AFB422FDEAE5}" type="presParOf" srcId="{96817FBA-525E-44DA-929F-9A2256E49577}" destId="{B435C14B-7831-486B-B5B7-977DF05F8786}" srcOrd="2" destOrd="0" presId="urn:microsoft.com/office/officeart/2005/8/layout/hierarchy5"/>
    <dgm:cxn modelId="{E1D1F3DE-AB94-4B2A-9A47-D488334DC916}" type="presParOf" srcId="{B435C14B-7831-486B-B5B7-977DF05F8786}" destId="{E38F0176-4D16-4990-8148-FF95829BBB18}" srcOrd="0" destOrd="0" presId="urn:microsoft.com/office/officeart/2005/8/layout/hierarchy5"/>
    <dgm:cxn modelId="{067EC68D-7970-4F47-90A4-3FEEAE3B8D01}" type="presParOf" srcId="{B435C14B-7831-486B-B5B7-977DF05F8786}" destId="{66383FE6-F79B-4D6E-AD39-F99120317E2C}" srcOrd="1" destOrd="0" presId="urn:microsoft.com/office/officeart/2005/8/layout/hierarchy5"/>
    <dgm:cxn modelId="{5D59C48D-5510-4E4E-B78C-91080DF41849}" type="presParOf" srcId="{96817FBA-525E-44DA-929F-9A2256E49577}" destId="{9AFEFA76-97B7-45F4-941B-1CEC71DA4CE7}" srcOrd="3" destOrd="0" presId="urn:microsoft.com/office/officeart/2005/8/layout/hierarchy5"/>
    <dgm:cxn modelId="{870EF0DA-D393-4359-87F3-0036F8963C74}" type="presParOf" srcId="{9AFEFA76-97B7-45F4-941B-1CEC71DA4CE7}" destId="{8239B7B7-930D-4BEF-AFA9-E02574720F5E}" srcOrd="0" destOrd="0" presId="urn:microsoft.com/office/officeart/2005/8/layout/hierarchy5"/>
    <dgm:cxn modelId="{ED66EF46-4585-4394-BCF5-A42B0B68B3C3}" type="presParOf" srcId="{96817FBA-525E-44DA-929F-9A2256E49577}" destId="{D84D44DB-9A8F-4D88-8784-715773DAE294}" srcOrd="4" destOrd="0" presId="urn:microsoft.com/office/officeart/2005/8/layout/hierarchy5"/>
    <dgm:cxn modelId="{D51C215E-7C0E-4DBA-BDB7-152F476347DB}" type="presParOf" srcId="{D84D44DB-9A8F-4D88-8784-715773DAE294}" destId="{03CE096E-7712-4EA2-9127-381641AD718A}" srcOrd="0" destOrd="0" presId="urn:microsoft.com/office/officeart/2005/8/layout/hierarchy5"/>
    <dgm:cxn modelId="{6B504295-A6BA-4794-8DFB-2712C106D5EE}" type="presParOf" srcId="{D84D44DB-9A8F-4D88-8784-715773DAE294}" destId="{DE6D31EC-ADDF-4839-9926-0CBD9BD867B5}" srcOrd="1" destOrd="0" presId="urn:microsoft.com/office/officeart/2005/8/layout/hierarchy5"/>
  </dgm:cxnLst>
  <dgm:bg/>
  <dgm:whole/>
</dgm:dataModel>
</file>

<file path=ppt/diagrams/data2.xml><?xml version="1.0" encoding="utf-8"?>
<dgm:dataModel xmlns:dgm="http://schemas.openxmlformats.org/drawingml/2006/diagram" xmlns:a="http://schemas.openxmlformats.org/drawingml/2006/main">
  <dgm:ptLst>
    <dgm:pt modelId="{783582DF-7C74-41B4-8BDB-FC75C2BBFE5A}"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fr-FR"/>
        </a:p>
      </dgm:t>
    </dgm:pt>
    <dgm:pt modelId="{07CAA898-9470-4877-B677-DC5F08F8E3FF}">
      <dgm:prSet phldrT="[Texte]"/>
      <dgm:spPr/>
      <dgm:t>
        <a:bodyPr/>
        <a:lstStyle/>
        <a:p>
          <a:r>
            <a:rPr lang="fr-FR" dirty="0" smtClean="0"/>
            <a:t>site </a:t>
          </a:r>
          <a:r>
            <a:rPr lang="fr-FR" dirty="0" smtClean="0"/>
            <a:t>internet personnel</a:t>
          </a:r>
          <a:endParaRPr lang="fr-FR" dirty="0"/>
        </a:p>
      </dgm:t>
    </dgm:pt>
    <dgm:pt modelId="{70E1D5AA-AD63-47EA-BE47-794849E5C15A}" type="parTrans" cxnId="{11359050-7D88-48B9-847E-2371BB429391}">
      <dgm:prSet/>
      <dgm:spPr/>
      <dgm:t>
        <a:bodyPr/>
        <a:lstStyle/>
        <a:p>
          <a:endParaRPr lang="fr-FR"/>
        </a:p>
      </dgm:t>
    </dgm:pt>
    <dgm:pt modelId="{588FAF8C-6AB2-4DD3-A263-A4540D88887B}" type="sibTrans" cxnId="{11359050-7D88-48B9-847E-2371BB429391}">
      <dgm:prSet/>
      <dgm:spPr/>
      <dgm:t>
        <a:bodyPr/>
        <a:lstStyle/>
        <a:p>
          <a:endParaRPr lang="fr-FR"/>
        </a:p>
      </dgm:t>
    </dgm:pt>
    <dgm:pt modelId="{3B0E97A5-AFDF-449D-AA35-405908046136}">
      <dgm:prSet phldrT="[Texte]"/>
      <dgm:spPr/>
      <dgm:t>
        <a:bodyPr/>
        <a:lstStyle/>
        <a:p>
          <a:r>
            <a:rPr lang="fr-FR" dirty="0" smtClean="0"/>
            <a:t>SPCFA </a:t>
          </a:r>
        </a:p>
        <a:p>
          <a:r>
            <a:rPr lang="fr-FR" dirty="0" smtClean="0"/>
            <a:t>M</a:t>
          </a:r>
          <a:r>
            <a:rPr lang="fr-FR" dirty="0" smtClean="0"/>
            <a:t>. </a:t>
          </a:r>
          <a:r>
            <a:rPr lang="fr-FR" dirty="0" smtClean="0"/>
            <a:t>MENINA</a:t>
          </a:r>
          <a:endParaRPr lang="fr-FR" dirty="0"/>
        </a:p>
      </dgm:t>
      <dgm:extLst>
        <a:ext uri="{E40237B7-FDA0-4F09-8148-C483321AD2D9}">
          <dgm14:cNvPr xmlns:dgm14="http://schemas.microsoft.com/office/drawing/2010/diagram" xmlns="" id="0" name="">
            <a:hlinkClick xmlns:r="http://schemas.openxmlformats.org/officeDocument/2006/relationships" r:id="" action="ppaction://hlinksldjump"/>
          </dgm14:cNvPr>
        </a:ext>
      </dgm:extLst>
    </dgm:pt>
    <dgm:pt modelId="{F8B41F6A-A192-494A-BE3F-A4E71ACCE9D1}" type="parTrans" cxnId="{B2D73C4B-8BA1-4528-AAD3-3B8ABC3E9531}">
      <dgm:prSet/>
      <dgm:spPr/>
      <dgm:t>
        <a:bodyPr/>
        <a:lstStyle/>
        <a:p>
          <a:endParaRPr lang="fr-FR"/>
        </a:p>
      </dgm:t>
    </dgm:pt>
    <dgm:pt modelId="{E4A09DE8-AD38-4540-9AD3-9DD6F3E1A606}" type="sibTrans" cxnId="{B2D73C4B-8BA1-4528-AAD3-3B8ABC3E9531}">
      <dgm:prSet/>
      <dgm:spPr/>
      <dgm:t>
        <a:bodyPr/>
        <a:lstStyle/>
        <a:p>
          <a:endParaRPr lang="fr-FR"/>
        </a:p>
      </dgm:t>
    </dgm:pt>
    <dgm:pt modelId="{E94AEBB8-5789-4363-AD00-B15B6D6A611C}">
      <dgm:prSet phldrT="[Texte]"/>
      <dgm:spPr/>
      <dgm:t>
        <a:bodyPr/>
        <a:lstStyle/>
        <a:p>
          <a:r>
            <a:rPr lang="fr-FR" dirty="0" smtClean="0"/>
            <a:t>Instrumentation</a:t>
          </a:r>
          <a:endParaRPr lang="fr-FR" dirty="0" smtClean="0"/>
        </a:p>
        <a:p>
          <a:r>
            <a:rPr lang="fr-FR" dirty="0" smtClean="0"/>
            <a:t>M</a:t>
          </a:r>
          <a:r>
            <a:rPr lang="fr-FR" dirty="0" smtClean="0"/>
            <a:t>. </a:t>
          </a:r>
          <a:r>
            <a:rPr lang="fr-FR" dirty="0" smtClean="0"/>
            <a:t>SCHNOERING</a:t>
          </a:r>
          <a:endParaRPr lang="fr-FR" dirty="0"/>
        </a:p>
      </dgm:t>
      <dgm:extLst>
        <a:ext uri="{E40237B7-FDA0-4F09-8148-C483321AD2D9}">
          <dgm14:cNvPr xmlns:dgm14="http://schemas.microsoft.com/office/drawing/2010/diagram" xmlns="" id="0" name="">
            <a:hlinkClick xmlns:r="http://schemas.openxmlformats.org/officeDocument/2006/relationships" r:id="" action="ppaction://hlinksldjump"/>
          </dgm14:cNvPr>
        </a:ext>
      </dgm:extLst>
    </dgm:pt>
    <dgm:pt modelId="{6EB90087-5D80-4077-B00C-D4E35292D84D}" type="parTrans" cxnId="{72069BEB-B0CF-4C90-BF27-0A345700BC35}">
      <dgm:prSet/>
      <dgm:spPr/>
      <dgm:t>
        <a:bodyPr/>
        <a:lstStyle/>
        <a:p>
          <a:endParaRPr lang="fr-FR"/>
        </a:p>
      </dgm:t>
    </dgm:pt>
    <dgm:pt modelId="{C53DE8BC-462F-4AC1-9A0E-2B4CD2EED914}" type="sibTrans" cxnId="{72069BEB-B0CF-4C90-BF27-0A345700BC35}">
      <dgm:prSet/>
      <dgm:spPr/>
      <dgm:t>
        <a:bodyPr/>
        <a:lstStyle/>
        <a:p>
          <a:endParaRPr lang="fr-FR"/>
        </a:p>
      </dgm:t>
    </dgm:pt>
    <dgm:pt modelId="{2448E8C8-B173-40BA-BFA9-56ED9D332420}">
      <dgm:prSet phldrT="[Texte]" phldr="1"/>
      <dgm:spPr>
        <a:noFill/>
      </dgm:spPr>
      <dgm:t>
        <a:bodyPr/>
        <a:lstStyle/>
        <a:p>
          <a:endParaRPr lang="fr-FR" dirty="0"/>
        </a:p>
      </dgm:t>
    </dgm:pt>
    <dgm:pt modelId="{D3D4838B-C256-4F0A-A531-B8FF5423B953}" type="parTrans" cxnId="{9B9CE7B8-2EE3-4368-973C-5EDFB59F035B}">
      <dgm:prSet/>
      <dgm:spPr/>
      <dgm:t>
        <a:bodyPr/>
        <a:lstStyle/>
        <a:p>
          <a:endParaRPr lang="fr-FR"/>
        </a:p>
      </dgm:t>
    </dgm:pt>
    <dgm:pt modelId="{FEDF4686-E7FE-431B-BB1B-42B5EA6C3E99}" type="sibTrans" cxnId="{9B9CE7B8-2EE3-4368-973C-5EDFB59F035B}">
      <dgm:prSet/>
      <dgm:spPr/>
      <dgm:t>
        <a:bodyPr/>
        <a:lstStyle/>
        <a:p>
          <a:endParaRPr lang="fr-FR"/>
        </a:p>
      </dgm:t>
    </dgm:pt>
    <dgm:pt modelId="{2AC98B9A-E79B-4EB1-B33F-93235EDB376F}">
      <dgm:prSet phldrT="[Texte]" phldr="1"/>
      <dgm:spPr>
        <a:noFill/>
      </dgm:spPr>
      <dgm:t>
        <a:bodyPr/>
        <a:lstStyle/>
        <a:p>
          <a:endParaRPr lang="fr-FR" dirty="0"/>
        </a:p>
      </dgm:t>
    </dgm:pt>
    <dgm:pt modelId="{FE65D240-BD4B-4549-8CB3-2483E24F07EE}" type="parTrans" cxnId="{D51604D8-0A97-417A-8FE5-4391E6360DA3}">
      <dgm:prSet/>
      <dgm:spPr/>
      <dgm:t>
        <a:bodyPr/>
        <a:lstStyle/>
        <a:p>
          <a:endParaRPr lang="fr-FR"/>
        </a:p>
      </dgm:t>
    </dgm:pt>
    <dgm:pt modelId="{C0C8E4AC-FAE7-46D4-92FE-CBFFBF7AA3D9}" type="sibTrans" cxnId="{D51604D8-0A97-417A-8FE5-4391E6360DA3}">
      <dgm:prSet/>
      <dgm:spPr/>
      <dgm:t>
        <a:bodyPr/>
        <a:lstStyle/>
        <a:p>
          <a:endParaRPr lang="fr-FR"/>
        </a:p>
      </dgm:t>
    </dgm:pt>
    <dgm:pt modelId="{F4FF015B-0B03-423D-B4A1-5FDC0BA7B16A}">
      <dgm:prSet phldrT="[Texte]" phldr="1"/>
      <dgm:spPr>
        <a:noFill/>
      </dgm:spPr>
      <dgm:t>
        <a:bodyPr/>
        <a:lstStyle/>
        <a:p>
          <a:endParaRPr lang="fr-FR" dirty="0"/>
        </a:p>
      </dgm:t>
    </dgm:pt>
    <dgm:pt modelId="{D29743B9-C364-4327-9E0F-A8954C98DC65}" type="parTrans" cxnId="{90210CE5-CEA8-43AE-A4FB-3DBE3BAD71E6}">
      <dgm:prSet/>
      <dgm:spPr/>
      <dgm:t>
        <a:bodyPr/>
        <a:lstStyle/>
        <a:p>
          <a:endParaRPr lang="fr-FR"/>
        </a:p>
      </dgm:t>
    </dgm:pt>
    <dgm:pt modelId="{67A51D5A-26AD-4E07-A3BF-732716F1062C}" type="sibTrans" cxnId="{90210CE5-CEA8-43AE-A4FB-3DBE3BAD71E6}">
      <dgm:prSet/>
      <dgm:spPr/>
      <dgm:t>
        <a:bodyPr/>
        <a:lstStyle/>
        <a:p>
          <a:endParaRPr lang="fr-FR"/>
        </a:p>
      </dgm:t>
    </dgm:pt>
    <dgm:pt modelId="{562088DE-76D3-4F1F-B6BC-7897BFA500DE}" type="pres">
      <dgm:prSet presAssocID="{783582DF-7C74-41B4-8BDB-FC75C2BBFE5A}" presName="mainComposite" presStyleCnt="0">
        <dgm:presLayoutVars>
          <dgm:chPref val="1"/>
          <dgm:dir/>
          <dgm:animOne val="branch"/>
          <dgm:animLvl val="lvl"/>
          <dgm:resizeHandles val="exact"/>
        </dgm:presLayoutVars>
      </dgm:prSet>
      <dgm:spPr/>
      <dgm:t>
        <a:bodyPr/>
        <a:lstStyle/>
        <a:p>
          <a:endParaRPr lang="fr-FR"/>
        </a:p>
      </dgm:t>
    </dgm:pt>
    <dgm:pt modelId="{0BBA6D72-6A23-497C-B2EC-973FCBC69EDC}" type="pres">
      <dgm:prSet presAssocID="{783582DF-7C74-41B4-8BDB-FC75C2BBFE5A}" presName="hierFlow" presStyleCnt="0"/>
      <dgm:spPr/>
    </dgm:pt>
    <dgm:pt modelId="{CD6B6C76-52C1-42E4-8713-750AD4104FBE}" type="pres">
      <dgm:prSet presAssocID="{783582DF-7C74-41B4-8BDB-FC75C2BBFE5A}" presName="firstBuf" presStyleCnt="0"/>
      <dgm:spPr/>
    </dgm:pt>
    <dgm:pt modelId="{7DE63B58-2E49-4CC7-9030-19DC55CB73D4}" type="pres">
      <dgm:prSet presAssocID="{783582DF-7C74-41B4-8BDB-FC75C2BBFE5A}" presName="hierChild1" presStyleCnt="0">
        <dgm:presLayoutVars>
          <dgm:chPref val="1"/>
          <dgm:animOne val="branch"/>
          <dgm:animLvl val="lvl"/>
        </dgm:presLayoutVars>
      </dgm:prSet>
      <dgm:spPr/>
    </dgm:pt>
    <dgm:pt modelId="{B4334002-5F89-4F10-8D36-3FC845B21896}" type="pres">
      <dgm:prSet presAssocID="{07CAA898-9470-4877-B677-DC5F08F8E3FF}" presName="Name17" presStyleCnt="0"/>
      <dgm:spPr/>
    </dgm:pt>
    <dgm:pt modelId="{7729E72E-C830-4976-BB5F-75DB7EFC9110}" type="pres">
      <dgm:prSet presAssocID="{07CAA898-9470-4877-B677-DC5F08F8E3FF}" presName="level1Shape" presStyleLbl="node0" presStyleIdx="0" presStyleCnt="1">
        <dgm:presLayoutVars>
          <dgm:chPref val="3"/>
        </dgm:presLayoutVars>
      </dgm:prSet>
      <dgm:spPr/>
      <dgm:t>
        <a:bodyPr/>
        <a:lstStyle/>
        <a:p>
          <a:endParaRPr lang="fr-FR"/>
        </a:p>
      </dgm:t>
    </dgm:pt>
    <dgm:pt modelId="{325595E8-090E-4CE9-94B6-5A4391CA87D4}" type="pres">
      <dgm:prSet presAssocID="{07CAA898-9470-4877-B677-DC5F08F8E3FF}" presName="hierChild2" presStyleCnt="0"/>
      <dgm:spPr/>
    </dgm:pt>
    <dgm:pt modelId="{7A366467-0A2F-45C3-AFFB-9B06CBC1BA94}" type="pres">
      <dgm:prSet presAssocID="{F8B41F6A-A192-494A-BE3F-A4E71ACCE9D1}" presName="Name25" presStyleLbl="parChTrans1D2" presStyleIdx="0" presStyleCnt="2"/>
      <dgm:spPr/>
      <dgm:t>
        <a:bodyPr/>
        <a:lstStyle/>
        <a:p>
          <a:endParaRPr lang="fr-FR"/>
        </a:p>
      </dgm:t>
    </dgm:pt>
    <dgm:pt modelId="{E2382514-52F5-400E-9911-3268AFECFFFE}" type="pres">
      <dgm:prSet presAssocID="{F8B41F6A-A192-494A-BE3F-A4E71ACCE9D1}" presName="connTx" presStyleLbl="parChTrans1D2" presStyleIdx="0" presStyleCnt="2"/>
      <dgm:spPr/>
      <dgm:t>
        <a:bodyPr/>
        <a:lstStyle/>
        <a:p>
          <a:endParaRPr lang="fr-FR"/>
        </a:p>
      </dgm:t>
    </dgm:pt>
    <dgm:pt modelId="{58D7737A-D51B-4D66-9727-C88BA0E7E229}" type="pres">
      <dgm:prSet presAssocID="{3B0E97A5-AFDF-449D-AA35-405908046136}" presName="Name30" presStyleCnt="0"/>
      <dgm:spPr/>
    </dgm:pt>
    <dgm:pt modelId="{BDE864E6-525B-45E4-AABE-3EBD18169809}" type="pres">
      <dgm:prSet presAssocID="{3B0E97A5-AFDF-449D-AA35-405908046136}" presName="level2Shape" presStyleLbl="node2" presStyleIdx="0" presStyleCnt="2"/>
      <dgm:spPr/>
      <dgm:t>
        <a:bodyPr/>
        <a:lstStyle/>
        <a:p>
          <a:endParaRPr lang="fr-FR"/>
        </a:p>
      </dgm:t>
    </dgm:pt>
    <dgm:pt modelId="{BB9F69BE-C939-4653-9370-F4591A1F24E0}" type="pres">
      <dgm:prSet presAssocID="{3B0E97A5-AFDF-449D-AA35-405908046136}" presName="hierChild3" presStyleCnt="0"/>
      <dgm:spPr/>
    </dgm:pt>
    <dgm:pt modelId="{B50BB0A4-8ED0-4E29-AA16-C8CDAF20A56B}" type="pres">
      <dgm:prSet presAssocID="{6EB90087-5D80-4077-B00C-D4E35292D84D}" presName="Name25" presStyleLbl="parChTrans1D2" presStyleIdx="1" presStyleCnt="2"/>
      <dgm:spPr/>
      <dgm:t>
        <a:bodyPr/>
        <a:lstStyle/>
        <a:p>
          <a:endParaRPr lang="fr-FR"/>
        </a:p>
      </dgm:t>
    </dgm:pt>
    <dgm:pt modelId="{5BC7527C-B9C1-45A3-B295-F9EEA7CF6D43}" type="pres">
      <dgm:prSet presAssocID="{6EB90087-5D80-4077-B00C-D4E35292D84D}" presName="connTx" presStyleLbl="parChTrans1D2" presStyleIdx="1" presStyleCnt="2"/>
      <dgm:spPr/>
      <dgm:t>
        <a:bodyPr/>
        <a:lstStyle/>
        <a:p>
          <a:endParaRPr lang="fr-FR"/>
        </a:p>
      </dgm:t>
    </dgm:pt>
    <dgm:pt modelId="{6161BE23-E080-4C61-B455-106368DF57E9}" type="pres">
      <dgm:prSet presAssocID="{E94AEBB8-5789-4363-AD00-B15B6D6A611C}" presName="Name30" presStyleCnt="0"/>
      <dgm:spPr/>
    </dgm:pt>
    <dgm:pt modelId="{B63B6A3A-CB57-4E31-9698-F17C379D5250}" type="pres">
      <dgm:prSet presAssocID="{E94AEBB8-5789-4363-AD00-B15B6D6A611C}" presName="level2Shape" presStyleLbl="node2" presStyleIdx="1" presStyleCnt="2"/>
      <dgm:spPr/>
      <dgm:t>
        <a:bodyPr/>
        <a:lstStyle/>
        <a:p>
          <a:endParaRPr lang="fr-FR"/>
        </a:p>
      </dgm:t>
    </dgm:pt>
    <dgm:pt modelId="{8B9B145F-5B1A-476A-A3F9-E5E78FABA657}" type="pres">
      <dgm:prSet presAssocID="{E94AEBB8-5789-4363-AD00-B15B6D6A611C}" presName="hierChild3" presStyleCnt="0"/>
      <dgm:spPr/>
    </dgm:pt>
    <dgm:pt modelId="{64744746-7C2D-437A-BD90-D6BD325AD348}" type="pres">
      <dgm:prSet presAssocID="{783582DF-7C74-41B4-8BDB-FC75C2BBFE5A}" presName="bgShapesFlow" presStyleCnt="0"/>
      <dgm:spPr/>
    </dgm:pt>
    <dgm:pt modelId="{AE494C47-F301-44E1-A304-8DBADB399A27}" type="pres">
      <dgm:prSet presAssocID="{2448E8C8-B173-40BA-BFA9-56ED9D332420}" presName="rectComp" presStyleCnt="0"/>
      <dgm:spPr/>
    </dgm:pt>
    <dgm:pt modelId="{CD6F1682-5A03-41F4-BEE6-A07D1022DCF9}" type="pres">
      <dgm:prSet presAssocID="{2448E8C8-B173-40BA-BFA9-56ED9D332420}" presName="bgRect" presStyleLbl="bgShp" presStyleIdx="0" presStyleCnt="3"/>
      <dgm:spPr/>
      <dgm:t>
        <a:bodyPr/>
        <a:lstStyle/>
        <a:p>
          <a:endParaRPr lang="fr-FR"/>
        </a:p>
      </dgm:t>
    </dgm:pt>
    <dgm:pt modelId="{9C308A9B-84F6-44F4-A342-93E2C6DFE8E3}" type="pres">
      <dgm:prSet presAssocID="{2448E8C8-B173-40BA-BFA9-56ED9D332420}" presName="bgRectTx" presStyleLbl="bgShp" presStyleIdx="0" presStyleCnt="3">
        <dgm:presLayoutVars>
          <dgm:bulletEnabled val="1"/>
        </dgm:presLayoutVars>
      </dgm:prSet>
      <dgm:spPr/>
      <dgm:t>
        <a:bodyPr/>
        <a:lstStyle/>
        <a:p>
          <a:endParaRPr lang="fr-FR"/>
        </a:p>
      </dgm:t>
    </dgm:pt>
    <dgm:pt modelId="{E705C59A-A6C7-4D52-9A7C-88B10DCAE2EF}" type="pres">
      <dgm:prSet presAssocID="{2448E8C8-B173-40BA-BFA9-56ED9D332420}" presName="spComp" presStyleCnt="0"/>
      <dgm:spPr/>
    </dgm:pt>
    <dgm:pt modelId="{8135865C-4F1F-444F-8052-A3639C3125C2}" type="pres">
      <dgm:prSet presAssocID="{2448E8C8-B173-40BA-BFA9-56ED9D332420}" presName="hSp" presStyleCnt="0"/>
      <dgm:spPr/>
    </dgm:pt>
    <dgm:pt modelId="{A6A53F59-8708-4A90-90A1-EE9620792A97}" type="pres">
      <dgm:prSet presAssocID="{2AC98B9A-E79B-4EB1-B33F-93235EDB376F}" presName="rectComp" presStyleCnt="0"/>
      <dgm:spPr/>
    </dgm:pt>
    <dgm:pt modelId="{A65EFDF5-51E3-4C77-B8C5-14DE5BB33CCE}" type="pres">
      <dgm:prSet presAssocID="{2AC98B9A-E79B-4EB1-B33F-93235EDB376F}" presName="bgRect" presStyleLbl="bgShp" presStyleIdx="1" presStyleCnt="3"/>
      <dgm:spPr/>
      <dgm:t>
        <a:bodyPr/>
        <a:lstStyle/>
        <a:p>
          <a:endParaRPr lang="fr-FR"/>
        </a:p>
      </dgm:t>
    </dgm:pt>
    <dgm:pt modelId="{20640C21-80B6-4F03-85FC-3633DD187572}" type="pres">
      <dgm:prSet presAssocID="{2AC98B9A-E79B-4EB1-B33F-93235EDB376F}" presName="bgRectTx" presStyleLbl="bgShp" presStyleIdx="1" presStyleCnt="3">
        <dgm:presLayoutVars>
          <dgm:bulletEnabled val="1"/>
        </dgm:presLayoutVars>
      </dgm:prSet>
      <dgm:spPr/>
      <dgm:t>
        <a:bodyPr/>
        <a:lstStyle/>
        <a:p>
          <a:endParaRPr lang="fr-FR"/>
        </a:p>
      </dgm:t>
    </dgm:pt>
    <dgm:pt modelId="{C963E181-5E02-48AB-9253-E5C510858BE0}" type="pres">
      <dgm:prSet presAssocID="{2AC98B9A-E79B-4EB1-B33F-93235EDB376F}" presName="spComp" presStyleCnt="0"/>
      <dgm:spPr/>
    </dgm:pt>
    <dgm:pt modelId="{103D2995-AEEF-469F-860A-4A6E63BE330C}" type="pres">
      <dgm:prSet presAssocID="{2AC98B9A-E79B-4EB1-B33F-93235EDB376F}" presName="hSp" presStyleCnt="0"/>
      <dgm:spPr/>
    </dgm:pt>
    <dgm:pt modelId="{E4CB2FB9-5753-44A4-BA4C-B82AC01C5126}" type="pres">
      <dgm:prSet presAssocID="{F4FF015B-0B03-423D-B4A1-5FDC0BA7B16A}" presName="rectComp" presStyleCnt="0"/>
      <dgm:spPr/>
    </dgm:pt>
    <dgm:pt modelId="{3D0196D8-5521-45FA-A9CC-1C5D7374689D}" type="pres">
      <dgm:prSet presAssocID="{F4FF015B-0B03-423D-B4A1-5FDC0BA7B16A}" presName="bgRect" presStyleLbl="bgShp" presStyleIdx="2" presStyleCnt="3"/>
      <dgm:spPr/>
      <dgm:t>
        <a:bodyPr/>
        <a:lstStyle/>
        <a:p>
          <a:endParaRPr lang="fr-FR"/>
        </a:p>
      </dgm:t>
    </dgm:pt>
    <dgm:pt modelId="{A8198027-5A41-47A8-9579-4317C0EA4B2B}" type="pres">
      <dgm:prSet presAssocID="{F4FF015B-0B03-423D-B4A1-5FDC0BA7B16A}" presName="bgRectTx" presStyleLbl="bgShp" presStyleIdx="2" presStyleCnt="3">
        <dgm:presLayoutVars>
          <dgm:bulletEnabled val="1"/>
        </dgm:presLayoutVars>
      </dgm:prSet>
      <dgm:spPr/>
      <dgm:t>
        <a:bodyPr/>
        <a:lstStyle/>
        <a:p>
          <a:endParaRPr lang="fr-FR"/>
        </a:p>
      </dgm:t>
    </dgm:pt>
  </dgm:ptLst>
  <dgm:cxnLst>
    <dgm:cxn modelId="{9B9CE7B8-2EE3-4368-973C-5EDFB59F035B}" srcId="{783582DF-7C74-41B4-8BDB-FC75C2BBFE5A}" destId="{2448E8C8-B173-40BA-BFA9-56ED9D332420}" srcOrd="1" destOrd="0" parTransId="{D3D4838B-C256-4F0A-A531-B8FF5423B953}" sibTransId="{FEDF4686-E7FE-431B-BB1B-42B5EA6C3E99}"/>
    <dgm:cxn modelId="{1DC4DCCB-2D90-484C-8769-7D0D7127ED91}" type="presOf" srcId="{6EB90087-5D80-4077-B00C-D4E35292D84D}" destId="{B50BB0A4-8ED0-4E29-AA16-C8CDAF20A56B}" srcOrd="0" destOrd="0" presId="urn:microsoft.com/office/officeart/2005/8/layout/hierarchy5"/>
    <dgm:cxn modelId="{E929D912-F262-4684-9F76-1D154764EA5E}" type="presOf" srcId="{3B0E97A5-AFDF-449D-AA35-405908046136}" destId="{BDE864E6-525B-45E4-AABE-3EBD18169809}" srcOrd="0" destOrd="0" presId="urn:microsoft.com/office/officeart/2005/8/layout/hierarchy5"/>
    <dgm:cxn modelId="{0DDE3DD5-6637-4122-AC74-1B836FDEB31B}" type="presOf" srcId="{2AC98B9A-E79B-4EB1-B33F-93235EDB376F}" destId="{20640C21-80B6-4F03-85FC-3633DD187572}" srcOrd="1" destOrd="0" presId="urn:microsoft.com/office/officeart/2005/8/layout/hierarchy5"/>
    <dgm:cxn modelId="{90210CE5-CEA8-43AE-A4FB-3DBE3BAD71E6}" srcId="{783582DF-7C74-41B4-8BDB-FC75C2BBFE5A}" destId="{F4FF015B-0B03-423D-B4A1-5FDC0BA7B16A}" srcOrd="3" destOrd="0" parTransId="{D29743B9-C364-4327-9E0F-A8954C98DC65}" sibTransId="{67A51D5A-26AD-4E07-A3BF-732716F1062C}"/>
    <dgm:cxn modelId="{87CE6930-41AC-4733-884D-F7ED4EED45E4}" type="presOf" srcId="{07CAA898-9470-4877-B677-DC5F08F8E3FF}" destId="{7729E72E-C830-4976-BB5F-75DB7EFC9110}" srcOrd="0" destOrd="0" presId="urn:microsoft.com/office/officeart/2005/8/layout/hierarchy5"/>
    <dgm:cxn modelId="{29731C60-92F8-4E26-8F8F-9593B7F7C6A0}" type="presOf" srcId="{F8B41F6A-A192-494A-BE3F-A4E71ACCE9D1}" destId="{7A366467-0A2F-45C3-AFFB-9B06CBC1BA94}" srcOrd="0" destOrd="0" presId="urn:microsoft.com/office/officeart/2005/8/layout/hierarchy5"/>
    <dgm:cxn modelId="{24AC11EA-1CE2-4FCD-9F80-30D286A26A55}" type="presOf" srcId="{E94AEBB8-5789-4363-AD00-B15B6D6A611C}" destId="{B63B6A3A-CB57-4E31-9698-F17C379D5250}" srcOrd="0" destOrd="0" presId="urn:microsoft.com/office/officeart/2005/8/layout/hierarchy5"/>
    <dgm:cxn modelId="{A7707BF9-810F-43AC-9370-DAB78007B302}" type="presOf" srcId="{F8B41F6A-A192-494A-BE3F-A4E71ACCE9D1}" destId="{E2382514-52F5-400E-9911-3268AFECFFFE}" srcOrd="1" destOrd="0" presId="urn:microsoft.com/office/officeart/2005/8/layout/hierarchy5"/>
    <dgm:cxn modelId="{4A213CCA-0588-4F29-ABED-20B29CDA3ED0}" type="presOf" srcId="{783582DF-7C74-41B4-8BDB-FC75C2BBFE5A}" destId="{562088DE-76D3-4F1F-B6BC-7897BFA500DE}" srcOrd="0" destOrd="0" presId="urn:microsoft.com/office/officeart/2005/8/layout/hierarchy5"/>
    <dgm:cxn modelId="{B1ABDBE7-8BE9-4E0D-9447-80167305BC45}" type="presOf" srcId="{2AC98B9A-E79B-4EB1-B33F-93235EDB376F}" destId="{A65EFDF5-51E3-4C77-B8C5-14DE5BB33CCE}" srcOrd="0" destOrd="0" presId="urn:microsoft.com/office/officeart/2005/8/layout/hierarchy5"/>
    <dgm:cxn modelId="{972CFCF7-C4C2-43F8-B888-B98B369A17B2}" type="presOf" srcId="{F4FF015B-0B03-423D-B4A1-5FDC0BA7B16A}" destId="{3D0196D8-5521-45FA-A9CC-1C5D7374689D}" srcOrd="0" destOrd="0" presId="urn:microsoft.com/office/officeart/2005/8/layout/hierarchy5"/>
    <dgm:cxn modelId="{D51604D8-0A97-417A-8FE5-4391E6360DA3}" srcId="{783582DF-7C74-41B4-8BDB-FC75C2BBFE5A}" destId="{2AC98B9A-E79B-4EB1-B33F-93235EDB376F}" srcOrd="2" destOrd="0" parTransId="{FE65D240-BD4B-4549-8CB3-2483E24F07EE}" sibTransId="{C0C8E4AC-FAE7-46D4-92FE-CBFFBF7AA3D9}"/>
    <dgm:cxn modelId="{11359050-7D88-48B9-847E-2371BB429391}" srcId="{783582DF-7C74-41B4-8BDB-FC75C2BBFE5A}" destId="{07CAA898-9470-4877-B677-DC5F08F8E3FF}" srcOrd="0" destOrd="0" parTransId="{70E1D5AA-AD63-47EA-BE47-794849E5C15A}" sibTransId="{588FAF8C-6AB2-4DD3-A263-A4540D88887B}"/>
    <dgm:cxn modelId="{2E1DA530-A0A7-4D13-8FFE-6C35BCCCA902}" type="presOf" srcId="{6EB90087-5D80-4077-B00C-D4E35292D84D}" destId="{5BC7527C-B9C1-45A3-B295-F9EEA7CF6D43}" srcOrd="1" destOrd="0" presId="urn:microsoft.com/office/officeart/2005/8/layout/hierarchy5"/>
    <dgm:cxn modelId="{0FA4E551-2A0D-4BE9-86EF-D30B7509993D}" type="presOf" srcId="{2448E8C8-B173-40BA-BFA9-56ED9D332420}" destId="{CD6F1682-5A03-41F4-BEE6-A07D1022DCF9}" srcOrd="0" destOrd="0" presId="urn:microsoft.com/office/officeart/2005/8/layout/hierarchy5"/>
    <dgm:cxn modelId="{B8EC1FBA-ADEF-43B4-8E4E-FD6481BA3FF9}" type="presOf" srcId="{F4FF015B-0B03-423D-B4A1-5FDC0BA7B16A}" destId="{A8198027-5A41-47A8-9579-4317C0EA4B2B}" srcOrd="1" destOrd="0" presId="urn:microsoft.com/office/officeart/2005/8/layout/hierarchy5"/>
    <dgm:cxn modelId="{72069BEB-B0CF-4C90-BF27-0A345700BC35}" srcId="{07CAA898-9470-4877-B677-DC5F08F8E3FF}" destId="{E94AEBB8-5789-4363-AD00-B15B6D6A611C}" srcOrd="1" destOrd="0" parTransId="{6EB90087-5D80-4077-B00C-D4E35292D84D}" sibTransId="{C53DE8BC-462F-4AC1-9A0E-2B4CD2EED914}"/>
    <dgm:cxn modelId="{B2D73C4B-8BA1-4528-AAD3-3B8ABC3E9531}" srcId="{07CAA898-9470-4877-B677-DC5F08F8E3FF}" destId="{3B0E97A5-AFDF-449D-AA35-405908046136}" srcOrd="0" destOrd="0" parTransId="{F8B41F6A-A192-494A-BE3F-A4E71ACCE9D1}" sibTransId="{E4A09DE8-AD38-4540-9AD3-9DD6F3E1A606}"/>
    <dgm:cxn modelId="{D473F4DD-11D1-4300-8828-EE83E9B51090}" type="presOf" srcId="{2448E8C8-B173-40BA-BFA9-56ED9D332420}" destId="{9C308A9B-84F6-44F4-A342-93E2C6DFE8E3}" srcOrd="1" destOrd="0" presId="urn:microsoft.com/office/officeart/2005/8/layout/hierarchy5"/>
    <dgm:cxn modelId="{CD518213-515D-48B4-A3B9-14824F86BAD6}" type="presParOf" srcId="{562088DE-76D3-4F1F-B6BC-7897BFA500DE}" destId="{0BBA6D72-6A23-497C-B2EC-973FCBC69EDC}" srcOrd="0" destOrd="0" presId="urn:microsoft.com/office/officeart/2005/8/layout/hierarchy5"/>
    <dgm:cxn modelId="{FEBA0BE8-D774-40C9-91DF-86914936DC8A}" type="presParOf" srcId="{0BBA6D72-6A23-497C-B2EC-973FCBC69EDC}" destId="{CD6B6C76-52C1-42E4-8713-750AD4104FBE}" srcOrd="0" destOrd="0" presId="urn:microsoft.com/office/officeart/2005/8/layout/hierarchy5"/>
    <dgm:cxn modelId="{7A7B1642-973D-4A2A-A5F6-A45D5C18025A}" type="presParOf" srcId="{0BBA6D72-6A23-497C-B2EC-973FCBC69EDC}" destId="{7DE63B58-2E49-4CC7-9030-19DC55CB73D4}" srcOrd="1" destOrd="0" presId="urn:microsoft.com/office/officeart/2005/8/layout/hierarchy5"/>
    <dgm:cxn modelId="{A96C1A43-C749-4EAE-B97B-D75BB874AF4B}" type="presParOf" srcId="{7DE63B58-2E49-4CC7-9030-19DC55CB73D4}" destId="{B4334002-5F89-4F10-8D36-3FC845B21896}" srcOrd="0" destOrd="0" presId="urn:microsoft.com/office/officeart/2005/8/layout/hierarchy5"/>
    <dgm:cxn modelId="{B4214133-7ADC-49DF-B169-07E4E0ABB8FD}" type="presParOf" srcId="{B4334002-5F89-4F10-8D36-3FC845B21896}" destId="{7729E72E-C830-4976-BB5F-75DB7EFC9110}" srcOrd="0" destOrd="0" presId="urn:microsoft.com/office/officeart/2005/8/layout/hierarchy5"/>
    <dgm:cxn modelId="{6968D246-BF0F-46DE-AC53-E9FE2344D468}" type="presParOf" srcId="{B4334002-5F89-4F10-8D36-3FC845B21896}" destId="{325595E8-090E-4CE9-94B6-5A4391CA87D4}" srcOrd="1" destOrd="0" presId="urn:microsoft.com/office/officeart/2005/8/layout/hierarchy5"/>
    <dgm:cxn modelId="{10B3A7BB-4916-4FDC-B4B8-6CE00C918CDD}" type="presParOf" srcId="{325595E8-090E-4CE9-94B6-5A4391CA87D4}" destId="{7A366467-0A2F-45C3-AFFB-9B06CBC1BA94}" srcOrd="0" destOrd="0" presId="urn:microsoft.com/office/officeart/2005/8/layout/hierarchy5"/>
    <dgm:cxn modelId="{1CBF2808-A94F-481E-B419-925B22A6A733}" type="presParOf" srcId="{7A366467-0A2F-45C3-AFFB-9B06CBC1BA94}" destId="{E2382514-52F5-400E-9911-3268AFECFFFE}" srcOrd="0" destOrd="0" presId="urn:microsoft.com/office/officeart/2005/8/layout/hierarchy5"/>
    <dgm:cxn modelId="{2362646D-71A1-4240-8E8D-A8DC6E9226F7}" type="presParOf" srcId="{325595E8-090E-4CE9-94B6-5A4391CA87D4}" destId="{58D7737A-D51B-4D66-9727-C88BA0E7E229}" srcOrd="1" destOrd="0" presId="urn:microsoft.com/office/officeart/2005/8/layout/hierarchy5"/>
    <dgm:cxn modelId="{9FDB87D0-B04E-439A-A421-1842C15F7210}" type="presParOf" srcId="{58D7737A-D51B-4D66-9727-C88BA0E7E229}" destId="{BDE864E6-525B-45E4-AABE-3EBD18169809}" srcOrd="0" destOrd="0" presId="urn:microsoft.com/office/officeart/2005/8/layout/hierarchy5"/>
    <dgm:cxn modelId="{A94E3C60-5610-47D8-8D5D-400F31B404DD}" type="presParOf" srcId="{58D7737A-D51B-4D66-9727-C88BA0E7E229}" destId="{BB9F69BE-C939-4653-9370-F4591A1F24E0}" srcOrd="1" destOrd="0" presId="urn:microsoft.com/office/officeart/2005/8/layout/hierarchy5"/>
    <dgm:cxn modelId="{100B4692-6952-4FB0-A2D8-1832650F6D82}" type="presParOf" srcId="{325595E8-090E-4CE9-94B6-5A4391CA87D4}" destId="{B50BB0A4-8ED0-4E29-AA16-C8CDAF20A56B}" srcOrd="2" destOrd="0" presId="urn:microsoft.com/office/officeart/2005/8/layout/hierarchy5"/>
    <dgm:cxn modelId="{998C5C7F-12AA-4228-94FA-86167F8DF84C}" type="presParOf" srcId="{B50BB0A4-8ED0-4E29-AA16-C8CDAF20A56B}" destId="{5BC7527C-B9C1-45A3-B295-F9EEA7CF6D43}" srcOrd="0" destOrd="0" presId="urn:microsoft.com/office/officeart/2005/8/layout/hierarchy5"/>
    <dgm:cxn modelId="{416F7C96-9F4F-4347-AFDB-41F51665BA3A}" type="presParOf" srcId="{325595E8-090E-4CE9-94B6-5A4391CA87D4}" destId="{6161BE23-E080-4C61-B455-106368DF57E9}" srcOrd="3" destOrd="0" presId="urn:microsoft.com/office/officeart/2005/8/layout/hierarchy5"/>
    <dgm:cxn modelId="{0F789B13-452C-4563-9508-1E225406464E}" type="presParOf" srcId="{6161BE23-E080-4C61-B455-106368DF57E9}" destId="{B63B6A3A-CB57-4E31-9698-F17C379D5250}" srcOrd="0" destOrd="0" presId="urn:microsoft.com/office/officeart/2005/8/layout/hierarchy5"/>
    <dgm:cxn modelId="{9C682551-4008-4F52-BF64-A586BB0A47DC}" type="presParOf" srcId="{6161BE23-E080-4C61-B455-106368DF57E9}" destId="{8B9B145F-5B1A-476A-A3F9-E5E78FABA657}" srcOrd="1" destOrd="0" presId="urn:microsoft.com/office/officeart/2005/8/layout/hierarchy5"/>
    <dgm:cxn modelId="{12AC25C1-3A60-4413-A81A-2F367A976A68}" type="presParOf" srcId="{562088DE-76D3-4F1F-B6BC-7897BFA500DE}" destId="{64744746-7C2D-437A-BD90-D6BD325AD348}" srcOrd="1" destOrd="0" presId="urn:microsoft.com/office/officeart/2005/8/layout/hierarchy5"/>
    <dgm:cxn modelId="{5F70CAC3-6B89-45DE-8140-9487A216EA7D}" type="presParOf" srcId="{64744746-7C2D-437A-BD90-D6BD325AD348}" destId="{AE494C47-F301-44E1-A304-8DBADB399A27}" srcOrd="0" destOrd="0" presId="urn:microsoft.com/office/officeart/2005/8/layout/hierarchy5"/>
    <dgm:cxn modelId="{3684C656-793C-492F-8C43-77B94A53CE23}" type="presParOf" srcId="{AE494C47-F301-44E1-A304-8DBADB399A27}" destId="{CD6F1682-5A03-41F4-BEE6-A07D1022DCF9}" srcOrd="0" destOrd="0" presId="urn:microsoft.com/office/officeart/2005/8/layout/hierarchy5"/>
    <dgm:cxn modelId="{59073164-FD69-412B-967B-6532ECBB1C8D}" type="presParOf" srcId="{AE494C47-F301-44E1-A304-8DBADB399A27}" destId="{9C308A9B-84F6-44F4-A342-93E2C6DFE8E3}" srcOrd="1" destOrd="0" presId="urn:microsoft.com/office/officeart/2005/8/layout/hierarchy5"/>
    <dgm:cxn modelId="{7D8E7D19-E97A-4D85-9ED1-DA7930E0F8B5}" type="presParOf" srcId="{64744746-7C2D-437A-BD90-D6BD325AD348}" destId="{E705C59A-A6C7-4D52-9A7C-88B10DCAE2EF}" srcOrd="1" destOrd="0" presId="urn:microsoft.com/office/officeart/2005/8/layout/hierarchy5"/>
    <dgm:cxn modelId="{1C1998F8-07DF-4EC4-A671-1B11256E2063}" type="presParOf" srcId="{E705C59A-A6C7-4D52-9A7C-88B10DCAE2EF}" destId="{8135865C-4F1F-444F-8052-A3639C3125C2}" srcOrd="0" destOrd="0" presId="urn:microsoft.com/office/officeart/2005/8/layout/hierarchy5"/>
    <dgm:cxn modelId="{4CD89FE6-C133-43F5-8F62-DFDFD9884D1E}" type="presParOf" srcId="{64744746-7C2D-437A-BD90-D6BD325AD348}" destId="{A6A53F59-8708-4A90-90A1-EE9620792A97}" srcOrd="2" destOrd="0" presId="urn:microsoft.com/office/officeart/2005/8/layout/hierarchy5"/>
    <dgm:cxn modelId="{DAB358A4-9A89-48AE-BA13-84FCE56ACBAA}" type="presParOf" srcId="{A6A53F59-8708-4A90-90A1-EE9620792A97}" destId="{A65EFDF5-51E3-4C77-B8C5-14DE5BB33CCE}" srcOrd="0" destOrd="0" presId="urn:microsoft.com/office/officeart/2005/8/layout/hierarchy5"/>
    <dgm:cxn modelId="{32E1C6C0-BC73-4E69-BE33-55B882181479}" type="presParOf" srcId="{A6A53F59-8708-4A90-90A1-EE9620792A97}" destId="{20640C21-80B6-4F03-85FC-3633DD187572}" srcOrd="1" destOrd="0" presId="urn:microsoft.com/office/officeart/2005/8/layout/hierarchy5"/>
    <dgm:cxn modelId="{67ACF76B-A096-4511-966C-CECCC18A1612}" type="presParOf" srcId="{64744746-7C2D-437A-BD90-D6BD325AD348}" destId="{C963E181-5E02-48AB-9253-E5C510858BE0}" srcOrd="3" destOrd="0" presId="urn:microsoft.com/office/officeart/2005/8/layout/hierarchy5"/>
    <dgm:cxn modelId="{D0DB5C8D-B952-4B61-B176-F2786CC90698}" type="presParOf" srcId="{C963E181-5E02-48AB-9253-E5C510858BE0}" destId="{103D2995-AEEF-469F-860A-4A6E63BE330C}" srcOrd="0" destOrd="0" presId="urn:microsoft.com/office/officeart/2005/8/layout/hierarchy5"/>
    <dgm:cxn modelId="{3FC2F718-8BB4-4E9A-99AD-D49632DD96B9}" type="presParOf" srcId="{64744746-7C2D-437A-BD90-D6BD325AD348}" destId="{E4CB2FB9-5753-44A4-BA4C-B82AC01C5126}" srcOrd="4" destOrd="0" presId="urn:microsoft.com/office/officeart/2005/8/layout/hierarchy5"/>
    <dgm:cxn modelId="{3B2AC0ED-4F16-4548-9BEB-FD6720F02ADD}" type="presParOf" srcId="{E4CB2FB9-5753-44A4-BA4C-B82AC01C5126}" destId="{3D0196D8-5521-45FA-A9CC-1C5D7374689D}" srcOrd="0" destOrd="0" presId="urn:microsoft.com/office/officeart/2005/8/layout/hierarchy5"/>
    <dgm:cxn modelId="{2A618716-4322-4A34-8048-73FB2043DD0D}" type="presParOf" srcId="{E4CB2FB9-5753-44A4-BA4C-B82AC01C5126}" destId="{A8198027-5A41-47A8-9579-4317C0EA4B2B}" srcOrd="1" destOrd="0" presId="urn:microsoft.com/office/officeart/2005/8/layout/hierarchy5"/>
  </dgm:cxnLst>
  <dgm:bg/>
  <dgm:whole/>
</dgm:dataModel>
</file>

<file path=ppt/diagrams/data3.xml><?xml version="1.0" encoding="utf-8"?>
<dgm:dataModel xmlns:dgm="http://schemas.openxmlformats.org/drawingml/2006/diagram" xmlns:a="http://schemas.openxmlformats.org/drawingml/2006/main">
  <dgm:ptLst>
    <dgm:pt modelId="{967E66AC-4D7C-46EB-87CE-4F8FE1A53D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4889EF20-74A7-42AB-A0CD-1F764C636EB2}">
      <dgm:prSet phldrT="[Texte]"/>
      <dgm:spPr/>
      <dgm:t>
        <a:bodyPr/>
        <a:lstStyle/>
        <a:p>
          <a:r>
            <a:rPr lang="fr-FR" dirty="0" smtClean="0"/>
            <a:t>Avantages des sites personnels</a:t>
          </a:r>
          <a:endParaRPr lang="fr-FR" dirty="0"/>
        </a:p>
      </dgm:t>
    </dgm:pt>
    <dgm:pt modelId="{28AB4E51-D219-4A29-9749-33AB0259F70F}" type="parTrans" cxnId="{A74375E6-E371-40E9-91DA-7BD3B426FB37}">
      <dgm:prSet/>
      <dgm:spPr/>
      <dgm:t>
        <a:bodyPr/>
        <a:lstStyle/>
        <a:p>
          <a:endParaRPr lang="fr-FR"/>
        </a:p>
      </dgm:t>
    </dgm:pt>
    <dgm:pt modelId="{25736C40-97C4-40F0-893F-1B37F40ECEAA}" type="sibTrans" cxnId="{A74375E6-E371-40E9-91DA-7BD3B426FB37}">
      <dgm:prSet/>
      <dgm:spPr/>
      <dgm:t>
        <a:bodyPr/>
        <a:lstStyle/>
        <a:p>
          <a:endParaRPr lang="fr-FR"/>
        </a:p>
      </dgm:t>
    </dgm:pt>
    <dgm:pt modelId="{9DB0B4D3-2D90-4797-9948-BA7C975DF14D}">
      <dgm:prSet phldrT="[Texte]"/>
      <dgm:spPr/>
      <dgm:t>
        <a:bodyPr/>
        <a:lstStyle/>
        <a:p>
          <a:r>
            <a:rPr lang="fr-FR" dirty="0" smtClean="0"/>
            <a:t>Permet à l’élève de se réapproprier le cours</a:t>
          </a:r>
          <a:endParaRPr lang="fr-FR" dirty="0"/>
        </a:p>
      </dgm:t>
    </dgm:pt>
    <dgm:pt modelId="{B7F3D0D5-2284-439E-85F6-61E6416F0CA1}" type="parTrans" cxnId="{F39F8689-0F16-4EEA-A9A1-974F065C591A}">
      <dgm:prSet/>
      <dgm:spPr/>
      <dgm:t>
        <a:bodyPr/>
        <a:lstStyle/>
        <a:p>
          <a:endParaRPr lang="fr-FR"/>
        </a:p>
      </dgm:t>
    </dgm:pt>
    <dgm:pt modelId="{E7FA1B09-103C-4E1A-9277-8F56AA6208BC}" type="sibTrans" cxnId="{F39F8689-0F16-4EEA-A9A1-974F065C591A}">
      <dgm:prSet/>
      <dgm:spPr/>
      <dgm:t>
        <a:bodyPr/>
        <a:lstStyle/>
        <a:p>
          <a:endParaRPr lang="fr-FR"/>
        </a:p>
      </dgm:t>
    </dgm:pt>
    <dgm:pt modelId="{1ADCB3E5-D3BB-4A8C-BF2F-1F4F54C6F823}">
      <dgm:prSet phldrT="[Texte]"/>
      <dgm:spPr/>
      <dgm:t>
        <a:bodyPr/>
        <a:lstStyle/>
        <a:p>
          <a:r>
            <a:rPr lang="fr-FR" dirty="0" smtClean="0"/>
            <a:t>Inconvénients des sites personnels</a:t>
          </a:r>
          <a:endParaRPr lang="fr-FR" dirty="0"/>
        </a:p>
      </dgm:t>
    </dgm:pt>
    <dgm:pt modelId="{08586457-F273-4D3A-A4E2-330F39C3D674}" type="parTrans" cxnId="{C8F87E89-61BD-45EA-A78C-A84B5071D4AE}">
      <dgm:prSet/>
      <dgm:spPr/>
      <dgm:t>
        <a:bodyPr/>
        <a:lstStyle/>
        <a:p>
          <a:endParaRPr lang="fr-FR"/>
        </a:p>
      </dgm:t>
    </dgm:pt>
    <dgm:pt modelId="{CA9497FF-E49C-4A98-BBAF-A10B6D19233D}" type="sibTrans" cxnId="{C8F87E89-61BD-45EA-A78C-A84B5071D4AE}">
      <dgm:prSet/>
      <dgm:spPr/>
      <dgm:t>
        <a:bodyPr/>
        <a:lstStyle/>
        <a:p>
          <a:endParaRPr lang="fr-FR"/>
        </a:p>
      </dgm:t>
    </dgm:pt>
    <dgm:pt modelId="{E6057356-F136-4E59-A883-3B033FFB715A}">
      <dgm:prSet phldrT="[Texte]"/>
      <dgm:spPr/>
      <dgm:t>
        <a:bodyPr/>
        <a:lstStyle/>
        <a:p>
          <a:r>
            <a:rPr lang="fr-FR" dirty="0" smtClean="0"/>
            <a:t>Manque d’interactivités enseignants-étudiants et étudiants-étudiants: site statique et non </a:t>
          </a:r>
          <a:r>
            <a:rPr lang="fr-FR" dirty="0" err="1" smtClean="0"/>
            <a:t>php</a:t>
          </a:r>
          <a:r>
            <a:rPr lang="fr-FR" dirty="0" smtClean="0"/>
            <a:t>, pas de forum, pas de remise facile de devoirs…</a:t>
          </a:r>
          <a:endParaRPr lang="fr-FR" dirty="0"/>
        </a:p>
      </dgm:t>
    </dgm:pt>
    <dgm:pt modelId="{E54B064C-C1B9-450F-A1C5-5BB483A80249}" type="parTrans" cxnId="{B5BB361A-D6A1-477D-9902-9C292CEC1D28}">
      <dgm:prSet/>
      <dgm:spPr/>
      <dgm:t>
        <a:bodyPr/>
        <a:lstStyle/>
        <a:p>
          <a:endParaRPr lang="fr-FR"/>
        </a:p>
      </dgm:t>
    </dgm:pt>
    <dgm:pt modelId="{A9661B01-AADC-49CF-9F94-A2D6B2963563}" type="sibTrans" cxnId="{B5BB361A-D6A1-477D-9902-9C292CEC1D28}">
      <dgm:prSet/>
      <dgm:spPr/>
      <dgm:t>
        <a:bodyPr/>
        <a:lstStyle/>
        <a:p>
          <a:endParaRPr lang="fr-FR"/>
        </a:p>
      </dgm:t>
    </dgm:pt>
    <dgm:pt modelId="{2421F379-7D23-4A55-85A3-9C982888210C}">
      <dgm:prSet phldrT="[Texte]"/>
      <dgm:spPr/>
      <dgm:t>
        <a:bodyPr/>
        <a:lstStyle/>
        <a:p>
          <a:r>
            <a:rPr lang="fr-FR" dirty="0" smtClean="0"/>
            <a:t>Test de connaissances: QCM avec </a:t>
          </a:r>
          <a:r>
            <a:rPr lang="fr-FR" dirty="0" err="1" smtClean="0"/>
            <a:t>hotpotatoes</a:t>
          </a:r>
          <a:endParaRPr lang="fr-FR" dirty="0"/>
        </a:p>
      </dgm:t>
    </dgm:pt>
    <dgm:pt modelId="{FCBC27B6-00E9-4DBC-AA62-E22CA763D041}" type="parTrans" cxnId="{9F228F32-8430-4FD6-B781-7C8CA5C6F052}">
      <dgm:prSet/>
      <dgm:spPr/>
      <dgm:t>
        <a:bodyPr/>
        <a:lstStyle/>
        <a:p>
          <a:endParaRPr lang="fr-FR"/>
        </a:p>
      </dgm:t>
    </dgm:pt>
    <dgm:pt modelId="{AA810E12-E43D-4273-B53B-E717798643BD}" type="sibTrans" cxnId="{9F228F32-8430-4FD6-B781-7C8CA5C6F052}">
      <dgm:prSet/>
      <dgm:spPr/>
      <dgm:t>
        <a:bodyPr/>
        <a:lstStyle/>
        <a:p>
          <a:endParaRPr lang="fr-FR"/>
        </a:p>
      </dgm:t>
    </dgm:pt>
    <dgm:pt modelId="{61BAE289-C09F-4B19-A6ED-9D5D0AA3A051}">
      <dgm:prSet phldrT="[Texte]"/>
      <dgm:spPr/>
      <dgm:t>
        <a:bodyPr/>
        <a:lstStyle/>
        <a:p>
          <a:r>
            <a:rPr lang="fr-FR" dirty="0" smtClean="0"/>
            <a:t>Actualités </a:t>
          </a:r>
          <a:r>
            <a:rPr lang="fr-FR" dirty="0" err="1" smtClean="0"/>
            <a:t>scientifiques:revues</a:t>
          </a:r>
          <a:r>
            <a:rPr lang="fr-FR" dirty="0" smtClean="0"/>
            <a:t> d’article en rapports avec le cours</a:t>
          </a:r>
          <a:endParaRPr lang="fr-FR" dirty="0"/>
        </a:p>
      </dgm:t>
    </dgm:pt>
    <dgm:pt modelId="{64296CFD-B8DA-4463-804D-5C8BFE6CD356}" type="parTrans" cxnId="{6C9E5BD6-60B1-40EF-8A82-43B52AC5EBAE}">
      <dgm:prSet/>
      <dgm:spPr/>
      <dgm:t>
        <a:bodyPr/>
        <a:lstStyle/>
        <a:p>
          <a:endParaRPr lang="fr-FR"/>
        </a:p>
      </dgm:t>
    </dgm:pt>
    <dgm:pt modelId="{5E33DFE2-3B11-44FE-A559-9C9D016F3728}" type="sibTrans" cxnId="{6C9E5BD6-60B1-40EF-8A82-43B52AC5EBAE}">
      <dgm:prSet/>
      <dgm:spPr/>
      <dgm:t>
        <a:bodyPr/>
        <a:lstStyle/>
        <a:p>
          <a:endParaRPr lang="fr-FR"/>
        </a:p>
      </dgm:t>
    </dgm:pt>
    <dgm:pt modelId="{C6F399AB-651C-45E3-9F66-6BB7F83D2B08}">
      <dgm:prSet phldrT="[Texte]"/>
      <dgm:spPr/>
      <dgm:t>
        <a:bodyPr/>
        <a:lstStyle/>
        <a:p>
          <a:endParaRPr lang="fr-FR" dirty="0"/>
        </a:p>
      </dgm:t>
    </dgm:pt>
    <dgm:pt modelId="{8C02563D-00B1-42A7-A5A2-8B9266C0727E}" type="parTrans" cxnId="{ADA1A359-0247-430C-AAEA-E9D6EA652290}">
      <dgm:prSet/>
      <dgm:spPr/>
      <dgm:t>
        <a:bodyPr/>
        <a:lstStyle/>
        <a:p>
          <a:endParaRPr lang="fr-FR"/>
        </a:p>
      </dgm:t>
    </dgm:pt>
    <dgm:pt modelId="{CC95F69D-6E50-476E-84E6-18DBE79E96AA}" type="sibTrans" cxnId="{ADA1A359-0247-430C-AAEA-E9D6EA652290}">
      <dgm:prSet/>
      <dgm:spPr/>
      <dgm:t>
        <a:bodyPr/>
        <a:lstStyle/>
        <a:p>
          <a:endParaRPr lang="fr-FR"/>
        </a:p>
      </dgm:t>
    </dgm:pt>
    <dgm:pt modelId="{2BACC051-F31D-4162-9E24-0BFC493224D0}">
      <dgm:prSet phldrT="[Texte]"/>
      <dgm:spPr/>
      <dgm:t>
        <a:bodyPr/>
        <a:lstStyle/>
        <a:p>
          <a:r>
            <a:rPr lang="fr-FR" dirty="0" smtClean="0"/>
            <a:t>Contacts à distance pendant les vacances d’été lors du stage de 3 mois. </a:t>
          </a:r>
          <a:endParaRPr lang="fr-FR" dirty="0"/>
        </a:p>
      </dgm:t>
    </dgm:pt>
    <dgm:pt modelId="{C95D7ACE-AE69-4158-95DB-D86983B35C02}" type="parTrans" cxnId="{016F5A11-C723-43AA-8E81-40987DE5081B}">
      <dgm:prSet/>
      <dgm:spPr/>
      <dgm:t>
        <a:bodyPr/>
        <a:lstStyle/>
        <a:p>
          <a:endParaRPr lang="fr-FR"/>
        </a:p>
      </dgm:t>
    </dgm:pt>
    <dgm:pt modelId="{931DD05C-DAA7-4001-81DA-82B0B4DF0DE7}" type="sibTrans" cxnId="{016F5A11-C723-43AA-8E81-40987DE5081B}">
      <dgm:prSet/>
      <dgm:spPr/>
      <dgm:t>
        <a:bodyPr/>
        <a:lstStyle/>
        <a:p>
          <a:endParaRPr lang="fr-FR"/>
        </a:p>
      </dgm:t>
    </dgm:pt>
    <dgm:pt modelId="{2AC077AA-9FFB-4BFB-A833-D04CDCAB425F}">
      <dgm:prSet phldrT="[Texte]"/>
      <dgm:spPr/>
      <dgm:t>
        <a:bodyPr/>
        <a:lstStyle/>
        <a:p>
          <a:r>
            <a:rPr lang="fr-FR" dirty="0" smtClean="0"/>
            <a:t>Progression annuelle très détaillée avec connaissances de dates des contrôles de connaissances.</a:t>
          </a:r>
          <a:endParaRPr lang="fr-FR" dirty="0"/>
        </a:p>
      </dgm:t>
    </dgm:pt>
    <dgm:pt modelId="{6730FC60-CD62-41F5-AEE2-B33CC50C7B26}" type="parTrans" cxnId="{36EF495D-9D0B-436B-AB1B-E0CF5D1A9463}">
      <dgm:prSet/>
      <dgm:spPr/>
      <dgm:t>
        <a:bodyPr/>
        <a:lstStyle/>
        <a:p>
          <a:endParaRPr lang="fr-FR"/>
        </a:p>
      </dgm:t>
    </dgm:pt>
    <dgm:pt modelId="{4787BC63-B1A0-4862-B9DA-ACCB6487D654}" type="sibTrans" cxnId="{36EF495D-9D0B-436B-AB1B-E0CF5D1A9463}">
      <dgm:prSet/>
      <dgm:spPr/>
      <dgm:t>
        <a:bodyPr/>
        <a:lstStyle/>
        <a:p>
          <a:endParaRPr lang="fr-FR"/>
        </a:p>
      </dgm:t>
    </dgm:pt>
    <dgm:pt modelId="{7CE8D215-31CD-4617-8A3F-FD18A45A18AA}">
      <dgm:prSet phldrT="[Texte]"/>
      <dgm:spPr/>
      <dgm:t>
        <a:bodyPr/>
        <a:lstStyle/>
        <a:p>
          <a:r>
            <a:rPr lang="fr-FR" dirty="0" smtClean="0"/>
            <a:t>Multiplicités des moyens informatiques (</a:t>
          </a:r>
          <a:r>
            <a:rPr lang="fr-FR" dirty="0" err="1" smtClean="0"/>
            <a:t>dreamweaver</a:t>
          </a:r>
          <a:r>
            <a:rPr lang="fr-FR" dirty="0" smtClean="0"/>
            <a:t>, </a:t>
          </a:r>
          <a:r>
            <a:rPr lang="fr-FR" dirty="0" err="1" smtClean="0"/>
            <a:t>hotpotatoes</a:t>
          </a:r>
          <a:r>
            <a:rPr lang="fr-FR" dirty="0" smtClean="0"/>
            <a:t>, </a:t>
          </a:r>
          <a:r>
            <a:rPr lang="fr-FR" dirty="0" err="1" smtClean="0"/>
            <a:t>filezilla</a:t>
          </a:r>
          <a:r>
            <a:rPr lang="fr-FR" dirty="0" smtClean="0"/>
            <a:t>, </a:t>
          </a:r>
          <a:r>
            <a:rPr lang="fr-FR" dirty="0" err="1" smtClean="0"/>
            <a:t>ftpexpert</a:t>
          </a:r>
          <a:r>
            <a:rPr lang="fr-FR" dirty="0" smtClean="0"/>
            <a:t>, codage html,….)</a:t>
          </a:r>
          <a:endParaRPr lang="fr-FR" dirty="0"/>
        </a:p>
      </dgm:t>
    </dgm:pt>
    <dgm:pt modelId="{5553F792-291B-441D-BA09-65EE71D4926E}" type="parTrans" cxnId="{8461A8DF-5A00-4866-9F34-CE743297F343}">
      <dgm:prSet/>
      <dgm:spPr/>
      <dgm:t>
        <a:bodyPr/>
        <a:lstStyle/>
        <a:p>
          <a:endParaRPr lang="fr-FR"/>
        </a:p>
      </dgm:t>
    </dgm:pt>
    <dgm:pt modelId="{0857BF22-1047-44DD-85D5-70C3A1259A99}" type="sibTrans" cxnId="{8461A8DF-5A00-4866-9F34-CE743297F343}">
      <dgm:prSet/>
      <dgm:spPr/>
      <dgm:t>
        <a:bodyPr/>
        <a:lstStyle/>
        <a:p>
          <a:endParaRPr lang="fr-FR"/>
        </a:p>
      </dgm:t>
    </dgm:pt>
    <dgm:pt modelId="{938AAEB2-DAA7-484E-90F1-24CC5672F9D2}">
      <dgm:prSet phldrT="[Texte]"/>
      <dgm:spPr/>
      <dgm:t>
        <a:bodyPr/>
        <a:lstStyle/>
        <a:p>
          <a:endParaRPr lang="fr-FR" dirty="0"/>
        </a:p>
      </dgm:t>
    </dgm:pt>
    <dgm:pt modelId="{99C75604-24A7-4E88-8504-A180FF256702}" type="parTrans" cxnId="{82C2594A-4342-4856-A2ED-CF180911D88F}">
      <dgm:prSet/>
      <dgm:spPr/>
      <dgm:t>
        <a:bodyPr/>
        <a:lstStyle/>
        <a:p>
          <a:endParaRPr lang="fr-FR"/>
        </a:p>
      </dgm:t>
    </dgm:pt>
    <dgm:pt modelId="{FA813C5A-BA20-4E0B-9A5A-2843678690C0}" type="sibTrans" cxnId="{82C2594A-4342-4856-A2ED-CF180911D88F}">
      <dgm:prSet/>
      <dgm:spPr/>
      <dgm:t>
        <a:bodyPr/>
        <a:lstStyle/>
        <a:p>
          <a:endParaRPr lang="fr-FR"/>
        </a:p>
      </dgm:t>
    </dgm:pt>
    <dgm:pt modelId="{039E269B-E147-4536-949F-FD8BC35BFE66}" type="pres">
      <dgm:prSet presAssocID="{967E66AC-4D7C-46EB-87CE-4F8FE1A53D89}" presName="linear" presStyleCnt="0">
        <dgm:presLayoutVars>
          <dgm:animLvl val="lvl"/>
          <dgm:resizeHandles val="exact"/>
        </dgm:presLayoutVars>
      </dgm:prSet>
      <dgm:spPr/>
      <dgm:t>
        <a:bodyPr/>
        <a:lstStyle/>
        <a:p>
          <a:endParaRPr lang="fr-FR"/>
        </a:p>
      </dgm:t>
    </dgm:pt>
    <dgm:pt modelId="{A7257206-0432-486E-8A4C-8521CF4A9750}" type="pres">
      <dgm:prSet presAssocID="{4889EF20-74A7-42AB-A0CD-1F764C636EB2}" presName="parentText" presStyleLbl="node1" presStyleIdx="0" presStyleCnt="2" custLinFactNeighborX="1486" custLinFactNeighborY="-6303">
        <dgm:presLayoutVars>
          <dgm:chMax val="0"/>
          <dgm:bulletEnabled val="1"/>
        </dgm:presLayoutVars>
      </dgm:prSet>
      <dgm:spPr/>
      <dgm:t>
        <a:bodyPr/>
        <a:lstStyle/>
        <a:p>
          <a:endParaRPr lang="fr-FR"/>
        </a:p>
      </dgm:t>
    </dgm:pt>
    <dgm:pt modelId="{C5E761C0-BA4E-4129-9539-5CB008B676A6}" type="pres">
      <dgm:prSet presAssocID="{4889EF20-74A7-42AB-A0CD-1F764C636EB2}" presName="childText" presStyleLbl="revTx" presStyleIdx="0" presStyleCnt="2">
        <dgm:presLayoutVars>
          <dgm:bulletEnabled val="1"/>
        </dgm:presLayoutVars>
      </dgm:prSet>
      <dgm:spPr/>
      <dgm:t>
        <a:bodyPr/>
        <a:lstStyle/>
        <a:p>
          <a:endParaRPr lang="fr-FR"/>
        </a:p>
      </dgm:t>
    </dgm:pt>
    <dgm:pt modelId="{9E6D7DC0-4967-4BFE-93A3-EF7F4A671F40}" type="pres">
      <dgm:prSet presAssocID="{1ADCB3E5-D3BB-4A8C-BF2F-1F4F54C6F823}" presName="parentText" presStyleLbl="node1" presStyleIdx="1" presStyleCnt="2" custLinFactNeighborY="-13142">
        <dgm:presLayoutVars>
          <dgm:chMax val="0"/>
          <dgm:bulletEnabled val="1"/>
        </dgm:presLayoutVars>
      </dgm:prSet>
      <dgm:spPr/>
      <dgm:t>
        <a:bodyPr/>
        <a:lstStyle/>
        <a:p>
          <a:endParaRPr lang="fr-FR"/>
        </a:p>
      </dgm:t>
    </dgm:pt>
    <dgm:pt modelId="{3652A22F-D235-49CD-AEEA-23A4758A5DBB}" type="pres">
      <dgm:prSet presAssocID="{1ADCB3E5-D3BB-4A8C-BF2F-1F4F54C6F823}" presName="childText" presStyleLbl="revTx" presStyleIdx="1" presStyleCnt="2">
        <dgm:presLayoutVars>
          <dgm:bulletEnabled val="1"/>
        </dgm:presLayoutVars>
      </dgm:prSet>
      <dgm:spPr/>
      <dgm:t>
        <a:bodyPr/>
        <a:lstStyle/>
        <a:p>
          <a:endParaRPr lang="fr-FR"/>
        </a:p>
      </dgm:t>
    </dgm:pt>
  </dgm:ptLst>
  <dgm:cxnLst>
    <dgm:cxn modelId="{0348DE64-F80C-490D-9132-1BCAFEAFB399}" type="presOf" srcId="{1ADCB3E5-D3BB-4A8C-BF2F-1F4F54C6F823}" destId="{9E6D7DC0-4967-4BFE-93A3-EF7F4A671F40}" srcOrd="0" destOrd="0" presId="urn:microsoft.com/office/officeart/2005/8/layout/vList2"/>
    <dgm:cxn modelId="{3E0FE049-1482-4703-8D44-C48AA8F89623}" type="presOf" srcId="{C6F399AB-651C-45E3-9F66-6BB7F83D2B08}" destId="{C5E761C0-BA4E-4129-9539-5CB008B676A6}" srcOrd="0" destOrd="5" presId="urn:microsoft.com/office/officeart/2005/8/layout/vList2"/>
    <dgm:cxn modelId="{33BF9967-2944-41C2-96EE-E49DF1AA219F}" type="presOf" srcId="{E6057356-F136-4E59-A883-3B033FFB715A}" destId="{3652A22F-D235-49CD-AEEA-23A4758A5DBB}" srcOrd="0" destOrd="0" presId="urn:microsoft.com/office/officeart/2005/8/layout/vList2"/>
    <dgm:cxn modelId="{016F5A11-C723-43AA-8E81-40987DE5081B}" srcId="{4889EF20-74A7-42AB-A0CD-1F764C636EB2}" destId="{2BACC051-F31D-4162-9E24-0BFC493224D0}" srcOrd="3" destOrd="0" parTransId="{C95D7ACE-AE69-4158-95DB-D86983B35C02}" sibTransId="{931DD05C-DAA7-4001-81DA-82B0B4DF0DE7}"/>
    <dgm:cxn modelId="{C8F87E89-61BD-45EA-A78C-A84B5071D4AE}" srcId="{967E66AC-4D7C-46EB-87CE-4F8FE1A53D89}" destId="{1ADCB3E5-D3BB-4A8C-BF2F-1F4F54C6F823}" srcOrd="1" destOrd="0" parTransId="{08586457-F273-4D3A-A4E2-330F39C3D674}" sibTransId="{CA9497FF-E49C-4A98-BBAF-A10B6D19233D}"/>
    <dgm:cxn modelId="{ADA1A359-0247-430C-AAEA-E9D6EA652290}" srcId="{4889EF20-74A7-42AB-A0CD-1F764C636EB2}" destId="{C6F399AB-651C-45E3-9F66-6BB7F83D2B08}" srcOrd="5" destOrd="0" parTransId="{8C02563D-00B1-42A7-A5A2-8B9266C0727E}" sibTransId="{CC95F69D-6E50-476E-84E6-18DBE79E96AA}"/>
    <dgm:cxn modelId="{2BEA2D65-AA01-44F2-B9A6-3CC3A667509F}" type="presOf" srcId="{2AC077AA-9FFB-4BFB-A833-D04CDCAB425F}" destId="{C5E761C0-BA4E-4129-9539-5CB008B676A6}" srcOrd="0" destOrd="4" presId="urn:microsoft.com/office/officeart/2005/8/layout/vList2"/>
    <dgm:cxn modelId="{C4D1855E-E3B9-404E-899A-6BBF26A96D76}" type="presOf" srcId="{2BACC051-F31D-4162-9E24-0BFC493224D0}" destId="{C5E761C0-BA4E-4129-9539-5CB008B676A6}" srcOrd="0" destOrd="3" presId="urn:microsoft.com/office/officeart/2005/8/layout/vList2"/>
    <dgm:cxn modelId="{82C2594A-4342-4856-A2ED-CF180911D88F}" srcId="{1ADCB3E5-D3BB-4A8C-BF2F-1F4F54C6F823}" destId="{938AAEB2-DAA7-484E-90F1-24CC5672F9D2}" srcOrd="2" destOrd="0" parTransId="{99C75604-24A7-4E88-8504-A180FF256702}" sibTransId="{FA813C5A-BA20-4E0B-9A5A-2843678690C0}"/>
    <dgm:cxn modelId="{7BA32EA7-3FED-40D0-88E8-878D7A036745}" type="presOf" srcId="{2421F379-7D23-4A55-85A3-9C982888210C}" destId="{C5E761C0-BA4E-4129-9539-5CB008B676A6}" srcOrd="0" destOrd="1" presId="urn:microsoft.com/office/officeart/2005/8/layout/vList2"/>
    <dgm:cxn modelId="{36EF495D-9D0B-436B-AB1B-E0CF5D1A9463}" srcId="{4889EF20-74A7-42AB-A0CD-1F764C636EB2}" destId="{2AC077AA-9FFB-4BFB-A833-D04CDCAB425F}" srcOrd="4" destOrd="0" parTransId="{6730FC60-CD62-41F5-AEE2-B33CC50C7B26}" sibTransId="{4787BC63-B1A0-4862-B9DA-ACCB6487D654}"/>
    <dgm:cxn modelId="{8461A8DF-5A00-4866-9F34-CE743297F343}" srcId="{1ADCB3E5-D3BB-4A8C-BF2F-1F4F54C6F823}" destId="{7CE8D215-31CD-4617-8A3F-FD18A45A18AA}" srcOrd="1" destOrd="0" parTransId="{5553F792-291B-441D-BA09-65EE71D4926E}" sibTransId="{0857BF22-1047-44DD-85D5-70C3A1259A99}"/>
    <dgm:cxn modelId="{A74375E6-E371-40E9-91DA-7BD3B426FB37}" srcId="{967E66AC-4D7C-46EB-87CE-4F8FE1A53D89}" destId="{4889EF20-74A7-42AB-A0CD-1F764C636EB2}" srcOrd="0" destOrd="0" parTransId="{28AB4E51-D219-4A29-9749-33AB0259F70F}" sibTransId="{25736C40-97C4-40F0-893F-1B37F40ECEAA}"/>
    <dgm:cxn modelId="{18A12202-4211-49A2-BA7B-F148E17760AF}" type="presOf" srcId="{61BAE289-C09F-4B19-A6ED-9D5D0AA3A051}" destId="{C5E761C0-BA4E-4129-9539-5CB008B676A6}" srcOrd="0" destOrd="2" presId="urn:microsoft.com/office/officeart/2005/8/layout/vList2"/>
    <dgm:cxn modelId="{A4DE6AC4-413D-4D4C-8F1D-8B8982F19589}" type="presOf" srcId="{967E66AC-4D7C-46EB-87CE-4F8FE1A53D89}" destId="{039E269B-E147-4536-949F-FD8BC35BFE66}" srcOrd="0" destOrd="0" presId="urn:microsoft.com/office/officeart/2005/8/layout/vList2"/>
    <dgm:cxn modelId="{F4ACB988-47F3-42C2-84A8-3FE940759079}" type="presOf" srcId="{4889EF20-74A7-42AB-A0CD-1F764C636EB2}" destId="{A7257206-0432-486E-8A4C-8521CF4A9750}" srcOrd="0" destOrd="0" presId="urn:microsoft.com/office/officeart/2005/8/layout/vList2"/>
    <dgm:cxn modelId="{6C9E5BD6-60B1-40EF-8A82-43B52AC5EBAE}" srcId="{4889EF20-74A7-42AB-A0CD-1F764C636EB2}" destId="{61BAE289-C09F-4B19-A6ED-9D5D0AA3A051}" srcOrd="2" destOrd="0" parTransId="{64296CFD-B8DA-4463-804D-5C8BFE6CD356}" sibTransId="{5E33DFE2-3B11-44FE-A559-9C9D016F3728}"/>
    <dgm:cxn modelId="{9F228F32-8430-4FD6-B781-7C8CA5C6F052}" srcId="{4889EF20-74A7-42AB-A0CD-1F764C636EB2}" destId="{2421F379-7D23-4A55-85A3-9C982888210C}" srcOrd="1" destOrd="0" parTransId="{FCBC27B6-00E9-4DBC-AA62-E22CA763D041}" sibTransId="{AA810E12-E43D-4273-B53B-E717798643BD}"/>
    <dgm:cxn modelId="{C0CD78C5-9391-4C94-B47B-A11F6158CF53}" type="presOf" srcId="{938AAEB2-DAA7-484E-90F1-24CC5672F9D2}" destId="{3652A22F-D235-49CD-AEEA-23A4758A5DBB}" srcOrd="0" destOrd="2" presId="urn:microsoft.com/office/officeart/2005/8/layout/vList2"/>
    <dgm:cxn modelId="{B5BB361A-D6A1-477D-9902-9C292CEC1D28}" srcId="{1ADCB3E5-D3BB-4A8C-BF2F-1F4F54C6F823}" destId="{E6057356-F136-4E59-A883-3B033FFB715A}" srcOrd="0" destOrd="0" parTransId="{E54B064C-C1B9-450F-A1C5-5BB483A80249}" sibTransId="{A9661B01-AADC-49CF-9F94-A2D6B2963563}"/>
    <dgm:cxn modelId="{0C01340E-9FA6-4453-8D0F-363E3286B846}" type="presOf" srcId="{9DB0B4D3-2D90-4797-9948-BA7C975DF14D}" destId="{C5E761C0-BA4E-4129-9539-5CB008B676A6}" srcOrd="0" destOrd="0" presId="urn:microsoft.com/office/officeart/2005/8/layout/vList2"/>
    <dgm:cxn modelId="{59B0A7F7-501A-4131-BF6B-34A1EA98F223}" type="presOf" srcId="{7CE8D215-31CD-4617-8A3F-FD18A45A18AA}" destId="{3652A22F-D235-49CD-AEEA-23A4758A5DBB}" srcOrd="0" destOrd="1" presId="urn:microsoft.com/office/officeart/2005/8/layout/vList2"/>
    <dgm:cxn modelId="{F39F8689-0F16-4EEA-A9A1-974F065C591A}" srcId="{4889EF20-74A7-42AB-A0CD-1F764C636EB2}" destId="{9DB0B4D3-2D90-4797-9948-BA7C975DF14D}" srcOrd="0" destOrd="0" parTransId="{B7F3D0D5-2284-439E-85F6-61E6416F0CA1}" sibTransId="{E7FA1B09-103C-4E1A-9277-8F56AA6208BC}"/>
    <dgm:cxn modelId="{F1C5326B-09E0-49AA-AC82-87A1D459B41A}" type="presParOf" srcId="{039E269B-E147-4536-949F-FD8BC35BFE66}" destId="{A7257206-0432-486E-8A4C-8521CF4A9750}" srcOrd="0" destOrd="0" presId="urn:microsoft.com/office/officeart/2005/8/layout/vList2"/>
    <dgm:cxn modelId="{25F7FE14-4D54-4717-B5F3-C4099E49DB58}" type="presParOf" srcId="{039E269B-E147-4536-949F-FD8BC35BFE66}" destId="{C5E761C0-BA4E-4129-9539-5CB008B676A6}" srcOrd="1" destOrd="0" presId="urn:microsoft.com/office/officeart/2005/8/layout/vList2"/>
    <dgm:cxn modelId="{6973101E-CC9A-455E-BF6F-AD1E11AEBEE5}" type="presParOf" srcId="{039E269B-E147-4536-949F-FD8BC35BFE66}" destId="{9E6D7DC0-4967-4BFE-93A3-EF7F4A671F40}" srcOrd="2" destOrd="0" presId="urn:microsoft.com/office/officeart/2005/8/layout/vList2"/>
    <dgm:cxn modelId="{25AE1C76-0A42-4D35-AD11-6FED7AA7234D}" type="presParOf" srcId="{039E269B-E147-4536-949F-FD8BC35BFE66}" destId="{3652A22F-D235-49CD-AEEA-23A4758A5DBB}" srcOrd="3"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17B05631-C6CD-4D4F-AE88-DFEBD88A7B1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42FB1CBB-D524-40FA-B88B-D145A4409228}">
      <dgm:prSet phldrT="[Texte]"/>
      <dgm:spPr/>
      <dgm:t>
        <a:bodyPr/>
        <a:lstStyle/>
        <a:p>
          <a:r>
            <a:rPr lang="fr-FR" dirty="0" smtClean="0"/>
            <a:t>REPONSE: MOODLE</a:t>
          </a:r>
          <a:endParaRPr lang="fr-FR" dirty="0"/>
        </a:p>
      </dgm:t>
    </dgm:pt>
    <dgm:pt modelId="{01C3EB3B-D0E1-4EA9-91A1-9BCA6ECCC588}" type="parTrans" cxnId="{1D6F4FBE-3880-488E-B7CC-6E9FE47BE79D}">
      <dgm:prSet/>
      <dgm:spPr/>
      <dgm:t>
        <a:bodyPr/>
        <a:lstStyle/>
        <a:p>
          <a:endParaRPr lang="fr-FR"/>
        </a:p>
      </dgm:t>
    </dgm:pt>
    <dgm:pt modelId="{4B76A0AD-7D95-4A8C-BBC3-EF9EA3838312}" type="sibTrans" cxnId="{1D6F4FBE-3880-488E-B7CC-6E9FE47BE79D}">
      <dgm:prSet/>
      <dgm:spPr/>
      <dgm:t>
        <a:bodyPr/>
        <a:lstStyle/>
        <a:p>
          <a:endParaRPr lang="fr-FR"/>
        </a:p>
      </dgm:t>
    </dgm:pt>
    <dgm:pt modelId="{557F188D-24E3-486A-B3C1-B0E394BC1767}">
      <dgm:prSet phldrT="[Texte]"/>
      <dgm:spPr/>
      <dgm:t>
        <a:bodyPr/>
        <a:lstStyle/>
        <a:p>
          <a:r>
            <a:rPr lang="fr-FR" dirty="0" smtClean="0"/>
            <a:t>Interactivités:</a:t>
          </a:r>
        </a:p>
        <a:p>
          <a:r>
            <a:rPr lang="fr-FR" dirty="0" smtClean="0"/>
            <a:t>Forum, email groupé</a:t>
          </a:r>
          <a:endParaRPr lang="fr-FR" dirty="0"/>
        </a:p>
      </dgm:t>
    </dgm:pt>
    <dgm:pt modelId="{6B9070BA-BD74-4359-9AB3-0DA115453504}" type="parTrans" cxnId="{2CD92549-E39D-4208-8D91-91E5AC4D2275}">
      <dgm:prSet/>
      <dgm:spPr/>
      <dgm:t>
        <a:bodyPr/>
        <a:lstStyle/>
        <a:p>
          <a:endParaRPr lang="fr-FR"/>
        </a:p>
      </dgm:t>
    </dgm:pt>
    <dgm:pt modelId="{224B7EB3-4088-449E-BB75-F2AB48EBD798}" type="sibTrans" cxnId="{2CD92549-E39D-4208-8D91-91E5AC4D2275}">
      <dgm:prSet/>
      <dgm:spPr/>
      <dgm:t>
        <a:bodyPr/>
        <a:lstStyle/>
        <a:p>
          <a:endParaRPr lang="fr-FR"/>
        </a:p>
      </dgm:t>
    </dgm:pt>
    <dgm:pt modelId="{77E88DEB-7D3E-4B44-9084-43CC1DFAC850}">
      <dgm:prSet phldrT="[Texte]"/>
      <dgm:spPr/>
      <dgm:t>
        <a:bodyPr/>
        <a:lstStyle/>
        <a:p>
          <a:r>
            <a:rPr lang="fr-FR" dirty="0" smtClean="0"/>
            <a:t>Base de donnée (cours, TD, revues scientifiques,…</a:t>
          </a:r>
          <a:endParaRPr lang="fr-FR" dirty="0"/>
        </a:p>
      </dgm:t>
    </dgm:pt>
    <dgm:pt modelId="{AA4AE14A-4324-4D94-BA65-4A2B1D161F23}" type="parTrans" cxnId="{4EB592FF-06BE-42D4-8DF9-884FA178F050}">
      <dgm:prSet/>
      <dgm:spPr/>
      <dgm:t>
        <a:bodyPr/>
        <a:lstStyle/>
        <a:p>
          <a:endParaRPr lang="fr-FR"/>
        </a:p>
      </dgm:t>
    </dgm:pt>
    <dgm:pt modelId="{33DE9C45-E3AB-428D-9A18-50E5737A9B22}" type="sibTrans" cxnId="{4EB592FF-06BE-42D4-8DF9-884FA178F050}">
      <dgm:prSet/>
      <dgm:spPr/>
      <dgm:t>
        <a:bodyPr/>
        <a:lstStyle/>
        <a:p>
          <a:endParaRPr lang="fr-FR"/>
        </a:p>
      </dgm:t>
    </dgm:pt>
    <dgm:pt modelId="{68B8667A-0584-4B55-89B0-45DA1B8754FF}">
      <dgm:prSet phldrT="[Texte]"/>
      <dgm:spPr/>
      <dgm:t>
        <a:bodyPr/>
        <a:lstStyle/>
        <a:p>
          <a:r>
            <a:rPr lang="fr-FR" dirty="0" smtClean="0"/>
            <a:t>Travail à distance : remise de </a:t>
          </a:r>
          <a:r>
            <a:rPr lang="fr-FR" dirty="0" err="1" smtClean="0"/>
            <a:t>compte-rendus</a:t>
          </a:r>
          <a:r>
            <a:rPr lang="fr-FR" dirty="0" smtClean="0"/>
            <a:t> avec deadlines imposées.</a:t>
          </a:r>
          <a:endParaRPr lang="fr-FR" dirty="0"/>
        </a:p>
      </dgm:t>
    </dgm:pt>
    <dgm:pt modelId="{15EAB58D-2E3C-46B1-A4D2-7FB6123872EB}" type="parTrans" cxnId="{7EB9B9B3-EB9F-4D45-868C-50159E66FB76}">
      <dgm:prSet/>
      <dgm:spPr/>
      <dgm:t>
        <a:bodyPr/>
        <a:lstStyle/>
        <a:p>
          <a:endParaRPr lang="fr-FR"/>
        </a:p>
      </dgm:t>
    </dgm:pt>
    <dgm:pt modelId="{FDE74C5F-D3D1-414E-A393-7753903D5A86}" type="sibTrans" cxnId="{7EB9B9B3-EB9F-4D45-868C-50159E66FB76}">
      <dgm:prSet/>
      <dgm:spPr/>
      <dgm:t>
        <a:bodyPr/>
        <a:lstStyle/>
        <a:p>
          <a:endParaRPr lang="fr-FR"/>
        </a:p>
      </dgm:t>
    </dgm:pt>
    <dgm:pt modelId="{507492C8-C4B6-499D-BC2D-5E8A0D9ED9B4}">
      <dgm:prSet/>
      <dgm:spPr/>
      <dgm:t>
        <a:bodyPr/>
        <a:lstStyle/>
        <a:p>
          <a:r>
            <a:rPr lang="fr-FR" dirty="0" smtClean="0"/>
            <a:t>Connaissance de la progression</a:t>
          </a:r>
          <a:endParaRPr lang="fr-FR" dirty="0"/>
        </a:p>
      </dgm:t>
    </dgm:pt>
    <dgm:pt modelId="{F7B8FCDE-EE13-4F63-AD41-20DC36BA1550}" type="parTrans" cxnId="{CDE7B6FA-3231-4907-AD8B-5B8C6E657E8A}">
      <dgm:prSet/>
      <dgm:spPr/>
      <dgm:t>
        <a:bodyPr/>
        <a:lstStyle/>
        <a:p>
          <a:endParaRPr lang="fr-FR"/>
        </a:p>
      </dgm:t>
    </dgm:pt>
    <dgm:pt modelId="{FBA1D6EB-17FB-4BE5-B5DA-36C003078AD4}" type="sibTrans" cxnId="{CDE7B6FA-3231-4907-AD8B-5B8C6E657E8A}">
      <dgm:prSet/>
      <dgm:spPr/>
      <dgm:t>
        <a:bodyPr/>
        <a:lstStyle/>
        <a:p>
          <a:endParaRPr lang="fr-FR"/>
        </a:p>
      </dgm:t>
    </dgm:pt>
    <dgm:pt modelId="{088B6317-1AC9-4C70-B7A7-44EFE6B4C7B6}">
      <dgm:prSet/>
      <dgm:spPr/>
      <dgm:t>
        <a:bodyPr/>
        <a:lstStyle/>
        <a:p>
          <a:r>
            <a:rPr lang="fr-FR" dirty="0" smtClean="0"/>
            <a:t>Test de l’intérêt du cours: fréquence  des connexions</a:t>
          </a:r>
          <a:endParaRPr lang="fr-FR" dirty="0"/>
        </a:p>
      </dgm:t>
    </dgm:pt>
    <dgm:pt modelId="{67A94D81-21DB-4E2B-8CE4-CD2F18CE7D0B}" type="parTrans" cxnId="{0079CF8B-104C-402A-A4E2-5E51F689629F}">
      <dgm:prSet/>
      <dgm:spPr/>
      <dgm:t>
        <a:bodyPr/>
        <a:lstStyle/>
        <a:p>
          <a:endParaRPr lang="fr-FR"/>
        </a:p>
      </dgm:t>
    </dgm:pt>
    <dgm:pt modelId="{C02D0435-16D8-483E-803E-45AF9CA52F12}" type="sibTrans" cxnId="{0079CF8B-104C-402A-A4E2-5E51F689629F}">
      <dgm:prSet/>
      <dgm:spPr/>
      <dgm:t>
        <a:bodyPr/>
        <a:lstStyle/>
        <a:p>
          <a:endParaRPr lang="fr-FR"/>
        </a:p>
      </dgm:t>
    </dgm:pt>
    <dgm:pt modelId="{1F228827-FB1A-4B1F-8CFC-670F13C44D41}" type="pres">
      <dgm:prSet presAssocID="{17B05631-C6CD-4D4F-AE88-DFEBD88A7B10}" presName="hierChild1" presStyleCnt="0">
        <dgm:presLayoutVars>
          <dgm:orgChart val="1"/>
          <dgm:chPref val="1"/>
          <dgm:dir/>
          <dgm:animOne val="branch"/>
          <dgm:animLvl val="lvl"/>
          <dgm:resizeHandles/>
        </dgm:presLayoutVars>
      </dgm:prSet>
      <dgm:spPr/>
      <dgm:t>
        <a:bodyPr/>
        <a:lstStyle/>
        <a:p>
          <a:endParaRPr lang="fr-FR"/>
        </a:p>
      </dgm:t>
    </dgm:pt>
    <dgm:pt modelId="{B321EC69-D850-4A8B-8F34-7D66DDE0E3C6}" type="pres">
      <dgm:prSet presAssocID="{42FB1CBB-D524-40FA-B88B-D145A4409228}" presName="hierRoot1" presStyleCnt="0">
        <dgm:presLayoutVars>
          <dgm:hierBranch val="init"/>
        </dgm:presLayoutVars>
      </dgm:prSet>
      <dgm:spPr/>
    </dgm:pt>
    <dgm:pt modelId="{81CA8D1C-AC38-4B5A-8A5C-654110449252}" type="pres">
      <dgm:prSet presAssocID="{42FB1CBB-D524-40FA-B88B-D145A4409228}" presName="rootComposite1" presStyleCnt="0"/>
      <dgm:spPr/>
    </dgm:pt>
    <dgm:pt modelId="{9DB6586C-88AE-4D98-9B8B-91AFDD830AFF}" type="pres">
      <dgm:prSet presAssocID="{42FB1CBB-D524-40FA-B88B-D145A4409228}" presName="rootText1" presStyleLbl="node0" presStyleIdx="0" presStyleCnt="1" custLinFactY="-100000" custLinFactNeighborX="-1997" custLinFactNeighborY="-146395">
        <dgm:presLayoutVars>
          <dgm:chPref val="3"/>
        </dgm:presLayoutVars>
      </dgm:prSet>
      <dgm:spPr/>
      <dgm:t>
        <a:bodyPr/>
        <a:lstStyle/>
        <a:p>
          <a:endParaRPr lang="fr-FR"/>
        </a:p>
      </dgm:t>
    </dgm:pt>
    <dgm:pt modelId="{1D5D9929-5306-44AF-9A29-47602872DD15}" type="pres">
      <dgm:prSet presAssocID="{42FB1CBB-D524-40FA-B88B-D145A4409228}" presName="rootConnector1" presStyleLbl="node1" presStyleIdx="0" presStyleCnt="0"/>
      <dgm:spPr/>
      <dgm:t>
        <a:bodyPr/>
        <a:lstStyle/>
        <a:p>
          <a:endParaRPr lang="fr-FR"/>
        </a:p>
      </dgm:t>
    </dgm:pt>
    <dgm:pt modelId="{B10264D1-C856-4739-BBA1-28D1619BF6BE}" type="pres">
      <dgm:prSet presAssocID="{42FB1CBB-D524-40FA-B88B-D145A4409228}" presName="hierChild2" presStyleCnt="0"/>
      <dgm:spPr/>
    </dgm:pt>
    <dgm:pt modelId="{633B8005-1AA3-4935-B869-4791435F6B64}" type="pres">
      <dgm:prSet presAssocID="{6B9070BA-BD74-4359-9AB3-0DA115453504}" presName="Name37" presStyleLbl="parChTrans1D2" presStyleIdx="0" presStyleCnt="5"/>
      <dgm:spPr/>
      <dgm:t>
        <a:bodyPr/>
        <a:lstStyle/>
        <a:p>
          <a:endParaRPr lang="fr-FR"/>
        </a:p>
      </dgm:t>
    </dgm:pt>
    <dgm:pt modelId="{D42F7738-8D4D-4736-B871-AD9D196FF829}" type="pres">
      <dgm:prSet presAssocID="{557F188D-24E3-486A-B3C1-B0E394BC1767}" presName="hierRoot2" presStyleCnt="0">
        <dgm:presLayoutVars>
          <dgm:hierBranch val="init"/>
        </dgm:presLayoutVars>
      </dgm:prSet>
      <dgm:spPr/>
    </dgm:pt>
    <dgm:pt modelId="{34CFDD0E-880F-4102-9470-B47F6DDEC4B4}" type="pres">
      <dgm:prSet presAssocID="{557F188D-24E3-486A-B3C1-B0E394BC1767}" presName="rootComposite" presStyleCnt="0"/>
      <dgm:spPr/>
    </dgm:pt>
    <dgm:pt modelId="{F4CB8547-CA5C-43D1-9E76-87D241388ED8}" type="pres">
      <dgm:prSet presAssocID="{557F188D-24E3-486A-B3C1-B0E394BC1767}" presName="rootText" presStyleLbl="node2" presStyleIdx="0" presStyleCnt="5" custLinFactY="-100000" custLinFactNeighborX="-6051" custLinFactNeighborY="-120358">
        <dgm:presLayoutVars>
          <dgm:chPref val="3"/>
        </dgm:presLayoutVars>
      </dgm:prSet>
      <dgm:spPr/>
      <dgm:t>
        <a:bodyPr/>
        <a:lstStyle/>
        <a:p>
          <a:endParaRPr lang="fr-FR"/>
        </a:p>
      </dgm:t>
    </dgm:pt>
    <dgm:pt modelId="{0F3F0D77-684B-4CA7-A224-BBC452ECC213}" type="pres">
      <dgm:prSet presAssocID="{557F188D-24E3-486A-B3C1-B0E394BC1767}" presName="rootConnector" presStyleLbl="node2" presStyleIdx="0" presStyleCnt="5"/>
      <dgm:spPr/>
      <dgm:t>
        <a:bodyPr/>
        <a:lstStyle/>
        <a:p>
          <a:endParaRPr lang="fr-FR"/>
        </a:p>
      </dgm:t>
    </dgm:pt>
    <dgm:pt modelId="{00951C6C-5409-493A-A4F2-652F40086A81}" type="pres">
      <dgm:prSet presAssocID="{557F188D-24E3-486A-B3C1-B0E394BC1767}" presName="hierChild4" presStyleCnt="0"/>
      <dgm:spPr/>
    </dgm:pt>
    <dgm:pt modelId="{4F40D4AF-67EA-47F2-AEA0-5EEA13583D7F}" type="pres">
      <dgm:prSet presAssocID="{557F188D-24E3-486A-B3C1-B0E394BC1767}" presName="hierChild5" presStyleCnt="0"/>
      <dgm:spPr/>
    </dgm:pt>
    <dgm:pt modelId="{2A0B70E1-99D7-432A-BD38-FEEFD5DCA5DD}" type="pres">
      <dgm:prSet presAssocID="{AA4AE14A-4324-4D94-BA65-4A2B1D161F23}" presName="Name37" presStyleLbl="parChTrans1D2" presStyleIdx="1" presStyleCnt="5"/>
      <dgm:spPr/>
      <dgm:t>
        <a:bodyPr/>
        <a:lstStyle/>
        <a:p>
          <a:endParaRPr lang="fr-FR"/>
        </a:p>
      </dgm:t>
    </dgm:pt>
    <dgm:pt modelId="{71B265B7-DC5F-4BC7-93B3-7E55215FE33E}" type="pres">
      <dgm:prSet presAssocID="{77E88DEB-7D3E-4B44-9084-43CC1DFAC850}" presName="hierRoot2" presStyleCnt="0">
        <dgm:presLayoutVars>
          <dgm:hierBranch val="init"/>
        </dgm:presLayoutVars>
      </dgm:prSet>
      <dgm:spPr/>
    </dgm:pt>
    <dgm:pt modelId="{865592B5-E225-48C5-9FE3-E32F580BB2B0}" type="pres">
      <dgm:prSet presAssocID="{77E88DEB-7D3E-4B44-9084-43CC1DFAC850}" presName="rootComposite" presStyleCnt="0"/>
      <dgm:spPr/>
    </dgm:pt>
    <dgm:pt modelId="{C2AD1F37-9E9F-40CC-B980-3336740AB2E3}" type="pres">
      <dgm:prSet presAssocID="{77E88DEB-7D3E-4B44-9084-43CC1DFAC850}" presName="rootText" presStyleLbl="node2" presStyleIdx="1" presStyleCnt="5" custLinFactY="-100000" custLinFactNeighborX="-13026" custLinFactNeighborY="-120358">
        <dgm:presLayoutVars>
          <dgm:chPref val="3"/>
        </dgm:presLayoutVars>
      </dgm:prSet>
      <dgm:spPr/>
      <dgm:t>
        <a:bodyPr/>
        <a:lstStyle/>
        <a:p>
          <a:endParaRPr lang="fr-FR"/>
        </a:p>
      </dgm:t>
    </dgm:pt>
    <dgm:pt modelId="{74331E9C-99D2-4481-8FAE-298F2400B356}" type="pres">
      <dgm:prSet presAssocID="{77E88DEB-7D3E-4B44-9084-43CC1DFAC850}" presName="rootConnector" presStyleLbl="node2" presStyleIdx="1" presStyleCnt="5"/>
      <dgm:spPr/>
      <dgm:t>
        <a:bodyPr/>
        <a:lstStyle/>
        <a:p>
          <a:endParaRPr lang="fr-FR"/>
        </a:p>
      </dgm:t>
    </dgm:pt>
    <dgm:pt modelId="{49AAC99C-5A41-4177-B699-67F3E51CED5E}" type="pres">
      <dgm:prSet presAssocID="{77E88DEB-7D3E-4B44-9084-43CC1DFAC850}" presName="hierChild4" presStyleCnt="0"/>
      <dgm:spPr/>
    </dgm:pt>
    <dgm:pt modelId="{1F3BB06E-16B7-48E0-8E8B-93102E5EEFFA}" type="pres">
      <dgm:prSet presAssocID="{77E88DEB-7D3E-4B44-9084-43CC1DFAC850}" presName="hierChild5" presStyleCnt="0"/>
      <dgm:spPr/>
    </dgm:pt>
    <dgm:pt modelId="{ADCFE4F6-3562-4962-B022-2B01228785E3}" type="pres">
      <dgm:prSet presAssocID="{15EAB58D-2E3C-46B1-A4D2-7FB6123872EB}" presName="Name37" presStyleLbl="parChTrans1D2" presStyleIdx="2" presStyleCnt="5"/>
      <dgm:spPr/>
      <dgm:t>
        <a:bodyPr/>
        <a:lstStyle/>
        <a:p>
          <a:endParaRPr lang="fr-FR"/>
        </a:p>
      </dgm:t>
    </dgm:pt>
    <dgm:pt modelId="{DE97743C-8951-4B52-A193-F7CD9D7E87C8}" type="pres">
      <dgm:prSet presAssocID="{68B8667A-0584-4B55-89B0-45DA1B8754FF}" presName="hierRoot2" presStyleCnt="0">
        <dgm:presLayoutVars>
          <dgm:hierBranch val="init"/>
        </dgm:presLayoutVars>
      </dgm:prSet>
      <dgm:spPr/>
    </dgm:pt>
    <dgm:pt modelId="{690E4301-A285-43B5-A26E-F7C2B99F3CA1}" type="pres">
      <dgm:prSet presAssocID="{68B8667A-0584-4B55-89B0-45DA1B8754FF}" presName="rootComposite" presStyleCnt="0"/>
      <dgm:spPr/>
    </dgm:pt>
    <dgm:pt modelId="{31A89598-283A-47FD-B909-02114286FE8D}" type="pres">
      <dgm:prSet presAssocID="{68B8667A-0584-4B55-89B0-45DA1B8754FF}" presName="rootText" presStyleLbl="node2" presStyleIdx="2" presStyleCnt="5" custLinFactY="-100000" custLinFactNeighborX="-1997" custLinFactNeighborY="-120358">
        <dgm:presLayoutVars>
          <dgm:chPref val="3"/>
        </dgm:presLayoutVars>
      </dgm:prSet>
      <dgm:spPr/>
      <dgm:t>
        <a:bodyPr/>
        <a:lstStyle/>
        <a:p>
          <a:endParaRPr lang="fr-FR"/>
        </a:p>
      </dgm:t>
    </dgm:pt>
    <dgm:pt modelId="{2912BB8A-C42F-4AE8-ACB0-A5EDB343902B}" type="pres">
      <dgm:prSet presAssocID="{68B8667A-0584-4B55-89B0-45DA1B8754FF}" presName="rootConnector" presStyleLbl="node2" presStyleIdx="2" presStyleCnt="5"/>
      <dgm:spPr/>
      <dgm:t>
        <a:bodyPr/>
        <a:lstStyle/>
        <a:p>
          <a:endParaRPr lang="fr-FR"/>
        </a:p>
      </dgm:t>
    </dgm:pt>
    <dgm:pt modelId="{2E5CE690-A6F2-4C70-98B2-EB1D60B8B11C}" type="pres">
      <dgm:prSet presAssocID="{68B8667A-0584-4B55-89B0-45DA1B8754FF}" presName="hierChild4" presStyleCnt="0"/>
      <dgm:spPr/>
    </dgm:pt>
    <dgm:pt modelId="{14E88484-65D2-41C9-A653-3FBB3E0F966F}" type="pres">
      <dgm:prSet presAssocID="{68B8667A-0584-4B55-89B0-45DA1B8754FF}" presName="hierChild5" presStyleCnt="0"/>
      <dgm:spPr/>
    </dgm:pt>
    <dgm:pt modelId="{8C1D891F-6963-48FA-9AE2-EEB7A097BA1A}" type="pres">
      <dgm:prSet presAssocID="{F7B8FCDE-EE13-4F63-AD41-20DC36BA1550}" presName="Name37" presStyleLbl="parChTrans1D2" presStyleIdx="3" presStyleCnt="5"/>
      <dgm:spPr/>
      <dgm:t>
        <a:bodyPr/>
        <a:lstStyle/>
        <a:p>
          <a:endParaRPr lang="fr-FR"/>
        </a:p>
      </dgm:t>
    </dgm:pt>
    <dgm:pt modelId="{5E6A564D-B75B-413F-9BBB-54947C398074}" type="pres">
      <dgm:prSet presAssocID="{507492C8-C4B6-499D-BC2D-5E8A0D9ED9B4}" presName="hierRoot2" presStyleCnt="0">
        <dgm:presLayoutVars>
          <dgm:hierBranch val="init"/>
        </dgm:presLayoutVars>
      </dgm:prSet>
      <dgm:spPr/>
    </dgm:pt>
    <dgm:pt modelId="{62E36F24-817D-4D2D-B6F1-048675A95E70}" type="pres">
      <dgm:prSet presAssocID="{507492C8-C4B6-499D-BC2D-5E8A0D9ED9B4}" presName="rootComposite" presStyleCnt="0"/>
      <dgm:spPr/>
    </dgm:pt>
    <dgm:pt modelId="{A374FC24-4460-45C5-9E74-724746083EFB}" type="pres">
      <dgm:prSet presAssocID="{507492C8-C4B6-499D-BC2D-5E8A0D9ED9B4}" presName="rootText" presStyleLbl="node2" presStyleIdx="3" presStyleCnt="5" custLinFactY="-100000" custLinFactNeighborX="-8972" custLinFactNeighborY="-120358">
        <dgm:presLayoutVars>
          <dgm:chPref val="3"/>
        </dgm:presLayoutVars>
      </dgm:prSet>
      <dgm:spPr/>
      <dgm:t>
        <a:bodyPr/>
        <a:lstStyle/>
        <a:p>
          <a:endParaRPr lang="fr-FR"/>
        </a:p>
      </dgm:t>
    </dgm:pt>
    <dgm:pt modelId="{CB518F5A-73E1-4D26-9FAD-3A9F73759D37}" type="pres">
      <dgm:prSet presAssocID="{507492C8-C4B6-499D-BC2D-5E8A0D9ED9B4}" presName="rootConnector" presStyleLbl="node2" presStyleIdx="3" presStyleCnt="5"/>
      <dgm:spPr/>
      <dgm:t>
        <a:bodyPr/>
        <a:lstStyle/>
        <a:p>
          <a:endParaRPr lang="fr-FR"/>
        </a:p>
      </dgm:t>
    </dgm:pt>
    <dgm:pt modelId="{C49B3B93-6462-4342-B91E-FCF297D0AD61}" type="pres">
      <dgm:prSet presAssocID="{507492C8-C4B6-499D-BC2D-5E8A0D9ED9B4}" presName="hierChild4" presStyleCnt="0"/>
      <dgm:spPr/>
    </dgm:pt>
    <dgm:pt modelId="{C9277CA4-7BCE-44D3-A544-558F4982EF74}" type="pres">
      <dgm:prSet presAssocID="{507492C8-C4B6-499D-BC2D-5E8A0D9ED9B4}" presName="hierChild5" presStyleCnt="0"/>
      <dgm:spPr/>
    </dgm:pt>
    <dgm:pt modelId="{2B58A583-9E72-49CC-8E86-C84BED8F2F93}" type="pres">
      <dgm:prSet presAssocID="{67A94D81-21DB-4E2B-8CE4-CD2F18CE7D0B}" presName="Name37" presStyleLbl="parChTrans1D2" presStyleIdx="4" presStyleCnt="5"/>
      <dgm:spPr/>
      <dgm:t>
        <a:bodyPr/>
        <a:lstStyle/>
        <a:p>
          <a:endParaRPr lang="fr-FR"/>
        </a:p>
      </dgm:t>
    </dgm:pt>
    <dgm:pt modelId="{CC0704F3-DBA0-4CEF-B18B-A57194B83AEA}" type="pres">
      <dgm:prSet presAssocID="{088B6317-1AC9-4C70-B7A7-44EFE6B4C7B6}" presName="hierRoot2" presStyleCnt="0">
        <dgm:presLayoutVars>
          <dgm:hierBranch val="init"/>
        </dgm:presLayoutVars>
      </dgm:prSet>
      <dgm:spPr/>
    </dgm:pt>
    <dgm:pt modelId="{19457DCB-93FB-42E2-84AC-C0EF4B925471}" type="pres">
      <dgm:prSet presAssocID="{088B6317-1AC9-4C70-B7A7-44EFE6B4C7B6}" presName="rootComposite" presStyleCnt="0"/>
      <dgm:spPr/>
    </dgm:pt>
    <dgm:pt modelId="{B3C7057F-BE2F-429B-81E7-D7E17F1B7F87}" type="pres">
      <dgm:prSet presAssocID="{088B6317-1AC9-4C70-B7A7-44EFE6B4C7B6}" presName="rootText" presStyleLbl="node2" presStyleIdx="4" presStyleCnt="5" custLinFactY="-100000" custLinFactNeighborX="-15947" custLinFactNeighborY="-120358">
        <dgm:presLayoutVars>
          <dgm:chPref val="3"/>
        </dgm:presLayoutVars>
      </dgm:prSet>
      <dgm:spPr/>
      <dgm:t>
        <a:bodyPr/>
        <a:lstStyle/>
        <a:p>
          <a:endParaRPr lang="fr-FR"/>
        </a:p>
      </dgm:t>
    </dgm:pt>
    <dgm:pt modelId="{394C0036-2263-4A38-8EF3-B5D6608A378D}" type="pres">
      <dgm:prSet presAssocID="{088B6317-1AC9-4C70-B7A7-44EFE6B4C7B6}" presName="rootConnector" presStyleLbl="node2" presStyleIdx="4" presStyleCnt="5"/>
      <dgm:spPr/>
      <dgm:t>
        <a:bodyPr/>
        <a:lstStyle/>
        <a:p>
          <a:endParaRPr lang="fr-FR"/>
        </a:p>
      </dgm:t>
    </dgm:pt>
    <dgm:pt modelId="{7948D416-330B-471F-A94D-938159906790}" type="pres">
      <dgm:prSet presAssocID="{088B6317-1AC9-4C70-B7A7-44EFE6B4C7B6}" presName="hierChild4" presStyleCnt="0"/>
      <dgm:spPr/>
    </dgm:pt>
    <dgm:pt modelId="{B515B383-62DC-47D9-A35C-845C4527ED8C}" type="pres">
      <dgm:prSet presAssocID="{088B6317-1AC9-4C70-B7A7-44EFE6B4C7B6}" presName="hierChild5" presStyleCnt="0"/>
      <dgm:spPr/>
    </dgm:pt>
    <dgm:pt modelId="{882660A9-1562-4768-8847-D25A35A1CED1}" type="pres">
      <dgm:prSet presAssocID="{42FB1CBB-D524-40FA-B88B-D145A4409228}" presName="hierChild3" presStyleCnt="0"/>
      <dgm:spPr/>
    </dgm:pt>
  </dgm:ptLst>
  <dgm:cxnLst>
    <dgm:cxn modelId="{B392BF84-4A27-4526-A17C-A455BE48E766}" type="presOf" srcId="{68B8667A-0584-4B55-89B0-45DA1B8754FF}" destId="{31A89598-283A-47FD-B909-02114286FE8D}" srcOrd="0" destOrd="0" presId="urn:microsoft.com/office/officeart/2005/8/layout/orgChart1"/>
    <dgm:cxn modelId="{BE602A4A-0B6A-43E8-9FC6-D5C88D972189}" type="presOf" srcId="{507492C8-C4B6-499D-BC2D-5E8A0D9ED9B4}" destId="{A374FC24-4460-45C5-9E74-724746083EFB}" srcOrd="0" destOrd="0" presId="urn:microsoft.com/office/officeart/2005/8/layout/orgChart1"/>
    <dgm:cxn modelId="{2104EB11-8DC8-4BC5-BE1E-2F80F2273806}" type="presOf" srcId="{67A94D81-21DB-4E2B-8CE4-CD2F18CE7D0B}" destId="{2B58A583-9E72-49CC-8E86-C84BED8F2F93}" srcOrd="0" destOrd="0" presId="urn:microsoft.com/office/officeart/2005/8/layout/orgChart1"/>
    <dgm:cxn modelId="{0AE82194-FF20-4B05-8DED-096BB313B3B7}" type="presOf" srcId="{AA4AE14A-4324-4D94-BA65-4A2B1D161F23}" destId="{2A0B70E1-99D7-432A-BD38-FEEFD5DCA5DD}" srcOrd="0" destOrd="0" presId="urn:microsoft.com/office/officeart/2005/8/layout/orgChart1"/>
    <dgm:cxn modelId="{DEA2829D-3CDA-4CB9-9531-5A5F1E04AC7C}" type="presOf" srcId="{6B9070BA-BD74-4359-9AB3-0DA115453504}" destId="{633B8005-1AA3-4935-B869-4791435F6B64}" srcOrd="0" destOrd="0" presId="urn:microsoft.com/office/officeart/2005/8/layout/orgChart1"/>
    <dgm:cxn modelId="{CDE7B6FA-3231-4907-AD8B-5B8C6E657E8A}" srcId="{42FB1CBB-D524-40FA-B88B-D145A4409228}" destId="{507492C8-C4B6-499D-BC2D-5E8A0D9ED9B4}" srcOrd="3" destOrd="0" parTransId="{F7B8FCDE-EE13-4F63-AD41-20DC36BA1550}" sibTransId="{FBA1D6EB-17FB-4BE5-B5DA-36C003078AD4}"/>
    <dgm:cxn modelId="{DF5AC784-F5B3-4819-B14A-49197A28E156}" type="presOf" srcId="{088B6317-1AC9-4C70-B7A7-44EFE6B4C7B6}" destId="{394C0036-2263-4A38-8EF3-B5D6608A378D}" srcOrd="1" destOrd="0" presId="urn:microsoft.com/office/officeart/2005/8/layout/orgChart1"/>
    <dgm:cxn modelId="{AB4A40A1-0B3C-4855-A53A-3FDC8FEFAA52}" type="presOf" srcId="{088B6317-1AC9-4C70-B7A7-44EFE6B4C7B6}" destId="{B3C7057F-BE2F-429B-81E7-D7E17F1B7F87}" srcOrd="0" destOrd="0" presId="urn:microsoft.com/office/officeart/2005/8/layout/orgChart1"/>
    <dgm:cxn modelId="{0079CF8B-104C-402A-A4E2-5E51F689629F}" srcId="{42FB1CBB-D524-40FA-B88B-D145A4409228}" destId="{088B6317-1AC9-4C70-B7A7-44EFE6B4C7B6}" srcOrd="4" destOrd="0" parTransId="{67A94D81-21DB-4E2B-8CE4-CD2F18CE7D0B}" sibTransId="{C02D0435-16D8-483E-803E-45AF9CA52F12}"/>
    <dgm:cxn modelId="{1D6F4FBE-3880-488E-B7CC-6E9FE47BE79D}" srcId="{17B05631-C6CD-4D4F-AE88-DFEBD88A7B10}" destId="{42FB1CBB-D524-40FA-B88B-D145A4409228}" srcOrd="0" destOrd="0" parTransId="{01C3EB3B-D0E1-4EA9-91A1-9BCA6ECCC588}" sibTransId="{4B76A0AD-7D95-4A8C-BBC3-EF9EA3838312}"/>
    <dgm:cxn modelId="{AF25615C-15D8-4E49-AA3A-FDF888DE0F60}" type="presOf" srcId="{42FB1CBB-D524-40FA-B88B-D145A4409228}" destId="{1D5D9929-5306-44AF-9A29-47602872DD15}" srcOrd="1" destOrd="0" presId="urn:microsoft.com/office/officeart/2005/8/layout/orgChart1"/>
    <dgm:cxn modelId="{5ED93CFE-83A8-4843-8616-58C3B3EA08EE}" type="presOf" srcId="{557F188D-24E3-486A-B3C1-B0E394BC1767}" destId="{0F3F0D77-684B-4CA7-A224-BBC452ECC213}" srcOrd="1" destOrd="0" presId="urn:microsoft.com/office/officeart/2005/8/layout/orgChart1"/>
    <dgm:cxn modelId="{4EB592FF-06BE-42D4-8DF9-884FA178F050}" srcId="{42FB1CBB-D524-40FA-B88B-D145A4409228}" destId="{77E88DEB-7D3E-4B44-9084-43CC1DFAC850}" srcOrd="1" destOrd="0" parTransId="{AA4AE14A-4324-4D94-BA65-4A2B1D161F23}" sibTransId="{33DE9C45-E3AB-428D-9A18-50E5737A9B22}"/>
    <dgm:cxn modelId="{2CD92549-E39D-4208-8D91-91E5AC4D2275}" srcId="{42FB1CBB-D524-40FA-B88B-D145A4409228}" destId="{557F188D-24E3-486A-B3C1-B0E394BC1767}" srcOrd="0" destOrd="0" parTransId="{6B9070BA-BD74-4359-9AB3-0DA115453504}" sibTransId="{224B7EB3-4088-449E-BB75-F2AB48EBD798}"/>
    <dgm:cxn modelId="{99D4D3B1-3540-4051-8A81-B0C9B625AC79}" type="presOf" srcId="{68B8667A-0584-4B55-89B0-45DA1B8754FF}" destId="{2912BB8A-C42F-4AE8-ACB0-A5EDB343902B}" srcOrd="1" destOrd="0" presId="urn:microsoft.com/office/officeart/2005/8/layout/orgChart1"/>
    <dgm:cxn modelId="{4676F0A7-1103-4FD7-A178-7E3E5CEC8132}" type="presOf" srcId="{77E88DEB-7D3E-4B44-9084-43CC1DFAC850}" destId="{C2AD1F37-9E9F-40CC-B980-3336740AB2E3}" srcOrd="0" destOrd="0" presId="urn:microsoft.com/office/officeart/2005/8/layout/orgChart1"/>
    <dgm:cxn modelId="{52950509-6112-4157-829F-390CEA005B0D}" type="presOf" srcId="{15EAB58D-2E3C-46B1-A4D2-7FB6123872EB}" destId="{ADCFE4F6-3562-4962-B022-2B01228785E3}" srcOrd="0" destOrd="0" presId="urn:microsoft.com/office/officeart/2005/8/layout/orgChart1"/>
    <dgm:cxn modelId="{D84400AF-A909-4D76-B071-715F2BEDF081}" type="presOf" srcId="{F7B8FCDE-EE13-4F63-AD41-20DC36BA1550}" destId="{8C1D891F-6963-48FA-9AE2-EEB7A097BA1A}" srcOrd="0" destOrd="0" presId="urn:microsoft.com/office/officeart/2005/8/layout/orgChart1"/>
    <dgm:cxn modelId="{2DFBA1A4-4B49-4F34-AD1F-B28252C0DB4C}" type="presOf" srcId="{507492C8-C4B6-499D-BC2D-5E8A0D9ED9B4}" destId="{CB518F5A-73E1-4D26-9FAD-3A9F73759D37}" srcOrd="1" destOrd="0" presId="urn:microsoft.com/office/officeart/2005/8/layout/orgChart1"/>
    <dgm:cxn modelId="{7EB9B9B3-EB9F-4D45-868C-50159E66FB76}" srcId="{42FB1CBB-D524-40FA-B88B-D145A4409228}" destId="{68B8667A-0584-4B55-89B0-45DA1B8754FF}" srcOrd="2" destOrd="0" parTransId="{15EAB58D-2E3C-46B1-A4D2-7FB6123872EB}" sibTransId="{FDE74C5F-D3D1-414E-A393-7753903D5A86}"/>
    <dgm:cxn modelId="{BE12CBC2-C860-40B2-A596-2E29702CD34D}" type="presOf" srcId="{557F188D-24E3-486A-B3C1-B0E394BC1767}" destId="{F4CB8547-CA5C-43D1-9E76-87D241388ED8}" srcOrd="0" destOrd="0" presId="urn:microsoft.com/office/officeart/2005/8/layout/orgChart1"/>
    <dgm:cxn modelId="{1D0325C4-2677-4ADC-9B93-82ED60C1B44C}" type="presOf" srcId="{42FB1CBB-D524-40FA-B88B-D145A4409228}" destId="{9DB6586C-88AE-4D98-9B8B-91AFDD830AFF}" srcOrd="0" destOrd="0" presId="urn:microsoft.com/office/officeart/2005/8/layout/orgChart1"/>
    <dgm:cxn modelId="{B909F30E-656A-4CA6-BF2F-CA9096E1934A}" type="presOf" srcId="{77E88DEB-7D3E-4B44-9084-43CC1DFAC850}" destId="{74331E9C-99D2-4481-8FAE-298F2400B356}" srcOrd="1" destOrd="0" presId="urn:microsoft.com/office/officeart/2005/8/layout/orgChart1"/>
    <dgm:cxn modelId="{B2F4F70B-D95A-4E22-A7A0-E6186324DE5D}" type="presOf" srcId="{17B05631-C6CD-4D4F-AE88-DFEBD88A7B10}" destId="{1F228827-FB1A-4B1F-8CFC-670F13C44D41}" srcOrd="0" destOrd="0" presId="urn:microsoft.com/office/officeart/2005/8/layout/orgChart1"/>
    <dgm:cxn modelId="{B09F19CC-F2A9-4D09-9017-466195EAB562}" type="presParOf" srcId="{1F228827-FB1A-4B1F-8CFC-670F13C44D41}" destId="{B321EC69-D850-4A8B-8F34-7D66DDE0E3C6}" srcOrd="0" destOrd="0" presId="urn:microsoft.com/office/officeart/2005/8/layout/orgChart1"/>
    <dgm:cxn modelId="{F562C071-280F-4AEC-803E-4A78B3493F00}" type="presParOf" srcId="{B321EC69-D850-4A8B-8F34-7D66DDE0E3C6}" destId="{81CA8D1C-AC38-4B5A-8A5C-654110449252}" srcOrd="0" destOrd="0" presId="urn:microsoft.com/office/officeart/2005/8/layout/orgChart1"/>
    <dgm:cxn modelId="{2C98286C-67AC-4665-B0BB-99CAC65D68F6}" type="presParOf" srcId="{81CA8D1C-AC38-4B5A-8A5C-654110449252}" destId="{9DB6586C-88AE-4D98-9B8B-91AFDD830AFF}" srcOrd="0" destOrd="0" presId="urn:microsoft.com/office/officeart/2005/8/layout/orgChart1"/>
    <dgm:cxn modelId="{28174FD9-1E4E-42D6-9160-33C7F96D982D}" type="presParOf" srcId="{81CA8D1C-AC38-4B5A-8A5C-654110449252}" destId="{1D5D9929-5306-44AF-9A29-47602872DD15}" srcOrd="1" destOrd="0" presId="urn:microsoft.com/office/officeart/2005/8/layout/orgChart1"/>
    <dgm:cxn modelId="{9A3F4D34-D520-4444-B349-CF676101F0FB}" type="presParOf" srcId="{B321EC69-D850-4A8B-8F34-7D66DDE0E3C6}" destId="{B10264D1-C856-4739-BBA1-28D1619BF6BE}" srcOrd="1" destOrd="0" presId="urn:microsoft.com/office/officeart/2005/8/layout/orgChart1"/>
    <dgm:cxn modelId="{F5073742-F5F3-4484-B9CA-1187775FCDE5}" type="presParOf" srcId="{B10264D1-C856-4739-BBA1-28D1619BF6BE}" destId="{633B8005-1AA3-4935-B869-4791435F6B64}" srcOrd="0" destOrd="0" presId="urn:microsoft.com/office/officeart/2005/8/layout/orgChart1"/>
    <dgm:cxn modelId="{D8FB81C4-47F3-4BED-86A0-6E4A31C9094D}" type="presParOf" srcId="{B10264D1-C856-4739-BBA1-28D1619BF6BE}" destId="{D42F7738-8D4D-4736-B871-AD9D196FF829}" srcOrd="1" destOrd="0" presId="urn:microsoft.com/office/officeart/2005/8/layout/orgChart1"/>
    <dgm:cxn modelId="{9C366C23-6CC3-407F-8DE4-D11F87283D25}" type="presParOf" srcId="{D42F7738-8D4D-4736-B871-AD9D196FF829}" destId="{34CFDD0E-880F-4102-9470-B47F6DDEC4B4}" srcOrd="0" destOrd="0" presId="urn:microsoft.com/office/officeart/2005/8/layout/orgChart1"/>
    <dgm:cxn modelId="{2266E234-33DC-4725-A44C-94C1BD64B273}" type="presParOf" srcId="{34CFDD0E-880F-4102-9470-B47F6DDEC4B4}" destId="{F4CB8547-CA5C-43D1-9E76-87D241388ED8}" srcOrd="0" destOrd="0" presId="urn:microsoft.com/office/officeart/2005/8/layout/orgChart1"/>
    <dgm:cxn modelId="{C6A7E3F0-D974-4E3B-897C-82B00AD405F1}" type="presParOf" srcId="{34CFDD0E-880F-4102-9470-B47F6DDEC4B4}" destId="{0F3F0D77-684B-4CA7-A224-BBC452ECC213}" srcOrd="1" destOrd="0" presId="urn:microsoft.com/office/officeart/2005/8/layout/orgChart1"/>
    <dgm:cxn modelId="{88100125-9806-42D3-B0BB-EEE3660471F5}" type="presParOf" srcId="{D42F7738-8D4D-4736-B871-AD9D196FF829}" destId="{00951C6C-5409-493A-A4F2-652F40086A81}" srcOrd="1" destOrd="0" presId="urn:microsoft.com/office/officeart/2005/8/layout/orgChart1"/>
    <dgm:cxn modelId="{A27AC763-1C6B-40EC-BE35-384237218D21}" type="presParOf" srcId="{D42F7738-8D4D-4736-B871-AD9D196FF829}" destId="{4F40D4AF-67EA-47F2-AEA0-5EEA13583D7F}" srcOrd="2" destOrd="0" presId="urn:microsoft.com/office/officeart/2005/8/layout/orgChart1"/>
    <dgm:cxn modelId="{1A42FB83-9ABA-4E28-8FFC-68D9F41CEF50}" type="presParOf" srcId="{B10264D1-C856-4739-BBA1-28D1619BF6BE}" destId="{2A0B70E1-99D7-432A-BD38-FEEFD5DCA5DD}" srcOrd="2" destOrd="0" presId="urn:microsoft.com/office/officeart/2005/8/layout/orgChart1"/>
    <dgm:cxn modelId="{3EBE1278-36C5-49ED-84E7-65DEA81D217C}" type="presParOf" srcId="{B10264D1-C856-4739-BBA1-28D1619BF6BE}" destId="{71B265B7-DC5F-4BC7-93B3-7E55215FE33E}" srcOrd="3" destOrd="0" presId="urn:microsoft.com/office/officeart/2005/8/layout/orgChart1"/>
    <dgm:cxn modelId="{59B454DC-BA91-4F3D-931F-A9D3681D745A}" type="presParOf" srcId="{71B265B7-DC5F-4BC7-93B3-7E55215FE33E}" destId="{865592B5-E225-48C5-9FE3-E32F580BB2B0}" srcOrd="0" destOrd="0" presId="urn:microsoft.com/office/officeart/2005/8/layout/orgChart1"/>
    <dgm:cxn modelId="{DB28A302-F7AC-4A86-A170-ECB753E2F704}" type="presParOf" srcId="{865592B5-E225-48C5-9FE3-E32F580BB2B0}" destId="{C2AD1F37-9E9F-40CC-B980-3336740AB2E3}" srcOrd="0" destOrd="0" presId="urn:microsoft.com/office/officeart/2005/8/layout/orgChart1"/>
    <dgm:cxn modelId="{B7784DE1-B7EC-4CE7-9FB0-5E1BE8B1A5AA}" type="presParOf" srcId="{865592B5-E225-48C5-9FE3-E32F580BB2B0}" destId="{74331E9C-99D2-4481-8FAE-298F2400B356}" srcOrd="1" destOrd="0" presId="urn:microsoft.com/office/officeart/2005/8/layout/orgChart1"/>
    <dgm:cxn modelId="{9376184B-CD91-4844-BE96-0C7E831A8BA9}" type="presParOf" srcId="{71B265B7-DC5F-4BC7-93B3-7E55215FE33E}" destId="{49AAC99C-5A41-4177-B699-67F3E51CED5E}" srcOrd="1" destOrd="0" presId="urn:microsoft.com/office/officeart/2005/8/layout/orgChart1"/>
    <dgm:cxn modelId="{C0A1D7E0-E061-417F-B068-C1CF667F5DB0}" type="presParOf" srcId="{71B265B7-DC5F-4BC7-93B3-7E55215FE33E}" destId="{1F3BB06E-16B7-48E0-8E8B-93102E5EEFFA}" srcOrd="2" destOrd="0" presId="urn:microsoft.com/office/officeart/2005/8/layout/orgChart1"/>
    <dgm:cxn modelId="{508FF2B6-D087-4DE3-A9F4-585B9431CE56}" type="presParOf" srcId="{B10264D1-C856-4739-BBA1-28D1619BF6BE}" destId="{ADCFE4F6-3562-4962-B022-2B01228785E3}" srcOrd="4" destOrd="0" presId="urn:microsoft.com/office/officeart/2005/8/layout/orgChart1"/>
    <dgm:cxn modelId="{394CE6AF-43A5-4692-AE98-E98CA96098C7}" type="presParOf" srcId="{B10264D1-C856-4739-BBA1-28D1619BF6BE}" destId="{DE97743C-8951-4B52-A193-F7CD9D7E87C8}" srcOrd="5" destOrd="0" presId="urn:microsoft.com/office/officeart/2005/8/layout/orgChart1"/>
    <dgm:cxn modelId="{570E7DC0-78A7-4A09-A4A3-FD4EF10C10FD}" type="presParOf" srcId="{DE97743C-8951-4B52-A193-F7CD9D7E87C8}" destId="{690E4301-A285-43B5-A26E-F7C2B99F3CA1}" srcOrd="0" destOrd="0" presId="urn:microsoft.com/office/officeart/2005/8/layout/orgChart1"/>
    <dgm:cxn modelId="{13F6A3FA-AA12-486F-A5F8-E15C0E9684A2}" type="presParOf" srcId="{690E4301-A285-43B5-A26E-F7C2B99F3CA1}" destId="{31A89598-283A-47FD-B909-02114286FE8D}" srcOrd="0" destOrd="0" presId="urn:microsoft.com/office/officeart/2005/8/layout/orgChart1"/>
    <dgm:cxn modelId="{2C1D37A7-B07E-43A6-A072-136E6B7D9A7D}" type="presParOf" srcId="{690E4301-A285-43B5-A26E-F7C2B99F3CA1}" destId="{2912BB8A-C42F-4AE8-ACB0-A5EDB343902B}" srcOrd="1" destOrd="0" presId="urn:microsoft.com/office/officeart/2005/8/layout/orgChart1"/>
    <dgm:cxn modelId="{3F667026-06B2-4520-822F-C3B95EC4D723}" type="presParOf" srcId="{DE97743C-8951-4B52-A193-F7CD9D7E87C8}" destId="{2E5CE690-A6F2-4C70-98B2-EB1D60B8B11C}" srcOrd="1" destOrd="0" presId="urn:microsoft.com/office/officeart/2005/8/layout/orgChart1"/>
    <dgm:cxn modelId="{1F3CE8F2-92E2-4D68-8EAC-31081464982B}" type="presParOf" srcId="{DE97743C-8951-4B52-A193-F7CD9D7E87C8}" destId="{14E88484-65D2-41C9-A653-3FBB3E0F966F}" srcOrd="2" destOrd="0" presId="urn:microsoft.com/office/officeart/2005/8/layout/orgChart1"/>
    <dgm:cxn modelId="{635BB04C-CA50-4848-868A-16572354C1EE}" type="presParOf" srcId="{B10264D1-C856-4739-BBA1-28D1619BF6BE}" destId="{8C1D891F-6963-48FA-9AE2-EEB7A097BA1A}" srcOrd="6" destOrd="0" presId="urn:microsoft.com/office/officeart/2005/8/layout/orgChart1"/>
    <dgm:cxn modelId="{90CAF967-863F-4722-882E-50F6FC8A10F2}" type="presParOf" srcId="{B10264D1-C856-4739-BBA1-28D1619BF6BE}" destId="{5E6A564D-B75B-413F-9BBB-54947C398074}" srcOrd="7" destOrd="0" presId="urn:microsoft.com/office/officeart/2005/8/layout/orgChart1"/>
    <dgm:cxn modelId="{F4D1160E-9B3C-4D69-A39C-5774F958CD9C}" type="presParOf" srcId="{5E6A564D-B75B-413F-9BBB-54947C398074}" destId="{62E36F24-817D-4D2D-B6F1-048675A95E70}" srcOrd="0" destOrd="0" presId="urn:microsoft.com/office/officeart/2005/8/layout/orgChart1"/>
    <dgm:cxn modelId="{84ECF990-D886-4413-A5F1-D6ADCE748CEF}" type="presParOf" srcId="{62E36F24-817D-4D2D-B6F1-048675A95E70}" destId="{A374FC24-4460-45C5-9E74-724746083EFB}" srcOrd="0" destOrd="0" presId="urn:microsoft.com/office/officeart/2005/8/layout/orgChart1"/>
    <dgm:cxn modelId="{BCE18CF0-D568-4AB3-94E2-127FCAFD3DC4}" type="presParOf" srcId="{62E36F24-817D-4D2D-B6F1-048675A95E70}" destId="{CB518F5A-73E1-4D26-9FAD-3A9F73759D37}" srcOrd="1" destOrd="0" presId="urn:microsoft.com/office/officeart/2005/8/layout/orgChart1"/>
    <dgm:cxn modelId="{90A6D5A7-7712-4332-8402-5EE9C15E2A14}" type="presParOf" srcId="{5E6A564D-B75B-413F-9BBB-54947C398074}" destId="{C49B3B93-6462-4342-B91E-FCF297D0AD61}" srcOrd="1" destOrd="0" presId="urn:microsoft.com/office/officeart/2005/8/layout/orgChart1"/>
    <dgm:cxn modelId="{C8662692-FECB-4865-BBED-85DAE4479DC4}" type="presParOf" srcId="{5E6A564D-B75B-413F-9BBB-54947C398074}" destId="{C9277CA4-7BCE-44D3-A544-558F4982EF74}" srcOrd="2" destOrd="0" presId="urn:microsoft.com/office/officeart/2005/8/layout/orgChart1"/>
    <dgm:cxn modelId="{26FD19D6-9BC5-454B-A881-BC3DF105894F}" type="presParOf" srcId="{B10264D1-C856-4739-BBA1-28D1619BF6BE}" destId="{2B58A583-9E72-49CC-8E86-C84BED8F2F93}" srcOrd="8" destOrd="0" presId="urn:microsoft.com/office/officeart/2005/8/layout/orgChart1"/>
    <dgm:cxn modelId="{08564003-46C0-4893-A7FB-C738C305E800}" type="presParOf" srcId="{B10264D1-C856-4739-BBA1-28D1619BF6BE}" destId="{CC0704F3-DBA0-4CEF-B18B-A57194B83AEA}" srcOrd="9" destOrd="0" presId="urn:microsoft.com/office/officeart/2005/8/layout/orgChart1"/>
    <dgm:cxn modelId="{44666EAB-06B0-4F63-AB11-FFBB4171D668}" type="presParOf" srcId="{CC0704F3-DBA0-4CEF-B18B-A57194B83AEA}" destId="{19457DCB-93FB-42E2-84AC-C0EF4B925471}" srcOrd="0" destOrd="0" presId="urn:microsoft.com/office/officeart/2005/8/layout/orgChart1"/>
    <dgm:cxn modelId="{5F7420AB-1D12-4A35-AE84-C20DF72AEBBA}" type="presParOf" srcId="{19457DCB-93FB-42E2-84AC-C0EF4B925471}" destId="{B3C7057F-BE2F-429B-81E7-D7E17F1B7F87}" srcOrd="0" destOrd="0" presId="urn:microsoft.com/office/officeart/2005/8/layout/orgChart1"/>
    <dgm:cxn modelId="{89A7D325-3375-4145-9112-46715C235C62}" type="presParOf" srcId="{19457DCB-93FB-42E2-84AC-C0EF4B925471}" destId="{394C0036-2263-4A38-8EF3-B5D6608A378D}" srcOrd="1" destOrd="0" presId="urn:microsoft.com/office/officeart/2005/8/layout/orgChart1"/>
    <dgm:cxn modelId="{4A0D2006-EF85-4A33-AC2C-F45D84A10CB5}" type="presParOf" srcId="{CC0704F3-DBA0-4CEF-B18B-A57194B83AEA}" destId="{7948D416-330B-471F-A94D-938159906790}" srcOrd="1" destOrd="0" presId="urn:microsoft.com/office/officeart/2005/8/layout/orgChart1"/>
    <dgm:cxn modelId="{CA1CFBE1-5D7A-484C-8F79-821F258EC67C}" type="presParOf" srcId="{CC0704F3-DBA0-4CEF-B18B-A57194B83AEA}" destId="{B515B383-62DC-47D9-A35C-845C4527ED8C}" srcOrd="2" destOrd="0" presId="urn:microsoft.com/office/officeart/2005/8/layout/orgChart1"/>
    <dgm:cxn modelId="{E4D4C42F-6999-4F5C-B2FC-67A7DD5B6A0B}" type="presParOf" srcId="{B321EC69-D850-4A8B-8F34-7D66DDE0E3C6}" destId="{882660A9-1562-4768-8847-D25A35A1CED1}"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FA9A60-B1A1-46C6-B974-4D7571A3D0E7}" type="datetimeFigureOut">
              <a:rPr lang="fr-FR" smtClean="0"/>
              <a:pPr/>
              <a:t>26/11/2012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76764A-AF97-471C-99FF-16BD402973E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1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Lors d’un accueil d’étudiants en réorientation , le bilan de compétence acquis par rapport au diplôme visé est essentiel , cela peut se faire par des exercices d’évaluation ou des quizz ciblés selon les matières , le but étant d’arriver au plus vite à un résultat fiable. Des outils à distances existent déjà…la plus value étant le développement de questions en rapport avec le diplôme visé. </a:t>
            </a:r>
          </a:p>
        </p:txBody>
      </p:sp>
      <p:sp>
        <p:nvSpPr>
          <p:cNvPr id="717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1FCD2C-88EA-4D2A-8C06-DE685EE3614D}" type="slidenum">
              <a:rPr lang="fr-FR" smtClean="0"/>
              <a:pPr/>
              <a:t>16</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1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Le suivi de l’étudiant doit être visible par tous les acteurs de la formation , l’utilisation d’un Excel peut être une solution et dans ce cas nous avons dévié l’outil  « WINDCHILL » (gestion de projet) pour le suivi de cette fomation.</a:t>
            </a:r>
          </a:p>
        </p:txBody>
      </p:sp>
      <p:sp>
        <p:nvSpPr>
          <p:cNvPr id="819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745A26-FD11-420B-A346-1C9682C472D6}" type="slidenum">
              <a:rPr lang="fr-FR" smtClean="0"/>
              <a:pPr/>
              <a:t>17</a:t>
            </a:fld>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L’outil Windchill monter ses limites en terme de réactivité pour ce type d’utilisation (Windchill n’est pas fait pour ça à l’origine). Mon choix s’est porté sur un CMS (en l’occurrence JOOMLA) qui me permet un maximum de flexibilité en un minimum d’investissement en informatique.</a:t>
            </a:r>
          </a:p>
          <a:p>
            <a:pPr eaLnBrk="1" hangingPunct="1">
              <a:spcBef>
                <a:spcPct val="0"/>
              </a:spcBef>
            </a:pPr>
            <a:r>
              <a:rPr lang="fr-FR" smtClean="0"/>
              <a:t>JOOMLA possède une grande palette de « modules » qui me permettent d’insérer sur le site une multitude d’application (videos , quizz , forum , synthèses d’informations…) </a:t>
            </a:r>
          </a:p>
        </p:txBody>
      </p:sp>
      <p:sp>
        <p:nvSpPr>
          <p:cNvPr id="922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45F0ED-E81A-4401-BF30-BB0CA3D6DF66}" type="slidenum">
              <a:rPr lang="fr-FR" smtClean="0"/>
              <a:pPr/>
              <a:t>18</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2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Le CMS (Content Manager Système) permet d’adapter l’interface et d’intéger des modules . MOODLE est aussi un CMS qui évolue très vite (la liaison avec scolastance à permis de bloquer cette évolution) mais nous en sommes déjà à la version 2.3.2 et les CMS ne sont pas hermétiques entre eux , je peux donc lier mes données JOOMLA avec MOODLE en utilisant le module JOOMDLE qui est une passerelle entre les deux.</a:t>
            </a:r>
          </a:p>
          <a:p>
            <a:pPr eaLnBrk="1" hangingPunct="1">
              <a:spcBef>
                <a:spcPct val="0"/>
              </a:spcBef>
            </a:pPr>
            <a:r>
              <a:rPr lang="fr-FR" smtClean="0"/>
              <a:t>Les CMS (quels qu'ils soient) donnent le plus de flexibilité et un minimum d’investissement en informatique.</a:t>
            </a:r>
          </a:p>
          <a:p>
            <a:pPr eaLnBrk="1" hangingPunct="1">
              <a:spcBef>
                <a:spcPct val="0"/>
              </a:spcBef>
            </a:pPr>
            <a:r>
              <a:rPr lang="fr-FR" smtClean="0"/>
              <a:t>Dans notre cas j’ai développé un calendrier consultable sur tous les supports (pc , smartphone , tablette) afin de s’organiser le plus simplement possible.</a:t>
            </a:r>
          </a:p>
          <a:p>
            <a:pPr eaLnBrk="1" hangingPunct="1">
              <a:spcBef>
                <a:spcPct val="0"/>
              </a:spcBef>
            </a:pPr>
            <a:r>
              <a:rPr lang="fr-FR" smtClean="0"/>
              <a:t>Je peux conclure pour l’instant que je suis loin d’avoir fait le tour des outils mais que celui semble inépuisable en termes de possibilités (très grande communauté sur internet donc beaucoup de ressources) </a:t>
            </a:r>
          </a:p>
        </p:txBody>
      </p:sp>
      <p:sp>
        <p:nvSpPr>
          <p:cNvPr id="1024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146FD8-E112-4B9D-B386-30A0C05D1D25}" type="slidenum">
              <a:rPr lang="fr-FR" smtClean="0"/>
              <a:pPr/>
              <a:t>19</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DD8442A-AA10-40DF-BB27-53E1F805EE3A}" type="datetimeFigureOut">
              <a:rPr lang="fr-FR" smtClean="0"/>
              <a:pPr/>
              <a:t>26/11/2012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B530FBF-FD5A-46CA-8D8B-5357B49589F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DD8442A-AA10-40DF-BB27-53E1F805EE3A}" type="datetimeFigureOut">
              <a:rPr lang="fr-FR" smtClean="0"/>
              <a:pPr/>
              <a:t>26/11/2012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B530FBF-FD5A-46CA-8D8B-5357B49589F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DD8442A-AA10-40DF-BB27-53E1F805EE3A}" type="datetimeFigureOut">
              <a:rPr lang="fr-FR" smtClean="0"/>
              <a:pPr/>
              <a:t>26/11/2012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B530FBF-FD5A-46CA-8D8B-5357B49589F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DD8442A-AA10-40DF-BB27-53E1F805EE3A}" type="datetimeFigureOut">
              <a:rPr lang="fr-FR" smtClean="0"/>
              <a:pPr/>
              <a:t>26/11/2012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B530FBF-FD5A-46CA-8D8B-5357B49589F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DD8442A-AA10-40DF-BB27-53E1F805EE3A}" type="datetimeFigureOut">
              <a:rPr lang="fr-FR" smtClean="0"/>
              <a:pPr/>
              <a:t>26/11/2012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B530FBF-FD5A-46CA-8D8B-5357B49589F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DD8442A-AA10-40DF-BB27-53E1F805EE3A}" type="datetimeFigureOut">
              <a:rPr lang="fr-FR" smtClean="0"/>
              <a:pPr/>
              <a:t>26/11/2012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B530FBF-FD5A-46CA-8D8B-5357B49589F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DD8442A-AA10-40DF-BB27-53E1F805EE3A}" type="datetimeFigureOut">
              <a:rPr lang="fr-FR" smtClean="0"/>
              <a:pPr/>
              <a:t>26/11/2012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B530FBF-FD5A-46CA-8D8B-5357B49589F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DD8442A-AA10-40DF-BB27-53E1F805EE3A}" type="datetimeFigureOut">
              <a:rPr lang="fr-FR" smtClean="0"/>
              <a:pPr/>
              <a:t>26/11/2012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B530FBF-FD5A-46CA-8D8B-5357B49589F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DD8442A-AA10-40DF-BB27-53E1F805EE3A}" type="datetimeFigureOut">
              <a:rPr lang="fr-FR" smtClean="0"/>
              <a:pPr/>
              <a:t>26/11/2012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B530FBF-FD5A-46CA-8D8B-5357B49589F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DD8442A-AA10-40DF-BB27-53E1F805EE3A}" type="datetimeFigureOut">
              <a:rPr lang="fr-FR" smtClean="0"/>
              <a:pPr/>
              <a:t>26/11/2012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B530FBF-FD5A-46CA-8D8B-5357B49589F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DD8442A-AA10-40DF-BB27-53E1F805EE3A}" type="datetimeFigureOut">
              <a:rPr lang="fr-FR" smtClean="0"/>
              <a:pPr/>
              <a:t>26/11/2012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B530FBF-FD5A-46CA-8D8B-5357B49589F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8000"/>
            <a:lum/>
          </a:blip>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8442A-AA10-40DF-BB27-53E1F805EE3A}" type="datetimeFigureOut">
              <a:rPr lang="fr-FR" smtClean="0"/>
              <a:pPr/>
              <a:t>26/11/2012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30FBF-FD5A-46CA-8D8B-5357B49589F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0.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2071678"/>
            <a:ext cx="8215370" cy="2462213"/>
          </a:xfrm>
          <a:prstGeom prst="rect">
            <a:avLst/>
          </a:prstGeom>
        </p:spPr>
        <p:txBody>
          <a:bodyPr wrap="square">
            <a:spAutoFit/>
          </a:bodyPr>
          <a:lstStyle/>
          <a:p>
            <a:pPr algn="ctr"/>
            <a:r>
              <a:rPr lang="fr-FR" sz="3600" dirty="0" smtClean="0"/>
              <a:t>Expérimentation du Lycée Louis Couffignal dans </a:t>
            </a:r>
            <a:r>
              <a:rPr lang="fr-FR" sz="3600" dirty="0" smtClean="0"/>
              <a:t>le cadre </a:t>
            </a:r>
            <a:r>
              <a:rPr lang="fr-FR" sz="3600" dirty="0" smtClean="0"/>
              <a:t>de l’appel à projet STS </a:t>
            </a:r>
          </a:p>
          <a:p>
            <a:pPr algn="ctr"/>
            <a:endParaRPr lang="fr-FR" dirty="0" smtClean="0"/>
          </a:p>
          <a:p>
            <a:r>
              <a:rPr lang="fr-FR" sz="3200" i="1" dirty="0" smtClean="0"/>
              <a:t>- Accompagnement personnalisé</a:t>
            </a:r>
          </a:p>
          <a:p>
            <a:pPr>
              <a:buFontTx/>
              <a:buChar char="-"/>
            </a:pPr>
            <a:r>
              <a:rPr lang="fr-FR" sz="3200" i="1" dirty="0" smtClean="0"/>
              <a:t>Réorientation</a:t>
            </a:r>
            <a:r>
              <a:rPr lang="fr-FR" sz="3200" i="1" dirty="0" smtClean="0"/>
              <a:t> </a:t>
            </a:r>
          </a:p>
        </p:txBody>
      </p:sp>
      <p:pic>
        <p:nvPicPr>
          <p:cNvPr id="4" name="Image 3" descr="logo_PTC.jpg"/>
          <p:cNvPicPr>
            <a:picLocks noChangeAspect="1"/>
          </p:cNvPicPr>
          <p:nvPr/>
        </p:nvPicPr>
        <p:blipFill>
          <a:blip r:embed="rId2" cstate="print"/>
          <a:stretch>
            <a:fillRect/>
          </a:stretch>
        </p:blipFill>
        <p:spPr>
          <a:xfrm>
            <a:off x="971600" y="5949280"/>
            <a:ext cx="1440160" cy="487021"/>
          </a:xfrm>
          <a:prstGeom prst="rect">
            <a:avLst/>
          </a:prstGeom>
        </p:spPr>
      </p:pic>
      <p:pic>
        <p:nvPicPr>
          <p:cNvPr id="5" name="Image 4" descr="logo_Windchill.bmp"/>
          <p:cNvPicPr>
            <a:picLocks noChangeAspect="1"/>
          </p:cNvPicPr>
          <p:nvPr/>
        </p:nvPicPr>
        <p:blipFill>
          <a:blip r:embed="rId3" cstate="print"/>
          <a:stretch>
            <a:fillRect/>
          </a:stretch>
        </p:blipFill>
        <p:spPr>
          <a:xfrm>
            <a:off x="179512" y="4797152"/>
            <a:ext cx="3217077" cy="1040507"/>
          </a:xfrm>
          <a:prstGeom prst="rect">
            <a:avLst/>
          </a:prstGeom>
        </p:spPr>
      </p:pic>
      <p:sp>
        <p:nvSpPr>
          <p:cNvPr id="6" name="ZoneTexte 5"/>
          <p:cNvSpPr txBox="1"/>
          <p:nvPr/>
        </p:nvSpPr>
        <p:spPr>
          <a:xfrm>
            <a:off x="6357950" y="214290"/>
            <a:ext cx="2555776" cy="646331"/>
          </a:xfrm>
          <a:prstGeom prst="rect">
            <a:avLst/>
          </a:prstGeom>
          <a:noFill/>
        </p:spPr>
        <p:txBody>
          <a:bodyPr wrap="square" rtlCol="0">
            <a:spAutoFit/>
          </a:bodyPr>
          <a:lstStyle/>
          <a:p>
            <a:r>
              <a:rPr lang="fr-FR" i="1" dirty="0" smtClean="0"/>
              <a:t>Le 24 octobre </a:t>
            </a:r>
            <a:r>
              <a:rPr lang="fr-FR" i="1" dirty="0" smtClean="0"/>
              <a:t>2012</a:t>
            </a:r>
          </a:p>
          <a:p>
            <a:r>
              <a:rPr lang="fr-FR" i="1" dirty="0" smtClean="0"/>
              <a:t>Lycée </a:t>
            </a:r>
            <a:r>
              <a:rPr lang="fr-FR" i="1" dirty="0" err="1" smtClean="0"/>
              <a:t>Koeberlé</a:t>
            </a:r>
            <a:r>
              <a:rPr lang="fr-FR" i="1" dirty="0" smtClean="0"/>
              <a:t> SELESTAT</a:t>
            </a:r>
            <a:endParaRPr lang="fr-FR" i="1" dirty="0"/>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7950" y="4929198"/>
            <a:ext cx="2527187" cy="1080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Image 9" descr="joomla_logo.png"/>
          <p:cNvPicPr>
            <a:picLocks noChangeAspect="1"/>
          </p:cNvPicPr>
          <p:nvPr/>
        </p:nvPicPr>
        <p:blipFill>
          <a:blip r:embed="rId5" cstate="print"/>
          <a:stretch>
            <a:fillRect/>
          </a:stretch>
        </p:blipFill>
        <p:spPr>
          <a:xfrm>
            <a:off x="4139952" y="5517232"/>
            <a:ext cx="1624294" cy="1111017"/>
          </a:xfrm>
          <a:prstGeom prst="rect">
            <a:avLst/>
          </a:prstGeom>
        </p:spPr>
      </p:pic>
      <p:pic>
        <p:nvPicPr>
          <p:cNvPr id="11" name="Image 10" descr="joomdle.png"/>
          <p:cNvPicPr>
            <a:picLocks noChangeAspect="1"/>
          </p:cNvPicPr>
          <p:nvPr/>
        </p:nvPicPr>
        <p:blipFill>
          <a:blip r:embed="rId6" cstate="print"/>
          <a:stretch>
            <a:fillRect/>
          </a:stretch>
        </p:blipFill>
        <p:spPr>
          <a:xfrm>
            <a:off x="3707904" y="4869160"/>
            <a:ext cx="2376263" cy="552812"/>
          </a:xfrm>
          <a:prstGeom prst="rect">
            <a:avLst/>
          </a:prstGeom>
        </p:spPr>
      </p:pic>
      <p:pic>
        <p:nvPicPr>
          <p:cNvPr id="31746" name="Picture 2" descr="H:\00-COUFF 2012-2013\TABLEAU DE BORD\Logos\logo-couffignal-2004.jpg"/>
          <p:cNvPicPr>
            <a:picLocks noChangeAspect="1" noChangeArrowheads="1"/>
          </p:cNvPicPr>
          <p:nvPr/>
        </p:nvPicPr>
        <p:blipFill>
          <a:blip r:embed="rId7"/>
          <a:srcRect/>
          <a:stretch>
            <a:fillRect/>
          </a:stretch>
        </p:blipFill>
        <p:spPr bwMode="auto">
          <a:xfrm>
            <a:off x="428596" y="142852"/>
            <a:ext cx="2714644" cy="1124476"/>
          </a:xfrm>
          <a:prstGeom prst="rect">
            <a:avLst/>
          </a:prstGeom>
          <a:noFill/>
        </p:spPr>
      </p:pic>
      <p:sp>
        <p:nvSpPr>
          <p:cNvPr id="12" name="ZoneTexte 11"/>
          <p:cNvSpPr txBox="1"/>
          <p:nvPr/>
        </p:nvSpPr>
        <p:spPr>
          <a:xfrm>
            <a:off x="357158" y="1357298"/>
            <a:ext cx="4500594" cy="615553"/>
          </a:xfrm>
          <a:prstGeom prst="rect">
            <a:avLst/>
          </a:prstGeom>
          <a:noFill/>
        </p:spPr>
        <p:txBody>
          <a:bodyPr wrap="square" rtlCol="0">
            <a:spAutoFit/>
          </a:bodyPr>
          <a:lstStyle/>
          <a:p>
            <a:r>
              <a:rPr lang="fr-FR" sz="2000" i="1" dirty="0" smtClean="0">
                <a:solidFill>
                  <a:schemeClr val="tx2"/>
                </a:solidFill>
              </a:rPr>
              <a:t>Contact </a:t>
            </a:r>
            <a:r>
              <a:rPr lang="fr-FR" sz="2000" dirty="0" smtClean="0">
                <a:solidFill>
                  <a:schemeClr val="tx2"/>
                </a:solidFill>
              </a:rPr>
              <a:t>: Michel Juchs – Chef de Travaux - </a:t>
            </a:r>
          </a:p>
          <a:p>
            <a:r>
              <a:rPr lang="fr-FR" sz="1400" dirty="0" smtClean="0">
                <a:solidFill>
                  <a:schemeClr val="tx2"/>
                </a:solidFill>
              </a:rPr>
              <a:t>                          michel.juchs@ac-strasbourg.fr</a:t>
            </a:r>
            <a:endParaRPr lang="fr-FR" sz="1400" dirty="0" smtClean="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5536" y="260648"/>
            <a:ext cx="8496944" cy="4708981"/>
          </a:xfrm>
          <a:prstGeom prst="rect">
            <a:avLst/>
          </a:prstGeom>
          <a:noFill/>
        </p:spPr>
        <p:txBody>
          <a:bodyPr wrap="square" rtlCol="0">
            <a:spAutoFit/>
          </a:bodyPr>
          <a:lstStyle/>
          <a:p>
            <a:r>
              <a:rPr lang="fr-FR" sz="2000" b="1" u="sng" dirty="0" smtClean="0">
                <a:latin typeface="Arial" pitchFamily="34" charset="0"/>
                <a:cs typeface="Arial" pitchFamily="34" charset="0"/>
              </a:rPr>
              <a:t>Apparence de la plateforme Windchill sur la diapositive suivante:</a:t>
            </a:r>
          </a:p>
          <a:p>
            <a:endParaRPr lang="fr-FR" sz="2000" b="1" u="sng" dirty="0" smtClean="0">
              <a:latin typeface="Arial" pitchFamily="34" charset="0"/>
              <a:cs typeface="Arial" pitchFamily="34" charset="0"/>
            </a:endParaRPr>
          </a:p>
          <a:p>
            <a:r>
              <a:rPr lang="fr-FR" sz="2000" b="1" dirty="0" smtClean="0">
                <a:latin typeface="Arial" pitchFamily="34" charset="0"/>
                <a:cs typeface="Arial" pitchFamily="34" charset="0"/>
              </a:rPr>
              <a:t>Les fichiers CAO apparaissent sous forme de vignettes 3D que l’on peut ouvrir en plein écran, on peut sans avoir le logiciel de CAO mesurer annoter en 3D et envoyer des commentaires à toute personne de l’équipe de projet.</a:t>
            </a:r>
          </a:p>
          <a:p>
            <a:r>
              <a:rPr lang="fr-FR" sz="2000" b="1" dirty="0" smtClean="0">
                <a:latin typeface="Arial" pitchFamily="34" charset="0"/>
                <a:cs typeface="Arial" pitchFamily="34" charset="0"/>
              </a:rPr>
              <a:t>Pour tout document déposé, on a toutes les informations nécessaires : date et heure du dépôt du document, nom de la personne, les différentes versions d’un même document sont accessibles (traçabilité par l’historique) et bien d’autres informations encore.</a:t>
            </a:r>
          </a:p>
          <a:p>
            <a:r>
              <a:rPr lang="fr-FR" sz="2000" b="1" dirty="0" smtClean="0">
                <a:latin typeface="Arial" pitchFamily="34" charset="0"/>
                <a:cs typeface="Arial" pitchFamily="34" charset="0"/>
              </a:rPr>
              <a:t>L’accompagnement personnalisé est réalisé pour chaque étudiant. On peut envoyer un message lié à un document par exemple. La personne recevant le message accède directement au document, sans avoir à le chercher dans la base de données.</a:t>
            </a:r>
            <a:endParaRPr lang="fr-FR"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323528" y="836712"/>
            <a:ext cx="8495844"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27584" y="1910692"/>
            <a:ext cx="7704856" cy="4947308"/>
          </a:xfrm>
          <a:prstGeom prst="rect">
            <a:avLst/>
          </a:prstGeom>
          <a:noFill/>
          <a:ln w="9525">
            <a:noFill/>
            <a:miter lim="800000"/>
            <a:headEnd/>
            <a:tailEnd/>
          </a:ln>
        </p:spPr>
      </p:pic>
      <p:sp>
        <p:nvSpPr>
          <p:cNvPr id="3" name="ZoneTexte 2"/>
          <p:cNvSpPr txBox="1"/>
          <p:nvPr/>
        </p:nvSpPr>
        <p:spPr>
          <a:xfrm>
            <a:off x="467544" y="404664"/>
            <a:ext cx="7704856" cy="1323439"/>
          </a:xfrm>
          <a:prstGeom prst="rect">
            <a:avLst/>
          </a:prstGeom>
          <a:noFill/>
        </p:spPr>
        <p:txBody>
          <a:bodyPr wrap="square" rtlCol="0">
            <a:spAutoFit/>
          </a:bodyPr>
          <a:lstStyle/>
          <a:p>
            <a:r>
              <a:rPr lang="fr-FR" sz="2000" b="1" dirty="0" smtClean="0">
                <a:latin typeface="Arial" pitchFamily="34" charset="0"/>
                <a:cs typeface="Arial" pitchFamily="34" charset="0"/>
              </a:rPr>
              <a:t>Tout enseignant peut créer des rôles selon le contexte de sa pédagogie, puis ajouter les participants selon le ou les rôles souhaités. Ci-dessous on peut créer un modèle de projet avec des rôles réutilisables pour d’autres projets.</a:t>
            </a:r>
            <a:endParaRPr lang="fr-FR"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67544" y="1268760"/>
            <a:ext cx="8388424" cy="3218690"/>
          </a:xfrm>
          <a:prstGeom prst="rect">
            <a:avLst/>
          </a:prstGeom>
          <a:noFill/>
          <a:ln w="9525">
            <a:noFill/>
            <a:miter lim="800000"/>
            <a:headEnd/>
            <a:tailEnd/>
          </a:ln>
        </p:spPr>
      </p:pic>
      <p:sp>
        <p:nvSpPr>
          <p:cNvPr id="3" name="ZoneTexte 2"/>
          <p:cNvSpPr txBox="1"/>
          <p:nvPr/>
        </p:nvSpPr>
        <p:spPr>
          <a:xfrm>
            <a:off x="467544" y="260648"/>
            <a:ext cx="7848872" cy="1015663"/>
          </a:xfrm>
          <a:prstGeom prst="rect">
            <a:avLst/>
          </a:prstGeom>
          <a:noFill/>
        </p:spPr>
        <p:txBody>
          <a:bodyPr wrap="square" rtlCol="0">
            <a:spAutoFit/>
          </a:bodyPr>
          <a:lstStyle/>
          <a:p>
            <a:r>
              <a:rPr lang="fr-FR" sz="2000" b="1" dirty="0" smtClean="0">
                <a:latin typeface="Arial" pitchFamily="34" charset="0"/>
                <a:cs typeface="Arial" pitchFamily="34" charset="0"/>
              </a:rPr>
              <a:t>Ci-dessous pour un modèle de projet une structure de rangement a été créée dans laquelle on peut y placer des documents modèles à compléter.</a:t>
            </a:r>
            <a:endParaRPr lang="fr-FR" sz="2000" b="1" dirty="0">
              <a:latin typeface="Arial" pitchFamily="34" charset="0"/>
              <a:cs typeface="Arial" pitchFamily="34" charset="0"/>
            </a:endParaRPr>
          </a:p>
        </p:txBody>
      </p:sp>
      <p:sp>
        <p:nvSpPr>
          <p:cNvPr id="4" name="ZoneTexte 3"/>
          <p:cNvSpPr txBox="1"/>
          <p:nvPr/>
        </p:nvSpPr>
        <p:spPr>
          <a:xfrm>
            <a:off x="467544" y="4611231"/>
            <a:ext cx="8352928" cy="2246769"/>
          </a:xfrm>
          <a:prstGeom prst="rect">
            <a:avLst/>
          </a:prstGeom>
          <a:noFill/>
        </p:spPr>
        <p:txBody>
          <a:bodyPr wrap="square" rtlCol="0">
            <a:spAutoFit/>
          </a:bodyPr>
          <a:lstStyle/>
          <a:p>
            <a:r>
              <a:rPr lang="fr-FR" sz="2000" b="1" dirty="0" smtClean="0">
                <a:latin typeface="Arial" pitchFamily="34" charset="0"/>
                <a:cs typeface="Arial" pitchFamily="34" charset="0"/>
              </a:rPr>
              <a:t>Sur la diapositive suivante , on peut dans un modèle de projet, créer une planification de projet avec des activités définies, des revues de projet (jalons). Les documents modèles à compléter sont reliés aux activités du projet. On peut ainsi visualiser rapidement l’avancement du projet tout au long de sa vie. On peut avoir l’apparence d’une arborescence (selon la diapositive suivante), ou selon un agenda ou selon un Gantt.</a:t>
            </a:r>
            <a:endParaRPr lang="fr-FR"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52719" cy="4733900"/>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1331640" y="4337272"/>
            <a:ext cx="6569423" cy="2520728"/>
          </a:xfrm>
          <a:prstGeom prst="rect">
            <a:avLst/>
          </a:prstGeom>
          <a:noFill/>
          <a:ln w="9525">
            <a:noFill/>
            <a:miter lim="800000"/>
            <a:headEnd/>
            <a:tailEnd/>
          </a:ln>
        </p:spPr>
      </p:pic>
      <p:cxnSp>
        <p:nvCxnSpPr>
          <p:cNvPr id="5" name="Connecteur droit avec flèche 4"/>
          <p:cNvCxnSpPr/>
          <p:nvPr/>
        </p:nvCxnSpPr>
        <p:spPr>
          <a:xfrm flipH="1" flipV="1">
            <a:off x="3851920" y="1916832"/>
            <a:ext cx="3312368" cy="4320480"/>
          </a:xfrm>
          <a:prstGeom prst="straightConnector1">
            <a:avLst/>
          </a:prstGeom>
          <a:ln w="50800">
            <a:headEnd type="stealth" w="lg" len="med"/>
            <a:tailEnd type="stealth" w="lg"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3072348"/>
            <a:ext cx="8568952" cy="3785652"/>
          </a:xfrm>
          <a:prstGeom prst="rect">
            <a:avLst/>
          </a:prstGeom>
        </p:spPr>
        <p:txBody>
          <a:bodyPr wrap="square">
            <a:spAutoFit/>
          </a:bodyPr>
          <a:lstStyle/>
          <a:p>
            <a:r>
              <a:rPr lang="fr-FR" sz="2400" b="1" dirty="0" smtClean="0"/>
              <a:t>En Alsace</a:t>
            </a:r>
            <a:r>
              <a:rPr lang="fr-FR" sz="2400" dirty="0" smtClean="0"/>
              <a:t>: LOSBERGER, HAGER, KUHN, HUSSON INTERNATIONAL, NOVASEP, SCHAEFFLER, ACOMETIS, SAIT MINING, BRUKER, CUISINES SCHMIDT, EPB, LIEBHERR, STEELCASE, …</a:t>
            </a:r>
          </a:p>
          <a:p>
            <a:r>
              <a:rPr lang="fr-FR" sz="2400" b="1" dirty="0" smtClean="0"/>
              <a:t>En France: </a:t>
            </a:r>
            <a:r>
              <a:rPr lang="en-US" sz="2400" dirty="0" smtClean="0"/>
              <a:t>ALSTOM Grid (formerly AREVA T&amp;D/ Transmission &amp; Distribution) ,</a:t>
            </a:r>
            <a:r>
              <a:rPr lang="fr-FR" sz="2400" dirty="0" smtClean="0"/>
              <a:t> EADS , EDF , Gaz Transport &amp; </a:t>
            </a:r>
            <a:r>
              <a:rPr lang="fr-FR" sz="2400" dirty="0" err="1" smtClean="0"/>
              <a:t>Technigaz</a:t>
            </a:r>
            <a:r>
              <a:rPr lang="fr-FR" sz="2400" dirty="0" smtClean="0"/>
              <a:t> (GTT) , Louis Vuitton (Les Ateliers Horlogers) , </a:t>
            </a:r>
            <a:r>
              <a:rPr lang="fr-FR" sz="2400" dirty="0" err="1" smtClean="0"/>
              <a:t>Poclain</a:t>
            </a:r>
            <a:r>
              <a:rPr lang="fr-FR" sz="2400" dirty="0" smtClean="0"/>
              <a:t> </a:t>
            </a:r>
            <a:r>
              <a:rPr lang="fr-FR" sz="2400" dirty="0" err="1" smtClean="0"/>
              <a:t>Hydraulics</a:t>
            </a:r>
            <a:r>
              <a:rPr lang="fr-FR" sz="2400" dirty="0" smtClean="0"/>
              <a:t> , Safran Group </a:t>
            </a:r>
            <a:br>
              <a:rPr lang="fr-FR" sz="2400" dirty="0" smtClean="0"/>
            </a:br>
            <a:r>
              <a:rPr lang="fr-FR" sz="2400" dirty="0" smtClean="0"/>
              <a:t>(</a:t>
            </a:r>
            <a:r>
              <a:rPr lang="fr-FR" sz="2400" dirty="0" err="1" smtClean="0"/>
              <a:t>see</a:t>
            </a:r>
            <a:r>
              <a:rPr lang="fr-FR" sz="2400" dirty="0" smtClean="0"/>
              <a:t> </a:t>
            </a:r>
            <a:r>
              <a:rPr lang="fr-FR" sz="2400" dirty="0" err="1" smtClean="0"/>
              <a:t>Labinal</a:t>
            </a:r>
            <a:r>
              <a:rPr lang="fr-FR" sz="2400" dirty="0" smtClean="0"/>
              <a:t>, Sagem, </a:t>
            </a:r>
            <a:r>
              <a:rPr lang="fr-FR" sz="2400" dirty="0" err="1" smtClean="0"/>
              <a:t>Turbomeca</a:t>
            </a:r>
            <a:r>
              <a:rPr lang="fr-FR" sz="2400" dirty="0" smtClean="0"/>
              <a:t>, Safran Aerospace, Messier-</a:t>
            </a:r>
            <a:r>
              <a:rPr lang="fr-FR" sz="2400" dirty="0" err="1" smtClean="0"/>
              <a:t>Dowty</a:t>
            </a:r>
            <a:r>
              <a:rPr lang="fr-FR" sz="2400" dirty="0" smtClean="0"/>
              <a:t>, SNECMA, </a:t>
            </a:r>
            <a:r>
              <a:rPr lang="fr-FR" sz="2400" dirty="0" err="1" smtClean="0"/>
              <a:t>Technofan</a:t>
            </a:r>
            <a:r>
              <a:rPr lang="fr-FR" sz="2400" dirty="0" smtClean="0"/>
              <a:t> for </a:t>
            </a:r>
            <a:r>
              <a:rPr lang="fr-FR" sz="2400" dirty="0" err="1" smtClean="0"/>
              <a:t>individual</a:t>
            </a:r>
            <a:r>
              <a:rPr lang="fr-FR" sz="2400" dirty="0" smtClean="0"/>
              <a:t> </a:t>
            </a:r>
            <a:r>
              <a:rPr lang="fr-FR" sz="2400" dirty="0" err="1" smtClean="0"/>
              <a:t>customer</a:t>
            </a:r>
            <a:r>
              <a:rPr lang="fr-FR" sz="2400" dirty="0" smtClean="0"/>
              <a:t> </a:t>
            </a:r>
            <a:r>
              <a:rPr lang="fr-FR" sz="2400" dirty="0" err="1" smtClean="0"/>
              <a:t>details</a:t>
            </a:r>
            <a:r>
              <a:rPr lang="fr-FR" sz="2400" dirty="0" smtClean="0"/>
              <a:t>) ,</a:t>
            </a:r>
            <a:r>
              <a:rPr lang="en-US" sz="2400" dirty="0" smtClean="0"/>
              <a:t> </a:t>
            </a:r>
            <a:r>
              <a:rPr lang="en-US" sz="2400" dirty="0" err="1" smtClean="0"/>
              <a:t>Sagem</a:t>
            </a:r>
            <a:r>
              <a:rPr lang="en-US" sz="2400" dirty="0" smtClean="0"/>
              <a:t> Defense </a:t>
            </a:r>
            <a:r>
              <a:rPr lang="en-US" sz="2400" dirty="0" err="1" smtClean="0"/>
              <a:t>Securite</a:t>
            </a:r>
            <a:r>
              <a:rPr lang="en-US" sz="2400" dirty="0" smtClean="0"/>
              <a:t> (part of </a:t>
            </a:r>
            <a:r>
              <a:rPr lang="en-US" sz="2400" dirty="0" err="1" smtClean="0"/>
              <a:t>Safran</a:t>
            </a:r>
            <a:r>
              <a:rPr lang="en-US" sz="2400" dirty="0" smtClean="0"/>
              <a:t> Group) ,</a:t>
            </a:r>
            <a:r>
              <a:rPr lang="fr-FR" sz="2400" dirty="0" smtClean="0"/>
              <a:t> Schneider Electric (France), Thales Air </a:t>
            </a:r>
            <a:r>
              <a:rPr lang="fr-FR" sz="2400" dirty="0" err="1" smtClean="0"/>
              <a:t>Defence</a:t>
            </a:r>
            <a:r>
              <a:rPr lang="fr-FR" sz="2400" dirty="0" smtClean="0"/>
              <a:t> - France ,…</a:t>
            </a:r>
            <a:endParaRPr lang="fr-FR" sz="2400" dirty="0"/>
          </a:p>
        </p:txBody>
      </p:sp>
      <p:sp>
        <p:nvSpPr>
          <p:cNvPr id="5" name="Flèche vers le bas 4"/>
          <p:cNvSpPr/>
          <p:nvPr/>
        </p:nvSpPr>
        <p:spPr>
          <a:xfrm>
            <a:off x="3851920" y="1700808"/>
            <a:ext cx="360040"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4499992" y="1628800"/>
            <a:ext cx="4355976" cy="1384995"/>
          </a:xfrm>
          <a:prstGeom prst="rect">
            <a:avLst/>
          </a:prstGeom>
          <a:noFill/>
        </p:spPr>
        <p:txBody>
          <a:bodyPr wrap="square" rtlCol="0">
            <a:spAutoFit/>
          </a:bodyPr>
          <a:lstStyle/>
          <a:p>
            <a:pPr algn="ctr"/>
            <a:r>
              <a:rPr lang="fr-FR" sz="2800" b="1" dirty="0" smtClean="0">
                <a:solidFill>
                  <a:srgbClr val="0070C0"/>
                </a:solidFill>
              </a:rPr>
              <a:t>Former les étudiants à un tel outil favorise leurs insertions professionnelles</a:t>
            </a:r>
            <a:endParaRPr lang="fr-FR" sz="2800" b="1" dirty="0">
              <a:solidFill>
                <a:srgbClr val="0070C0"/>
              </a:solidFill>
            </a:endParaRPr>
          </a:p>
        </p:txBody>
      </p:sp>
      <p:sp>
        <p:nvSpPr>
          <p:cNvPr id="7" name="Ellipse 6"/>
          <p:cNvSpPr/>
          <p:nvPr/>
        </p:nvSpPr>
        <p:spPr>
          <a:xfrm>
            <a:off x="2627784" y="836712"/>
            <a:ext cx="2736304"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2987824" y="1052736"/>
            <a:ext cx="2012987" cy="369332"/>
          </a:xfrm>
          <a:prstGeom prst="rect">
            <a:avLst/>
          </a:prstGeom>
        </p:spPr>
        <p:txBody>
          <a:bodyPr wrap="none">
            <a:spAutoFit/>
          </a:bodyPr>
          <a:lstStyle/>
          <a:p>
            <a:r>
              <a:rPr lang="fr-FR" b="1" dirty="0" smtClean="0"/>
              <a:t>Etudiants diplômés</a:t>
            </a:r>
            <a:endParaRPr lang="fr-FR" b="1" dirty="0"/>
          </a:p>
        </p:txBody>
      </p:sp>
      <p:sp>
        <p:nvSpPr>
          <p:cNvPr id="11" name="Rectangle 10"/>
          <p:cNvSpPr/>
          <p:nvPr/>
        </p:nvSpPr>
        <p:spPr>
          <a:xfrm>
            <a:off x="0" y="1484784"/>
            <a:ext cx="3240360" cy="1569660"/>
          </a:xfrm>
          <a:prstGeom prst="rect">
            <a:avLst/>
          </a:prstGeom>
        </p:spPr>
        <p:txBody>
          <a:bodyPr wrap="square">
            <a:spAutoFit/>
          </a:bodyPr>
          <a:lstStyle/>
          <a:p>
            <a:r>
              <a:rPr lang="fr-FR" sz="2400" b="1" dirty="0" smtClean="0">
                <a:solidFill>
                  <a:srgbClr val="0070C0"/>
                </a:solidFill>
              </a:rPr>
              <a:t>De nombreuses entreprises utilisent l’outil de collaboration Windchill </a:t>
            </a:r>
            <a:endParaRPr lang="fr-FR" b="1" dirty="0">
              <a:solidFill>
                <a:srgbClr val="0070C0"/>
              </a:solidFill>
            </a:endParaRPr>
          </a:p>
        </p:txBody>
      </p:sp>
      <p:sp>
        <p:nvSpPr>
          <p:cNvPr id="9" name="Rectangle 8"/>
          <p:cNvSpPr/>
          <p:nvPr/>
        </p:nvSpPr>
        <p:spPr>
          <a:xfrm>
            <a:off x="395536" y="188640"/>
            <a:ext cx="8136904" cy="400110"/>
          </a:xfrm>
          <a:prstGeom prst="rect">
            <a:avLst/>
          </a:prstGeom>
        </p:spPr>
        <p:txBody>
          <a:bodyPr wrap="square">
            <a:spAutoFit/>
          </a:bodyPr>
          <a:lstStyle/>
          <a:p>
            <a:r>
              <a:rPr lang="fr-FR" sz="2000" b="1" dirty="0" smtClean="0"/>
              <a:t> « Assurer un accompagnement personnalisé  des élèves et des étudiants»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750" y="908050"/>
            <a:ext cx="7848600" cy="923925"/>
          </a:xfrm>
          <a:prstGeom prst="rect">
            <a:avLst/>
          </a:prstGeom>
          <a:solidFill>
            <a:schemeClr val="bg2">
              <a:lumMod val="75000"/>
            </a:schemeClr>
          </a:solidFill>
        </p:spPr>
        <p:txBody>
          <a:bodyPr>
            <a:spAutoFit/>
          </a:bodyPr>
          <a:lstStyle/>
          <a:p>
            <a:pPr fontAlgn="auto">
              <a:spcBef>
                <a:spcPts val="0"/>
              </a:spcBef>
              <a:spcAft>
                <a:spcPts val="0"/>
              </a:spcAft>
              <a:defRPr/>
            </a:pPr>
            <a:r>
              <a:rPr lang="fr-FR" b="1" dirty="0">
                <a:latin typeface="+mn-lt"/>
              </a:rPr>
              <a:t>Formation à distance,  aide individualisée, réorientation, insertion professionnelle</a:t>
            </a:r>
          </a:p>
          <a:p>
            <a:pPr fontAlgn="auto">
              <a:spcBef>
                <a:spcPts val="0"/>
              </a:spcBef>
              <a:spcAft>
                <a:spcPts val="0"/>
              </a:spcAft>
              <a:defRPr/>
            </a:pPr>
            <a:r>
              <a:rPr lang="fr-FR" dirty="0">
                <a:latin typeface="+mn-lt"/>
              </a:rPr>
              <a:t>Proposer un </a:t>
            </a:r>
            <a:r>
              <a:rPr lang="fr-FR" u="sng" dirty="0">
                <a:latin typeface="+mn-lt"/>
              </a:rPr>
              <a:t>parcours de formation  individualisé </a:t>
            </a:r>
            <a:endParaRPr lang="fr-FR" dirty="0">
              <a:latin typeface="+mn-lt"/>
            </a:endParaRPr>
          </a:p>
        </p:txBody>
      </p:sp>
      <p:sp>
        <p:nvSpPr>
          <p:cNvPr id="2051" name="Rectangle 3"/>
          <p:cNvSpPr>
            <a:spLocks noChangeArrowheads="1"/>
          </p:cNvSpPr>
          <p:nvPr/>
        </p:nvSpPr>
        <p:spPr bwMode="auto">
          <a:xfrm>
            <a:off x="357158" y="260350"/>
            <a:ext cx="8192315" cy="584775"/>
          </a:xfrm>
          <a:prstGeom prst="rect">
            <a:avLst/>
          </a:prstGeom>
          <a:noFill/>
          <a:ln w="9525">
            <a:noFill/>
            <a:miter lim="800000"/>
            <a:headEnd/>
            <a:tailEnd/>
          </a:ln>
        </p:spPr>
        <p:txBody>
          <a:bodyPr wrap="square">
            <a:spAutoFit/>
          </a:bodyPr>
          <a:lstStyle/>
          <a:p>
            <a:r>
              <a:rPr lang="fr-FR" sz="3200" b="1" dirty="0" smtClean="0">
                <a:latin typeface="Calibri" pitchFamily="34" charset="0"/>
              </a:rPr>
              <a:t>2 - </a:t>
            </a:r>
            <a:r>
              <a:rPr lang="fr-FR" sz="3200" b="1" dirty="0" smtClean="0">
                <a:latin typeface="Calibri" pitchFamily="34" charset="0"/>
              </a:rPr>
              <a:t>accueillir </a:t>
            </a:r>
            <a:r>
              <a:rPr lang="fr-FR" sz="3200" b="1" dirty="0">
                <a:latin typeface="Calibri" pitchFamily="34" charset="0"/>
              </a:rPr>
              <a:t>des étudiants en </a:t>
            </a:r>
            <a:r>
              <a:rPr lang="fr-FR" sz="3200" b="1" dirty="0" smtClean="0">
                <a:latin typeface="Calibri" pitchFamily="34" charset="0"/>
              </a:rPr>
              <a:t>réorientation</a:t>
            </a:r>
            <a:endParaRPr lang="fr-FR" sz="3200" b="1" dirty="0">
              <a:latin typeface="Calibri" pitchFamily="34" charset="0"/>
            </a:endParaRPr>
          </a:p>
        </p:txBody>
      </p:sp>
      <p:pic>
        <p:nvPicPr>
          <p:cNvPr id="2052" name="Picture 2"/>
          <p:cNvPicPr>
            <a:picLocks noChangeAspect="1" noChangeArrowheads="1"/>
          </p:cNvPicPr>
          <p:nvPr/>
        </p:nvPicPr>
        <p:blipFill>
          <a:blip r:embed="rId3"/>
          <a:srcRect l="19766" t="17578" r="11603" b="12109"/>
          <a:stretch>
            <a:fillRect/>
          </a:stretch>
        </p:blipFill>
        <p:spPr bwMode="auto">
          <a:xfrm>
            <a:off x="0" y="1785938"/>
            <a:ext cx="5072063" cy="2921000"/>
          </a:xfrm>
          <a:prstGeom prst="rect">
            <a:avLst/>
          </a:prstGeom>
          <a:noFill/>
          <a:ln w="9525">
            <a:noFill/>
            <a:miter lim="800000"/>
            <a:headEnd/>
            <a:tailEnd/>
          </a:ln>
        </p:spPr>
      </p:pic>
      <p:pic>
        <p:nvPicPr>
          <p:cNvPr id="2053" name="Picture 3"/>
          <p:cNvPicPr>
            <a:picLocks noChangeAspect="1" noChangeArrowheads="1"/>
          </p:cNvPicPr>
          <p:nvPr/>
        </p:nvPicPr>
        <p:blipFill>
          <a:blip r:embed="rId4"/>
          <a:srcRect l="24744" t="16797" r="18704" b="19727"/>
          <a:stretch>
            <a:fillRect/>
          </a:stretch>
        </p:blipFill>
        <p:spPr bwMode="auto">
          <a:xfrm>
            <a:off x="4071938" y="3714750"/>
            <a:ext cx="4641850" cy="2928938"/>
          </a:xfrm>
          <a:prstGeom prst="rect">
            <a:avLst/>
          </a:prstGeom>
          <a:noFill/>
          <a:ln w="9525">
            <a:noFill/>
            <a:miter lim="800000"/>
            <a:headEnd/>
            <a:tailEnd/>
          </a:ln>
        </p:spPr>
      </p:pic>
      <p:sp>
        <p:nvSpPr>
          <p:cNvPr id="2054" name="ZoneTexte 6"/>
          <p:cNvSpPr txBox="1">
            <a:spLocks noChangeArrowheads="1"/>
          </p:cNvSpPr>
          <p:nvPr/>
        </p:nvSpPr>
        <p:spPr bwMode="auto">
          <a:xfrm>
            <a:off x="5286375" y="2071688"/>
            <a:ext cx="3214688" cy="923925"/>
          </a:xfrm>
          <a:prstGeom prst="rect">
            <a:avLst/>
          </a:prstGeom>
          <a:noFill/>
          <a:ln w="9525">
            <a:noFill/>
            <a:miter lim="800000"/>
            <a:headEnd/>
            <a:tailEnd/>
          </a:ln>
        </p:spPr>
        <p:txBody>
          <a:bodyPr>
            <a:spAutoFit/>
          </a:bodyPr>
          <a:lstStyle/>
          <a:p>
            <a:r>
              <a:rPr lang="fr-FR" b="1">
                <a:latin typeface="Calibri" pitchFamily="34" charset="0"/>
              </a:rPr>
              <a:t>Evaluation des besoins de formation en fonction des antécédents du candidat</a:t>
            </a:r>
          </a:p>
        </p:txBody>
      </p:sp>
      <p:sp>
        <p:nvSpPr>
          <p:cNvPr id="8" name="Flèche gauche 7"/>
          <p:cNvSpPr/>
          <p:nvPr/>
        </p:nvSpPr>
        <p:spPr>
          <a:xfrm rot="19583038">
            <a:off x="2436065" y="3931538"/>
            <a:ext cx="3543554" cy="443523"/>
          </a:xfrm>
          <a:prstGeom prst="leftArrow">
            <a:avLst>
              <a:gd name="adj1" fmla="val 52282"/>
              <a:gd name="adj2" fmla="val 150696"/>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FR"/>
          </a:p>
        </p:txBody>
      </p:sp>
      <p:sp>
        <p:nvSpPr>
          <p:cNvPr id="2058" name="ZoneTexte 8"/>
          <p:cNvSpPr txBox="1">
            <a:spLocks noChangeArrowheads="1"/>
          </p:cNvSpPr>
          <p:nvPr/>
        </p:nvSpPr>
        <p:spPr bwMode="auto">
          <a:xfrm>
            <a:off x="0" y="4643438"/>
            <a:ext cx="3214688" cy="923925"/>
          </a:xfrm>
          <a:prstGeom prst="rect">
            <a:avLst/>
          </a:prstGeom>
          <a:noFill/>
          <a:ln w="9525">
            <a:noFill/>
            <a:miter lim="800000"/>
            <a:headEnd/>
            <a:tailEnd/>
          </a:ln>
        </p:spPr>
        <p:txBody>
          <a:bodyPr>
            <a:spAutoFit/>
          </a:bodyPr>
          <a:lstStyle/>
          <a:p>
            <a:r>
              <a:rPr lang="fr-FR" b="1">
                <a:latin typeface="Calibri" pitchFamily="34" charset="0"/>
              </a:rPr>
              <a:t>Mise en place d’un prévisionnel de formation avec un volume horaire </a:t>
            </a:r>
          </a:p>
        </p:txBody>
      </p:sp>
      <p:sp>
        <p:nvSpPr>
          <p:cNvPr id="2059" name="Rectangle 11"/>
          <p:cNvSpPr>
            <a:spLocks noChangeArrowheads="1"/>
          </p:cNvSpPr>
          <p:nvPr/>
        </p:nvSpPr>
        <p:spPr bwMode="auto">
          <a:xfrm>
            <a:off x="0" y="5643563"/>
            <a:ext cx="4572000" cy="923925"/>
          </a:xfrm>
          <a:prstGeom prst="rect">
            <a:avLst/>
          </a:prstGeom>
          <a:noFill/>
          <a:ln w="9525">
            <a:noFill/>
            <a:miter lim="800000"/>
            <a:headEnd/>
            <a:tailEnd/>
          </a:ln>
        </p:spPr>
        <p:txBody>
          <a:bodyPr>
            <a:spAutoFit/>
          </a:bodyPr>
          <a:lstStyle/>
          <a:p>
            <a:pPr>
              <a:buFont typeface="Arial" charset="0"/>
              <a:buChar char="•"/>
            </a:pPr>
            <a:r>
              <a:rPr lang="fr-FR">
                <a:latin typeface="Calibri" pitchFamily="34" charset="0"/>
              </a:rPr>
              <a:t>Renforcement des connaissances = 30h</a:t>
            </a:r>
          </a:p>
          <a:p>
            <a:pPr>
              <a:buFont typeface="Arial" charset="0"/>
              <a:buChar char="•"/>
            </a:pPr>
            <a:r>
              <a:rPr lang="fr-FR">
                <a:latin typeface="Calibri" pitchFamily="34" charset="0"/>
              </a:rPr>
              <a:t>Immersion en section=30h	</a:t>
            </a:r>
          </a:p>
          <a:p>
            <a:pPr>
              <a:buFont typeface="Arial" charset="0"/>
              <a:buChar char="•"/>
            </a:pPr>
            <a:r>
              <a:rPr lang="fr-FR">
                <a:latin typeface="Calibri" pitchFamily="34" charset="0"/>
              </a:rPr>
              <a:t>Accompagnement en entreprise= 9h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1" descr="image002"/>
          <p:cNvPicPr>
            <a:picLocks noChangeAspect="1" noChangeArrowheads="1"/>
          </p:cNvPicPr>
          <p:nvPr/>
        </p:nvPicPr>
        <p:blipFill>
          <a:blip r:embed="rId3"/>
          <a:srcRect/>
          <a:stretch>
            <a:fillRect/>
          </a:stretch>
        </p:blipFill>
        <p:spPr bwMode="auto">
          <a:xfrm>
            <a:off x="214313" y="1643063"/>
            <a:ext cx="3981450" cy="2857500"/>
          </a:xfrm>
          <a:prstGeom prst="rect">
            <a:avLst/>
          </a:prstGeom>
          <a:noFill/>
          <a:ln w="9525">
            <a:noFill/>
            <a:miter lim="800000"/>
            <a:headEnd/>
            <a:tailEnd/>
          </a:ln>
        </p:spPr>
      </p:pic>
      <p:sp>
        <p:nvSpPr>
          <p:cNvPr id="3075" name="Rectangle 2"/>
          <p:cNvSpPr>
            <a:spLocks noChangeArrowheads="1"/>
          </p:cNvSpPr>
          <p:nvPr/>
        </p:nvSpPr>
        <p:spPr bwMode="auto">
          <a:xfrm>
            <a:off x="539750" y="908050"/>
            <a:ext cx="7848600" cy="647700"/>
          </a:xfrm>
          <a:prstGeom prst="rect">
            <a:avLst/>
          </a:prstGeom>
          <a:noFill/>
          <a:ln w="9525">
            <a:noFill/>
            <a:miter lim="800000"/>
            <a:headEnd/>
            <a:tailEnd/>
          </a:ln>
        </p:spPr>
        <p:txBody>
          <a:bodyPr>
            <a:spAutoFit/>
          </a:bodyPr>
          <a:lstStyle/>
          <a:p>
            <a:r>
              <a:rPr lang="fr-FR">
                <a:latin typeface="Calibri" pitchFamily="34" charset="0"/>
              </a:rPr>
              <a:t>Utilisation de Windchill pour gérer le planning effectif (consultable par les différents intervenants) et le partage de rapport de stage</a:t>
            </a:r>
          </a:p>
        </p:txBody>
      </p:sp>
      <p:sp>
        <p:nvSpPr>
          <p:cNvPr id="3076" name="Rectangle 3"/>
          <p:cNvSpPr>
            <a:spLocks noChangeArrowheads="1"/>
          </p:cNvSpPr>
          <p:nvPr/>
        </p:nvSpPr>
        <p:spPr bwMode="auto">
          <a:xfrm>
            <a:off x="1692275" y="260350"/>
            <a:ext cx="5731441" cy="461665"/>
          </a:xfrm>
          <a:prstGeom prst="rect">
            <a:avLst/>
          </a:prstGeom>
          <a:noFill/>
          <a:ln w="9525">
            <a:noFill/>
            <a:miter lim="800000"/>
            <a:headEnd/>
            <a:tailEnd/>
          </a:ln>
        </p:spPr>
        <p:txBody>
          <a:bodyPr wrap="none">
            <a:spAutoFit/>
          </a:bodyPr>
          <a:lstStyle/>
          <a:p>
            <a:r>
              <a:rPr lang="fr-FR" sz="2400" dirty="0">
                <a:latin typeface="Calibri" pitchFamily="34" charset="0"/>
              </a:rPr>
              <a:t>« </a:t>
            </a:r>
            <a:r>
              <a:rPr lang="fr-FR" sz="2400" b="1" dirty="0">
                <a:latin typeface="Calibri" pitchFamily="34" charset="0"/>
              </a:rPr>
              <a:t>accueillir des étudiants en réorientation »</a:t>
            </a:r>
          </a:p>
        </p:txBody>
      </p:sp>
      <p:pic>
        <p:nvPicPr>
          <p:cNvPr id="3077" name="Picture 2"/>
          <p:cNvPicPr>
            <a:picLocks noChangeAspect="1" noChangeArrowheads="1"/>
          </p:cNvPicPr>
          <p:nvPr/>
        </p:nvPicPr>
        <p:blipFill>
          <a:blip r:embed="rId4"/>
          <a:srcRect l="1646" t="23438" r="20937" b="9180"/>
          <a:stretch>
            <a:fillRect/>
          </a:stretch>
        </p:blipFill>
        <p:spPr bwMode="auto">
          <a:xfrm>
            <a:off x="2643188" y="3676650"/>
            <a:ext cx="6500812" cy="3181350"/>
          </a:xfrm>
          <a:prstGeom prst="rect">
            <a:avLst/>
          </a:prstGeom>
          <a:noFill/>
          <a:ln w="9525">
            <a:noFill/>
            <a:miter lim="800000"/>
            <a:headEnd/>
            <a:tailEnd/>
          </a:ln>
        </p:spPr>
      </p:pic>
      <p:sp>
        <p:nvSpPr>
          <p:cNvPr id="6" name="Flèche gauche 5"/>
          <p:cNvSpPr/>
          <p:nvPr/>
        </p:nvSpPr>
        <p:spPr>
          <a:xfrm rot="12890181">
            <a:off x="2023698" y="4187044"/>
            <a:ext cx="3543554" cy="443523"/>
          </a:xfrm>
          <a:prstGeom prst="leftArrow">
            <a:avLst>
              <a:gd name="adj1" fmla="val 52282"/>
              <a:gd name="adj2" fmla="val 150696"/>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FR"/>
          </a:p>
        </p:txBody>
      </p:sp>
      <p:sp>
        <p:nvSpPr>
          <p:cNvPr id="3081" name="ZoneTexte 6"/>
          <p:cNvSpPr txBox="1">
            <a:spLocks noChangeArrowheads="1"/>
          </p:cNvSpPr>
          <p:nvPr/>
        </p:nvSpPr>
        <p:spPr bwMode="auto">
          <a:xfrm>
            <a:off x="0" y="4857750"/>
            <a:ext cx="2928938" cy="923925"/>
          </a:xfrm>
          <a:prstGeom prst="rect">
            <a:avLst/>
          </a:prstGeom>
          <a:noFill/>
          <a:ln w="9525">
            <a:noFill/>
            <a:miter lim="800000"/>
            <a:headEnd/>
            <a:tailEnd/>
          </a:ln>
        </p:spPr>
        <p:txBody>
          <a:bodyPr>
            <a:spAutoFit/>
          </a:bodyPr>
          <a:lstStyle/>
          <a:p>
            <a:r>
              <a:rPr lang="fr-FR" b="1">
                <a:latin typeface="Calibri" pitchFamily="34" charset="0"/>
              </a:rPr>
              <a:t>Gestion d’un Excel récapitulatif du planning effectif </a:t>
            </a:r>
          </a:p>
        </p:txBody>
      </p:sp>
      <p:sp>
        <p:nvSpPr>
          <p:cNvPr id="3082" name="ZoneTexte 7"/>
          <p:cNvSpPr txBox="1">
            <a:spLocks noChangeArrowheads="1"/>
          </p:cNvSpPr>
          <p:nvPr/>
        </p:nvSpPr>
        <p:spPr bwMode="auto">
          <a:xfrm>
            <a:off x="4581525" y="2152650"/>
            <a:ext cx="4143375" cy="646113"/>
          </a:xfrm>
          <a:prstGeom prst="rect">
            <a:avLst/>
          </a:prstGeom>
          <a:noFill/>
          <a:ln w="9525">
            <a:noFill/>
            <a:miter lim="800000"/>
            <a:headEnd/>
            <a:tailEnd/>
          </a:ln>
        </p:spPr>
        <p:txBody>
          <a:bodyPr>
            <a:spAutoFit/>
          </a:bodyPr>
          <a:lstStyle/>
          <a:p>
            <a:r>
              <a:rPr lang="fr-FR" b="1">
                <a:latin typeface="Calibri" pitchFamily="34" charset="0"/>
              </a:rPr>
              <a:t>Création d’un projet sous Windchill contenant les différents fichiers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1692275" y="260350"/>
            <a:ext cx="5731441" cy="461665"/>
          </a:xfrm>
          <a:prstGeom prst="rect">
            <a:avLst/>
          </a:prstGeom>
          <a:noFill/>
          <a:ln w="9525">
            <a:noFill/>
            <a:miter lim="800000"/>
            <a:headEnd/>
            <a:tailEnd/>
          </a:ln>
        </p:spPr>
        <p:txBody>
          <a:bodyPr wrap="none">
            <a:spAutoFit/>
          </a:bodyPr>
          <a:lstStyle/>
          <a:p>
            <a:r>
              <a:rPr lang="fr-FR" sz="2400" dirty="0">
                <a:latin typeface="Calibri" pitchFamily="34" charset="0"/>
              </a:rPr>
              <a:t>« </a:t>
            </a:r>
            <a:r>
              <a:rPr lang="fr-FR" sz="2400" b="1" dirty="0">
                <a:latin typeface="Calibri" pitchFamily="34" charset="0"/>
              </a:rPr>
              <a:t>accueillir des étudiants en réorientation »</a:t>
            </a:r>
          </a:p>
        </p:txBody>
      </p:sp>
      <p:sp>
        <p:nvSpPr>
          <p:cNvPr id="4099" name="ZoneTexte 9"/>
          <p:cNvSpPr txBox="1">
            <a:spLocks noChangeArrowheads="1"/>
          </p:cNvSpPr>
          <p:nvPr/>
        </p:nvSpPr>
        <p:spPr bwMode="auto">
          <a:xfrm>
            <a:off x="0" y="1643063"/>
            <a:ext cx="8929688" cy="3170237"/>
          </a:xfrm>
          <a:prstGeom prst="rect">
            <a:avLst/>
          </a:prstGeom>
          <a:noFill/>
          <a:ln w="9525">
            <a:noFill/>
            <a:miter lim="800000"/>
            <a:headEnd/>
            <a:tailEnd/>
          </a:ln>
        </p:spPr>
        <p:txBody>
          <a:bodyPr>
            <a:spAutoFit/>
          </a:bodyPr>
          <a:lstStyle/>
          <a:p>
            <a:r>
              <a:rPr lang="fr-FR" sz="2000" b="1" u="sng">
                <a:latin typeface="Calibri" pitchFamily="34" charset="0"/>
              </a:rPr>
              <a:t>Constat sur les  « manques » lors de la formation : </a:t>
            </a:r>
          </a:p>
          <a:p>
            <a:endParaRPr lang="fr-FR" b="1">
              <a:latin typeface="Calibri" pitchFamily="34" charset="0"/>
            </a:endParaRPr>
          </a:p>
          <a:p>
            <a:endParaRPr lang="fr-FR" b="1">
              <a:latin typeface="Calibri" pitchFamily="34" charset="0"/>
            </a:endParaRPr>
          </a:p>
          <a:p>
            <a:pPr>
              <a:buFont typeface="Arial" charset="0"/>
              <a:buChar char="•"/>
            </a:pPr>
            <a:r>
              <a:rPr lang="fr-FR" b="1">
                <a:latin typeface="Calibri" pitchFamily="34" charset="0"/>
              </a:rPr>
              <a:t> Refaire le lien avec ce qui a été fait avec les formations continues : « redire la même chose mais pas au même moment »</a:t>
            </a:r>
          </a:p>
          <a:p>
            <a:endParaRPr lang="fr-FR" b="1">
              <a:latin typeface="Calibri" pitchFamily="34" charset="0"/>
            </a:endParaRPr>
          </a:p>
          <a:p>
            <a:pPr>
              <a:buFont typeface="Arial" charset="0"/>
              <a:buChar char="•"/>
            </a:pPr>
            <a:r>
              <a:rPr lang="fr-FR" b="1">
                <a:latin typeface="Calibri" pitchFamily="34" charset="0"/>
              </a:rPr>
              <a:t>Partage de multiples format de fichiers (video , audio, pdf , flash …) </a:t>
            </a:r>
          </a:p>
          <a:p>
            <a:endParaRPr lang="fr-FR" b="1">
              <a:latin typeface="Calibri" pitchFamily="34" charset="0"/>
            </a:endParaRPr>
          </a:p>
          <a:p>
            <a:pPr>
              <a:buFont typeface="Arial" charset="0"/>
              <a:buChar char="•"/>
            </a:pPr>
            <a:r>
              <a:rPr lang="fr-FR" b="1">
                <a:latin typeface="Calibri" pitchFamily="34" charset="0"/>
              </a:rPr>
              <a:t>Organisation des données</a:t>
            </a:r>
          </a:p>
          <a:p>
            <a:endParaRPr lang="fr-FR" b="1">
              <a:latin typeface="Calibri" pitchFamily="34" charset="0"/>
            </a:endParaRPr>
          </a:p>
          <a:p>
            <a:pPr>
              <a:buFont typeface="Arial" charset="0"/>
              <a:buChar char="•"/>
            </a:pPr>
            <a:r>
              <a:rPr lang="fr-FR" b="1">
                <a:latin typeface="Calibri" pitchFamily="34" charset="0"/>
              </a:rPr>
              <a:t>Devoir répondre au mêmes questions que les formations initiales    </a:t>
            </a:r>
          </a:p>
        </p:txBody>
      </p:sp>
      <p:sp>
        <p:nvSpPr>
          <p:cNvPr id="11" name="Flèche gauche 10"/>
          <p:cNvSpPr/>
          <p:nvPr/>
        </p:nvSpPr>
        <p:spPr>
          <a:xfrm rot="16200000">
            <a:off x="4179091" y="4250537"/>
            <a:ext cx="428628" cy="1500198"/>
          </a:xfrm>
          <a:prstGeom prst="leftArrow">
            <a:avLst>
              <a:gd name="adj1" fmla="val 69156"/>
              <a:gd name="adj2" fmla="val 50000"/>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FR"/>
          </a:p>
        </p:txBody>
      </p:sp>
      <p:sp>
        <p:nvSpPr>
          <p:cNvPr id="12" name="ZoneTexte 11"/>
          <p:cNvSpPr txBox="1"/>
          <p:nvPr/>
        </p:nvSpPr>
        <p:spPr>
          <a:xfrm>
            <a:off x="0" y="5286375"/>
            <a:ext cx="5072063" cy="1016000"/>
          </a:xfrm>
          <a:prstGeom prst="rect">
            <a:avLst/>
          </a:prstGeom>
          <a:noFill/>
        </p:spPr>
        <p:txBody>
          <a:bodyPr>
            <a:spAutoFit/>
          </a:bodyPr>
          <a:lstStyle/>
          <a:p>
            <a:pPr fontAlgn="auto">
              <a:spcBef>
                <a:spcPts val="0"/>
              </a:spcBef>
              <a:spcAft>
                <a:spcPts val="0"/>
              </a:spcAft>
              <a:defRPr/>
            </a:pPr>
            <a:r>
              <a:rPr lang="fr-FR" sz="2000" b="1" dirty="0">
                <a:solidFill>
                  <a:schemeClr val="accent6">
                    <a:lumMod val="50000"/>
                  </a:schemeClr>
                </a:solidFill>
                <a:latin typeface="+mn-lt"/>
              </a:rPr>
              <a:t>Solution envisagée :  créer un site utilisant des contenus interactifs avec un bagage informatique le plus léger possible </a:t>
            </a:r>
          </a:p>
        </p:txBody>
      </p:sp>
      <p:pic>
        <p:nvPicPr>
          <p:cNvPr id="4104" name="Image 13" descr="joomla_logo.png"/>
          <p:cNvPicPr>
            <a:picLocks noChangeAspect="1"/>
          </p:cNvPicPr>
          <p:nvPr/>
        </p:nvPicPr>
        <p:blipFill>
          <a:blip r:embed="rId3"/>
          <a:srcRect/>
          <a:stretch>
            <a:fillRect/>
          </a:stretch>
        </p:blipFill>
        <p:spPr bwMode="auto">
          <a:xfrm>
            <a:off x="5643563" y="4857750"/>
            <a:ext cx="2571750" cy="1758950"/>
          </a:xfrm>
          <a:prstGeom prst="rect">
            <a:avLst/>
          </a:prstGeom>
          <a:noFill/>
          <a:ln w="9525">
            <a:noFill/>
            <a:miter lim="800000"/>
            <a:headEnd/>
            <a:tailEnd/>
          </a:ln>
        </p:spPr>
      </p:pic>
      <p:sp>
        <p:nvSpPr>
          <p:cNvPr id="15" name="Flèche gauche 14"/>
          <p:cNvSpPr/>
          <p:nvPr/>
        </p:nvSpPr>
        <p:spPr>
          <a:xfrm rot="10800000">
            <a:off x="5357818" y="5429264"/>
            <a:ext cx="438152" cy="723904"/>
          </a:xfrm>
          <a:prstGeom prst="leftArrow">
            <a:avLst>
              <a:gd name="adj1" fmla="val 69156"/>
              <a:gd name="adj2" fmla="val 50000"/>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1692275" y="260350"/>
            <a:ext cx="5731441" cy="461665"/>
          </a:xfrm>
          <a:prstGeom prst="rect">
            <a:avLst/>
          </a:prstGeom>
          <a:noFill/>
          <a:ln w="9525">
            <a:noFill/>
            <a:miter lim="800000"/>
            <a:headEnd/>
            <a:tailEnd/>
          </a:ln>
        </p:spPr>
        <p:txBody>
          <a:bodyPr wrap="none">
            <a:spAutoFit/>
          </a:bodyPr>
          <a:lstStyle/>
          <a:p>
            <a:r>
              <a:rPr lang="fr-FR" sz="2400" dirty="0">
                <a:latin typeface="Calibri" pitchFamily="34" charset="0"/>
              </a:rPr>
              <a:t>« </a:t>
            </a:r>
            <a:r>
              <a:rPr lang="fr-FR" sz="2400" b="1" dirty="0">
                <a:latin typeface="Calibri" pitchFamily="34" charset="0"/>
              </a:rPr>
              <a:t>accueillir des étudiants en réorientation »</a:t>
            </a:r>
          </a:p>
        </p:txBody>
      </p:sp>
      <p:pic>
        <p:nvPicPr>
          <p:cNvPr id="5123" name="Picture 2"/>
          <p:cNvPicPr>
            <a:picLocks noChangeAspect="1" noChangeArrowheads="1"/>
          </p:cNvPicPr>
          <p:nvPr/>
        </p:nvPicPr>
        <p:blipFill>
          <a:blip r:embed="rId3"/>
          <a:srcRect l="18668" t="20508" r="8858" b="6250"/>
          <a:stretch>
            <a:fillRect/>
          </a:stretch>
        </p:blipFill>
        <p:spPr bwMode="auto">
          <a:xfrm>
            <a:off x="3108325" y="714375"/>
            <a:ext cx="6035675" cy="3429000"/>
          </a:xfrm>
          <a:prstGeom prst="rect">
            <a:avLst/>
          </a:prstGeom>
          <a:noFill/>
          <a:ln w="9525">
            <a:noFill/>
            <a:miter lim="800000"/>
            <a:headEnd/>
            <a:tailEnd/>
          </a:ln>
        </p:spPr>
      </p:pic>
      <p:sp>
        <p:nvSpPr>
          <p:cNvPr id="5124" name="ZoneTexte 4"/>
          <p:cNvSpPr txBox="1">
            <a:spLocks noChangeArrowheads="1"/>
          </p:cNvSpPr>
          <p:nvPr/>
        </p:nvSpPr>
        <p:spPr bwMode="auto">
          <a:xfrm>
            <a:off x="0" y="785813"/>
            <a:ext cx="3143250" cy="646112"/>
          </a:xfrm>
          <a:prstGeom prst="rect">
            <a:avLst/>
          </a:prstGeom>
          <a:noFill/>
          <a:ln w="9525">
            <a:noFill/>
            <a:miter lim="800000"/>
            <a:headEnd/>
            <a:tailEnd/>
          </a:ln>
        </p:spPr>
        <p:txBody>
          <a:bodyPr>
            <a:spAutoFit/>
          </a:bodyPr>
          <a:lstStyle/>
          <a:p>
            <a:r>
              <a:rPr lang="fr-FR">
                <a:latin typeface="Calibri" pitchFamily="34" charset="0"/>
              </a:rPr>
              <a:t>Gestion des utilisateurs et des droits selon le type </a:t>
            </a:r>
          </a:p>
        </p:txBody>
      </p:sp>
      <p:sp>
        <p:nvSpPr>
          <p:cNvPr id="5125" name="ZoneTexte 5"/>
          <p:cNvSpPr txBox="1">
            <a:spLocks noChangeArrowheads="1"/>
          </p:cNvSpPr>
          <p:nvPr/>
        </p:nvSpPr>
        <p:spPr bwMode="auto">
          <a:xfrm>
            <a:off x="0" y="1643063"/>
            <a:ext cx="3143250" cy="923925"/>
          </a:xfrm>
          <a:prstGeom prst="rect">
            <a:avLst/>
          </a:prstGeom>
          <a:noFill/>
          <a:ln w="9525">
            <a:noFill/>
            <a:miter lim="800000"/>
            <a:headEnd/>
            <a:tailEnd/>
          </a:ln>
        </p:spPr>
        <p:txBody>
          <a:bodyPr>
            <a:spAutoFit/>
          </a:bodyPr>
          <a:lstStyle/>
          <a:p>
            <a:r>
              <a:rPr lang="fr-FR">
                <a:latin typeface="Calibri" pitchFamily="34" charset="0"/>
              </a:rPr>
              <a:t>Affichage et accès aux données suivant des règles et types d’utilisateurs  </a:t>
            </a:r>
          </a:p>
        </p:txBody>
      </p:sp>
      <p:sp>
        <p:nvSpPr>
          <p:cNvPr id="5126" name="ZoneTexte 6"/>
          <p:cNvSpPr txBox="1">
            <a:spLocks noChangeArrowheads="1"/>
          </p:cNvSpPr>
          <p:nvPr/>
        </p:nvSpPr>
        <p:spPr bwMode="auto">
          <a:xfrm>
            <a:off x="0" y="2928938"/>
            <a:ext cx="3143250" cy="646112"/>
          </a:xfrm>
          <a:prstGeom prst="rect">
            <a:avLst/>
          </a:prstGeom>
          <a:noFill/>
          <a:ln w="9525">
            <a:noFill/>
            <a:miter lim="800000"/>
            <a:headEnd/>
            <a:tailEnd/>
          </a:ln>
        </p:spPr>
        <p:txBody>
          <a:bodyPr>
            <a:spAutoFit/>
          </a:bodyPr>
          <a:lstStyle/>
          <a:p>
            <a:r>
              <a:rPr lang="fr-FR">
                <a:latin typeface="Calibri" pitchFamily="34" charset="0"/>
              </a:rPr>
              <a:t>Visualisation de vidéos  sélectionnées en streaming </a:t>
            </a:r>
          </a:p>
        </p:txBody>
      </p:sp>
      <p:sp>
        <p:nvSpPr>
          <p:cNvPr id="5127" name="ZoneTexte 7"/>
          <p:cNvSpPr txBox="1">
            <a:spLocks noChangeArrowheads="1"/>
          </p:cNvSpPr>
          <p:nvPr/>
        </p:nvSpPr>
        <p:spPr bwMode="auto">
          <a:xfrm>
            <a:off x="0" y="3786188"/>
            <a:ext cx="3143250" cy="369887"/>
          </a:xfrm>
          <a:prstGeom prst="rect">
            <a:avLst/>
          </a:prstGeom>
          <a:noFill/>
          <a:ln w="9525">
            <a:noFill/>
            <a:miter lim="800000"/>
            <a:headEnd/>
            <a:tailEnd/>
          </a:ln>
        </p:spPr>
        <p:txBody>
          <a:bodyPr>
            <a:spAutoFit/>
          </a:bodyPr>
          <a:lstStyle/>
          <a:p>
            <a:r>
              <a:rPr lang="fr-FR">
                <a:latin typeface="Calibri" pitchFamily="34" charset="0"/>
              </a:rPr>
              <a:t>Téléchargementde fichiers </a:t>
            </a:r>
          </a:p>
        </p:txBody>
      </p:sp>
      <p:pic>
        <p:nvPicPr>
          <p:cNvPr id="5128" name="Picture 3"/>
          <p:cNvPicPr>
            <a:picLocks noChangeAspect="1" noChangeArrowheads="1"/>
          </p:cNvPicPr>
          <p:nvPr/>
        </p:nvPicPr>
        <p:blipFill>
          <a:blip r:embed="rId4"/>
          <a:srcRect l="34041" t="17578" r="11603" b="13086"/>
          <a:stretch>
            <a:fillRect/>
          </a:stretch>
        </p:blipFill>
        <p:spPr bwMode="auto">
          <a:xfrm>
            <a:off x="6357938" y="4143375"/>
            <a:ext cx="2786062" cy="1998663"/>
          </a:xfrm>
          <a:prstGeom prst="rect">
            <a:avLst/>
          </a:prstGeom>
          <a:noFill/>
          <a:ln w="9525">
            <a:noFill/>
            <a:miter lim="800000"/>
            <a:headEnd/>
            <a:tailEnd/>
          </a:ln>
        </p:spPr>
      </p:pic>
      <p:cxnSp>
        <p:nvCxnSpPr>
          <p:cNvPr id="11" name="Connecteur droit avec flèche 10"/>
          <p:cNvCxnSpPr/>
          <p:nvPr/>
        </p:nvCxnSpPr>
        <p:spPr>
          <a:xfrm rot="16200000" flipH="1">
            <a:off x="5143500" y="1785938"/>
            <a:ext cx="3071813" cy="2357437"/>
          </a:xfrm>
          <a:prstGeom prst="straightConnector1">
            <a:avLst/>
          </a:prstGeom>
          <a:ln w="317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130" name="ZoneTexte 11"/>
          <p:cNvSpPr txBox="1">
            <a:spLocks noChangeArrowheads="1"/>
          </p:cNvSpPr>
          <p:nvPr/>
        </p:nvSpPr>
        <p:spPr bwMode="auto">
          <a:xfrm>
            <a:off x="0" y="4429125"/>
            <a:ext cx="5286375" cy="369888"/>
          </a:xfrm>
          <a:prstGeom prst="rect">
            <a:avLst/>
          </a:prstGeom>
          <a:noFill/>
          <a:ln w="9525">
            <a:noFill/>
            <a:miter lim="800000"/>
            <a:headEnd/>
            <a:tailEnd/>
          </a:ln>
        </p:spPr>
        <p:txBody>
          <a:bodyPr>
            <a:spAutoFit/>
          </a:bodyPr>
          <a:lstStyle/>
          <a:p>
            <a:r>
              <a:rPr lang="fr-FR">
                <a:latin typeface="Calibri" pitchFamily="34" charset="0"/>
              </a:rPr>
              <a:t>Gestion de calendriers propres à différents utilisateurs </a:t>
            </a:r>
          </a:p>
        </p:txBody>
      </p:sp>
      <p:sp>
        <p:nvSpPr>
          <p:cNvPr id="5131" name="ZoneTexte 12"/>
          <p:cNvSpPr txBox="1">
            <a:spLocks noChangeArrowheads="1"/>
          </p:cNvSpPr>
          <p:nvPr/>
        </p:nvSpPr>
        <p:spPr bwMode="auto">
          <a:xfrm>
            <a:off x="0" y="5000625"/>
            <a:ext cx="5857875" cy="369888"/>
          </a:xfrm>
          <a:prstGeom prst="rect">
            <a:avLst/>
          </a:prstGeom>
          <a:noFill/>
          <a:ln w="9525">
            <a:noFill/>
            <a:miter lim="800000"/>
            <a:headEnd/>
            <a:tailEnd/>
          </a:ln>
        </p:spPr>
        <p:txBody>
          <a:bodyPr>
            <a:spAutoFit/>
          </a:bodyPr>
          <a:lstStyle/>
          <a:p>
            <a:r>
              <a:rPr lang="fr-FR">
                <a:latin typeface="Calibri" pitchFamily="34" charset="0"/>
              </a:rPr>
              <a:t>Mise en place de forums avec droits d’accès et modération </a:t>
            </a:r>
          </a:p>
        </p:txBody>
      </p:sp>
      <p:sp>
        <p:nvSpPr>
          <p:cNvPr id="5132" name="ZoneTexte 13"/>
          <p:cNvSpPr txBox="1">
            <a:spLocks noChangeArrowheads="1"/>
          </p:cNvSpPr>
          <p:nvPr/>
        </p:nvSpPr>
        <p:spPr bwMode="auto">
          <a:xfrm>
            <a:off x="0" y="5500688"/>
            <a:ext cx="6500813" cy="369887"/>
          </a:xfrm>
          <a:prstGeom prst="rect">
            <a:avLst/>
          </a:prstGeom>
          <a:noFill/>
          <a:ln w="9525">
            <a:noFill/>
            <a:miter lim="800000"/>
            <a:headEnd/>
            <a:tailEnd/>
          </a:ln>
        </p:spPr>
        <p:txBody>
          <a:bodyPr>
            <a:spAutoFit/>
          </a:bodyPr>
          <a:lstStyle/>
          <a:p>
            <a:r>
              <a:rPr lang="fr-FR">
                <a:latin typeface="Calibri" pitchFamily="34" charset="0"/>
              </a:rPr>
              <a:t>Quizz avec temps limité , heure de parution , correction …</a:t>
            </a:r>
          </a:p>
        </p:txBody>
      </p:sp>
      <p:sp>
        <p:nvSpPr>
          <p:cNvPr id="5133" name="ZoneTexte 14"/>
          <p:cNvSpPr txBox="1">
            <a:spLocks noChangeArrowheads="1"/>
          </p:cNvSpPr>
          <p:nvPr/>
        </p:nvSpPr>
        <p:spPr bwMode="auto">
          <a:xfrm>
            <a:off x="0" y="6072188"/>
            <a:ext cx="6500813" cy="369887"/>
          </a:xfrm>
          <a:prstGeom prst="rect">
            <a:avLst/>
          </a:prstGeom>
          <a:noFill/>
          <a:ln w="9525">
            <a:noFill/>
            <a:miter lim="800000"/>
            <a:headEnd/>
            <a:tailEnd/>
          </a:ln>
        </p:spPr>
        <p:txBody>
          <a:bodyPr>
            <a:spAutoFit/>
          </a:bodyPr>
          <a:lstStyle/>
          <a:p>
            <a:r>
              <a:rPr lang="fr-FR">
                <a:latin typeface="Calibri" pitchFamily="34" charset="0"/>
              </a:rPr>
              <a:t>Encapsulation possible de MOODLE avec le module JOOMDLE </a:t>
            </a:r>
          </a:p>
        </p:txBody>
      </p:sp>
      <p:pic>
        <p:nvPicPr>
          <p:cNvPr id="5134" name="Image 15" descr="joomdle.png"/>
          <p:cNvPicPr>
            <a:picLocks noChangeAspect="1"/>
          </p:cNvPicPr>
          <p:nvPr/>
        </p:nvPicPr>
        <p:blipFill>
          <a:blip r:embed="rId5"/>
          <a:srcRect/>
          <a:stretch>
            <a:fillRect/>
          </a:stretch>
        </p:blipFill>
        <p:spPr bwMode="auto">
          <a:xfrm>
            <a:off x="6072188" y="6259513"/>
            <a:ext cx="2571750" cy="598487"/>
          </a:xfrm>
          <a:prstGeom prst="rect">
            <a:avLst/>
          </a:prstGeom>
          <a:noFill/>
          <a:ln w="9525">
            <a:noFill/>
            <a:miter lim="800000"/>
            <a:headEnd/>
            <a:tailEnd/>
          </a:ln>
        </p:spPr>
      </p:pic>
      <p:sp>
        <p:nvSpPr>
          <p:cNvPr id="5135" name="ZoneTexte 16"/>
          <p:cNvSpPr txBox="1">
            <a:spLocks noChangeArrowheads="1"/>
          </p:cNvSpPr>
          <p:nvPr/>
        </p:nvSpPr>
        <p:spPr bwMode="auto">
          <a:xfrm>
            <a:off x="0" y="6488113"/>
            <a:ext cx="6500813" cy="369887"/>
          </a:xfrm>
          <a:prstGeom prst="rect">
            <a:avLst/>
          </a:prstGeom>
          <a:noFill/>
          <a:ln w="9525">
            <a:noFill/>
            <a:miter lim="800000"/>
            <a:headEnd/>
            <a:tailEnd/>
          </a:ln>
        </p:spPr>
        <p:txBody>
          <a:bodyPr>
            <a:spAutoFit/>
          </a:bodyPr>
          <a:lstStyle/>
          <a:p>
            <a:r>
              <a:rPr lang="fr-FR">
                <a:latin typeface="Calibri" pitchFamily="34" charset="0"/>
              </a:rPr>
              <a:t>Pérennisation des données …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1643050"/>
            <a:ext cx="8429684" cy="4000528"/>
          </a:xfrm>
        </p:spPr>
        <p:txBody>
          <a:bodyPr>
            <a:noAutofit/>
          </a:bodyPr>
          <a:lstStyle/>
          <a:p>
            <a:r>
              <a:rPr lang="fr-FR" sz="3600" b="1" dirty="0" smtClean="0"/>
              <a:t> « Assurer un accompagnement personnalisé  des élèves et des étudiants»</a:t>
            </a:r>
          </a:p>
          <a:p>
            <a:r>
              <a:rPr lang="fr-FR" sz="3600" b="1" dirty="0" smtClean="0"/>
              <a:t>« Accueillir des étudiants en réorientation </a:t>
            </a:r>
          </a:p>
          <a:p>
            <a:r>
              <a:rPr lang="fr-FR" sz="3600" dirty="0" smtClean="0"/>
              <a:t>« Développer les plateaux techniques »</a:t>
            </a:r>
          </a:p>
        </p:txBody>
      </p:sp>
      <p:sp>
        <p:nvSpPr>
          <p:cNvPr id="4" name="ZoneTexte 3"/>
          <p:cNvSpPr txBox="1"/>
          <p:nvPr/>
        </p:nvSpPr>
        <p:spPr>
          <a:xfrm>
            <a:off x="357158" y="642918"/>
            <a:ext cx="8390736" cy="738664"/>
          </a:xfrm>
          <a:prstGeom prst="rect">
            <a:avLst/>
          </a:prstGeom>
          <a:noFill/>
        </p:spPr>
        <p:txBody>
          <a:bodyPr wrap="square" rtlCol="0">
            <a:spAutoFit/>
          </a:bodyPr>
          <a:lstStyle/>
          <a:p>
            <a:pPr algn="ctr"/>
            <a:r>
              <a:rPr lang="fr-FR" sz="2400" b="1" dirty="0" smtClean="0">
                <a:solidFill>
                  <a:srgbClr val="0070C0"/>
                </a:solidFill>
              </a:rPr>
              <a:t>Les items sélectionnés selon </a:t>
            </a:r>
            <a:r>
              <a:rPr lang="fr-FR" sz="2400" b="1" dirty="0" smtClean="0">
                <a:solidFill>
                  <a:srgbClr val="0070C0"/>
                </a:solidFill>
              </a:rPr>
              <a:t>l’appel à projets du 13 octobre </a:t>
            </a:r>
            <a:r>
              <a:rPr lang="fr-FR" sz="2400" b="1" dirty="0" smtClean="0">
                <a:solidFill>
                  <a:srgbClr val="0070C0"/>
                </a:solidFill>
              </a:rPr>
              <a:t>2010 </a:t>
            </a:r>
            <a:r>
              <a:rPr lang="fr-FR" b="1" dirty="0" smtClean="0">
                <a:solidFill>
                  <a:srgbClr val="0070C0"/>
                </a:solidFill>
              </a:rPr>
              <a:t>Expérimentations  </a:t>
            </a:r>
            <a:r>
              <a:rPr lang="fr-FR" b="1" dirty="0" smtClean="0">
                <a:solidFill>
                  <a:srgbClr val="0070C0"/>
                </a:solidFill>
              </a:rPr>
              <a:t>pour la rénovation des sections de techniciens supérieurs</a:t>
            </a:r>
            <a:endParaRPr lang="fr-FR" b="1" dirty="0">
              <a:solidFill>
                <a:srgbClr val="0070C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xmlns="" val="2077211227"/>
              </p:ext>
            </p:extLst>
          </p:nvPr>
        </p:nvGraphicFramePr>
        <p:xfrm>
          <a:off x="359024" y="857232"/>
          <a:ext cx="857069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ZoneTexte 1"/>
          <p:cNvSpPr txBox="1"/>
          <p:nvPr/>
        </p:nvSpPr>
        <p:spPr>
          <a:xfrm>
            <a:off x="857224" y="1857364"/>
            <a:ext cx="6984776" cy="646331"/>
          </a:xfrm>
          <a:prstGeom prst="rect">
            <a:avLst/>
          </a:prstGeom>
          <a:noFill/>
        </p:spPr>
        <p:txBody>
          <a:bodyPr wrap="square" rtlCol="0">
            <a:spAutoFit/>
          </a:bodyPr>
          <a:lstStyle/>
          <a:p>
            <a:r>
              <a:rPr lang="fr-FR" dirty="0" smtClean="0"/>
              <a:t>L’intérêt d’utiliser des sites internet personnels en STS CIRA (Contrôle, Industriel et Régulation automatique ) est venu des constats suivants:</a:t>
            </a:r>
            <a:endParaRPr lang="fr-FR" dirty="0"/>
          </a:p>
        </p:txBody>
      </p:sp>
      <p:sp>
        <p:nvSpPr>
          <p:cNvPr id="4" name="Rectangle 3"/>
          <p:cNvSpPr/>
          <p:nvPr/>
        </p:nvSpPr>
        <p:spPr>
          <a:xfrm>
            <a:off x="357158" y="214290"/>
            <a:ext cx="8286808" cy="1077218"/>
          </a:xfrm>
          <a:prstGeom prst="rect">
            <a:avLst/>
          </a:prstGeom>
        </p:spPr>
        <p:txBody>
          <a:bodyPr wrap="square">
            <a:spAutoFit/>
          </a:bodyPr>
          <a:lstStyle/>
          <a:p>
            <a:pPr marL="342900" indent="-342900"/>
            <a:r>
              <a:rPr lang="fr-FR" sz="3200" b="1" dirty="0" smtClean="0"/>
              <a:t>3 </a:t>
            </a:r>
            <a:r>
              <a:rPr lang="fr-FR" sz="3200" b="1" dirty="0" smtClean="0"/>
              <a:t>-</a:t>
            </a:r>
            <a:r>
              <a:rPr lang="fr-FR" sz="3200" b="1" dirty="0" smtClean="0"/>
              <a:t> Assurer un accompagnement personnalisé  </a:t>
            </a:r>
            <a:r>
              <a:rPr lang="fr-FR" sz="3200" b="1" dirty="0" smtClean="0"/>
              <a:t>des élèves et des étudiants</a:t>
            </a:r>
            <a:endParaRPr lang="fr-FR" sz="3200" b="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xmlns="" val="1147455676"/>
              </p:ext>
            </p:extLst>
          </p:nvPr>
        </p:nvGraphicFramePr>
        <p:xfrm>
          <a:off x="1331640" y="18448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1259632" y="404664"/>
            <a:ext cx="6768752" cy="1477328"/>
          </a:xfrm>
          <a:prstGeom prst="rect">
            <a:avLst/>
          </a:prstGeom>
          <a:noFill/>
        </p:spPr>
        <p:txBody>
          <a:bodyPr wrap="square" rtlCol="0">
            <a:spAutoFit/>
          </a:bodyPr>
          <a:lstStyle/>
          <a:p>
            <a:r>
              <a:rPr lang="fr-FR" dirty="0" smtClean="0"/>
              <a:t>Deux enseignants de STS CIRA (Sciences Physiques et </a:t>
            </a:r>
            <a:r>
              <a:rPr lang="fr-FR" dirty="0" smtClean="0"/>
              <a:t>Chimiques et Instrumentation </a:t>
            </a:r>
            <a:r>
              <a:rPr lang="fr-FR" dirty="0" smtClean="0"/>
              <a:t>) ont </a:t>
            </a:r>
            <a:r>
              <a:rPr lang="fr-FR" dirty="0" smtClean="0"/>
              <a:t>souhaité associer leurs efforts pour proposer une aide à distance aux étudiants de la section. On trouve sur les sites l’ensemble des documents nécessaires à la formation, cours, exercices, </a:t>
            </a:r>
            <a:r>
              <a:rPr lang="fr-FR" dirty="0" err="1" smtClean="0"/>
              <a:t>remédiations</a:t>
            </a:r>
            <a:r>
              <a:rPr lang="fr-FR" dirty="0" smtClean="0"/>
              <a:t>, vidéos, articles, </a:t>
            </a:r>
            <a:r>
              <a:rPr lang="fr-FR" dirty="0" err="1" smtClean="0"/>
              <a:t>etc</a:t>
            </a:r>
            <a:r>
              <a:rPr lang="fr-FR" dirty="0" smtClean="0"/>
              <a:t>…</a:t>
            </a:r>
            <a:endParaRPr lang="fr-FR" dirty="0"/>
          </a:p>
        </p:txBody>
      </p:sp>
      <p:sp>
        <p:nvSpPr>
          <p:cNvPr id="4" name="ZoneTexte 3"/>
          <p:cNvSpPr txBox="1"/>
          <p:nvPr/>
        </p:nvSpPr>
        <p:spPr>
          <a:xfrm>
            <a:off x="827584" y="5877272"/>
            <a:ext cx="7848872" cy="523220"/>
          </a:xfrm>
          <a:prstGeom prst="rect">
            <a:avLst/>
          </a:prstGeom>
          <a:noFill/>
        </p:spPr>
        <p:txBody>
          <a:bodyPr wrap="square" rtlCol="0">
            <a:spAutoFit/>
          </a:bodyPr>
          <a:lstStyle/>
          <a:p>
            <a:r>
              <a:rPr lang="fr-FR" sz="1400" i="1" dirty="0" smtClean="0"/>
              <a:t>Les pages suivantes présentent les </a:t>
            </a:r>
            <a:r>
              <a:rPr lang="fr-FR" sz="1400" i="1" dirty="0" smtClean="0"/>
              <a:t>copies d’écran des deux sites perso </a:t>
            </a:r>
            <a:r>
              <a:rPr lang="fr-FR" sz="1400" i="1" dirty="0" smtClean="0"/>
              <a:t>utilisés pour les formation en STS CIRA</a:t>
            </a:r>
            <a:r>
              <a:rPr lang="fr-FR" sz="1400" dirty="0" smtClean="0"/>
              <a:t> </a:t>
            </a:r>
            <a:endParaRPr lang="fr-FR" sz="1400" dirty="0"/>
          </a:p>
        </p:txBody>
      </p:sp>
    </p:spTree>
    <p:extLst>
      <p:ext uri="{BB962C8B-B14F-4D97-AF65-F5344CB8AC3E}">
        <p14:creationId xmlns:p14="http://schemas.microsoft.com/office/powerpoint/2010/main" xmlns="" val="35858074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00166" y="214290"/>
            <a:ext cx="7356443" cy="47790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143248"/>
            <a:ext cx="5380701" cy="2786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786182" y="3929066"/>
            <a:ext cx="5177729" cy="26453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637617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5720" y="785794"/>
            <a:ext cx="5082590" cy="3060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4282" y="3857628"/>
            <a:ext cx="6708743" cy="25717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714745" y="428603"/>
            <a:ext cx="5429256" cy="45963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25103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xmlns="" val="177111195"/>
              </p:ext>
            </p:extLst>
          </p:nvPr>
        </p:nvGraphicFramePr>
        <p:xfrm>
          <a:off x="395536" y="620688"/>
          <a:ext cx="703210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171710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xmlns="" val="1826953867"/>
              </p:ext>
            </p:extLst>
          </p:nvPr>
        </p:nvGraphicFramePr>
        <p:xfrm>
          <a:off x="785786" y="-357214"/>
          <a:ext cx="807249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9" name="Picture 3"/>
          <p:cNvPicPr>
            <a:picLocks noChangeAspect="1" noChangeArrowheads="1"/>
          </p:cNvPicPr>
          <p:nvPr/>
        </p:nvPicPr>
        <p:blipFill>
          <a:blip r:embed="rId6">
            <a:extLst>
              <a:ext uri="{28A0092B-C50C-407E-A947-70E740481C1C}">
                <a14:useLocalDpi xmlns:a14="http://schemas.microsoft.com/office/drawing/2010/main" xmlns="" val="0"/>
              </a:ext>
            </a:extLst>
          </a:blip>
          <a:srcRect t="4444" r="25203" b="17778"/>
          <a:stretch>
            <a:fillRect/>
          </a:stretch>
        </p:blipFill>
        <p:spPr bwMode="auto">
          <a:xfrm>
            <a:off x="357158" y="4224919"/>
            <a:ext cx="8501090" cy="26330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ZoneTexte 2"/>
          <p:cNvSpPr txBox="1"/>
          <p:nvPr/>
        </p:nvSpPr>
        <p:spPr>
          <a:xfrm>
            <a:off x="611560" y="188640"/>
            <a:ext cx="8064896" cy="646331"/>
          </a:xfrm>
          <a:prstGeom prst="rect">
            <a:avLst/>
          </a:prstGeom>
          <a:noFill/>
        </p:spPr>
        <p:txBody>
          <a:bodyPr wrap="square" rtlCol="0">
            <a:spAutoFit/>
          </a:bodyPr>
          <a:lstStyle/>
          <a:p>
            <a:r>
              <a:rPr lang="fr-FR" dirty="0" smtClean="0"/>
              <a:t>Une</a:t>
            </a:r>
            <a:r>
              <a:rPr lang="fr-FR" dirty="0" smtClean="0"/>
              <a:t> </a:t>
            </a:r>
            <a:r>
              <a:rPr lang="fr-FR" dirty="0" smtClean="0"/>
              <a:t>réponse </a:t>
            </a:r>
            <a:r>
              <a:rPr lang="fr-FR" dirty="0" smtClean="0"/>
              <a:t>possible permettant de réduire les </a:t>
            </a:r>
            <a:r>
              <a:rPr lang="fr-FR" dirty="0" smtClean="0"/>
              <a:t>inconvénients </a:t>
            </a:r>
            <a:r>
              <a:rPr lang="fr-FR" dirty="0" smtClean="0"/>
              <a:t>et les contraintes du site perso sera </a:t>
            </a:r>
            <a:r>
              <a:rPr lang="fr-FR" dirty="0" err="1" smtClean="0"/>
              <a:t>Moodle</a:t>
            </a:r>
            <a:r>
              <a:rPr lang="fr-FR" dirty="0" smtClean="0"/>
              <a:t>:</a:t>
            </a:r>
            <a:endParaRPr lang="fr-FR" dirty="0"/>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xmlns="" val="0"/>
              </a:ext>
            </a:extLst>
          </a:blip>
          <a:srcRect r="9747"/>
          <a:stretch>
            <a:fillRect/>
          </a:stretch>
        </p:blipFill>
        <p:spPr bwMode="auto">
          <a:xfrm>
            <a:off x="285720" y="2571744"/>
            <a:ext cx="8501090" cy="2724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26054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428604"/>
            <a:ext cx="8136334" cy="6319302"/>
          </a:xfrm>
          <a:prstGeom prst="rect">
            <a:avLst/>
          </a:prstGeom>
        </p:spPr>
        <p:txBody>
          <a:bodyPr wrap="square">
            <a:spAutoFit/>
          </a:bodyPr>
          <a:lstStyle/>
          <a:p>
            <a:pPr marL="342900" indent="-342900">
              <a:buFont typeface="+mj-lt"/>
              <a:buAutoNum type="arabicParenR"/>
            </a:pPr>
            <a:r>
              <a:rPr lang="fr-FR" sz="2800" dirty="0" smtClean="0"/>
              <a:t> - </a:t>
            </a:r>
            <a:r>
              <a:rPr lang="fr-FR" sz="2800" dirty="0" smtClean="0"/>
              <a:t>Assurer </a:t>
            </a:r>
            <a:r>
              <a:rPr lang="fr-FR" sz="2800" dirty="0" smtClean="0"/>
              <a:t>un accompagnement personnalisé  des élèves et des </a:t>
            </a:r>
            <a:r>
              <a:rPr lang="fr-FR" sz="2800" dirty="0" smtClean="0"/>
              <a:t>étudiants</a:t>
            </a:r>
            <a:endParaRPr lang="fr-FR" sz="2800" dirty="0" smtClean="0"/>
          </a:p>
          <a:p>
            <a:pPr marL="342900" indent="-342900"/>
            <a:r>
              <a:rPr lang="fr-FR" sz="2400" dirty="0" smtClean="0">
                <a:solidFill>
                  <a:schemeClr val="tx2"/>
                </a:solidFill>
              </a:rPr>
              <a:t>	Collaborer </a:t>
            </a:r>
            <a:r>
              <a:rPr lang="fr-FR" sz="2400" dirty="0" smtClean="0">
                <a:solidFill>
                  <a:schemeClr val="tx2"/>
                </a:solidFill>
              </a:rPr>
              <a:t>à distance pour la réussite d'un projet technique avec Windchill en BTS CPI et BAC Pro TU. </a:t>
            </a:r>
            <a:endParaRPr lang="fr-FR" sz="2400" dirty="0" smtClean="0">
              <a:solidFill>
                <a:schemeClr val="tx2"/>
              </a:solidFill>
            </a:endParaRPr>
          </a:p>
          <a:p>
            <a:pPr marL="342900" indent="-342900"/>
            <a:r>
              <a:rPr lang="fr-FR" sz="2400" dirty="0" smtClean="0">
                <a:solidFill>
                  <a:schemeClr val="tx2"/>
                </a:solidFill>
              </a:rPr>
              <a:t>	</a:t>
            </a:r>
            <a:r>
              <a:rPr lang="fr-FR" sz="2000" dirty="0" smtClean="0">
                <a:solidFill>
                  <a:schemeClr val="tx2"/>
                </a:solidFill>
              </a:rPr>
              <a:t>Thierry</a:t>
            </a:r>
            <a:r>
              <a:rPr lang="fr-FR" sz="2000" dirty="0" smtClean="0">
                <a:solidFill>
                  <a:schemeClr val="tx2"/>
                </a:solidFill>
              </a:rPr>
              <a:t> </a:t>
            </a:r>
            <a:r>
              <a:rPr lang="fr-FR" sz="2000" dirty="0" smtClean="0">
                <a:solidFill>
                  <a:schemeClr val="tx2"/>
                </a:solidFill>
              </a:rPr>
              <a:t>PORTMANN </a:t>
            </a:r>
            <a:r>
              <a:rPr lang="fr-FR" sz="2000" dirty="0" smtClean="0">
                <a:solidFill>
                  <a:schemeClr val="tx2"/>
                </a:solidFill>
              </a:rPr>
              <a:t>    </a:t>
            </a:r>
            <a:r>
              <a:rPr lang="fr-FR" sz="1400" dirty="0" smtClean="0">
                <a:solidFill>
                  <a:schemeClr val="tx2"/>
                </a:solidFill>
              </a:rPr>
              <a:t>thierry.portmann@ac-strasbourg.fr</a:t>
            </a:r>
            <a:endParaRPr lang="fr-FR" sz="1400" dirty="0" smtClean="0">
              <a:solidFill>
                <a:schemeClr val="tx2"/>
              </a:solidFill>
            </a:endParaRPr>
          </a:p>
          <a:p>
            <a:pPr marL="342900" indent="-342900"/>
            <a:r>
              <a:rPr lang="fr-FR" sz="2800" dirty="0" smtClean="0"/>
              <a:t>2) - Accueillir </a:t>
            </a:r>
            <a:r>
              <a:rPr lang="fr-FR" sz="2800" dirty="0" smtClean="0"/>
              <a:t>des étudiants en réorientation » </a:t>
            </a:r>
            <a:endParaRPr lang="fr-FR" sz="2800" dirty="0" smtClean="0">
              <a:solidFill>
                <a:schemeClr val="tx2"/>
              </a:solidFill>
            </a:endParaRPr>
          </a:p>
          <a:p>
            <a:pPr marL="342900" indent="-342900"/>
            <a:r>
              <a:rPr lang="fr-FR" sz="2400" dirty="0" smtClean="0">
                <a:solidFill>
                  <a:schemeClr val="tx2"/>
                </a:solidFill>
              </a:rPr>
              <a:t>	Adapter </a:t>
            </a:r>
            <a:r>
              <a:rPr lang="fr-FR" sz="2400" dirty="0" smtClean="0">
                <a:solidFill>
                  <a:schemeClr val="tx2"/>
                </a:solidFill>
              </a:rPr>
              <a:t>le parcours de formation et réaliser l'accompagnement nécessaire avec l’outil collaboratif Windchill / </a:t>
            </a:r>
            <a:r>
              <a:rPr lang="fr-FR" sz="2400" dirty="0" err="1" smtClean="0">
                <a:solidFill>
                  <a:schemeClr val="tx2"/>
                </a:solidFill>
              </a:rPr>
              <a:t>Joomla</a:t>
            </a:r>
            <a:r>
              <a:rPr lang="fr-FR" sz="2400" dirty="0" smtClean="0">
                <a:solidFill>
                  <a:schemeClr val="tx2"/>
                </a:solidFill>
              </a:rPr>
              <a:t>.</a:t>
            </a:r>
          </a:p>
          <a:p>
            <a:pPr marL="342900" indent="-342900"/>
            <a:r>
              <a:rPr lang="fr-FR" sz="2400" dirty="0" smtClean="0">
                <a:solidFill>
                  <a:schemeClr val="tx2"/>
                </a:solidFill>
              </a:rPr>
              <a:t>	</a:t>
            </a:r>
            <a:r>
              <a:rPr lang="fr-FR" sz="2000" dirty="0" smtClean="0">
                <a:solidFill>
                  <a:schemeClr val="tx2"/>
                </a:solidFill>
              </a:rPr>
              <a:t>Virgile </a:t>
            </a:r>
            <a:r>
              <a:rPr lang="fr-FR" sz="2000" dirty="0" smtClean="0">
                <a:solidFill>
                  <a:schemeClr val="tx2"/>
                </a:solidFill>
              </a:rPr>
              <a:t>VERNEIN       </a:t>
            </a:r>
            <a:r>
              <a:rPr lang="fr-FR" sz="1400" dirty="0" smtClean="0">
                <a:solidFill>
                  <a:schemeClr val="tx2"/>
                </a:solidFill>
              </a:rPr>
              <a:t>virgile.vernein@ac-strasbourg.fr</a:t>
            </a:r>
            <a:endParaRPr lang="fr-FR" sz="1400" dirty="0" smtClean="0">
              <a:solidFill>
                <a:schemeClr val="tx2"/>
              </a:solidFill>
            </a:endParaRPr>
          </a:p>
          <a:p>
            <a:pPr marL="342900" indent="-342900"/>
            <a:r>
              <a:rPr lang="fr-FR" sz="2800" dirty="0" smtClean="0"/>
              <a:t>3) </a:t>
            </a:r>
            <a:r>
              <a:rPr lang="fr-FR" sz="2800" dirty="0" smtClean="0"/>
              <a:t>- </a:t>
            </a:r>
            <a:r>
              <a:rPr lang="fr-FR" sz="2800" dirty="0" smtClean="0"/>
              <a:t>Assurer </a:t>
            </a:r>
            <a:r>
              <a:rPr lang="fr-FR" sz="2800" dirty="0" smtClean="0"/>
              <a:t>un accompagnement personnalisé  des élèves et des étudiants»</a:t>
            </a:r>
          </a:p>
          <a:p>
            <a:pPr marL="342900" indent="-342900"/>
            <a:r>
              <a:rPr lang="fr-FR" sz="2400" dirty="0" smtClean="0">
                <a:solidFill>
                  <a:schemeClr val="tx2"/>
                </a:solidFill>
              </a:rPr>
              <a:t> </a:t>
            </a:r>
            <a:r>
              <a:rPr lang="fr-FR" sz="2400" dirty="0" smtClean="0">
                <a:solidFill>
                  <a:schemeClr val="tx2"/>
                </a:solidFill>
              </a:rPr>
              <a:t>	Piloter </a:t>
            </a:r>
            <a:r>
              <a:rPr lang="fr-FR" sz="2400" dirty="0" smtClean="0">
                <a:solidFill>
                  <a:schemeClr val="tx2"/>
                </a:solidFill>
              </a:rPr>
              <a:t>la mise à disposition des ressources nécessaires à </a:t>
            </a:r>
            <a:r>
              <a:rPr lang="fr-FR" sz="2400" dirty="0" smtClean="0">
                <a:solidFill>
                  <a:schemeClr val="tx2"/>
                </a:solidFill>
              </a:rPr>
              <a:t>la progression </a:t>
            </a:r>
            <a:r>
              <a:rPr lang="fr-FR" sz="2400" dirty="0" smtClean="0">
                <a:solidFill>
                  <a:schemeClr val="tx2"/>
                </a:solidFill>
              </a:rPr>
              <a:t>des étudiants au moyen d'un site internet personnel et de </a:t>
            </a:r>
            <a:r>
              <a:rPr lang="fr-FR" sz="2400" dirty="0" err="1" smtClean="0">
                <a:solidFill>
                  <a:schemeClr val="tx2"/>
                </a:solidFill>
              </a:rPr>
              <a:t>Moodle</a:t>
            </a:r>
            <a:r>
              <a:rPr lang="fr-FR" sz="2400" dirty="0" smtClean="0">
                <a:solidFill>
                  <a:schemeClr val="tx2"/>
                </a:solidFill>
              </a:rPr>
              <a:t>.</a:t>
            </a:r>
          </a:p>
          <a:p>
            <a:pPr marL="342900" indent="-342900"/>
            <a:r>
              <a:rPr lang="fr-FR" sz="2000" dirty="0" smtClean="0">
                <a:solidFill>
                  <a:schemeClr val="tx2"/>
                </a:solidFill>
              </a:rPr>
              <a:t>	Fawzi </a:t>
            </a:r>
            <a:r>
              <a:rPr lang="fr-FR" sz="2000" dirty="0" smtClean="0">
                <a:solidFill>
                  <a:schemeClr val="tx2"/>
                </a:solidFill>
              </a:rPr>
              <a:t>MENINA </a:t>
            </a:r>
            <a:r>
              <a:rPr lang="fr-FR" sz="2000" dirty="0" smtClean="0">
                <a:solidFill>
                  <a:schemeClr val="tx2"/>
                </a:solidFill>
              </a:rPr>
              <a:t>      </a:t>
            </a:r>
            <a:r>
              <a:rPr lang="fr-FR" sz="1400" dirty="0" smtClean="0">
                <a:solidFill>
                  <a:schemeClr val="tx2"/>
                </a:solidFill>
              </a:rPr>
              <a:t>fawzi.menina@ac-strasbourg.fr</a:t>
            </a:r>
            <a:endParaRPr lang="fr-FR" sz="1400" dirty="0">
              <a:solidFill>
                <a:schemeClr val="tx2"/>
              </a:solidFill>
            </a:endParaRPr>
          </a:p>
        </p:txBody>
      </p:sp>
      <p:sp>
        <p:nvSpPr>
          <p:cNvPr id="3" name="ZoneTexte 2"/>
          <p:cNvSpPr txBox="1"/>
          <p:nvPr/>
        </p:nvSpPr>
        <p:spPr>
          <a:xfrm>
            <a:off x="5857884" y="142852"/>
            <a:ext cx="2714644" cy="369332"/>
          </a:xfrm>
          <a:prstGeom prst="rect">
            <a:avLst/>
          </a:prstGeom>
          <a:noFill/>
        </p:spPr>
        <p:txBody>
          <a:bodyPr wrap="square" rtlCol="0">
            <a:spAutoFit/>
          </a:bodyPr>
          <a:lstStyle/>
          <a:p>
            <a:r>
              <a:rPr lang="fr-FR" i="1" dirty="0" smtClean="0"/>
              <a:t>Déroulement de l’exposé</a:t>
            </a:r>
            <a:endParaRPr lang="fr-FR"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79512" y="1000108"/>
            <a:ext cx="8678768" cy="4985980"/>
          </a:xfrm>
          <a:prstGeom prst="rect">
            <a:avLst/>
          </a:prstGeom>
        </p:spPr>
        <p:txBody>
          <a:bodyPr wrap="square">
            <a:spAutoFit/>
          </a:bodyPr>
          <a:lstStyle/>
          <a:p>
            <a:r>
              <a:rPr lang="fr-FR" sz="2800" b="1" dirty="0" smtClean="0"/>
              <a:t> </a:t>
            </a:r>
            <a:r>
              <a:rPr lang="fr-FR" sz="3200" b="1" dirty="0" smtClean="0"/>
              <a:t>1- Assurer </a:t>
            </a:r>
            <a:r>
              <a:rPr lang="fr-FR" sz="3200" b="1" dirty="0" smtClean="0"/>
              <a:t>un accompagnement personnalisé  des élèves et des </a:t>
            </a:r>
            <a:r>
              <a:rPr lang="fr-FR" sz="3200" b="1" dirty="0" smtClean="0"/>
              <a:t>étudiants</a:t>
            </a:r>
            <a:endParaRPr lang="fr-FR" sz="3200" b="1" dirty="0" smtClean="0"/>
          </a:p>
          <a:p>
            <a:endParaRPr lang="fr-FR" sz="2800" b="1" dirty="0" smtClean="0"/>
          </a:p>
          <a:p>
            <a:r>
              <a:rPr lang="fr-FR" sz="2000" b="1" dirty="0" smtClean="0">
                <a:solidFill>
                  <a:schemeClr val="accent3">
                    <a:lumMod val="75000"/>
                  </a:schemeClr>
                </a:solidFill>
              </a:rPr>
              <a:t>À distance avec Windchill, sur la base de projets motivants ou soutien, en interdisciplinarité </a:t>
            </a:r>
          </a:p>
          <a:p>
            <a:endParaRPr lang="fr-FR" b="1" dirty="0" smtClean="0"/>
          </a:p>
          <a:p>
            <a:r>
              <a:rPr lang="fr-FR" sz="2400" b="1" dirty="0" smtClean="0">
                <a:solidFill>
                  <a:schemeClr val="accent1"/>
                </a:solidFill>
              </a:rPr>
              <a:t>En formation </a:t>
            </a:r>
            <a:r>
              <a:rPr lang="fr-FR" sz="2400" b="1" dirty="0" smtClean="0">
                <a:solidFill>
                  <a:schemeClr val="accent1"/>
                </a:solidFill>
              </a:rPr>
              <a:t>continue en STS </a:t>
            </a:r>
            <a:r>
              <a:rPr lang="fr-FR" sz="2400" b="1" dirty="0" smtClean="0">
                <a:solidFill>
                  <a:schemeClr val="accent1"/>
                </a:solidFill>
              </a:rPr>
              <a:t>CPI </a:t>
            </a:r>
            <a:r>
              <a:rPr lang="fr-FR" sz="2400" b="1" dirty="0" smtClean="0">
                <a:solidFill>
                  <a:schemeClr val="accent1"/>
                </a:solidFill>
              </a:rPr>
              <a:t>et sous statut scolaire en alternance </a:t>
            </a:r>
          </a:p>
          <a:p>
            <a:endParaRPr lang="fr-FR" sz="2400" b="1" dirty="0" smtClean="0">
              <a:solidFill>
                <a:schemeClr val="accent1"/>
              </a:solidFill>
            </a:endParaRPr>
          </a:p>
          <a:p>
            <a:r>
              <a:rPr lang="fr-FR" sz="2400" b="1" dirty="0" smtClean="0">
                <a:solidFill>
                  <a:schemeClr val="accent1"/>
                </a:solidFill>
              </a:rPr>
              <a:t>Pendant</a:t>
            </a:r>
            <a:r>
              <a:rPr lang="fr-FR" sz="2400" b="1" dirty="0" smtClean="0">
                <a:solidFill>
                  <a:schemeClr val="accent1"/>
                </a:solidFill>
              </a:rPr>
              <a:t> la formation </a:t>
            </a:r>
            <a:r>
              <a:rPr lang="fr-FR" sz="2400" b="1" dirty="0" smtClean="0">
                <a:solidFill>
                  <a:schemeClr val="accent1"/>
                </a:solidFill>
              </a:rPr>
              <a:t>mais aussi sur les projets </a:t>
            </a:r>
            <a:r>
              <a:rPr lang="fr-FR" sz="2400" b="1" dirty="0" smtClean="0">
                <a:solidFill>
                  <a:schemeClr val="accent1"/>
                </a:solidFill>
              </a:rPr>
              <a:t>industriels</a:t>
            </a:r>
          </a:p>
          <a:p>
            <a:endParaRPr lang="fr-FR" sz="2400" b="1" dirty="0" smtClean="0">
              <a:solidFill>
                <a:schemeClr val="accent1"/>
              </a:solidFill>
            </a:endParaRPr>
          </a:p>
          <a:p>
            <a:r>
              <a:rPr lang="fr-FR" sz="2400" b="1" dirty="0" smtClean="0">
                <a:solidFill>
                  <a:schemeClr val="accent1"/>
                </a:solidFill>
              </a:rPr>
              <a:t>Enseignement transversal: </a:t>
            </a:r>
            <a:r>
              <a:rPr lang="fr-FR" sz="2400" b="1" dirty="0" smtClean="0">
                <a:solidFill>
                  <a:schemeClr val="accent1"/>
                </a:solidFill>
              </a:rPr>
              <a:t>Industrialisation, Français, Mathématiques, Electrotechnique,...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048" y="3573016"/>
            <a:ext cx="1944216" cy="646331"/>
          </a:xfrm>
          <a:prstGeom prst="rect">
            <a:avLst/>
          </a:prstGeom>
        </p:spPr>
        <p:txBody>
          <a:bodyPr wrap="square">
            <a:spAutoFit/>
          </a:bodyPr>
          <a:lstStyle/>
          <a:p>
            <a:r>
              <a:rPr lang="fr-FR" dirty="0" smtClean="0"/>
              <a:t>Lycée Couffignal</a:t>
            </a:r>
          </a:p>
          <a:p>
            <a:r>
              <a:rPr lang="fr-FR" dirty="0" smtClean="0"/>
              <a:t>à Strasbourg</a:t>
            </a:r>
            <a:endParaRPr lang="fr-FR" dirty="0"/>
          </a:p>
        </p:txBody>
      </p:sp>
      <p:sp>
        <p:nvSpPr>
          <p:cNvPr id="3" name="Rectangle 2"/>
          <p:cNvSpPr/>
          <p:nvPr/>
        </p:nvSpPr>
        <p:spPr>
          <a:xfrm>
            <a:off x="1007096" y="2420888"/>
            <a:ext cx="1543371" cy="646331"/>
          </a:xfrm>
          <a:prstGeom prst="rect">
            <a:avLst/>
          </a:prstGeom>
        </p:spPr>
        <p:txBody>
          <a:bodyPr wrap="none">
            <a:spAutoFit/>
          </a:bodyPr>
          <a:lstStyle/>
          <a:p>
            <a:r>
              <a:rPr lang="fr-FR" dirty="0" smtClean="0"/>
              <a:t>Lycée Heinrich</a:t>
            </a:r>
          </a:p>
          <a:p>
            <a:r>
              <a:rPr lang="fr-FR" dirty="0" smtClean="0"/>
              <a:t>à Haguenau</a:t>
            </a:r>
            <a:endParaRPr lang="fr-FR" dirty="0"/>
          </a:p>
        </p:txBody>
      </p:sp>
      <p:sp>
        <p:nvSpPr>
          <p:cNvPr id="4" name="Rectangle 3"/>
          <p:cNvSpPr/>
          <p:nvPr/>
        </p:nvSpPr>
        <p:spPr>
          <a:xfrm>
            <a:off x="3311352" y="1772816"/>
            <a:ext cx="1658787" cy="646331"/>
          </a:xfrm>
          <a:prstGeom prst="rect">
            <a:avLst/>
          </a:prstGeom>
        </p:spPr>
        <p:txBody>
          <a:bodyPr wrap="none">
            <a:spAutoFit/>
          </a:bodyPr>
          <a:lstStyle/>
          <a:p>
            <a:r>
              <a:rPr lang="fr-FR" dirty="0" smtClean="0"/>
              <a:t>Lycée Haut Barr</a:t>
            </a:r>
          </a:p>
          <a:p>
            <a:r>
              <a:rPr lang="fr-FR" dirty="0" smtClean="0"/>
              <a:t>à Saverne</a:t>
            </a:r>
            <a:endParaRPr lang="fr-FR" dirty="0"/>
          </a:p>
        </p:txBody>
      </p:sp>
      <p:sp>
        <p:nvSpPr>
          <p:cNvPr id="5" name="Rectangle 4"/>
          <p:cNvSpPr/>
          <p:nvPr/>
        </p:nvSpPr>
        <p:spPr>
          <a:xfrm>
            <a:off x="5471592" y="1988840"/>
            <a:ext cx="2060949" cy="646331"/>
          </a:xfrm>
          <a:prstGeom prst="rect">
            <a:avLst/>
          </a:prstGeom>
        </p:spPr>
        <p:txBody>
          <a:bodyPr wrap="none">
            <a:spAutoFit/>
          </a:bodyPr>
          <a:lstStyle/>
          <a:p>
            <a:r>
              <a:rPr lang="fr-FR" dirty="0" smtClean="0"/>
              <a:t>Lycée Louis Marchal</a:t>
            </a:r>
          </a:p>
          <a:p>
            <a:r>
              <a:rPr lang="fr-FR" dirty="0" smtClean="0"/>
              <a:t>à Molsheim</a:t>
            </a:r>
            <a:endParaRPr lang="fr-FR" dirty="0"/>
          </a:p>
        </p:txBody>
      </p:sp>
      <p:sp>
        <p:nvSpPr>
          <p:cNvPr id="6" name="Rectangle 5"/>
          <p:cNvSpPr/>
          <p:nvPr/>
        </p:nvSpPr>
        <p:spPr>
          <a:xfrm>
            <a:off x="6623720" y="4293096"/>
            <a:ext cx="1557799" cy="646331"/>
          </a:xfrm>
          <a:prstGeom prst="rect">
            <a:avLst/>
          </a:prstGeom>
        </p:spPr>
        <p:txBody>
          <a:bodyPr wrap="none">
            <a:spAutoFit/>
          </a:bodyPr>
          <a:lstStyle/>
          <a:p>
            <a:r>
              <a:rPr lang="fr-FR" dirty="0" smtClean="0"/>
              <a:t>Lycée </a:t>
            </a:r>
            <a:r>
              <a:rPr lang="fr-FR" dirty="0" err="1" smtClean="0"/>
              <a:t>Goulden</a:t>
            </a:r>
            <a:endParaRPr lang="fr-FR" dirty="0" smtClean="0"/>
          </a:p>
          <a:p>
            <a:r>
              <a:rPr lang="fr-FR" dirty="0" smtClean="0"/>
              <a:t>à Bischheim</a:t>
            </a:r>
            <a:endParaRPr lang="fr-FR" dirty="0"/>
          </a:p>
        </p:txBody>
      </p:sp>
      <p:sp>
        <p:nvSpPr>
          <p:cNvPr id="7" name="ZoneTexte 6"/>
          <p:cNvSpPr txBox="1"/>
          <p:nvPr/>
        </p:nvSpPr>
        <p:spPr>
          <a:xfrm>
            <a:off x="3383360" y="3645024"/>
            <a:ext cx="2716385" cy="523220"/>
          </a:xfrm>
          <a:prstGeom prst="rect">
            <a:avLst/>
          </a:prstGeom>
          <a:noFill/>
        </p:spPr>
        <p:txBody>
          <a:bodyPr wrap="none" rtlCol="0">
            <a:spAutoFit/>
          </a:bodyPr>
          <a:lstStyle/>
          <a:p>
            <a:r>
              <a:rPr lang="fr-FR" sz="2800" dirty="0" smtClean="0">
                <a:solidFill>
                  <a:srgbClr val="0070C0"/>
                </a:solidFill>
              </a:rPr>
              <a:t>Projets communs</a:t>
            </a:r>
            <a:endParaRPr lang="fr-FR" sz="2800" dirty="0">
              <a:solidFill>
                <a:srgbClr val="0070C0"/>
              </a:solidFill>
            </a:endParaRPr>
          </a:p>
        </p:txBody>
      </p:sp>
      <p:sp>
        <p:nvSpPr>
          <p:cNvPr id="8" name="Ellipse 7"/>
          <p:cNvSpPr/>
          <p:nvPr/>
        </p:nvSpPr>
        <p:spPr>
          <a:xfrm>
            <a:off x="3095328" y="3356992"/>
            <a:ext cx="3168352" cy="1224136"/>
          </a:xfrm>
          <a:prstGeom prst="ellipse">
            <a:avLst/>
          </a:prstGeom>
          <a:solidFill>
            <a:schemeClr val="accent1">
              <a:alpha val="0"/>
            </a:schemeClr>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dirty="0"/>
          </a:p>
        </p:txBody>
      </p:sp>
      <p:sp>
        <p:nvSpPr>
          <p:cNvPr id="9" name="Rectangle 8"/>
          <p:cNvSpPr/>
          <p:nvPr/>
        </p:nvSpPr>
        <p:spPr>
          <a:xfrm>
            <a:off x="359024" y="5727358"/>
            <a:ext cx="8784976" cy="338554"/>
          </a:xfrm>
          <a:prstGeom prst="rect">
            <a:avLst/>
          </a:prstGeom>
        </p:spPr>
        <p:txBody>
          <a:bodyPr wrap="square">
            <a:spAutoFit/>
          </a:bodyPr>
          <a:lstStyle/>
          <a:p>
            <a:r>
              <a:rPr lang="fr-FR" sz="1600" b="1" dirty="0" smtClean="0">
                <a:solidFill>
                  <a:srgbClr val="0070C0"/>
                </a:solidFill>
              </a:rPr>
              <a:t>PCME : Plateforme Collaborative pour la Mutualisation inter-établissements des Equipements</a:t>
            </a:r>
            <a:endParaRPr lang="fr-FR" sz="1600" b="1" dirty="0">
              <a:solidFill>
                <a:srgbClr val="0070C0"/>
              </a:solidFill>
            </a:endParaRPr>
          </a:p>
        </p:txBody>
      </p:sp>
      <p:sp>
        <p:nvSpPr>
          <p:cNvPr id="10" name="ZoneTexte 9"/>
          <p:cNvSpPr txBox="1"/>
          <p:nvPr/>
        </p:nvSpPr>
        <p:spPr>
          <a:xfrm>
            <a:off x="1511152" y="4221088"/>
            <a:ext cx="1368152" cy="923330"/>
          </a:xfrm>
          <a:prstGeom prst="rect">
            <a:avLst/>
          </a:prstGeom>
          <a:noFill/>
        </p:spPr>
        <p:txBody>
          <a:bodyPr wrap="square" rtlCol="0">
            <a:spAutoFit/>
          </a:bodyPr>
          <a:lstStyle/>
          <a:p>
            <a:r>
              <a:rPr lang="fr-FR" dirty="0" smtClean="0">
                <a:solidFill>
                  <a:srgbClr val="00B050"/>
                </a:solidFill>
              </a:rPr>
              <a:t>Filière STS CPI - IPM</a:t>
            </a:r>
          </a:p>
          <a:p>
            <a:r>
              <a:rPr lang="fr-FR" dirty="0" err="1" smtClean="0">
                <a:solidFill>
                  <a:srgbClr val="00B050"/>
                </a:solidFill>
              </a:rPr>
              <a:t>BacPro</a:t>
            </a:r>
            <a:r>
              <a:rPr lang="fr-FR" dirty="0" smtClean="0">
                <a:solidFill>
                  <a:srgbClr val="00B050"/>
                </a:solidFill>
              </a:rPr>
              <a:t> TU</a:t>
            </a:r>
            <a:endParaRPr lang="fr-FR" dirty="0">
              <a:solidFill>
                <a:srgbClr val="00B050"/>
              </a:solidFill>
            </a:endParaRPr>
          </a:p>
        </p:txBody>
      </p:sp>
      <p:sp>
        <p:nvSpPr>
          <p:cNvPr id="11" name="ZoneTexte 10"/>
          <p:cNvSpPr txBox="1"/>
          <p:nvPr/>
        </p:nvSpPr>
        <p:spPr>
          <a:xfrm>
            <a:off x="359024" y="1700808"/>
            <a:ext cx="2304256" cy="369332"/>
          </a:xfrm>
          <a:prstGeom prst="rect">
            <a:avLst/>
          </a:prstGeom>
          <a:noFill/>
        </p:spPr>
        <p:txBody>
          <a:bodyPr wrap="square" rtlCol="0">
            <a:spAutoFit/>
          </a:bodyPr>
          <a:lstStyle/>
          <a:p>
            <a:r>
              <a:rPr lang="fr-FR" b="1" u="sng" dirty="0" smtClean="0"/>
              <a:t>Différents acteurs:</a:t>
            </a:r>
            <a:endParaRPr lang="fr-FR" b="1" u="sng" dirty="0"/>
          </a:p>
        </p:txBody>
      </p:sp>
      <p:sp>
        <p:nvSpPr>
          <p:cNvPr id="12" name="ZoneTexte 11"/>
          <p:cNvSpPr txBox="1"/>
          <p:nvPr/>
        </p:nvSpPr>
        <p:spPr>
          <a:xfrm>
            <a:off x="2375248" y="2780928"/>
            <a:ext cx="1080120" cy="646331"/>
          </a:xfrm>
          <a:prstGeom prst="rect">
            <a:avLst/>
          </a:prstGeom>
          <a:noFill/>
        </p:spPr>
        <p:txBody>
          <a:bodyPr wrap="square" rtlCol="0">
            <a:spAutoFit/>
          </a:bodyPr>
          <a:lstStyle/>
          <a:p>
            <a:r>
              <a:rPr lang="fr-FR" dirty="0" smtClean="0">
                <a:solidFill>
                  <a:srgbClr val="00B050"/>
                </a:solidFill>
              </a:rPr>
              <a:t>Filière STS IPM</a:t>
            </a:r>
            <a:endParaRPr lang="fr-FR" dirty="0">
              <a:solidFill>
                <a:srgbClr val="00B050"/>
              </a:solidFill>
            </a:endParaRPr>
          </a:p>
        </p:txBody>
      </p:sp>
      <p:sp>
        <p:nvSpPr>
          <p:cNvPr id="13" name="ZoneTexte 12"/>
          <p:cNvSpPr txBox="1"/>
          <p:nvPr/>
        </p:nvSpPr>
        <p:spPr>
          <a:xfrm>
            <a:off x="3959424" y="2276872"/>
            <a:ext cx="1080120" cy="646331"/>
          </a:xfrm>
          <a:prstGeom prst="rect">
            <a:avLst/>
          </a:prstGeom>
          <a:noFill/>
        </p:spPr>
        <p:txBody>
          <a:bodyPr wrap="square" rtlCol="0">
            <a:spAutoFit/>
          </a:bodyPr>
          <a:lstStyle/>
          <a:p>
            <a:r>
              <a:rPr lang="fr-FR" dirty="0" smtClean="0">
                <a:solidFill>
                  <a:srgbClr val="00B050"/>
                </a:solidFill>
              </a:rPr>
              <a:t>Filière STS CIM</a:t>
            </a:r>
            <a:endParaRPr lang="fr-FR" dirty="0">
              <a:solidFill>
                <a:srgbClr val="00B050"/>
              </a:solidFill>
            </a:endParaRPr>
          </a:p>
        </p:txBody>
      </p:sp>
      <p:sp>
        <p:nvSpPr>
          <p:cNvPr id="14" name="ZoneTexte 13"/>
          <p:cNvSpPr txBox="1"/>
          <p:nvPr/>
        </p:nvSpPr>
        <p:spPr>
          <a:xfrm>
            <a:off x="5471592" y="2564904"/>
            <a:ext cx="1368152" cy="923330"/>
          </a:xfrm>
          <a:prstGeom prst="rect">
            <a:avLst/>
          </a:prstGeom>
          <a:noFill/>
        </p:spPr>
        <p:txBody>
          <a:bodyPr wrap="square" rtlCol="0">
            <a:spAutoFit/>
          </a:bodyPr>
          <a:lstStyle/>
          <a:p>
            <a:r>
              <a:rPr lang="fr-FR" dirty="0" smtClean="0">
                <a:solidFill>
                  <a:srgbClr val="00B050"/>
                </a:solidFill>
              </a:rPr>
              <a:t>Filière </a:t>
            </a:r>
            <a:r>
              <a:rPr lang="fr-FR" dirty="0" err="1" smtClean="0">
                <a:solidFill>
                  <a:srgbClr val="00B050"/>
                </a:solidFill>
              </a:rPr>
              <a:t>BacPro</a:t>
            </a:r>
            <a:r>
              <a:rPr lang="fr-FR" dirty="0" smtClean="0">
                <a:solidFill>
                  <a:srgbClr val="00B050"/>
                </a:solidFill>
              </a:rPr>
              <a:t> </a:t>
            </a:r>
            <a:r>
              <a:rPr lang="fr-FR" dirty="0" err="1" smtClean="0">
                <a:solidFill>
                  <a:srgbClr val="00B050"/>
                </a:solidFill>
              </a:rPr>
              <a:t>Tci</a:t>
            </a:r>
            <a:endParaRPr lang="fr-FR" dirty="0" smtClean="0">
              <a:solidFill>
                <a:srgbClr val="00B050"/>
              </a:solidFill>
            </a:endParaRPr>
          </a:p>
          <a:p>
            <a:endParaRPr lang="fr-FR" dirty="0">
              <a:solidFill>
                <a:srgbClr val="00B050"/>
              </a:solidFill>
            </a:endParaRPr>
          </a:p>
        </p:txBody>
      </p:sp>
      <p:sp>
        <p:nvSpPr>
          <p:cNvPr id="15" name="ZoneTexte 14"/>
          <p:cNvSpPr txBox="1"/>
          <p:nvPr/>
        </p:nvSpPr>
        <p:spPr>
          <a:xfrm>
            <a:off x="6839744" y="4869160"/>
            <a:ext cx="1368152" cy="646331"/>
          </a:xfrm>
          <a:prstGeom prst="rect">
            <a:avLst/>
          </a:prstGeom>
          <a:noFill/>
        </p:spPr>
        <p:txBody>
          <a:bodyPr wrap="square" rtlCol="0">
            <a:spAutoFit/>
          </a:bodyPr>
          <a:lstStyle/>
          <a:p>
            <a:r>
              <a:rPr lang="fr-FR" dirty="0" smtClean="0">
                <a:solidFill>
                  <a:srgbClr val="00B050"/>
                </a:solidFill>
              </a:rPr>
              <a:t>Filière</a:t>
            </a:r>
          </a:p>
          <a:p>
            <a:r>
              <a:rPr lang="fr-FR" dirty="0" err="1" smtClean="0">
                <a:solidFill>
                  <a:srgbClr val="00B050"/>
                </a:solidFill>
              </a:rPr>
              <a:t>BacPro</a:t>
            </a:r>
            <a:r>
              <a:rPr lang="fr-FR" dirty="0" smtClean="0">
                <a:solidFill>
                  <a:srgbClr val="00B050"/>
                </a:solidFill>
              </a:rPr>
              <a:t> TU</a:t>
            </a:r>
            <a:endParaRPr lang="fr-FR" dirty="0">
              <a:solidFill>
                <a:srgbClr val="00B050"/>
              </a:solidFill>
            </a:endParaRPr>
          </a:p>
        </p:txBody>
      </p:sp>
      <p:sp>
        <p:nvSpPr>
          <p:cNvPr id="16" name="Rectangle 15"/>
          <p:cNvSpPr/>
          <p:nvPr/>
        </p:nvSpPr>
        <p:spPr>
          <a:xfrm>
            <a:off x="6839744" y="2852936"/>
            <a:ext cx="1147558" cy="369332"/>
          </a:xfrm>
          <a:prstGeom prst="rect">
            <a:avLst/>
          </a:prstGeom>
        </p:spPr>
        <p:txBody>
          <a:bodyPr wrap="none">
            <a:spAutoFit/>
          </a:bodyPr>
          <a:lstStyle/>
          <a:p>
            <a:r>
              <a:rPr lang="fr-FR" dirty="0" err="1" smtClean="0">
                <a:solidFill>
                  <a:srgbClr val="00B050"/>
                </a:solidFill>
              </a:rPr>
              <a:t>BacPro</a:t>
            </a:r>
            <a:r>
              <a:rPr lang="fr-FR" dirty="0" smtClean="0">
                <a:solidFill>
                  <a:srgbClr val="00B050"/>
                </a:solidFill>
              </a:rPr>
              <a:t> TU</a:t>
            </a:r>
            <a:endParaRPr lang="fr-FR" dirty="0">
              <a:solidFill>
                <a:srgbClr val="00B050"/>
              </a:solidFill>
            </a:endParaRPr>
          </a:p>
        </p:txBody>
      </p:sp>
      <p:sp>
        <p:nvSpPr>
          <p:cNvPr id="17" name="Rectangle 16"/>
          <p:cNvSpPr/>
          <p:nvPr/>
        </p:nvSpPr>
        <p:spPr>
          <a:xfrm>
            <a:off x="3527376" y="4725144"/>
            <a:ext cx="2016224" cy="923330"/>
          </a:xfrm>
          <a:prstGeom prst="rect">
            <a:avLst/>
          </a:prstGeom>
        </p:spPr>
        <p:txBody>
          <a:bodyPr wrap="square">
            <a:spAutoFit/>
          </a:bodyPr>
          <a:lstStyle/>
          <a:p>
            <a:r>
              <a:rPr lang="fr-FR" dirty="0" smtClean="0"/>
              <a:t>Lycée Blaise Pascal à Colmar</a:t>
            </a:r>
          </a:p>
          <a:p>
            <a:r>
              <a:rPr lang="fr-FR" dirty="0" smtClean="0"/>
              <a:t> </a:t>
            </a:r>
            <a:endParaRPr lang="fr-FR" dirty="0"/>
          </a:p>
        </p:txBody>
      </p:sp>
      <p:sp>
        <p:nvSpPr>
          <p:cNvPr id="18" name="ZoneTexte 17"/>
          <p:cNvSpPr txBox="1"/>
          <p:nvPr/>
        </p:nvSpPr>
        <p:spPr>
          <a:xfrm>
            <a:off x="4535488" y="5013176"/>
            <a:ext cx="1368152" cy="646331"/>
          </a:xfrm>
          <a:prstGeom prst="rect">
            <a:avLst/>
          </a:prstGeom>
          <a:noFill/>
        </p:spPr>
        <p:txBody>
          <a:bodyPr wrap="square" rtlCol="0">
            <a:spAutoFit/>
          </a:bodyPr>
          <a:lstStyle/>
          <a:p>
            <a:r>
              <a:rPr lang="fr-FR" dirty="0" smtClean="0">
                <a:solidFill>
                  <a:srgbClr val="00B050"/>
                </a:solidFill>
              </a:rPr>
              <a:t>Filière</a:t>
            </a:r>
          </a:p>
          <a:p>
            <a:r>
              <a:rPr lang="fr-FR" dirty="0" err="1" smtClean="0">
                <a:solidFill>
                  <a:srgbClr val="00B050"/>
                </a:solidFill>
              </a:rPr>
              <a:t>BacPro</a:t>
            </a:r>
            <a:r>
              <a:rPr lang="fr-FR" dirty="0" smtClean="0">
                <a:solidFill>
                  <a:srgbClr val="00B050"/>
                </a:solidFill>
              </a:rPr>
              <a:t> TU</a:t>
            </a:r>
            <a:endParaRPr lang="fr-FR" dirty="0">
              <a:solidFill>
                <a:srgbClr val="00B050"/>
              </a:solidFill>
            </a:endParaRPr>
          </a:p>
        </p:txBody>
      </p:sp>
      <p:sp>
        <p:nvSpPr>
          <p:cNvPr id="19" name="Rectangle 18"/>
          <p:cNvSpPr/>
          <p:nvPr/>
        </p:nvSpPr>
        <p:spPr>
          <a:xfrm>
            <a:off x="467544" y="260648"/>
            <a:ext cx="7992888" cy="1200329"/>
          </a:xfrm>
          <a:prstGeom prst="rect">
            <a:avLst/>
          </a:prstGeom>
        </p:spPr>
        <p:txBody>
          <a:bodyPr wrap="square">
            <a:spAutoFit/>
          </a:bodyPr>
          <a:lstStyle/>
          <a:p>
            <a:r>
              <a:rPr lang="fr-FR" sz="2400" b="1" dirty="0" smtClean="0"/>
              <a:t> « Assurer un accompagnement personnalisé  des élèves et des étudiants»</a:t>
            </a:r>
          </a:p>
          <a:p>
            <a:r>
              <a:rPr lang="fr-FR" sz="2400" b="1" dirty="0" smtClean="0"/>
              <a:t>« Développer les plateaux techniques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llipse 18"/>
          <p:cNvSpPr/>
          <p:nvPr/>
        </p:nvSpPr>
        <p:spPr>
          <a:xfrm>
            <a:off x="1691680" y="1412776"/>
            <a:ext cx="5760640" cy="3816424"/>
          </a:xfrm>
          <a:prstGeom prst="ellipse">
            <a:avLst/>
          </a:prstGeom>
          <a:solidFill>
            <a:schemeClr val="accent1">
              <a:alpha val="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214282" y="214290"/>
            <a:ext cx="8136904" cy="830997"/>
          </a:xfrm>
          <a:prstGeom prst="rect">
            <a:avLst/>
          </a:prstGeom>
          <a:noFill/>
        </p:spPr>
        <p:txBody>
          <a:bodyPr wrap="square" rtlCol="0">
            <a:spAutoFit/>
          </a:bodyPr>
          <a:lstStyle/>
          <a:p>
            <a:r>
              <a:rPr lang="fr-FR" sz="2400" b="1" dirty="0" smtClean="0"/>
              <a:t>Développement de projets collaboratifs inter-filières et inter-établissements:</a:t>
            </a:r>
            <a:endParaRPr lang="fr-FR" sz="2400" b="1" dirty="0"/>
          </a:p>
        </p:txBody>
      </p:sp>
      <p:sp>
        <p:nvSpPr>
          <p:cNvPr id="5" name="ZoneTexte 4"/>
          <p:cNvSpPr txBox="1"/>
          <p:nvPr/>
        </p:nvSpPr>
        <p:spPr>
          <a:xfrm>
            <a:off x="251520" y="2276872"/>
            <a:ext cx="1872208" cy="1477328"/>
          </a:xfrm>
          <a:prstGeom prst="rect">
            <a:avLst/>
          </a:prstGeom>
          <a:solidFill>
            <a:schemeClr val="tx2">
              <a:lumMod val="20000"/>
              <a:lumOff val="80000"/>
            </a:schemeClr>
          </a:solidFill>
          <a:ln>
            <a:solidFill>
              <a:schemeClr val="tx1"/>
            </a:solidFill>
          </a:ln>
        </p:spPr>
        <p:txBody>
          <a:bodyPr wrap="square" rtlCol="0">
            <a:spAutoFit/>
          </a:bodyPr>
          <a:lstStyle/>
          <a:p>
            <a:pPr algn="ctr"/>
            <a:r>
              <a:rPr lang="fr-FR" b="1" dirty="0" smtClean="0">
                <a:latin typeface="Arial" pitchFamily="34" charset="0"/>
                <a:cs typeface="Arial" pitchFamily="34" charset="0"/>
              </a:rPr>
              <a:t>Projet industriel</a:t>
            </a:r>
          </a:p>
          <a:p>
            <a:pPr algn="ctr"/>
            <a:r>
              <a:rPr lang="fr-FR" b="1" dirty="0" smtClean="0">
                <a:latin typeface="Arial" pitchFamily="34" charset="0"/>
                <a:cs typeface="Arial" pitchFamily="34" charset="0"/>
              </a:rPr>
              <a:t>(contexte d’une réelle problématique)</a:t>
            </a:r>
            <a:endParaRPr lang="fr-FR" b="1" dirty="0">
              <a:latin typeface="Arial" pitchFamily="34" charset="0"/>
              <a:cs typeface="Arial" pitchFamily="34" charset="0"/>
            </a:endParaRPr>
          </a:p>
        </p:txBody>
      </p:sp>
      <p:sp>
        <p:nvSpPr>
          <p:cNvPr id="6" name="ZoneTexte 5"/>
          <p:cNvSpPr txBox="1"/>
          <p:nvPr/>
        </p:nvSpPr>
        <p:spPr>
          <a:xfrm>
            <a:off x="3779912" y="1124744"/>
            <a:ext cx="1512168" cy="1200329"/>
          </a:xfrm>
          <a:prstGeom prst="rect">
            <a:avLst/>
          </a:prstGeom>
          <a:solidFill>
            <a:schemeClr val="tx2">
              <a:lumMod val="20000"/>
              <a:lumOff val="80000"/>
            </a:schemeClr>
          </a:solidFill>
          <a:ln>
            <a:solidFill>
              <a:schemeClr val="tx1"/>
            </a:solidFill>
          </a:ln>
        </p:spPr>
        <p:txBody>
          <a:bodyPr wrap="square" rtlCol="0">
            <a:spAutoFit/>
          </a:bodyPr>
          <a:lstStyle/>
          <a:p>
            <a:r>
              <a:rPr lang="fr-FR" b="1" dirty="0" smtClean="0">
                <a:latin typeface="Arial" pitchFamily="34" charset="0"/>
                <a:cs typeface="Arial" pitchFamily="34" charset="0"/>
              </a:rPr>
              <a:t>Motivations</a:t>
            </a:r>
          </a:p>
          <a:p>
            <a:r>
              <a:rPr lang="fr-FR" b="1" dirty="0" smtClean="0">
                <a:latin typeface="Arial" pitchFamily="34" charset="0"/>
                <a:cs typeface="Arial" pitchFamily="34" charset="0"/>
              </a:rPr>
              <a:t>des étudiants, des équipes</a:t>
            </a:r>
            <a:endParaRPr lang="fr-FR" b="1" dirty="0">
              <a:latin typeface="Arial" pitchFamily="34" charset="0"/>
              <a:cs typeface="Arial" pitchFamily="34" charset="0"/>
            </a:endParaRPr>
          </a:p>
        </p:txBody>
      </p:sp>
      <p:sp>
        <p:nvSpPr>
          <p:cNvPr id="10" name="ZoneTexte 9"/>
          <p:cNvSpPr txBox="1"/>
          <p:nvPr/>
        </p:nvSpPr>
        <p:spPr>
          <a:xfrm>
            <a:off x="2771800" y="3861048"/>
            <a:ext cx="3384376" cy="830997"/>
          </a:xfrm>
          <a:prstGeom prst="rect">
            <a:avLst/>
          </a:prstGeom>
          <a:noFill/>
        </p:spPr>
        <p:txBody>
          <a:bodyPr wrap="square" rtlCol="0">
            <a:spAutoFit/>
          </a:bodyPr>
          <a:lstStyle/>
          <a:p>
            <a:pPr algn="ctr"/>
            <a:r>
              <a:rPr lang="fr-FR" sz="2400" b="1" dirty="0" smtClean="0">
                <a:solidFill>
                  <a:srgbClr val="FF0000"/>
                </a:solidFill>
              </a:rPr>
              <a:t>Valorisation des formations</a:t>
            </a:r>
            <a:endParaRPr lang="fr-FR" sz="2400" b="1" dirty="0">
              <a:solidFill>
                <a:srgbClr val="FF0000"/>
              </a:solidFill>
            </a:endParaRPr>
          </a:p>
        </p:txBody>
      </p:sp>
      <p:sp>
        <p:nvSpPr>
          <p:cNvPr id="14" name="ZoneTexte 13"/>
          <p:cNvSpPr txBox="1"/>
          <p:nvPr/>
        </p:nvSpPr>
        <p:spPr>
          <a:xfrm>
            <a:off x="5076056" y="4869160"/>
            <a:ext cx="1512168" cy="646331"/>
          </a:xfrm>
          <a:prstGeom prst="rect">
            <a:avLst/>
          </a:prstGeom>
          <a:solidFill>
            <a:schemeClr val="tx2">
              <a:lumMod val="20000"/>
              <a:lumOff val="80000"/>
            </a:schemeClr>
          </a:solidFill>
          <a:ln>
            <a:solidFill>
              <a:schemeClr val="tx1"/>
            </a:solidFill>
          </a:ln>
        </p:spPr>
        <p:txBody>
          <a:bodyPr wrap="square" rtlCol="0">
            <a:spAutoFit/>
          </a:bodyPr>
          <a:lstStyle/>
          <a:p>
            <a:r>
              <a:rPr lang="fr-FR" b="1" dirty="0" smtClean="0">
                <a:latin typeface="Arial" pitchFamily="34" charset="0"/>
                <a:cs typeface="Arial" pitchFamily="34" charset="0"/>
              </a:rPr>
              <a:t>Résultat du projet</a:t>
            </a:r>
          </a:p>
        </p:txBody>
      </p:sp>
      <p:sp>
        <p:nvSpPr>
          <p:cNvPr id="15" name="ZoneTexte 14"/>
          <p:cNvSpPr txBox="1"/>
          <p:nvPr/>
        </p:nvSpPr>
        <p:spPr>
          <a:xfrm>
            <a:off x="1763688" y="4653136"/>
            <a:ext cx="1512168" cy="369332"/>
          </a:xfrm>
          <a:prstGeom prst="rect">
            <a:avLst/>
          </a:prstGeom>
          <a:solidFill>
            <a:schemeClr val="tx2">
              <a:lumMod val="20000"/>
              <a:lumOff val="80000"/>
            </a:schemeClr>
          </a:solidFill>
          <a:ln>
            <a:solidFill>
              <a:schemeClr val="tx1"/>
            </a:solidFill>
          </a:ln>
        </p:spPr>
        <p:txBody>
          <a:bodyPr wrap="square" rtlCol="0">
            <a:spAutoFit/>
          </a:bodyPr>
          <a:lstStyle/>
          <a:p>
            <a:r>
              <a:rPr lang="fr-FR" b="1" dirty="0" smtClean="0">
                <a:latin typeface="Arial" pitchFamily="34" charset="0"/>
                <a:cs typeface="Arial" pitchFamily="34" charset="0"/>
              </a:rPr>
              <a:t>Entreprise</a:t>
            </a:r>
          </a:p>
        </p:txBody>
      </p:sp>
      <p:sp>
        <p:nvSpPr>
          <p:cNvPr id="7" name="ZoneTexte 6"/>
          <p:cNvSpPr txBox="1"/>
          <p:nvPr/>
        </p:nvSpPr>
        <p:spPr>
          <a:xfrm>
            <a:off x="6372200" y="2348880"/>
            <a:ext cx="2520280" cy="2031325"/>
          </a:xfrm>
          <a:prstGeom prst="rect">
            <a:avLst/>
          </a:prstGeom>
          <a:solidFill>
            <a:schemeClr val="tx2">
              <a:lumMod val="20000"/>
              <a:lumOff val="80000"/>
            </a:schemeClr>
          </a:solidFill>
          <a:ln>
            <a:solidFill>
              <a:schemeClr val="tx1"/>
            </a:solidFill>
          </a:ln>
        </p:spPr>
        <p:txBody>
          <a:bodyPr wrap="square" rtlCol="0">
            <a:spAutoFit/>
          </a:bodyPr>
          <a:lstStyle/>
          <a:p>
            <a:r>
              <a:rPr lang="fr-FR" b="1" dirty="0" smtClean="0">
                <a:latin typeface="Arial" pitchFamily="34" charset="0"/>
                <a:cs typeface="Arial" pitchFamily="34" charset="0"/>
              </a:rPr>
              <a:t>Développer :des savoirs, savoir-faire, compétences</a:t>
            </a:r>
          </a:p>
          <a:p>
            <a:r>
              <a:rPr lang="fr-FR" b="1" u="sng" dirty="0">
                <a:latin typeface="Arial" pitchFamily="34" charset="0"/>
                <a:cs typeface="Arial" pitchFamily="34" charset="0"/>
              </a:rPr>
              <a:t>p</a:t>
            </a:r>
            <a:r>
              <a:rPr lang="fr-FR" b="1" u="sng" dirty="0" smtClean="0">
                <a:latin typeface="Arial" pitchFamily="34" charset="0"/>
                <a:cs typeface="Arial" pitchFamily="34" charset="0"/>
              </a:rPr>
              <a:t>luridisciplinaires </a:t>
            </a:r>
            <a:r>
              <a:rPr lang="fr-FR" b="1" dirty="0" smtClean="0">
                <a:latin typeface="Arial" pitchFamily="34" charset="0"/>
                <a:cs typeface="Arial" pitchFamily="34" charset="0"/>
              </a:rPr>
              <a:t>(français, maths, mécaniques, industrialisations,…)</a:t>
            </a:r>
            <a:endParaRPr lang="fr-FR" b="1" dirty="0">
              <a:latin typeface="Arial" pitchFamily="34" charset="0"/>
              <a:cs typeface="Arial" pitchFamily="34" charset="0"/>
            </a:endParaRPr>
          </a:p>
        </p:txBody>
      </p:sp>
      <p:cxnSp>
        <p:nvCxnSpPr>
          <p:cNvPr id="21" name="Connecteur droit 20"/>
          <p:cNvCxnSpPr/>
          <p:nvPr/>
        </p:nvCxnSpPr>
        <p:spPr>
          <a:xfrm flipH="1" flipV="1">
            <a:off x="3275856" y="1412776"/>
            <a:ext cx="504056" cy="7200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H="1">
            <a:off x="3347864" y="1484784"/>
            <a:ext cx="432048" cy="28803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H="1" flipV="1">
            <a:off x="6876256" y="1844824"/>
            <a:ext cx="144016" cy="504056"/>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H="1" flipV="1">
            <a:off x="6516216" y="2132856"/>
            <a:ext cx="504056" cy="21602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flipH="1">
            <a:off x="6228184" y="4437112"/>
            <a:ext cx="288032" cy="43204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H="1">
            <a:off x="6228184" y="4797152"/>
            <a:ext cx="576064" cy="7200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flipH="1" flipV="1">
            <a:off x="1763688" y="3789040"/>
            <a:ext cx="432048" cy="28803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V="1">
            <a:off x="1763688" y="3789040"/>
            <a:ext cx="0" cy="504056"/>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flipH="1">
            <a:off x="3203848" y="4941168"/>
            <a:ext cx="576064" cy="7200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flipH="1" flipV="1">
            <a:off x="3203848" y="5013176"/>
            <a:ext cx="504056" cy="36004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Flèche vers le bas 51"/>
          <p:cNvSpPr/>
          <p:nvPr/>
        </p:nvSpPr>
        <p:spPr>
          <a:xfrm>
            <a:off x="4283968" y="4725144"/>
            <a:ext cx="360040" cy="93610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a:off x="1619672" y="5707613"/>
            <a:ext cx="7128792" cy="646331"/>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rtlCol="0">
            <a:spAutoFit/>
          </a:bodyPr>
          <a:lstStyle/>
          <a:p>
            <a:r>
              <a:rPr lang="fr-FR" dirty="0" smtClean="0"/>
              <a:t>Un outil collaboratif est </a:t>
            </a:r>
            <a:r>
              <a:rPr lang="fr-FR" b="1" u="sng" dirty="0" smtClean="0"/>
              <a:t>nécessaire</a:t>
            </a:r>
            <a:r>
              <a:rPr lang="fr-FR" dirty="0" smtClean="0"/>
              <a:t>: fichiers CAO liés , multitude de types de documents, traçabilité, dernière mise à jour, communication…</a:t>
            </a:r>
            <a:endParaRPr lang="fr-FR" dirty="0"/>
          </a:p>
        </p:txBody>
      </p:sp>
      <p:sp>
        <p:nvSpPr>
          <p:cNvPr id="33" name="Rectangle 32"/>
          <p:cNvSpPr/>
          <p:nvPr/>
        </p:nvSpPr>
        <p:spPr>
          <a:xfrm>
            <a:off x="2267744" y="2348880"/>
            <a:ext cx="3960440" cy="1569660"/>
          </a:xfrm>
          <a:prstGeom prst="rect">
            <a:avLst/>
          </a:prstGeom>
        </p:spPr>
        <p:txBody>
          <a:bodyPr wrap="square">
            <a:spAutoFit/>
          </a:bodyPr>
          <a:lstStyle/>
          <a:p>
            <a:pPr algn="ctr"/>
            <a:r>
              <a:rPr lang="fr-FR" sz="2400" b="1" dirty="0" smtClean="0">
                <a:solidFill>
                  <a:srgbClr val="0070C0"/>
                </a:solidFill>
              </a:rPr>
              <a:t> « Assurer un accompagnement personnalisé  des élèves et des étudiants»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548680"/>
            <a:ext cx="7560840" cy="5632311"/>
          </a:xfrm>
          <a:prstGeom prst="rect">
            <a:avLst/>
          </a:prstGeom>
          <a:noFill/>
        </p:spPr>
        <p:txBody>
          <a:bodyPr wrap="square" rtlCol="0">
            <a:spAutoFit/>
          </a:bodyPr>
          <a:lstStyle/>
          <a:p>
            <a:r>
              <a:rPr lang="fr-FR" sz="2000" b="1" dirty="0" smtClean="0">
                <a:latin typeface="Arial" pitchFamily="34" charset="0"/>
                <a:cs typeface="Arial" pitchFamily="34" charset="0"/>
              </a:rPr>
              <a:t>Sur la diapositive suivante est présenté un exemple de réalisation d’un projet industriel.</a:t>
            </a:r>
          </a:p>
          <a:p>
            <a:endParaRPr lang="fr-FR" sz="2000" b="1" dirty="0" smtClean="0">
              <a:latin typeface="Arial" pitchFamily="34" charset="0"/>
              <a:cs typeface="Arial" pitchFamily="34" charset="0"/>
            </a:endParaRPr>
          </a:p>
          <a:p>
            <a:r>
              <a:rPr lang="fr-FR" sz="2000" b="1" dirty="0" smtClean="0">
                <a:latin typeface="Arial" pitchFamily="34" charset="0"/>
                <a:cs typeface="Arial" pitchFamily="34" charset="0"/>
              </a:rPr>
              <a:t>L’accompagnement des étudiants est personnalisé. L’enseignant  ou l’équipe enseignante accède à l’évolution des productions du groupe d’étudiants. Avec Windchill, on peut voir précisément l’apport de chacun dans le projet. L’enseignant peut ainsi remédier, annoter, corriger, soit lors des réunions de projet au lycée soit à distance.</a:t>
            </a:r>
          </a:p>
          <a:p>
            <a:r>
              <a:rPr lang="fr-FR" sz="2000" b="1" dirty="0" smtClean="0">
                <a:latin typeface="Arial" pitchFamily="34" charset="0"/>
                <a:cs typeface="Arial" pitchFamily="34" charset="0"/>
              </a:rPr>
              <a:t>Comme les étudiants se déplacent dans des lieux différents pour leur projet (salles de bureau d’études, atelier du lycée Couffignal, atelier du lycée Marchal, entreprise), l’accompagnement personnalisé est assuré par des personnes différentes. L’implication de collègues de divers établissements favorise le développement des plateaux techniques présents en Alsace, ainsi on mutualise , avec cette plateforme </a:t>
            </a:r>
            <a:r>
              <a:rPr lang="fr-FR" sz="2000" b="1" dirty="0" err="1" smtClean="0">
                <a:latin typeface="Arial" pitchFamily="34" charset="0"/>
                <a:cs typeface="Arial" pitchFamily="34" charset="0"/>
              </a:rPr>
              <a:t>multiCAO</a:t>
            </a:r>
            <a:r>
              <a:rPr lang="fr-FR" sz="2000" b="1" dirty="0" smtClean="0">
                <a:latin typeface="Arial" pitchFamily="34" charset="0"/>
                <a:cs typeface="Arial" pitchFamily="34" charset="0"/>
              </a:rPr>
              <a:t>, à la fois les moyens techniques mais aussi les compétences de chacun.</a:t>
            </a:r>
            <a:endParaRPr lang="fr-FR"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491880" y="1772816"/>
            <a:ext cx="2771800" cy="1974480"/>
          </a:xfrm>
          <a:prstGeom prst="rect">
            <a:avLst/>
          </a:prstGeom>
          <a:noFill/>
          <a:ln w="9525">
            <a:noFill/>
            <a:miter lim="800000"/>
            <a:headEnd/>
            <a:tailEnd/>
          </a:ln>
        </p:spPr>
      </p:pic>
      <p:pic>
        <p:nvPicPr>
          <p:cNvPr id="3" name="Image 2" descr="cale_opt.jpg"/>
          <p:cNvPicPr>
            <a:picLocks noChangeAspect="1"/>
          </p:cNvPicPr>
          <p:nvPr/>
        </p:nvPicPr>
        <p:blipFill>
          <a:blip r:embed="rId3" cstate="print"/>
          <a:stretch>
            <a:fillRect/>
          </a:stretch>
        </p:blipFill>
        <p:spPr>
          <a:xfrm>
            <a:off x="1907704" y="3933056"/>
            <a:ext cx="2592288" cy="1944216"/>
          </a:xfrm>
          <a:prstGeom prst="rect">
            <a:avLst/>
          </a:prstGeom>
        </p:spPr>
      </p:pic>
      <p:pic>
        <p:nvPicPr>
          <p:cNvPr id="4" name="Image 3" descr="came_verrouillage_opt.jpg"/>
          <p:cNvPicPr>
            <a:picLocks noChangeAspect="1"/>
          </p:cNvPicPr>
          <p:nvPr/>
        </p:nvPicPr>
        <p:blipFill>
          <a:blip r:embed="rId4" cstate="print"/>
          <a:stretch>
            <a:fillRect/>
          </a:stretch>
        </p:blipFill>
        <p:spPr>
          <a:xfrm>
            <a:off x="5580112" y="3933056"/>
            <a:ext cx="2411760" cy="1808820"/>
          </a:xfrm>
          <a:prstGeom prst="rect">
            <a:avLst/>
          </a:prstGeom>
        </p:spPr>
      </p:pic>
      <p:pic>
        <p:nvPicPr>
          <p:cNvPr id="5" name="Picture 2"/>
          <p:cNvPicPr>
            <a:picLocks noChangeAspect="1" noChangeArrowheads="1"/>
          </p:cNvPicPr>
          <p:nvPr/>
        </p:nvPicPr>
        <p:blipFill>
          <a:blip r:embed="rId5" cstate="print"/>
          <a:srcRect/>
          <a:stretch>
            <a:fillRect/>
          </a:stretch>
        </p:blipFill>
        <p:spPr bwMode="auto">
          <a:xfrm>
            <a:off x="323528" y="1700808"/>
            <a:ext cx="2736304" cy="2069504"/>
          </a:xfrm>
          <a:prstGeom prst="rect">
            <a:avLst/>
          </a:prstGeom>
          <a:noFill/>
          <a:ln w="9525">
            <a:noFill/>
            <a:miter lim="800000"/>
            <a:headEnd/>
            <a:tailEnd/>
          </a:ln>
        </p:spPr>
      </p:pic>
      <p:sp>
        <p:nvSpPr>
          <p:cNvPr id="6" name="ZoneTexte 5"/>
          <p:cNvSpPr txBox="1"/>
          <p:nvPr/>
        </p:nvSpPr>
        <p:spPr>
          <a:xfrm>
            <a:off x="0" y="404664"/>
            <a:ext cx="3635896" cy="1200329"/>
          </a:xfrm>
          <a:prstGeom prst="rect">
            <a:avLst/>
          </a:prstGeom>
          <a:solidFill>
            <a:schemeClr val="bg2">
              <a:lumMod val="75000"/>
            </a:schemeClr>
          </a:solidFill>
        </p:spPr>
        <p:txBody>
          <a:bodyPr wrap="square" rtlCol="0">
            <a:spAutoFit/>
          </a:bodyPr>
          <a:lstStyle/>
          <a:p>
            <a:pPr algn="ctr"/>
            <a:r>
              <a:rPr lang="fr-FR" dirty="0" smtClean="0"/>
              <a:t>Travail des étudiants en </a:t>
            </a:r>
            <a:r>
              <a:rPr lang="fr-FR" dirty="0" smtClean="0">
                <a:solidFill>
                  <a:srgbClr val="FF0000"/>
                </a:solidFill>
              </a:rPr>
              <a:t>TS CPI </a:t>
            </a:r>
            <a:r>
              <a:rPr lang="fr-FR" dirty="0" smtClean="0"/>
              <a:t>au </a:t>
            </a:r>
            <a:r>
              <a:rPr lang="fr-FR" dirty="0" smtClean="0">
                <a:solidFill>
                  <a:srgbClr val="00B050"/>
                </a:solidFill>
              </a:rPr>
              <a:t>lycée COUFFIGNAL</a:t>
            </a:r>
            <a:r>
              <a:rPr lang="fr-FR" dirty="0" smtClean="0"/>
              <a:t>: analyse fonctionnelle, dynamique, RDM,…</a:t>
            </a:r>
          </a:p>
          <a:p>
            <a:pPr algn="ctr"/>
            <a:r>
              <a:rPr lang="fr-FR" dirty="0" smtClean="0"/>
              <a:t>par deux étudiants. </a:t>
            </a:r>
            <a:endParaRPr lang="fr-FR" dirty="0"/>
          </a:p>
        </p:txBody>
      </p:sp>
      <p:sp>
        <p:nvSpPr>
          <p:cNvPr id="7" name="ZoneTexte 6"/>
          <p:cNvSpPr txBox="1"/>
          <p:nvPr/>
        </p:nvSpPr>
        <p:spPr>
          <a:xfrm>
            <a:off x="1691680" y="6021288"/>
            <a:ext cx="2987824" cy="646331"/>
          </a:xfrm>
          <a:prstGeom prst="rect">
            <a:avLst/>
          </a:prstGeom>
          <a:solidFill>
            <a:schemeClr val="bg2">
              <a:lumMod val="75000"/>
            </a:schemeClr>
          </a:solidFill>
        </p:spPr>
        <p:txBody>
          <a:bodyPr wrap="square" rtlCol="0">
            <a:spAutoFit/>
          </a:bodyPr>
          <a:lstStyle/>
          <a:p>
            <a:pPr algn="ctr"/>
            <a:r>
              <a:rPr lang="fr-FR" dirty="0" smtClean="0"/>
              <a:t>Réalisation en </a:t>
            </a:r>
            <a:r>
              <a:rPr lang="fr-FR" dirty="0" err="1" smtClean="0">
                <a:solidFill>
                  <a:srgbClr val="FF0000"/>
                </a:solidFill>
              </a:rPr>
              <a:t>BacPro</a:t>
            </a:r>
            <a:r>
              <a:rPr lang="fr-FR" dirty="0" smtClean="0">
                <a:solidFill>
                  <a:srgbClr val="FF0000"/>
                </a:solidFill>
              </a:rPr>
              <a:t> </a:t>
            </a:r>
            <a:r>
              <a:rPr lang="fr-FR" dirty="0" err="1" smtClean="0">
                <a:solidFill>
                  <a:srgbClr val="FF0000"/>
                </a:solidFill>
              </a:rPr>
              <a:t>Tci</a:t>
            </a:r>
            <a:r>
              <a:rPr lang="fr-FR" dirty="0" smtClean="0">
                <a:solidFill>
                  <a:srgbClr val="FF0000"/>
                </a:solidFill>
              </a:rPr>
              <a:t> </a:t>
            </a:r>
            <a:r>
              <a:rPr lang="fr-FR" dirty="0" smtClean="0"/>
              <a:t>au </a:t>
            </a:r>
            <a:r>
              <a:rPr lang="fr-FR" dirty="0" smtClean="0">
                <a:solidFill>
                  <a:srgbClr val="00B050"/>
                </a:solidFill>
              </a:rPr>
              <a:t>lycée MARCHAL</a:t>
            </a:r>
            <a:endParaRPr lang="fr-FR" dirty="0"/>
          </a:p>
        </p:txBody>
      </p:sp>
      <p:sp>
        <p:nvSpPr>
          <p:cNvPr id="8" name="ZoneTexte 7"/>
          <p:cNvSpPr txBox="1"/>
          <p:nvPr/>
        </p:nvSpPr>
        <p:spPr>
          <a:xfrm>
            <a:off x="5436096" y="5949280"/>
            <a:ext cx="2664296" cy="646331"/>
          </a:xfrm>
          <a:prstGeom prst="rect">
            <a:avLst/>
          </a:prstGeom>
          <a:solidFill>
            <a:schemeClr val="bg2">
              <a:lumMod val="75000"/>
            </a:schemeClr>
          </a:solidFill>
        </p:spPr>
        <p:txBody>
          <a:bodyPr wrap="square" rtlCol="0">
            <a:spAutoFit/>
          </a:bodyPr>
          <a:lstStyle/>
          <a:p>
            <a:pPr algn="ctr"/>
            <a:r>
              <a:rPr lang="fr-FR" dirty="0" smtClean="0"/>
              <a:t>Réalisation en </a:t>
            </a:r>
            <a:r>
              <a:rPr lang="fr-FR" dirty="0" err="1" smtClean="0">
                <a:solidFill>
                  <a:srgbClr val="FF0000"/>
                </a:solidFill>
              </a:rPr>
              <a:t>BacPro</a:t>
            </a:r>
            <a:r>
              <a:rPr lang="fr-FR" dirty="0" smtClean="0">
                <a:solidFill>
                  <a:srgbClr val="FF0000"/>
                </a:solidFill>
              </a:rPr>
              <a:t> TU </a:t>
            </a:r>
            <a:r>
              <a:rPr lang="fr-FR" dirty="0" smtClean="0"/>
              <a:t>au </a:t>
            </a:r>
            <a:r>
              <a:rPr lang="fr-FR" dirty="0" smtClean="0">
                <a:solidFill>
                  <a:srgbClr val="00B050"/>
                </a:solidFill>
              </a:rPr>
              <a:t>lycée COUFFIGNAL </a:t>
            </a:r>
          </a:p>
        </p:txBody>
      </p:sp>
      <p:pic>
        <p:nvPicPr>
          <p:cNvPr id="9" name="Image 8"/>
          <p:cNvPicPr/>
          <p:nvPr/>
        </p:nvPicPr>
        <p:blipFill>
          <a:blip r:embed="rId6" cstate="print"/>
          <a:srcRect l="54163" t="30093" r="2493" b="49384"/>
          <a:stretch>
            <a:fillRect/>
          </a:stretch>
        </p:blipFill>
        <p:spPr bwMode="auto">
          <a:xfrm>
            <a:off x="3923928" y="188640"/>
            <a:ext cx="5040560" cy="1440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388424" cy="5847755"/>
          </a:xfrm>
          <a:prstGeom prst="rect">
            <a:avLst/>
          </a:prstGeom>
        </p:spPr>
        <p:txBody>
          <a:bodyPr wrap="square">
            <a:spAutoFit/>
          </a:bodyPr>
          <a:lstStyle/>
          <a:p>
            <a:pPr algn="ctr"/>
            <a:r>
              <a:rPr lang="fr-FR" sz="3600" dirty="0" smtClean="0"/>
              <a:t>Plateforme académique Windchill</a:t>
            </a:r>
          </a:p>
          <a:p>
            <a:endParaRPr lang="fr-FR" b="1" u="sng" dirty="0" smtClean="0"/>
          </a:p>
          <a:p>
            <a:r>
              <a:rPr lang="fr-FR" sz="2000" b="1" u="sng" dirty="0" smtClean="0"/>
              <a:t>Fonctionnement: </a:t>
            </a:r>
            <a:r>
              <a:rPr lang="fr-FR" sz="2000" dirty="0" smtClean="0"/>
              <a:t>Lien internet – pas de maintenance informatique – pas de compétence informatique particulière (uniquement des fonctionnalités connues de Windows copier/coller par exemple).</a:t>
            </a:r>
          </a:p>
          <a:p>
            <a:endParaRPr lang="fr-FR" sz="2000" dirty="0" smtClean="0"/>
          </a:p>
          <a:p>
            <a:r>
              <a:rPr lang="fr-FR" sz="2000" b="1" u="sng" dirty="0" smtClean="0"/>
              <a:t>Quelques possibilités de l’outil: </a:t>
            </a:r>
          </a:p>
          <a:p>
            <a:r>
              <a:rPr lang="fr-FR" sz="2000" dirty="0" smtClean="0"/>
              <a:t>Structuration du rangement des documents, gestion avec tout type de fichiers, pas de limitation en taille de fichiers, rôles des participants, pas de limitation du nombre de participants, gestion fine des droits sur les documents selon les rôles, communication et transmission de données industrielles par les tuteurs industriels car les projets sont sécurisés et restreint aux membres du projet uniquement, planification et gestion de projet, historique pour chaque document, travail collaboratif avec des objets </a:t>
            </a:r>
            <a:r>
              <a:rPr lang="fr-FR" sz="2000" dirty="0" err="1" smtClean="0"/>
              <a:t>multiCAO</a:t>
            </a:r>
            <a:r>
              <a:rPr lang="fr-FR" sz="2000" dirty="0" smtClean="0"/>
              <a:t>, forum de discussion, dépose de fichiers volumineux, </a:t>
            </a:r>
            <a:r>
              <a:rPr lang="fr-FR" sz="2000" dirty="0" err="1" smtClean="0"/>
              <a:t>workflow</a:t>
            </a:r>
            <a:r>
              <a:rPr lang="fr-FR" sz="2000" dirty="0" smtClean="0"/>
              <a:t>, changement d’état des fichiers,…</a:t>
            </a:r>
          </a:p>
          <a:p>
            <a:endParaRPr lang="fr-FR" sz="2000" dirty="0" smtClean="0"/>
          </a:p>
          <a:p>
            <a:r>
              <a:rPr lang="fr-FR" sz="2000" b="1" u="sng" dirty="0" smtClean="0"/>
              <a:t>Coût: </a:t>
            </a:r>
            <a:r>
              <a:rPr lang="fr-FR" sz="2000" dirty="0" smtClean="0"/>
              <a:t>Gratuit : pas de surcoût avec le pack éducation CAO+FAO+PDM+PLM</a:t>
            </a:r>
          </a:p>
          <a:p>
            <a:r>
              <a:rPr lang="fr-FR" sz="2000" dirty="0" smtClean="0"/>
              <a:t>Sinon 430 Euros HT/an/établissement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1737</Words>
  <Application>Microsoft Office PowerPoint</Application>
  <PresentationFormat>Affichage à l'écran (4:3)</PresentationFormat>
  <Paragraphs>183</Paragraphs>
  <Slides>25</Slides>
  <Notes>4</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vector>
  </TitlesOfParts>
  <Company>Education Nationale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mjuchs</dc:creator>
  <cp:lastModifiedBy>Michel Juchs</cp:lastModifiedBy>
  <cp:revision>70</cp:revision>
  <dcterms:created xsi:type="dcterms:W3CDTF">2012-10-22T13:09:40Z</dcterms:created>
  <dcterms:modified xsi:type="dcterms:W3CDTF">2012-11-26T19:51:36Z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857883739</vt:i4>
  </property>
  <property fmtid="{D5CDD505-2E9C-101B-9397-08002B2CF9AE}" pid="3" name="_NewReviewCycle">
    <vt:lpwstr/>
  </property>
  <property fmtid="{D5CDD505-2E9C-101B-9397-08002B2CF9AE}" pid="4" name="_EmailSubject">
    <vt:lpwstr>Présentation Koeberlé</vt:lpwstr>
  </property>
  <property fmtid="{D5CDD505-2E9C-101B-9397-08002B2CF9AE}" pid="5" name="_AuthorEmail">
    <vt:lpwstr>michel.juchs@ac-strasbourg.fr</vt:lpwstr>
  </property>
  <property fmtid="{D5CDD505-2E9C-101B-9397-08002B2CF9AE}" pid="6" name="_AuthorEmailDisplayName">
    <vt:lpwstr>Michel Juchs</vt:lpwstr>
  </property>
</Properties>
</file>