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5" r:id="rId7"/>
    <p:sldId id="260" r:id="rId8"/>
    <p:sldId id="266" r:id="rId9"/>
    <p:sldId id="262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8476-F0C9-424E-8E04-FAEE69844B24}" type="datetimeFigureOut">
              <a:rPr lang="fr-FR" smtClean="0"/>
              <a:pPr/>
              <a:t>05/02/2017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9A20-3093-45B1-A223-CEF06CFC78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8476-F0C9-424E-8E04-FAEE69844B24}" type="datetimeFigureOut">
              <a:rPr lang="fr-FR" smtClean="0"/>
              <a:pPr/>
              <a:t>05/02/2017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9A20-3093-45B1-A223-CEF06CFC78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8476-F0C9-424E-8E04-FAEE69844B24}" type="datetimeFigureOut">
              <a:rPr lang="fr-FR" smtClean="0"/>
              <a:pPr/>
              <a:t>05/02/2017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9A20-3093-45B1-A223-CEF06CFC78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8476-F0C9-424E-8E04-FAEE69844B24}" type="datetimeFigureOut">
              <a:rPr lang="fr-FR" smtClean="0"/>
              <a:pPr/>
              <a:t>05/02/2017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9A20-3093-45B1-A223-CEF06CFC78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8476-F0C9-424E-8E04-FAEE69844B24}" type="datetimeFigureOut">
              <a:rPr lang="fr-FR" smtClean="0"/>
              <a:pPr/>
              <a:t>05/02/2017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9A20-3093-45B1-A223-CEF06CFC78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8476-F0C9-424E-8E04-FAEE69844B24}" type="datetimeFigureOut">
              <a:rPr lang="fr-FR" smtClean="0"/>
              <a:pPr/>
              <a:t>05/02/2017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9A20-3093-45B1-A223-CEF06CFC78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8476-F0C9-424E-8E04-FAEE69844B24}" type="datetimeFigureOut">
              <a:rPr lang="fr-FR" smtClean="0"/>
              <a:pPr/>
              <a:t>05/02/2017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9A20-3093-45B1-A223-CEF06CFC78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8476-F0C9-424E-8E04-FAEE69844B24}" type="datetimeFigureOut">
              <a:rPr lang="fr-FR" smtClean="0"/>
              <a:pPr/>
              <a:t>05/02/2017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9A20-3093-45B1-A223-CEF06CFC78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8476-F0C9-424E-8E04-FAEE69844B24}" type="datetimeFigureOut">
              <a:rPr lang="fr-FR" smtClean="0"/>
              <a:pPr/>
              <a:t>05/02/2017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9A20-3093-45B1-A223-CEF06CFC78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8476-F0C9-424E-8E04-FAEE69844B24}" type="datetimeFigureOut">
              <a:rPr lang="fr-FR" smtClean="0"/>
              <a:pPr/>
              <a:t>05/02/2017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9A20-3093-45B1-A223-CEF06CFC78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8476-F0C9-424E-8E04-FAEE69844B24}" type="datetimeFigureOut">
              <a:rPr lang="fr-FR" smtClean="0"/>
              <a:pPr/>
              <a:t>05/02/2017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9A20-3093-45B1-A223-CEF06CFC78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C8476-F0C9-424E-8E04-FAEE69844B24}" type="datetimeFigureOut">
              <a:rPr lang="fr-FR" smtClean="0"/>
              <a:pPr/>
              <a:t>05/02/2017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E9A20-3093-45B1-A223-CEF06CFC78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Déconstruire la désinformation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Les attentats du 13 novembre 2015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/>
              <a:t>Vrai ou faux 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 smtClean="0"/>
              <a:t>4 policiers tués au Bataclan</a:t>
            </a:r>
            <a:endParaRPr lang="fr-F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6927" t="15152" r="28702" b="9084"/>
          <a:stretch>
            <a:fillRect/>
          </a:stretch>
        </p:blipFill>
        <p:spPr bwMode="auto">
          <a:xfrm>
            <a:off x="1785918" y="1214422"/>
            <a:ext cx="5459054" cy="524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24" y="1000108"/>
            <a:ext cx="7143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600" dirty="0" smtClean="0"/>
              <a:t>FAUX. Un </a:t>
            </a:r>
            <a:r>
              <a:rPr lang="fr-FR" sz="3600" dirty="0"/>
              <a:t>policier a été blessé, </a:t>
            </a:r>
            <a:r>
              <a:rPr lang="fr-FR" sz="3600" dirty="0" smtClean="0"/>
              <a:t>mais pas dans l’exercice de ses fonctions.</a:t>
            </a:r>
            <a:endParaRPr lang="fr-FR" sz="3600" dirty="0"/>
          </a:p>
          <a:p>
            <a:pPr algn="just"/>
            <a:r>
              <a:rPr lang="fr-FR" sz="3600" dirty="0" smtClean="0"/>
              <a:t>Un </a:t>
            </a:r>
            <a:r>
              <a:rPr lang="fr-FR" sz="3600" dirty="0"/>
              <a:t>policier en civil, qui n’était pas en service, a été tué rue de Charonne. Un commissaire a également été blessé au Bataclan alors qu’il assistait au concert des </a:t>
            </a:r>
            <a:r>
              <a:rPr lang="fr-FR" sz="3600" dirty="0" err="1"/>
              <a:t>Eagles</a:t>
            </a:r>
            <a:r>
              <a:rPr lang="fr-FR" sz="3600" dirty="0"/>
              <a:t> of </a:t>
            </a:r>
            <a:r>
              <a:rPr lang="fr-FR" sz="3600" dirty="0" err="1"/>
              <a:t>Death</a:t>
            </a:r>
            <a:r>
              <a:rPr lang="fr-FR" sz="3600" dirty="0"/>
              <a:t> </a:t>
            </a:r>
            <a:r>
              <a:rPr lang="fr-FR" sz="3600" dirty="0" err="1"/>
              <a:t>Metal</a:t>
            </a:r>
            <a:r>
              <a:rPr lang="fr-FR" sz="3600" dirty="0"/>
              <a:t>.</a:t>
            </a:r>
          </a:p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/>
              <a:t>Vrai ou faux ?</a:t>
            </a:r>
            <a:endParaRPr lang="fr-FR" sz="4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fr-FR" sz="4400" dirty="0" smtClean="0"/>
              <a:t>Photo du Bataclan avant le soir des attentats</a:t>
            </a:r>
            <a:endParaRPr lang="fr-F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8053" t="26201" r="41126" b="28696"/>
          <a:stretch>
            <a:fillRect/>
          </a:stretch>
        </p:blipFill>
        <p:spPr bwMode="auto">
          <a:xfrm>
            <a:off x="500034" y="642918"/>
            <a:ext cx="816483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2976" y="928670"/>
            <a:ext cx="678661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4400" dirty="0" smtClean="0"/>
              <a:t>FAUX, il </a:t>
            </a:r>
            <a:r>
              <a:rPr lang="fr-FR" sz="4400" dirty="0"/>
              <a:t>s’agit de l’Olympia </a:t>
            </a:r>
            <a:r>
              <a:rPr lang="fr-FR" sz="4400" dirty="0" smtClean="0"/>
              <a:t> de Dublin (photo </a:t>
            </a:r>
            <a:r>
              <a:rPr lang="fr-FR" sz="4400" dirty="0"/>
              <a:t>publiée jeudi 12 </a:t>
            </a:r>
            <a:r>
              <a:rPr lang="fr-FR" sz="4400" dirty="0" smtClean="0"/>
              <a:t>novembre par le groupe)</a:t>
            </a:r>
            <a:r>
              <a:rPr lang="fr-FR" sz="4400" dirty="0"/>
              <a:t/>
            </a:r>
            <a:br>
              <a:rPr lang="fr-FR" sz="4400" dirty="0"/>
            </a:br>
            <a:endParaRPr lang="fr-F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Démasquer une fausse information accompagnée d’une image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Vérifier s’il s’agit d’un compte certifié </a:t>
            </a:r>
          </a:p>
          <a:p>
            <a:r>
              <a:rPr lang="fr-FR" dirty="0" smtClean="0"/>
              <a:t>Regarder attentivement le profil du titulaire </a:t>
            </a:r>
            <a:r>
              <a:rPr lang="fr-FR" smtClean="0"/>
              <a:t>du compte</a:t>
            </a:r>
            <a:endParaRPr lang="fr-FR" dirty="0" smtClean="0"/>
          </a:p>
          <a:p>
            <a:r>
              <a:rPr lang="fr-FR" dirty="0" smtClean="0"/>
              <a:t>Vérifier l’origine de l’image</a:t>
            </a:r>
          </a:p>
          <a:p>
            <a:pPr lvl="1"/>
            <a:r>
              <a:rPr lang="fr-FR" dirty="0" smtClean="0"/>
              <a:t>Faire un clic droit sur l’image et copier l’adresse de l’image</a:t>
            </a:r>
          </a:p>
          <a:p>
            <a:pPr lvl="1"/>
            <a:r>
              <a:rPr lang="fr-FR" dirty="0" smtClean="0"/>
              <a:t>Aller sur Google et coller l’adresse de l’image</a:t>
            </a:r>
          </a:p>
          <a:p>
            <a:pPr lvl="1"/>
            <a:r>
              <a:rPr lang="fr-FR" dirty="0" smtClean="0"/>
              <a:t>Faire une recherche par image</a:t>
            </a:r>
          </a:p>
          <a:p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9828" t="53034" r="78397" b="43358"/>
          <a:stretch>
            <a:fillRect/>
          </a:stretch>
        </p:blipFill>
        <p:spPr bwMode="auto">
          <a:xfrm>
            <a:off x="7143768" y="1643050"/>
            <a:ext cx="50006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600" dirty="0" smtClean="0"/>
              <a:t>Choisir un fait d’actualité accompagné d’une photo sur </a:t>
            </a:r>
            <a:r>
              <a:rPr lang="fr-FR" sz="3600" dirty="0" err="1" smtClean="0"/>
              <a:t>Twitter</a:t>
            </a:r>
            <a:r>
              <a:rPr lang="fr-FR" sz="3600" dirty="0" smtClean="0"/>
              <a:t> et vérifier l’exactitude de l’image. Le but est de trouver une « fausse »information illustrée par une « fausse » image… A vous de jouer !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155</Words>
  <Application>Microsoft Office PowerPoint</Application>
  <PresentationFormat>Affichage à l'écran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Déconstruire la désinformation</vt:lpstr>
      <vt:lpstr>Vrai ou faux ?</vt:lpstr>
      <vt:lpstr>Diapositive 3</vt:lpstr>
      <vt:lpstr>Diapositive 4</vt:lpstr>
      <vt:lpstr>Vrai ou faux ?</vt:lpstr>
      <vt:lpstr>Diapositive 6</vt:lpstr>
      <vt:lpstr>Diapositive 7</vt:lpstr>
      <vt:lpstr>Démasquer une fausse information accompagnée d’une image</vt:lpstr>
      <vt:lpstr>Application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Déconstruire la désinformation</dc:title>
  <dc:creator>costa anne</dc:creator>
  <cp:lastModifiedBy> </cp:lastModifiedBy>
  <cp:revision>13</cp:revision>
  <dcterms:created xsi:type="dcterms:W3CDTF">2016-09-03T07:04:45Z</dcterms:created>
  <dcterms:modified xsi:type="dcterms:W3CDTF">2017-02-05T15:50:32Z</dcterms:modified>
</cp:coreProperties>
</file>