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A3D4-6C75-4BEB-B169-7914A651E7AE}" type="datetimeFigureOut">
              <a:rPr lang="fr-FR" smtClean="0"/>
              <a:pPr/>
              <a:t>17/04/2017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FB8CF-1167-4105-89A7-FC33C05FAC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Recherche sur </a:t>
            </a:r>
            <a:r>
              <a:rPr lang="fr-FR" dirty="0" err="1" smtClean="0"/>
              <a:t>Twitter</a:t>
            </a:r>
            <a:r>
              <a:rPr lang="fr-FR" dirty="0" smtClean="0"/>
              <a:t> : la grippe</a:t>
            </a:r>
            <a:br>
              <a:rPr lang="fr-FR" dirty="0" smtClean="0"/>
            </a:br>
            <a:r>
              <a:rPr lang="fr-FR" dirty="0" smtClean="0"/>
              <a:t>11 janvier 2017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 l="7273" t="14412" r="15868" b="7941"/>
          <a:stretch>
            <a:fillRect/>
          </a:stretch>
        </p:blipFill>
        <p:spPr bwMode="auto">
          <a:xfrm>
            <a:off x="1585912" y="1733673"/>
            <a:ext cx="5972175" cy="339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rcRect l="27438" t="40011" r="59072" b="42069"/>
          <a:stretch>
            <a:fillRect/>
          </a:stretch>
        </p:blipFill>
        <p:spPr bwMode="auto">
          <a:xfrm>
            <a:off x="571473" y="2357430"/>
            <a:ext cx="192882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/>
          <a:srcRect l="15509" t="15389" r="44410" b="78752"/>
          <a:stretch>
            <a:fillRect/>
          </a:stretch>
        </p:blipFill>
        <p:spPr bwMode="auto">
          <a:xfrm>
            <a:off x="2928926" y="1214422"/>
            <a:ext cx="5214974" cy="4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6039" t="42969" r="73646" b="13086"/>
          <a:stretch>
            <a:fillRect/>
          </a:stretch>
        </p:blipFill>
        <p:spPr bwMode="auto">
          <a:xfrm>
            <a:off x="4000496" y="2214554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2214546" y="3429000"/>
            <a:ext cx="714380" cy="4286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714744" y="4643446"/>
            <a:ext cx="2643206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indice…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indice : Les sources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 l="16283" t="32306" r="15868" b="7941"/>
          <a:stretch>
            <a:fillRect/>
          </a:stretch>
        </p:blipFill>
        <p:spPr bwMode="auto">
          <a:xfrm>
            <a:off x="1000100" y="1500174"/>
            <a:ext cx="66437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1142976" y="4500570"/>
            <a:ext cx="1285884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4" idx="4"/>
          </p:cNvCxnSpPr>
          <p:nvPr/>
        </p:nvCxnSpPr>
        <p:spPr>
          <a:xfrm rot="5400000">
            <a:off x="1500166" y="5072074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5357818" y="5143512"/>
            <a:ext cx="1214446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7" idx="4"/>
          </p:cNvCxnSpPr>
          <p:nvPr/>
        </p:nvCxnSpPr>
        <p:spPr>
          <a:xfrm rot="5400000">
            <a:off x="5804306" y="5482843"/>
            <a:ext cx="21431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00034" y="5429264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Analyse épidémiologique des Cire SP France 2017</a:t>
            </a:r>
          </a:p>
          <a:p>
            <a:r>
              <a:rPr lang="fr-FR" dirty="0" smtClean="0"/>
              <a:t>Source fausse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43570" y="571501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Pas de source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par image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 t="11176" r="41983" b="43530"/>
          <a:stretch>
            <a:fillRect/>
          </a:stretch>
        </p:blipFill>
        <p:spPr bwMode="auto">
          <a:xfrm>
            <a:off x="1071538" y="1428736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 t="12059" r="19174" b="39118"/>
          <a:stretch>
            <a:fillRect/>
          </a:stretch>
        </p:blipFill>
        <p:spPr bwMode="auto">
          <a:xfrm>
            <a:off x="1000100" y="3929066"/>
            <a:ext cx="54292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/>
          <a:srcRect t="11765" r="38512" b="47353"/>
          <a:stretch>
            <a:fillRect/>
          </a:stretch>
        </p:blipFill>
        <p:spPr bwMode="auto">
          <a:xfrm>
            <a:off x="428596" y="857232"/>
            <a:ext cx="77153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Cependant…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Après des recherches , on retrouve les documents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3905" t="21381" r="6894" b="12575"/>
          <a:stretch>
            <a:fillRect/>
          </a:stretch>
        </p:blipFill>
        <p:spPr bwMode="auto">
          <a:xfrm>
            <a:off x="785786" y="2357430"/>
            <a:ext cx="3357586" cy="31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1681" t="17907" r="26531" b="5385"/>
          <a:stretch>
            <a:fillRect/>
          </a:stretch>
        </p:blipFill>
        <p:spPr bwMode="auto">
          <a:xfrm>
            <a:off x="4301891" y="2357430"/>
            <a:ext cx="4199200" cy="34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315" t="19531" r="21486" b="58984"/>
          <a:stretch>
            <a:fillRect/>
          </a:stretch>
        </p:blipFill>
        <p:spPr bwMode="auto">
          <a:xfrm>
            <a:off x="785786" y="2285992"/>
            <a:ext cx="75724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 des informations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L’information est donc exacte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46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Recherche sur Twitter : la grippe 11 janvier 2017</vt:lpstr>
      <vt:lpstr>1er indice…</vt:lpstr>
      <vt:lpstr>2ème indice : Les sources</vt:lpstr>
      <vt:lpstr>Recherche par image</vt:lpstr>
      <vt:lpstr>Diapositive 5</vt:lpstr>
      <vt:lpstr>Cependant…</vt:lpstr>
      <vt:lpstr>Source des informations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 sur Twitter : la grippe</dc:title>
  <dc:creator>costa anne</dc:creator>
  <cp:lastModifiedBy> </cp:lastModifiedBy>
  <cp:revision>9</cp:revision>
  <dcterms:created xsi:type="dcterms:W3CDTF">2017-01-12T08:41:55Z</dcterms:created>
  <dcterms:modified xsi:type="dcterms:W3CDTF">2017-04-17T09:05:29Z</dcterms:modified>
</cp:coreProperties>
</file>