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66"/>
  </p:notesMasterIdLst>
  <p:handoutMasterIdLst>
    <p:handoutMasterId r:id="rId67"/>
  </p:handoutMasterIdLst>
  <p:sldIdLst>
    <p:sldId id="277" r:id="rId6"/>
    <p:sldId id="395" r:id="rId7"/>
    <p:sldId id="447" r:id="rId8"/>
    <p:sldId id="449" r:id="rId9"/>
    <p:sldId id="468" r:id="rId10"/>
    <p:sldId id="473" r:id="rId11"/>
    <p:sldId id="469" r:id="rId12"/>
    <p:sldId id="509" r:id="rId13"/>
    <p:sldId id="471" r:id="rId14"/>
    <p:sldId id="510" r:id="rId15"/>
    <p:sldId id="475" r:id="rId16"/>
    <p:sldId id="476" r:id="rId17"/>
    <p:sldId id="418" r:id="rId18"/>
    <p:sldId id="397" r:id="rId19"/>
    <p:sldId id="480" r:id="rId20"/>
    <p:sldId id="511" r:id="rId21"/>
    <p:sldId id="451" r:id="rId22"/>
    <p:sldId id="360" r:id="rId23"/>
    <p:sldId id="300" r:id="rId24"/>
    <p:sldId id="321" r:id="rId25"/>
    <p:sldId id="503" r:id="rId26"/>
    <p:sldId id="400" r:id="rId27"/>
    <p:sldId id="364" r:id="rId28"/>
    <p:sldId id="262" r:id="rId29"/>
    <p:sldId id="489" r:id="rId30"/>
    <p:sldId id="488" r:id="rId31"/>
    <p:sldId id="515" r:id="rId32"/>
    <p:sldId id="452" r:id="rId33"/>
    <p:sldId id="517" r:id="rId34"/>
    <p:sldId id="512" r:id="rId35"/>
    <p:sldId id="453" r:id="rId36"/>
    <p:sldId id="513" r:id="rId37"/>
    <p:sldId id="514" r:id="rId38"/>
    <p:sldId id="373" r:id="rId39"/>
    <p:sldId id="458" r:id="rId40"/>
    <p:sldId id="492" r:id="rId41"/>
    <p:sldId id="493" r:id="rId42"/>
    <p:sldId id="523" r:id="rId43"/>
    <p:sldId id="516" r:id="rId44"/>
    <p:sldId id="497" r:id="rId45"/>
    <p:sldId id="491" r:id="rId46"/>
    <p:sldId id="502" r:id="rId47"/>
    <p:sldId id="498" r:id="rId48"/>
    <p:sldId id="455" r:id="rId49"/>
    <p:sldId id="490" r:id="rId50"/>
    <p:sldId id="505" r:id="rId51"/>
    <p:sldId id="500" r:id="rId52"/>
    <p:sldId id="520" r:id="rId53"/>
    <p:sldId id="521" r:id="rId54"/>
    <p:sldId id="522" r:id="rId55"/>
    <p:sldId id="499" r:id="rId56"/>
    <p:sldId id="501" r:id="rId57"/>
    <p:sldId id="392" r:id="rId58"/>
    <p:sldId id="331" r:id="rId59"/>
    <p:sldId id="377" r:id="rId60"/>
    <p:sldId id="506" r:id="rId61"/>
    <p:sldId id="289" r:id="rId62"/>
    <p:sldId id="393" r:id="rId63"/>
    <p:sldId id="477" r:id="rId64"/>
    <p:sldId id="478" r:id="rId65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égar" initials="GF" lastIdx="4" clrIdx="0"/>
  <p:cmAuthor id="1" name="BDF" initials="BDF" lastIdx="3" clrIdx="1"/>
  <p:cmAuthor id="2" name="BELHAJJAM Ines (UA 1446)" initials="BI(1" lastIdx="2" clrIdx="2">
    <p:extLst>
      <p:ext uri="{19B8F6BF-5375-455C-9EA6-DF929625EA0E}">
        <p15:presenceInfo xmlns:p15="http://schemas.microsoft.com/office/powerpoint/2012/main" userId="S-1-5-21-932784933-1916278750-2019186543-478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AA7"/>
    <a:srgbClr val="1A4A8A"/>
    <a:srgbClr val="1B4C8D"/>
    <a:srgbClr val="1F497D"/>
    <a:srgbClr val="7FA3CF"/>
    <a:srgbClr val="F2DCDB"/>
    <a:srgbClr val="FAC090"/>
    <a:srgbClr val="C82AC0"/>
    <a:srgbClr val="2466BE"/>
    <a:srgbClr val="13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3232" autoAdjust="0"/>
  </p:normalViewPr>
  <p:slideViewPr>
    <p:cSldViewPr>
      <p:cViewPr varScale="1">
        <p:scale>
          <a:sx n="81" d="100"/>
          <a:sy n="81" d="100"/>
        </p:scale>
        <p:origin x="18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2112" y="-87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3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22.xml"/><Relationship Id="rId5" Type="http://schemas.openxmlformats.org/officeDocument/2006/relationships/slide" Target="slides/slide6.xml"/><Relationship Id="rId10" Type="http://schemas.openxmlformats.org/officeDocument/2006/relationships/slide" Target="slides/slide14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ntra\partages\UA1403_DATA\1_Prepa_Politique_Monetaire\G_Pr&#233;sentations_Internes\OG_BalanceSheets\OG\ECB_weekly_BS+Grap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ntra\partages\UA1403_DATA\1_Prepa_Politique_Monetaire\G_Pr&#233;sentations_Internes\OG_BalanceSheets\OG\ECB_weekly_BS+Graph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>
                <a:solidFill>
                  <a:schemeClr val="tx1"/>
                </a:solidFill>
              </a:rPr>
              <a:t>Eurosystème: actif consolidé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365477366541865"/>
          <c:y val="0.123963462382235"/>
          <c:w val="0.82101689853252469"/>
          <c:h val="0.61894967004156587"/>
        </c:manualLayout>
      </c:layout>
      <c:areaChart>
        <c:grouping val="stacked"/>
        <c:varyColors val="0"/>
        <c:ser>
          <c:idx val="1"/>
          <c:order val="0"/>
          <c:tx>
            <c:strRef>
              <c:f>'[ECB_weekly_BS+Graph.xlsx]Aggregated_assets'!$C$1</c:f>
              <c:strCache>
                <c:ptCount val="1"/>
                <c:pt idx="0">
                  <c:v>Opérations de refinancement des banques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'[ECB_weekly_BS+Graph.xlsx]Aggregated_assets'!$A$2:$A$725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'[ECB_weekly_BS+Graph.xlsx]Aggregated_assets'!$C$2:$C$725</c:f>
              <c:numCache>
                <c:formatCode>General</c:formatCode>
                <c:ptCount val="724"/>
                <c:pt idx="0">
                  <c:v>1754.4580000000001</c:v>
                </c:pt>
                <c:pt idx="1">
                  <c:v>1754.2850000000001</c:v>
                </c:pt>
                <c:pt idx="2">
                  <c:v>1754.3979999999999</c:v>
                </c:pt>
                <c:pt idx="3">
                  <c:v>1754.7439999999999</c:v>
                </c:pt>
                <c:pt idx="4">
                  <c:v>1754.124</c:v>
                </c:pt>
                <c:pt idx="5">
                  <c:v>1754.1489999999999</c:v>
                </c:pt>
                <c:pt idx="6">
                  <c:v>1754.133</c:v>
                </c:pt>
                <c:pt idx="7">
                  <c:v>1754.2919999999999</c:v>
                </c:pt>
                <c:pt idx="8">
                  <c:v>1753.336</c:v>
                </c:pt>
                <c:pt idx="9">
                  <c:v>1596.905</c:v>
                </c:pt>
                <c:pt idx="10">
                  <c:v>1596.7239999999999</c:v>
                </c:pt>
                <c:pt idx="11">
                  <c:v>1596.711</c:v>
                </c:pt>
                <c:pt idx="12">
                  <c:v>1596.6130000000001</c:v>
                </c:pt>
                <c:pt idx="13">
                  <c:v>1595.89</c:v>
                </c:pt>
                <c:pt idx="14">
                  <c:v>1595.9069999999999</c:v>
                </c:pt>
                <c:pt idx="15">
                  <c:v>1595.5809999999999</c:v>
                </c:pt>
                <c:pt idx="16">
                  <c:v>1595.5309999999999</c:v>
                </c:pt>
                <c:pt idx="17">
                  <c:v>1590.0360000000001</c:v>
                </c:pt>
                <c:pt idx="18">
                  <c:v>1590.5730000000001</c:v>
                </c:pt>
                <c:pt idx="19">
                  <c:v>1590.4670000000001</c:v>
                </c:pt>
                <c:pt idx="20">
                  <c:v>1590.529</c:v>
                </c:pt>
                <c:pt idx="21">
                  <c:v>1590.81</c:v>
                </c:pt>
                <c:pt idx="22">
                  <c:v>1590.116</c:v>
                </c:pt>
                <c:pt idx="23">
                  <c:v>1026.252</c:v>
                </c:pt>
                <c:pt idx="24">
                  <c:v>1026.2470000000001</c:v>
                </c:pt>
                <c:pt idx="25">
                  <c:v>1012.407</c:v>
                </c:pt>
                <c:pt idx="26">
                  <c:v>998.03</c:v>
                </c:pt>
                <c:pt idx="27">
                  <c:v>979.41899999999998</c:v>
                </c:pt>
                <c:pt idx="28">
                  <c:v>969.91800000000001</c:v>
                </c:pt>
                <c:pt idx="29">
                  <c:v>963.18200000000002</c:v>
                </c:pt>
                <c:pt idx="30">
                  <c:v>948.85199999999998</c:v>
                </c:pt>
                <c:pt idx="31">
                  <c:v>911.94100000000003</c:v>
                </c:pt>
                <c:pt idx="32">
                  <c:v>893.09900000000005</c:v>
                </c:pt>
                <c:pt idx="33">
                  <c:v>888.56799999999998</c:v>
                </c:pt>
                <c:pt idx="34">
                  <c:v>869.17499999999995</c:v>
                </c:pt>
                <c:pt idx="35">
                  <c:v>826.07500000000005</c:v>
                </c:pt>
                <c:pt idx="36">
                  <c:v>726.12</c:v>
                </c:pt>
                <c:pt idx="37">
                  <c:v>617.68600000000004</c:v>
                </c:pt>
                <c:pt idx="38">
                  <c:v>616.92499999999995</c:v>
                </c:pt>
                <c:pt idx="39">
                  <c:v>617.24</c:v>
                </c:pt>
                <c:pt idx="40">
                  <c:v>617.20299999999997</c:v>
                </c:pt>
                <c:pt idx="41">
                  <c:v>617.20699999999999</c:v>
                </c:pt>
                <c:pt idx="42">
                  <c:v>616.97199999999998</c:v>
                </c:pt>
                <c:pt idx="43">
                  <c:v>617.73199999999997</c:v>
                </c:pt>
                <c:pt idx="44">
                  <c:v>617.14099999999996</c:v>
                </c:pt>
                <c:pt idx="45">
                  <c:v>617.00199999999995</c:v>
                </c:pt>
                <c:pt idx="46">
                  <c:v>617.31399999999996</c:v>
                </c:pt>
                <c:pt idx="47">
                  <c:v>617.65700000000004</c:v>
                </c:pt>
                <c:pt idx="48">
                  <c:v>624.14700000000005</c:v>
                </c:pt>
                <c:pt idx="49">
                  <c:v>618.95299999999997</c:v>
                </c:pt>
                <c:pt idx="50">
                  <c:v>665.25599999999997</c:v>
                </c:pt>
                <c:pt idx="51">
                  <c:v>665.25</c:v>
                </c:pt>
                <c:pt idx="52">
                  <c:v>666.41899999999998</c:v>
                </c:pt>
                <c:pt idx="53">
                  <c:v>665.45600000000002</c:v>
                </c:pt>
                <c:pt idx="54">
                  <c:v>665.11599999999999</c:v>
                </c:pt>
                <c:pt idx="55">
                  <c:v>665.154</c:v>
                </c:pt>
                <c:pt idx="56">
                  <c:v>665.81200000000001</c:v>
                </c:pt>
                <c:pt idx="57">
                  <c:v>664.87199999999996</c:v>
                </c:pt>
                <c:pt idx="58">
                  <c:v>665.71100000000001</c:v>
                </c:pt>
                <c:pt idx="59">
                  <c:v>666.05200000000002</c:v>
                </c:pt>
                <c:pt idx="60">
                  <c:v>665.57799999999997</c:v>
                </c:pt>
                <c:pt idx="61">
                  <c:v>666.58299999999997</c:v>
                </c:pt>
                <c:pt idx="62">
                  <c:v>694.327</c:v>
                </c:pt>
                <c:pt idx="63">
                  <c:v>694.673</c:v>
                </c:pt>
                <c:pt idx="64">
                  <c:v>694.67200000000003</c:v>
                </c:pt>
                <c:pt idx="65">
                  <c:v>695.654</c:v>
                </c:pt>
                <c:pt idx="66">
                  <c:v>695.55600000000004</c:v>
                </c:pt>
                <c:pt idx="67">
                  <c:v>695.57600000000002</c:v>
                </c:pt>
                <c:pt idx="68">
                  <c:v>695.95100000000002</c:v>
                </c:pt>
                <c:pt idx="69">
                  <c:v>696.19600000000003</c:v>
                </c:pt>
                <c:pt idx="70">
                  <c:v>695.55899999999997</c:v>
                </c:pt>
                <c:pt idx="71">
                  <c:v>695.529</c:v>
                </c:pt>
                <c:pt idx="72">
                  <c:v>695.56399999999996</c:v>
                </c:pt>
                <c:pt idx="73">
                  <c:v>697.70799999999997</c:v>
                </c:pt>
                <c:pt idx="74">
                  <c:v>699.06700000000001</c:v>
                </c:pt>
                <c:pt idx="75">
                  <c:v>724.90099999999995</c:v>
                </c:pt>
                <c:pt idx="76">
                  <c:v>724.65700000000004</c:v>
                </c:pt>
                <c:pt idx="77">
                  <c:v>723.95799999999997</c:v>
                </c:pt>
                <c:pt idx="78">
                  <c:v>724.93100000000004</c:v>
                </c:pt>
                <c:pt idx="79">
                  <c:v>723.54300000000001</c:v>
                </c:pt>
                <c:pt idx="80">
                  <c:v>724.00099999999998</c:v>
                </c:pt>
                <c:pt idx="81">
                  <c:v>723.99599999999998</c:v>
                </c:pt>
                <c:pt idx="82">
                  <c:v>724.34500000000003</c:v>
                </c:pt>
                <c:pt idx="83">
                  <c:v>724.70299999999997</c:v>
                </c:pt>
                <c:pt idx="84">
                  <c:v>727.80200000000002</c:v>
                </c:pt>
                <c:pt idx="85">
                  <c:v>724.08199999999999</c:v>
                </c:pt>
                <c:pt idx="86">
                  <c:v>724.07299999999998</c:v>
                </c:pt>
                <c:pt idx="87">
                  <c:v>725.32399999999996</c:v>
                </c:pt>
                <c:pt idx="88">
                  <c:v>728.24199999999996</c:v>
                </c:pt>
                <c:pt idx="89">
                  <c:v>728.71500000000003</c:v>
                </c:pt>
                <c:pt idx="90">
                  <c:v>728.49</c:v>
                </c:pt>
                <c:pt idx="91">
                  <c:v>729.10900000000004</c:v>
                </c:pt>
                <c:pt idx="92">
                  <c:v>729.28300000000002</c:v>
                </c:pt>
                <c:pt idx="93">
                  <c:v>729.274</c:v>
                </c:pt>
                <c:pt idx="94">
                  <c:v>728.77200000000005</c:v>
                </c:pt>
                <c:pt idx="95">
                  <c:v>729.97500000000002</c:v>
                </c:pt>
                <c:pt idx="96">
                  <c:v>730.45</c:v>
                </c:pt>
                <c:pt idx="97">
                  <c:v>730.20699999999999</c:v>
                </c:pt>
                <c:pt idx="98">
                  <c:v>731.202</c:v>
                </c:pt>
                <c:pt idx="99">
                  <c:v>732.10599999999999</c:v>
                </c:pt>
                <c:pt idx="100">
                  <c:v>733.46</c:v>
                </c:pt>
                <c:pt idx="101">
                  <c:v>733.45</c:v>
                </c:pt>
                <c:pt idx="102">
                  <c:v>733.827</c:v>
                </c:pt>
                <c:pt idx="103">
                  <c:v>733.31500000000005</c:v>
                </c:pt>
                <c:pt idx="104">
                  <c:v>733.46699999999998</c:v>
                </c:pt>
                <c:pt idx="105">
                  <c:v>732.91499999999996</c:v>
                </c:pt>
                <c:pt idx="106">
                  <c:v>733.00400000000002</c:v>
                </c:pt>
                <c:pt idx="107">
                  <c:v>732.76499999999999</c:v>
                </c:pt>
                <c:pt idx="108">
                  <c:v>734.31600000000003</c:v>
                </c:pt>
                <c:pt idx="109">
                  <c:v>733.42200000000003</c:v>
                </c:pt>
                <c:pt idx="110">
                  <c:v>733.37400000000002</c:v>
                </c:pt>
                <c:pt idx="111">
                  <c:v>732.84199999999998</c:v>
                </c:pt>
                <c:pt idx="112">
                  <c:v>732.80100000000004</c:v>
                </c:pt>
                <c:pt idx="113">
                  <c:v>732.05399999999997</c:v>
                </c:pt>
                <c:pt idx="114">
                  <c:v>744.03200000000004</c:v>
                </c:pt>
                <c:pt idx="115">
                  <c:v>743.34500000000003</c:v>
                </c:pt>
                <c:pt idx="116">
                  <c:v>742.7</c:v>
                </c:pt>
                <c:pt idx="117">
                  <c:v>741.61800000000005</c:v>
                </c:pt>
                <c:pt idx="118">
                  <c:v>743.322</c:v>
                </c:pt>
                <c:pt idx="119">
                  <c:v>743.34799999999996</c:v>
                </c:pt>
                <c:pt idx="120">
                  <c:v>743.25900000000001</c:v>
                </c:pt>
                <c:pt idx="121">
                  <c:v>743.31500000000005</c:v>
                </c:pt>
                <c:pt idx="122">
                  <c:v>742.56899999999996</c:v>
                </c:pt>
                <c:pt idx="123">
                  <c:v>743.98800000000006</c:v>
                </c:pt>
                <c:pt idx="124">
                  <c:v>744.00900000000001</c:v>
                </c:pt>
                <c:pt idx="125">
                  <c:v>744.29899999999998</c:v>
                </c:pt>
                <c:pt idx="126">
                  <c:v>744.76199999999994</c:v>
                </c:pt>
                <c:pt idx="127">
                  <c:v>758.20299999999997</c:v>
                </c:pt>
                <c:pt idx="128">
                  <c:v>757.81500000000005</c:v>
                </c:pt>
                <c:pt idx="129">
                  <c:v>757.822</c:v>
                </c:pt>
                <c:pt idx="130">
                  <c:v>758.30899999999997</c:v>
                </c:pt>
                <c:pt idx="131">
                  <c:v>758.95500000000004</c:v>
                </c:pt>
                <c:pt idx="132">
                  <c:v>758.73099999999999</c:v>
                </c:pt>
                <c:pt idx="133">
                  <c:v>761.13900000000001</c:v>
                </c:pt>
                <c:pt idx="134">
                  <c:v>761.65300000000002</c:v>
                </c:pt>
                <c:pt idx="135">
                  <c:v>761.91499999999996</c:v>
                </c:pt>
                <c:pt idx="136">
                  <c:v>761.04300000000001</c:v>
                </c:pt>
                <c:pt idx="137">
                  <c:v>761.54899999999998</c:v>
                </c:pt>
                <c:pt idx="138">
                  <c:v>761.62199999999996</c:v>
                </c:pt>
                <c:pt idx="139">
                  <c:v>761.93200000000002</c:v>
                </c:pt>
                <c:pt idx="140">
                  <c:v>761.91099999999994</c:v>
                </c:pt>
                <c:pt idx="141">
                  <c:v>761.28899999999999</c:v>
                </c:pt>
                <c:pt idx="142">
                  <c:v>761.41499999999996</c:v>
                </c:pt>
                <c:pt idx="143">
                  <c:v>762.03700000000003</c:v>
                </c:pt>
                <c:pt idx="144">
                  <c:v>762.23900000000003</c:v>
                </c:pt>
                <c:pt idx="145">
                  <c:v>762.07899999999995</c:v>
                </c:pt>
                <c:pt idx="146">
                  <c:v>762.21500000000003</c:v>
                </c:pt>
                <c:pt idx="147">
                  <c:v>762.60400000000004</c:v>
                </c:pt>
                <c:pt idx="148">
                  <c:v>762.84799999999996</c:v>
                </c:pt>
                <c:pt idx="149">
                  <c:v>763.29399999999998</c:v>
                </c:pt>
                <c:pt idx="150">
                  <c:v>763.74400000000003</c:v>
                </c:pt>
                <c:pt idx="151">
                  <c:v>763.60299999999995</c:v>
                </c:pt>
                <c:pt idx="152">
                  <c:v>764.31</c:v>
                </c:pt>
                <c:pt idx="153">
                  <c:v>764.28599999999994</c:v>
                </c:pt>
                <c:pt idx="154">
                  <c:v>765.74099999999999</c:v>
                </c:pt>
                <c:pt idx="155">
                  <c:v>766.08900000000006</c:v>
                </c:pt>
                <c:pt idx="156">
                  <c:v>768.93399999999997</c:v>
                </c:pt>
                <c:pt idx="157">
                  <c:v>767.10900000000004</c:v>
                </c:pt>
                <c:pt idx="158">
                  <c:v>766.77200000000005</c:v>
                </c:pt>
                <c:pt idx="159">
                  <c:v>766.53499999999997</c:v>
                </c:pt>
                <c:pt idx="160">
                  <c:v>766.87699999999995</c:v>
                </c:pt>
                <c:pt idx="161">
                  <c:v>769.35299999999995</c:v>
                </c:pt>
                <c:pt idx="162">
                  <c:v>768.21199999999999</c:v>
                </c:pt>
                <c:pt idx="163">
                  <c:v>785.53700000000003</c:v>
                </c:pt>
                <c:pt idx="164">
                  <c:v>767.51900000000001</c:v>
                </c:pt>
                <c:pt idx="165">
                  <c:v>768.45299999999997</c:v>
                </c:pt>
                <c:pt idx="166">
                  <c:v>773.56299999999999</c:v>
                </c:pt>
                <c:pt idx="167">
                  <c:v>772.476</c:v>
                </c:pt>
                <c:pt idx="168">
                  <c:v>772.83299999999997</c:v>
                </c:pt>
                <c:pt idx="169">
                  <c:v>774.66300000000001</c:v>
                </c:pt>
                <c:pt idx="170">
                  <c:v>776.28200000000004</c:v>
                </c:pt>
                <c:pt idx="171">
                  <c:v>773.67100000000005</c:v>
                </c:pt>
                <c:pt idx="172">
                  <c:v>773.48400000000004</c:v>
                </c:pt>
                <c:pt idx="173">
                  <c:v>773.14499999999998</c:v>
                </c:pt>
                <c:pt idx="174">
                  <c:v>776.26099999999997</c:v>
                </c:pt>
                <c:pt idx="175">
                  <c:v>774.33799999999997</c:v>
                </c:pt>
                <c:pt idx="176">
                  <c:v>774.61</c:v>
                </c:pt>
                <c:pt idx="177">
                  <c:v>775.71199999999999</c:v>
                </c:pt>
                <c:pt idx="178">
                  <c:v>779.25199999999995</c:v>
                </c:pt>
                <c:pt idx="179">
                  <c:v>779.63</c:v>
                </c:pt>
                <c:pt idx="180">
                  <c:v>779.12199999999996</c:v>
                </c:pt>
                <c:pt idx="181">
                  <c:v>779.99800000000005</c:v>
                </c:pt>
                <c:pt idx="182">
                  <c:v>780.10500000000002</c:v>
                </c:pt>
                <c:pt idx="183">
                  <c:v>783.45799999999997</c:v>
                </c:pt>
                <c:pt idx="184">
                  <c:v>781.49699999999996</c:v>
                </c:pt>
                <c:pt idx="185">
                  <c:v>781.23199999999997</c:v>
                </c:pt>
                <c:pt idx="186">
                  <c:v>782.03</c:v>
                </c:pt>
                <c:pt idx="187">
                  <c:v>782.07500000000005</c:v>
                </c:pt>
                <c:pt idx="188">
                  <c:v>784.15300000000002</c:v>
                </c:pt>
                <c:pt idx="189">
                  <c:v>783.13400000000001</c:v>
                </c:pt>
                <c:pt idx="190">
                  <c:v>782.48699999999997</c:v>
                </c:pt>
                <c:pt idx="191">
                  <c:v>784.22400000000005</c:v>
                </c:pt>
                <c:pt idx="192">
                  <c:v>586.81600000000003</c:v>
                </c:pt>
                <c:pt idx="193">
                  <c:v>580.50099999999998</c:v>
                </c:pt>
                <c:pt idx="194">
                  <c:v>578.13900000000001</c:v>
                </c:pt>
                <c:pt idx="195">
                  <c:v>579.29399999999998</c:v>
                </c:pt>
                <c:pt idx="196">
                  <c:v>584.74199999999996</c:v>
                </c:pt>
                <c:pt idx="197">
                  <c:v>583.12400000000002</c:v>
                </c:pt>
                <c:pt idx="198">
                  <c:v>584.68299999999999</c:v>
                </c:pt>
                <c:pt idx="199">
                  <c:v>586.30999999999995</c:v>
                </c:pt>
                <c:pt idx="200">
                  <c:v>588.67100000000005</c:v>
                </c:pt>
                <c:pt idx="201">
                  <c:v>588.99599999999998</c:v>
                </c:pt>
                <c:pt idx="202">
                  <c:v>589.06500000000005</c:v>
                </c:pt>
                <c:pt idx="203">
                  <c:v>590.82500000000005</c:v>
                </c:pt>
                <c:pt idx="204">
                  <c:v>595.87300000000005</c:v>
                </c:pt>
                <c:pt idx="205">
                  <c:v>589.80100000000004</c:v>
                </c:pt>
                <c:pt idx="206">
                  <c:v>547.43700000000001</c:v>
                </c:pt>
                <c:pt idx="207">
                  <c:v>546.45100000000002</c:v>
                </c:pt>
                <c:pt idx="208">
                  <c:v>546.58699999999999</c:v>
                </c:pt>
                <c:pt idx="209">
                  <c:v>546.10500000000002</c:v>
                </c:pt>
                <c:pt idx="210">
                  <c:v>544.89</c:v>
                </c:pt>
                <c:pt idx="211">
                  <c:v>543.74800000000005</c:v>
                </c:pt>
                <c:pt idx="212">
                  <c:v>545.14700000000005</c:v>
                </c:pt>
                <c:pt idx="213">
                  <c:v>548.298</c:v>
                </c:pt>
                <c:pt idx="214">
                  <c:v>547.26300000000003</c:v>
                </c:pt>
                <c:pt idx="215">
                  <c:v>546.77099999999996</c:v>
                </c:pt>
                <c:pt idx="216">
                  <c:v>548.24699999999996</c:v>
                </c:pt>
                <c:pt idx="217">
                  <c:v>552.55700000000002</c:v>
                </c:pt>
                <c:pt idx="218">
                  <c:v>525.976</c:v>
                </c:pt>
                <c:pt idx="219">
                  <c:v>524.35199999999998</c:v>
                </c:pt>
                <c:pt idx="220">
                  <c:v>524.50300000000004</c:v>
                </c:pt>
                <c:pt idx="221">
                  <c:v>526.52700000000004</c:v>
                </c:pt>
                <c:pt idx="222">
                  <c:v>526.79499999999996</c:v>
                </c:pt>
                <c:pt idx="223">
                  <c:v>525.66</c:v>
                </c:pt>
                <c:pt idx="224">
                  <c:v>525.60299999999995</c:v>
                </c:pt>
                <c:pt idx="225">
                  <c:v>527.08399999999995</c:v>
                </c:pt>
                <c:pt idx="226">
                  <c:v>533.61900000000003</c:v>
                </c:pt>
                <c:pt idx="227">
                  <c:v>530.55999999999995</c:v>
                </c:pt>
                <c:pt idx="228">
                  <c:v>529.28300000000002</c:v>
                </c:pt>
                <c:pt idx="229">
                  <c:v>531.22400000000005</c:v>
                </c:pt>
                <c:pt idx="230">
                  <c:v>540.03300000000002</c:v>
                </c:pt>
                <c:pt idx="231">
                  <c:v>501.18599999999998</c:v>
                </c:pt>
                <c:pt idx="232">
                  <c:v>500.39499999999998</c:v>
                </c:pt>
                <c:pt idx="233">
                  <c:v>502.12400000000002</c:v>
                </c:pt>
                <c:pt idx="234">
                  <c:v>503.21800000000002</c:v>
                </c:pt>
                <c:pt idx="235">
                  <c:v>511.67099999999999</c:v>
                </c:pt>
                <c:pt idx="236">
                  <c:v>508.59</c:v>
                </c:pt>
                <c:pt idx="237">
                  <c:v>510.072</c:v>
                </c:pt>
                <c:pt idx="238">
                  <c:v>512.36900000000003</c:v>
                </c:pt>
                <c:pt idx="239">
                  <c:v>514.92999999999995</c:v>
                </c:pt>
                <c:pt idx="240">
                  <c:v>516.76400000000001</c:v>
                </c:pt>
                <c:pt idx="241">
                  <c:v>518.96600000000001</c:v>
                </c:pt>
                <c:pt idx="242">
                  <c:v>519.05700000000002</c:v>
                </c:pt>
                <c:pt idx="243">
                  <c:v>525.05399999999997</c:v>
                </c:pt>
                <c:pt idx="244">
                  <c:v>517.36900000000003</c:v>
                </c:pt>
                <c:pt idx="245">
                  <c:v>516.44299999999998</c:v>
                </c:pt>
                <c:pt idx="246">
                  <c:v>517.57600000000002</c:v>
                </c:pt>
                <c:pt idx="247">
                  <c:v>518.03800000000001</c:v>
                </c:pt>
                <c:pt idx="248">
                  <c:v>522.61</c:v>
                </c:pt>
                <c:pt idx="249">
                  <c:v>526.73099999999999</c:v>
                </c:pt>
                <c:pt idx="250">
                  <c:v>525.10400000000004</c:v>
                </c:pt>
                <c:pt idx="251">
                  <c:v>526.22699999999998</c:v>
                </c:pt>
                <c:pt idx="252">
                  <c:v>534.03700000000003</c:v>
                </c:pt>
                <c:pt idx="253">
                  <c:v>534.76199999999994</c:v>
                </c:pt>
                <c:pt idx="254">
                  <c:v>535.35199999999998</c:v>
                </c:pt>
                <c:pt idx="255">
                  <c:v>540.17700000000002</c:v>
                </c:pt>
                <c:pt idx="256">
                  <c:v>542.48800000000006</c:v>
                </c:pt>
                <c:pt idx="257">
                  <c:v>538.17399999999998</c:v>
                </c:pt>
                <c:pt idx="258">
                  <c:v>520.61699999999996</c:v>
                </c:pt>
                <c:pt idx="259">
                  <c:v>521.39400000000001</c:v>
                </c:pt>
                <c:pt idx="260">
                  <c:v>525.21199999999999</c:v>
                </c:pt>
                <c:pt idx="261">
                  <c:v>523.26599999999996</c:v>
                </c:pt>
                <c:pt idx="262">
                  <c:v>525.28599999999994</c:v>
                </c:pt>
                <c:pt idx="263">
                  <c:v>524.21</c:v>
                </c:pt>
                <c:pt idx="264">
                  <c:v>531.21299999999997</c:v>
                </c:pt>
                <c:pt idx="265">
                  <c:v>532.32100000000003</c:v>
                </c:pt>
                <c:pt idx="266">
                  <c:v>535.923</c:v>
                </c:pt>
                <c:pt idx="267">
                  <c:v>536.91399999999999</c:v>
                </c:pt>
                <c:pt idx="268">
                  <c:v>539.53800000000001</c:v>
                </c:pt>
                <c:pt idx="269">
                  <c:v>527.32899999999995</c:v>
                </c:pt>
                <c:pt idx="270">
                  <c:v>526.95500000000004</c:v>
                </c:pt>
                <c:pt idx="271">
                  <c:v>527.197</c:v>
                </c:pt>
                <c:pt idx="272">
                  <c:v>527.35500000000002</c:v>
                </c:pt>
                <c:pt idx="273">
                  <c:v>528.46799999999996</c:v>
                </c:pt>
                <c:pt idx="274">
                  <c:v>533.19000000000005</c:v>
                </c:pt>
                <c:pt idx="275">
                  <c:v>534.01499999999999</c:v>
                </c:pt>
                <c:pt idx="276">
                  <c:v>534.73599999999999</c:v>
                </c:pt>
                <c:pt idx="277">
                  <c:v>543.63599999999997</c:v>
                </c:pt>
                <c:pt idx="278">
                  <c:v>542.57500000000005</c:v>
                </c:pt>
                <c:pt idx="279">
                  <c:v>542.74400000000003</c:v>
                </c:pt>
                <c:pt idx="280">
                  <c:v>541.77700000000004</c:v>
                </c:pt>
                <c:pt idx="281">
                  <c:v>544.10400000000004</c:v>
                </c:pt>
                <c:pt idx="282">
                  <c:v>555.596</c:v>
                </c:pt>
                <c:pt idx="283">
                  <c:v>485.44600000000003</c:v>
                </c:pt>
                <c:pt idx="284">
                  <c:v>485.81900000000002</c:v>
                </c:pt>
                <c:pt idx="285">
                  <c:v>487.98899999999998</c:v>
                </c:pt>
                <c:pt idx="286">
                  <c:v>495.548</c:v>
                </c:pt>
                <c:pt idx="287">
                  <c:v>497.22800000000001</c:v>
                </c:pt>
                <c:pt idx="288">
                  <c:v>499.45</c:v>
                </c:pt>
                <c:pt idx="289">
                  <c:v>504.03500000000003</c:v>
                </c:pt>
                <c:pt idx="290">
                  <c:v>517.274</c:v>
                </c:pt>
                <c:pt idx="291">
                  <c:v>513.32600000000002</c:v>
                </c:pt>
                <c:pt idx="292">
                  <c:v>514.14200000000005</c:v>
                </c:pt>
                <c:pt idx="293">
                  <c:v>525.89800000000002</c:v>
                </c:pt>
                <c:pt idx="294">
                  <c:v>521.24599999999998</c:v>
                </c:pt>
                <c:pt idx="295">
                  <c:v>538.29999999999995</c:v>
                </c:pt>
                <c:pt idx="296">
                  <c:v>465.60899999999998</c:v>
                </c:pt>
                <c:pt idx="297">
                  <c:v>465.29199999999997</c:v>
                </c:pt>
                <c:pt idx="298">
                  <c:v>470.86</c:v>
                </c:pt>
                <c:pt idx="299">
                  <c:v>488.65899999999999</c:v>
                </c:pt>
                <c:pt idx="300">
                  <c:v>502.548</c:v>
                </c:pt>
                <c:pt idx="301">
                  <c:v>500.15199999999999</c:v>
                </c:pt>
                <c:pt idx="302">
                  <c:v>557.09900000000005</c:v>
                </c:pt>
                <c:pt idx="303">
                  <c:v>579.64599999999996</c:v>
                </c:pt>
                <c:pt idx="304">
                  <c:v>572.14499999999998</c:v>
                </c:pt>
                <c:pt idx="305">
                  <c:v>573.82299999999998</c:v>
                </c:pt>
                <c:pt idx="306">
                  <c:v>585.64499999999998</c:v>
                </c:pt>
                <c:pt idx="307">
                  <c:v>629.74099999999999</c:v>
                </c:pt>
                <c:pt idx="308">
                  <c:v>592.48599999999999</c:v>
                </c:pt>
                <c:pt idx="309">
                  <c:v>579.38599999999997</c:v>
                </c:pt>
                <c:pt idx="310">
                  <c:v>484.20299999999997</c:v>
                </c:pt>
                <c:pt idx="311">
                  <c:v>491.07299999999998</c:v>
                </c:pt>
                <c:pt idx="312">
                  <c:v>513.78599999999994</c:v>
                </c:pt>
                <c:pt idx="313">
                  <c:v>498.964</c:v>
                </c:pt>
                <c:pt idx="314">
                  <c:v>496.721</c:v>
                </c:pt>
                <c:pt idx="315">
                  <c:v>502.81599999999997</c:v>
                </c:pt>
                <c:pt idx="316">
                  <c:v>527.62699999999995</c:v>
                </c:pt>
                <c:pt idx="317">
                  <c:v>503.904</c:v>
                </c:pt>
                <c:pt idx="318">
                  <c:v>499.22399999999999</c:v>
                </c:pt>
                <c:pt idx="319">
                  <c:v>506.76</c:v>
                </c:pt>
                <c:pt idx="320">
                  <c:v>513.91600000000005</c:v>
                </c:pt>
                <c:pt idx="321">
                  <c:v>520.22699999999998</c:v>
                </c:pt>
                <c:pt idx="322">
                  <c:v>472.26299999999998</c:v>
                </c:pt>
                <c:pt idx="323">
                  <c:v>483.13099999999997</c:v>
                </c:pt>
                <c:pt idx="324">
                  <c:v>492.726</c:v>
                </c:pt>
                <c:pt idx="325">
                  <c:v>517.57799999999997</c:v>
                </c:pt>
                <c:pt idx="326">
                  <c:v>497.63600000000002</c:v>
                </c:pt>
                <c:pt idx="327">
                  <c:v>501.03100000000001</c:v>
                </c:pt>
                <c:pt idx="328">
                  <c:v>504.91199999999998</c:v>
                </c:pt>
                <c:pt idx="329">
                  <c:v>533.53499999999997</c:v>
                </c:pt>
                <c:pt idx="330">
                  <c:v>507.81900000000002</c:v>
                </c:pt>
                <c:pt idx="331">
                  <c:v>531.68299999999999</c:v>
                </c:pt>
                <c:pt idx="332">
                  <c:v>529.16200000000003</c:v>
                </c:pt>
                <c:pt idx="333">
                  <c:v>545.9</c:v>
                </c:pt>
                <c:pt idx="334">
                  <c:v>568.37300000000005</c:v>
                </c:pt>
                <c:pt idx="335">
                  <c:v>565.01900000000001</c:v>
                </c:pt>
                <c:pt idx="336">
                  <c:v>607.61699999999996</c:v>
                </c:pt>
                <c:pt idx="337">
                  <c:v>653.28</c:v>
                </c:pt>
                <c:pt idx="338">
                  <c:v>679.74900000000002</c:v>
                </c:pt>
                <c:pt idx="339">
                  <c:v>640.03899999999999</c:v>
                </c:pt>
                <c:pt idx="340">
                  <c:v>651.47699999999998</c:v>
                </c:pt>
                <c:pt idx="341">
                  <c:v>642.35599999999999</c:v>
                </c:pt>
                <c:pt idx="342">
                  <c:v>688.34199999999998</c:v>
                </c:pt>
                <c:pt idx="343">
                  <c:v>638.14099999999996</c:v>
                </c:pt>
                <c:pt idx="344">
                  <c:v>636.30799999999999</c:v>
                </c:pt>
                <c:pt idx="345">
                  <c:v>636.72699999999998</c:v>
                </c:pt>
                <c:pt idx="346">
                  <c:v>627.351</c:v>
                </c:pt>
                <c:pt idx="347">
                  <c:v>640.76599999999996</c:v>
                </c:pt>
                <c:pt idx="348">
                  <c:v>644.07399999999996</c:v>
                </c:pt>
                <c:pt idx="349">
                  <c:v>648.89200000000005</c:v>
                </c:pt>
                <c:pt idx="350">
                  <c:v>654.01499999999999</c:v>
                </c:pt>
                <c:pt idx="351">
                  <c:v>664.50800000000004</c:v>
                </c:pt>
                <c:pt idx="352">
                  <c:v>665.226</c:v>
                </c:pt>
                <c:pt idx="353">
                  <c:v>666.60799999999995</c:v>
                </c:pt>
                <c:pt idx="354">
                  <c:v>671.27099999999996</c:v>
                </c:pt>
                <c:pt idx="355">
                  <c:v>691.93399999999997</c:v>
                </c:pt>
                <c:pt idx="356">
                  <c:v>693.17700000000002</c:v>
                </c:pt>
                <c:pt idx="357">
                  <c:v>672.56</c:v>
                </c:pt>
                <c:pt idx="358">
                  <c:v>695.88400000000001</c:v>
                </c:pt>
                <c:pt idx="359">
                  <c:v>752.25900000000001</c:v>
                </c:pt>
                <c:pt idx="360">
                  <c:v>717.14200000000005</c:v>
                </c:pt>
                <c:pt idx="361">
                  <c:v>723.303</c:v>
                </c:pt>
                <c:pt idx="362">
                  <c:v>713.01599999999996</c:v>
                </c:pt>
                <c:pt idx="363">
                  <c:v>709.29700000000003</c:v>
                </c:pt>
                <c:pt idx="364">
                  <c:v>719.03300000000002</c:v>
                </c:pt>
                <c:pt idx="365">
                  <c:v>717.61500000000001</c:v>
                </c:pt>
                <c:pt idx="366">
                  <c:v>721.88400000000001</c:v>
                </c:pt>
                <c:pt idx="367">
                  <c:v>729.68600000000004</c:v>
                </c:pt>
                <c:pt idx="368">
                  <c:v>740.15300000000002</c:v>
                </c:pt>
                <c:pt idx="369">
                  <c:v>743.90200000000004</c:v>
                </c:pt>
                <c:pt idx="370">
                  <c:v>749.73</c:v>
                </c:pt>
                <c:pt idx="371">
                  <c:v>753.02300000000002</c:v>
                </c:pt>
                <c:pt idx="372">
                  <c:v>761.56700000000001</c:v>
                </c:pt>
                <c:pt idx="373">
                  <c:v>767.30399999999997</c:v>
                </c:pt>
                <c:pt idx="374">
                  <c:v>775.41700000000003</c:v>
                </c:pt>
                <c:pt idx="375">
                  <c:v>779.495</c:v>
                </c:pt>
                <c:pt idx="376">
                  <c:v>786.51199999999994</c:v>
                </c:pt>
                <c:pt idx="377">
                  <c:v>790.54899999999998</c:v>
                </c:pt>
                <c:pt idx="378">
                  <c:v>790.34900000000005</c:v>
                </c:pt>
                <c:pt idx="379">
                  <c:v>790.93100000000004</c:v>
                </c:pt>
                <c:pt idx="380">
                  <c:v>793.6</c:v>
                </c:pt>
                <c:pt idx="381">
                  <c:v>804.92</c:v>
                </c:pt>
                <c:pt idx="382">
                  <c:v>800.57399999999996</c:v>
                </c:pt>
                <c:pt idx="383">
                  <c:v>804.37099999999998</c:v>
                </c:pt>
                <c:pt idx="384">
                  <c:v>803.34</c:v>
                </c:pt>
                <c:pt idx="385">
                  <c:v>811.42399999999998</c:v>
                </c:pt>
                <c:pt idx="386">
                  <c:v>822.68899999999996</c:v>
                </c:pt>
                <c:pt idx="387">
                  <c:v>815.64499999999998</c:v>
                </c:pt>
                <c:pt idx="388">
                  <c:v>821.78499999999997</c:v>
                </c:pt>
                <c:pt idx="389">
                  <c:v>821.899</c:v>
                </c:pt>
                <c:pt idx="390">
                  <c:v>824.11300000000006</c:v>
                </c:pt>
                <c:pt idx="391">
                  <c:v>835.423</c:v>
                </c:pt>
                <c:pt idx="392">
                  <c:v>836.60900000000004</c:v>
                </c:pt>
                <c:pt idx="393">
                  <c:v>850.48599999999999</c:v>
                </c:pt>
                <c:pt idx="394">
                  <c:v>846.43700000000001</c:v>
                </c:pt>
                <c:pt idx="395">
                  <c:v>852.23299999999995</c:v>
                </c:pt>
                <c:pt idx="396">
                  <c:v>869.91600000000005</c:v>
                </c:pt>
                <c:pt idx="397">
                  <c:v>884.21199999999999</c:v>
                </c:pt>
                <c:pt idx="398">
                  <c:v>896.76300000000003</c:v>
                </c:pt>
                <c:pt idx="399">
                  <c:v>903.61900000000003</c:v>
                </c:pt>
                <c:pt idx="400">
                  <c:v>906.24400000000003</c:v>
                </c:pt>
                <c:pt idx="401">
                  <c:v>920.79100000000005</c:v>
                </c:pt>
                <c:pt idx="402">
                  <c:v>931.80799999999999</c:v>
                </c:pt>
                <c:pt idx="403">
                  <c:v>946.08600000000001</c:v>
                </c:pt>
                <c:pt idx="404">
                  <c:v>1008.537</c:v>
                </c:pt>
                <c:pt idx="405">
                  <c:v>1010.614</c:v>
                </c:pt>
                <c:pt idx="406">
                  <c:v>1017.15</c:v>
                </c:pt>
                <c:pt idx="407">
                  <c:v>1015.482</c:v>
                </c:pt>
                <c:pt idx="408">
                  <c:v>1156.2329999999999</c:v>
                </c:pt>
                <c:pt idx="409">
                  <c:v>1163.204</c:v>
                </c:pt>
                <c:pt idx="410">
                  <c:v>1113.646</c:v>
                </c:pt>
                <c:pt idx="411">
                  <c:v>1116.9939999999999</c:v>
                </c:pt>
                <c:pt idx="412">
                  <c:v>1128.7940000000001</c:v>
                </c:pt>
                <c:pt idx="413">
                  <c:v>1122.338</c:v>
                </c:pt>
                <c:pt idx="414">
                  <c:v>1113.6990000000001</c:v>
                </c:pt>
                <c:pt idx="415">
                  <c:v>1112.1289999999999</c:v>
                </c:pt>
                <c:pt idx="416">
                  <c:v>1117.3979999999999</c:v>
                </c:pt>
                <c:pt idx="417">
                  <c:v>1125.212</c:v>
                </c:pt>
                <c:pt idx="418">
                  <c:v>1124.3440000000001</c:v>
                </c:pt>
                <c:pt idx="419">
                  <c:v>1127.854</c:v>
                </c:pt>
                <c:pt idx="420">
                  <c:v>1131.7439999999999</c:v>
                </c:pt>
                <c:pt idx="421">
                  <c:v>1135.1479999999999</c:v>
                </c:pt>
                <c:pt idx="422">
                  <c:v>1150.4960000000001</c:v>
                </c:pt>
                <c:pt idx="423">
                  <c:v>1148.6120000000001</c:v>
                </c:pt>
                <c:pt idx="424">
                  <c:v>1162.3119999999999</c:v>
                </c:pt>
                <c:pt idx="425">
                  <c:v>1178.184</c:v>
                </c:pt>
                <c:pt idx="426">
                  <c:v>1187.2</c:v>
                </c:pt>
                <c:pt idx="427">
                  <c:v>1197.8409999999999</c:v>
                </c:pt>
                <c:pt idx="428">
                  <c:v>1205.288</c:v>
                </c:pt>
                <c:pt idx="429">
                  <c:v>1209.827</c:v>
                </c:pt>
                <c:pt idx="430">
                  <c:v>1208.2360000000001</c:v>
                </c:pt>
                <c:pt idx="431">
                  <c:v>1208.269</c:v>
                </c:pt>
                <c:pt idx="432">
                  <c:v>1210.7349999999999</c:v>
                </c:pt>
                <c:pt idx="433">
                  <c:v>1209.403</c:v>
                </c:pt>
                <c:pt idx="434">
                  <c:v>1207.579</c:v>
                </c:pt>
                <c:pt idx="435">
                  <c:v>1241.2650000000001</c:v>
                </c:pt>
                <c:pt idx="436">
                  <c:v>1248.5170000000001</c:v>
                </c:pt>
                <c:pt idx="437">
                  <c:v>1243.549</c:v>
                </c:pt>
                <c:pt idx="438">
                  <c:v>1260.8579999999999</c:v>
                </c:pt>
                <c:pt idx="439">
                  <c:v>1240.5250000000001</c:v>
                </c:pt>
                <c:pt idx="440">
                  <c:v>1206.289</c:v>
                </c:pt>
                <c:pt idx="441">
                  <c:v>1185.06</c:v>
                </c:pt>
                <c:pt idx="442">
                  <c:v>1115.5170000000001</c:v>
                </c:pt>
                <c:pt idx="443">
                  <c:v>1101.7360000000001</c:v>
                </c:pt>
                <c:pt idx="444">
                  <c:v>1127.0170000000001</c:v>
                </c:pt>
                <c:pt idx="445">
                  <c:v>1124.0820000000001</c:v>
                </c:pt>
                <c:pt idx="446">
                  <c:v>1117.0899999999999</c:v>
                </c:pt>
                <c:pt idx="447">
                  <c:v>1139.3720000000001</c:v>
                </c:pt>
                <c:pt idx="448">
                  <c:v>1142.7139999999999</c:v>
                </c:pt>
                <c:pt idx="449">
                  <c:v>1147.981</c:v>
                </c:pt>
                <c:pt idx="450">
                  <c:v>1154.4829999999999</c:v>
                </c:pt>
                <c:pt idx="451">
                  <c:v>1153.5840000000001</c:v>
                </c:pt>
                <c:pt idx="452">
                  <c:v>1155.8879999999999</c:v>
                </c:pt>
                <c:pt idx="453">
                  <c:v>1149.4849999999999</c:v>
                </c:pt>
                <c:pt idx="454">
                  <c:v>1118.2729999999999</c:v>
                </c:pt>
                <c:pt idx="455">
                  <c:v>1130.3520000000001</c:v>
                </c:pt>
                <c:pt idx="456">
                  <c:v>819.68200000000002</c:v>
                </c:pt>
                <c:pt idx="457">
                  <c:v>796.33199999999999</c:v>
                </c:pt>
                <c:pt idx="458">
                  <c:v>787.255</c:v>
                </c:pt>
                <c:pt idx="459">
                  <c:v>794.97799999999995</c:v>
                </c:pt>
                <c:pt idx="460">
                  <c:v>809.24800000000005</c:v>
                </c:pt>
                <c:pt idx="461">
                  <c:v>831.73</c:v>
                </c:pt>
                <c:pt idx="462">
                  <c:v>817.255</c:v>
                </c:pt>
                <c:pt idx="463">
                  <c:v>835.97799999999995</c:v>
                </c:pt>
                <c:pt idx="464">
                  <c:v>863.56799999999998</c:v>
                </c:pt>
                <c:pt idx="465">
                  <c:v>879.13</c:v>
                </c:pt>
                <c:pt idx="466">
                  <c:v>665.00800000000004</c:v>
                </c:pt>
                <c:pt idx="467">
                  <c:v>642.61599999999999</c:v>
                </c:pt>
                <c:pt idx="468">
                  <c:v>656.02599999999995</c:v>
                </c:pt>
                <c:pt idx="469">
                  <c:v>641.42499999999995</c:v>
                </c:pt>
                <c:pt idx="470">
                  <c:v>625.48900000000003</c:v>
                </c:pt>
                <c:pt idx="471">
                  <c:v>589.24199999999996</c:v>
                </c:pt>
                <c:pt idx="472">
                  <c:v>580.03599999999994</c:v>
                </c:pt>
                <c:pt idx="473">
                  <c:v>596.44200000000001</c:v>
                </c:pt>
                <c:pt idx="474">
                  <c:v>585.24099999999999</c:v>
                </c:pt>
                <c:pt idx="475">
                  <c:v>586.61900000000003</c:v>
                </c:pt>
                <c:pt idx="476">
                  <c:v>580.69000000000005</c:v>
                </c:pt>
                <c:pt idx="477">
                  <c:v>588.78599999999994</c:v>
                </c:pt>
                <c:pt idx="478">
                  <c:v>571.29399999999998</c:v>
                </c:pt>
                <c:pt idx="479">
                  <c:v>534.63800000000003</c:v>
                </c:pt>
                <c:pt idx="480">
                  <c:v>507.51900000000001</c:v>
                </c:pt>
                <c:pt idx="481">
                  <c:v>513.77200000000005</c:v>
                </c:pt>
                <c:pt idx="482">
                  <c:v>524.58100000000002</c:v>
                </c:pt>
                <c:pt idx="483">
                  <c:v>538.69399999999996</c:v>
                </c:pt>
                <c:pt idx="484">
                  <c:v>548.05200000000002</c:v>
                </c:pt>
                <c:pt idx="485">
                  <c:v>505.125</c:v>
                </c:pt>
                <c:pt idx="486">
                  <c:v>497.37099999999998</c:v>
                </c:pt>
                <c:pt idx="487">
                  <c:v>508.61</c:v>
                </c:pt>
                <c:pt idx="488">
                  <c:v>465.15600000000001</c:v>
                </c:pt>
                <c:pt idx="489">
                  <c:v>433.24799999999999</c:v>
                </c:pt>
                <c:pt idx="490">
                  <c:v>455.154</c:v>
                </c:pt>
                <c:pt idx="491">
                  <c:v>497.52300000000002</c:v>
                </c:pt>
                <c:pt idx="492">
                  <c:v>445.94499999999999</c:v>
                </c:pt>
                <c:pt idx="493">
                  <c:v>423.87599999999998</c:v>
                </c:pt>
                <c:pt idx="494">
                  <c:v>432.13400000000001</c:v>
                </c:pt>
                <c:pt idx="495">
                  <c:v>437.54700000000003</c:v>
                </c:pt>
                <c:pt idx="496">
                  <c:v>432.74700000000001</c:v>
                </c:pt>
                <c:pt idx="497">
                  <c:v>438.18400000000003</c:v>
                </c:pt>
                <c:pt idx="498">
                  <c:v>443.96199999999999</c:v>
                </c:pt>
                <c:pt idx="499">
                  <c:v>434.25900000000001</c:v>
                </c:pt>
                <c:pt idx="500">
                  <c:v>421.47800000000001</c:v>
                </c:pt>
                <c:pt idx="501">
                  <c:v>418.40899999999999</c:v>
                </c:pt>
                <c:pt idx="502">
                  <c:v>407.66</c:v>
                </c:pt>
                <c:pt idx="503">
                  <c:v>424.041</c:v>
                </c:pt>
                <c:pt idx="504">
                  <c:v>435.69200000000001</c:v>
                </c:pt>
                <c:pt idx="505">
                  <c:v>443.483</c:v>
                </c:pt>
                <c:pt idx="506">
                  <c:v>454.24900000000002</c:v>
                </c:pt>
                <c:pt idx="507">
                  <c:v>447.04500000000002</c:v>
                </c:pt>
                <c:pt idx="508">
                  <c:v>458.41500000000002</c:v>
                </c:pt>
                <c:pt idx="509">
                  <c:v>471.48200000000003</c:v>
                </c:pt>
                <c:pt idx="510">
                  <c:v>477.66300000000001</c:v>
                </c:pt>
                <c:pt idx="511">
                  <c:v>542.91200000000003</c:v>
                </c:pt>
                <c:pt idx="512">
                  <c:v>494.82499999999999</c:v>
                </c:pt>
                <c:pt idx="513">
                  <c:v>477.51400000000001</c:v>
                </c:pt>
                <c:pt idx="514">
                  <c:v>478.35399999999998</c:v>
                </c:pt>
                <c:pt idx="515">
                  <c:v>493.96300000000002</c:v>
                </c:pt>
                <c:pt idx="516">
                  <c:v>546.74699999999996</c:v>
                </c:pt>
                <c:pt idx="517">
                  <c:v>513.12699999999995</c:v>
                </c:pt>
                <c:pt idx="518">
                  <c:v>538.83000000000004</c:v>
                </c:pt>
                <c:pt idx="519">
                  <c:v>547.55999999999995</c:v>
                </c:pt>
                <c:pt idx="520">
                  <c:v>525.79100000000005</c:v>
                </c:pt>
                <c:pt idx="521">
                  <c:v>523.18399999999997</c:v>
                </c:pt>
                <c:pt idx="522">
                  <c:v>515.548</c:v>
                </c:pt>
                <c:pt idx="523">
                  <c:v>515.79899999999998</c:v>
                </c:pt>
                <c:pt idx="524">
                  <c:v>528.87099999999998</c:v>
                </c:pt>
                <c:pt idx="525">
                  <c:v>534.09299999999996</c:v>
                </c:pt>
                <c:pt idx="526">
                  <c:v>516.05799999999999</c:v>
                </c:pt>
                <c:pt idx="527">
                  <c:v>518.524</c:v>
                </c:pt>
                <c:pt idx="528">
                  <c:v>514.20100000000002</c:v>
                </c:pt>
                <c:pt idx="529">
                  <c:v>514.11699999999996</c:v>
                </c:pt>
                <c:pt idx="530">
                  <c:v>592.50300000000004</c:v>
                </c:pt>
                <c:pt idx="531">
                  <c:v>589.09199999999998</c:v>
                </c:pt>
                <c:pt idx="532">
                  <c:v>592.19899999999996</c:v>
                </c:pt>
                <c:pt idx="533">
                  <c:v>591.82600000000002</c:v>
                </c:pt>
                <c:pt idx="534">
                  <c:v>590.51199999999994</c:v>
                </c:pt>
                <c:pt idx="535">
                  <c:v>587.41899999999998</c:v>
                </c:pt>
                <c:pt idx="536">
                  <c:v>585.84100000000001</c:v>
                </c:pt>
                <c:pt idx="537">
                  <c:v>597.05999999999995</c:v>
                </c:pt>
                <c:pt idx="538">
                  <c:v>632.49900000000002</c:v>
                </c:pt>
                <c:pt idx="539">
                  <c:v>625.19799999999998</c:v>
                </c:pt>
                <c:pt idx="540">
                  <c:v>619.40599999999995</c:v>
                </c:pt>
                <c:pt idx="541">
                  <c:v>635.00900000000001</c:v>
                </c:pt>
                <c:pt idx="542">
                  <c:v>680.57600000000002</c:v>
                </c:pt>
                <c:pt idx="543">
                  <c:v>870.35400000000004</c:v>
                </c:pt>
                <c:pt idx="544">
                  <c:v>844.91300000000001</c:v>
                </c:pt>
                <c:pt idx="545">
                  <c:v>829.52300000000002</c:v>
                </c:pt>
                <c:pt idx="546">
                  <c:v>826.577</c:v>
                </c:pt>
                <c:pt idx="547">
                  <c:v>815.13800000000003</c:v>
                </c:pt>
                <c:pt idx="548">
                  <c:v>811.68799999999999</c:v>
                </c:pt>
                <c:pt idx="549">
                  <c:v>806.66300000000001</c:v>
                </c:pt>
                <c:pt idx="550">
                  <c:v>759.976</c:v>
                </c:pt>
                <c:pt idx="551">
                  <c:v>743.63099999999997</c:v>
                </c:pt>
                <c:pt idx="552">
                  <c:v>735.93700000000001</c:v>
                </c:pt>
                <c:pt idx="553">
                  <c:v>736.28200000000004</c:v>
                </c:pt>
                <c:pt idx="554">
                  <c:v>730.85400000000004</c:v>
                </c:pt>
                <c:pt idx="555">
                  <c:v>740.02499999999998</c:v>
                </c:pt>
                <c:pt idx="556">
                  <c:v>725.40899999999999</c:v>
                </c:pt>
                <c:pt idx="557">
                  <c:v>723.42700000000002</c:v>
                </c:pt>
                <c:pt idx="558">
                  <c:v>722.84900000000005</c:v>
                </c:pt>
                <c:pt idx="559">
                  <c:v>724.92</c:v>
                </c:pt>
                <c:pt idx="560">
                  <c:v>726.91</c:v>
                </c:pt>
                <c:pt idx="561">
                  <c:v>719.17</c:v>
                </c:pt>
                <c:pt idx="562">
                  <c:v>717.09699999999998</c:v>
                </c:pt>
                <c:pt idx="563">
                  <c:v>718.66300000000001</c:v>
                </c:pt>
                <c:pt idx="564">
                  <c:v>726.31100000000004</c:v>
                </c:pt>
                <c:pt idx="565">
                  <c:v>720.92</c:v>
                </c:pt>
                <c:pt idx="566">
                  <c:v>719.875</c:v>
                </c:pt>
                <c:pt idx="567">
                  <c:v>724.03</c:v>
                </c:pt>
                <c:pt idx="568">
                  <c:v>728.58399999999995</c:v>
                </c:pt>
                <c:pt idx="569">
                  <c:v>722.93499999999995</c:v>
                </c:pt>
                <c:pt idx="570">
                  <c:v>629.28499999999997</c:v>
                </c:pt>
                <c:pt idx="571">
                  <c:v>648.11900000000003</c:v>
                </c:pt>
                <c:pt idx="572">
                  <c:v>649.00400000000002</c:v>
                </c:pt>
                <c:pt idx="573">
                  <c:v>649.48199999999997</c:v>
                </c:pt>
                <c:pt idx="574">
                  <c:v>649.90700000000004</c:v>
                </c:pt>
                <c:pt idx="575">
                  <c:v>669.86400000000003</c:v>
                </c:pt>
                <c:pt idx="576">
                  <c:v>672.303</c:v>
                </c:pt>
                <c:pt idx="577">
                  <c:v>679.58299999999997</c:v>
                </c:pt>
                <c:pt idx="578">
                  <c:v>691.35</c:v>
                </c:pt>
                <c:pt idx="579">
                  <c:v>694.57899999999995</c:v>
                </c:pt>
                <c:pt idx="580">
                  <c:v>734.32399999999996</c:v>
                </c:pt>
                <c:pt idx="581">
                  <c:v>681.048</c:v>
                </c:pt>
                <c:pt idx="582">
                  <c:v>683.83699999999999</c:v>
                </c:pt>
                <c:pt idx="583">
                  <c:v>689.25599999999997</c:v>
                </c:pt>
                <c:pt idx="584">
                  <c:v>706.66300000000001</c:v>
                </c:pt>
                <c:pt idx="585">
                  <c:v>712.11099999999999</c:v>
                </c:pt>
                <c:pt idx="586">
                  <c:v>729.81200000000001</c:v>
                </c:pt>
                <c:pt idx="587">
                  <c:v>727.45799999999997</c:v>
                </c:pt>
                <c:pt idx="588">
                  <c:v>761.63099999999997</c:v>
                </c:pt>
                <c:pt idx="589">
                  <c:v>775.73</c:v>
                </c:pt>
                <c:pt idx="590">
                  <c:v>789.84799999999996</c:v>
                </c:pt>
                <c:pt idx="591">
                  <c:v>801.88800000000003</c:v>
                </c:pt>
                <c:pt idx="592">
                  <c:v>808.00800000000004</c:v>
                </c:pt>
                <c:pt idx="593">
                  <c:v>834.63300000000004</c:v>
                </c:pt>
                <c:pt idx="594">
                  <c:v>896.83900000000006</c:v>
                </c:pt>
                <c:pt idx="595">
                  <c:v>618.88699999999994</c:v>
                </c:pt>
                <c:pt idx="596">
                  <c:v>611.02</c:v>
                </c:pt>
                <c:pt idx="597">
                  <c:v>632.88099999999997</c:v>
                </c:pt>
                <c:pt idx="598">
                  <c:v>680.58199999999999</c:v>
                </c:pt>
                <c:pt idx="599">
                  <c:v>619.072</c:v>
                </c:pt>
                <c:pt idx="600">
                  <c:v>627.34699999999998</c:v>
                </c:pt>
                <c:pt idx="601">
                  <c:v>653.35199999999998</c:v>
                </c:pt>
                <c:pt idx="602">
                  <c:v>655.01400000000001</c:v>
                </c:pt>
                <c:pt idx="603">
                  <c:v>676.404</c:v>
                </c:pt>
                <c:pt idx="604">
                  <c:v>681.66499999999996</c:v>
                </c:pt>
                <c:pt idx="605">
                  <c:v>667.94600000000003</c:v>
                </c:pt>
                <c:pt idx="606">
                  <c:v>669.60799999999995</c:v>
                </c:pt>
                <c:pt idx="607">
                  <c:v>661.90800000000002</c:v>
                </c:pt>
                <c:pt idx="608">
                  <c:v>680.09900000000005</c:v>
                </c:pt>
                <c:pt idx="609">
                  <c:v>680.79499999999996</c:v>
                </c:pt>
                <c:pt idx="610">
                  <c:v>696.82600000000002</c:v>
                </c:pt>
                <c:pt idx="611">
                  <c:v>700.87699999999995</c:v>
                </c:pt>
                <c:pt idx="612">
                  <c:v>699.726</c:v>
                </c:pt>
                <c:pt idx="613">
                  <c:v>681.28599999999994</c:v>
                </c:pt>
                <c:pt idx="614">
                  <c:v>737.21500000000003</c:v>
                </c:pt>
                <c:pt idx="615">
                  <c:v>748.32399999999996</c:v>
                </c:pt>
                <c:pt idx="616">
                  <c:v>842.40700000000004</c:v>
                </c:pt>
                <c:pt idx="617">
                  <c:v>821.88699999999994</c:v>
                </c:pt>
                <c:pt idx="618">
                  <c:v>828.53300000000002</c:v>
                </c:pt>
                <c:pt idx="619">
                  <c:v>857.51</c:v>
                </c:pt>
                <c:pt idx="620">
                  <c:v>843.197</c:v>
                </c:pt>
                <c:pt idx="621">
                  <c:v>829.58399999999995</c:v>
                </c:pt>
                <c:pt idx="622">
                  <c:v>837.40599999999995</c:v>
                </c:pt>
                <c:pt idx="623">
                  <c:v>797.58100000000002</c:v>
                </c:pt>
                <c:pt idx="624">
                  <c:v>794.92100000000005</c:v>
                </c:pt>
                <c:pt idx="625">
                  <c:v>803.48699999999997</c:v>
                </c:pt>
                <c:pt idx="626">
                  <c:v>800.71100000000001</c:v>
                </c:pt>
                <c:pt idx="627">
                  <c:v>723.41</c:v>
                </c:pt>
                <c:pt idx="628">
                  <c:v>839.59299999999996</c:v>
                </c:pt>
                <c:pt idx="629">
                  <c:v>767.23199999999997</c:v>
                </c:pt>
                <c:pt idx="630">
                  <c:v>773.19100000000003</c:v>
                </c:pt>
                <c:pt idx="631">
                  <c:v>739.38800000000003</c:v>
                </c:pt>
                <c:pt idx="632">
                  <c:v>635.11699999999996</c:v>
                </c:pt>
                <c:pt idx="633">
                  <c:v>487.31099999999998</c:v>
                </c:pt>
                <c:pt idx="634">
                  <c:v>450.26900000000001</c:v>
                </c:pt>
                <c:pt idx="635">
                  <c:v>476.50099999999998</c:v>
                </c:pt>
                <c:pt idx="636">
                  <c:v>460.00200000000001</c:v>
                </c:pt>
                <c:pt idx="637">
                  <c:v>467.04399999999998</c:v>
                </c:pt>
                <c:pt idx="638">
                  <c:v>451.01600000000002</c:v>
                </c:pt>
                <c:pt idx="639">
                  <c:v>476.08800000000002</c:v>
                </c:pt>
                <c:pt idx="640">
                  <c:v>460.02300000000002</c:v>
                </c:pt>
                <c:pt idx="641">
                  <c:v>466.02199999999999</c:v>
                </c:pt>
                <c:pt idx="642">
                  <c:v>475.51900000000001</c:v>
                </c:pt>
                <c:pt idx="643">
                  <c:v>455.05099999999999</c:v>
                </c:pt>
                <c:pt idx="644">
                  <c:v>475.16</c:v>
                </c:pt>
                <c:pt idx="645">
                  <c:v>429.49900000000002</c:v>
                </c:pt>
                <c:pt idx="646">
                  <c:v>483.00599999999997</c:v>
                </c:pt>
                <c:pt idx="647">
                  <c:v>463.04700000000003</c:v>
                </c:pt>
                <c:pt idx="648">
                  <c:v>466.03500000000003</c:v>
                </c:pt>
                <c:pt idx="649">
                  <c:v>438.03</c:v>
                </c:pt>
                <c:pt idx="650">
                  <c:v>455.82100000000003</c:v>
                </c:pt>
                <c:pt idx="651">
                  <c:v>461.94900000000001</c:v>
                </c:pt>
                <c:pt idx="652">
                  <c:v>486.64</c:v>
                </c:pt>
                <c:pt idx="653">
                  <c:v>445.04199999999997</c:v>
                </c:pt>
                <c:pt idx="654">
                  <c:v>465.03899999999999</c:v>
                </c:pt>
                <c:pt idx="655">
                  <c:v>468.02</c:v>
                </c:pt>
                <c:pt idx="656">
                  <c:v>499.52499999999998</c:v>
                </c:pt>
                <c:pt idx="657">
                  <c:v>425.22899999999998</c:v>
                </c:pt>
                <c:pt idx="658">
                  <c:v>445.03699999999998</c:v>
                </c:pt>
                <c:pt idx="659">
                  <c:v>486.03100000000001</c:v>
                </c:pt>
                <c:pt idx="660">
                  <c:v>486.01400000000001</c:v>
                </c:pt>
                <c:pt idx="661">
                  <c:v>478.04399999999998</c:v>
                </c:pt>
                <c:pt idx="662">
                  <c:v>445.00299999999999</c:v>
                </c:pt>
                <c:pt idx="663">
                  <c:v>451.48099999999999</c:v>
                </c:pt>
                <c:pt idx="664">
                  <c:v>446.49599999999998</c:v>
                </c:pt>
                <c:pt idx="665">
                  <c:v>456.017</c:v>
                </c:pt>
                <c:pt idx="666">
                  <c:v>430.43400000000003</c:v>
                </c:pt>
                <c:pt idx="667">
                  <c:v>435.99900000000002</c:v>
                </c:pt>
                <c:pt idx="668">
                  <c:v>444.49099999999999</c:v>
                </c:pt>
                <c:pt idx="669">
                  <c:v>459.024</c:v>
                </c:pt>
                <c:pt idx="670">
                  <c:v>420.17200000000003</c:v>
                </c:pt>
                <c:pt idx="671">
                  <c:v>397.54599999999999</c:v>
                </c:pt>
                <c:pt idx="672">
                  <c:v>637.17600000000004</c:v>
                </c:pt>
                <c:pt idx="673">
                  <c:v>617.13400000000001</c:v>
                </c:pt>
                <c:pt idx="674">
                  <c:v>488.66899999999998</c:v>
                </c:pt>
                <c:pt idx="675">
                  <c:v>448.822</c:v>
                </c:pt>
                <c:pt idx="676">
                  <c:v>463.06799999999998</c:v>
                </c:pt>
                <c:pt idx="677">
                  <c:v>454.26499999999999</c:v>
                </c:pt>
                <c:pt idx="678">
                  <c:v>447.88299999999998</c:v>
                </c:pt>
                <c:pt idx="679">
                  <c:v>425.01</c:v>
                </c:pt>
                <c:pt idx="680">
                  <c:v>435.01100000000002</c:v>
                </c:pt>
                <c:pt idx="681">
                  <c:v>447.02499999999998</c:v>
                </c:pt>
                <c:pt idx="682">
                  <c:v>436.005</c:v>
                </c:pt>
                <c:pt idx="683">
                  <c:v>483.00599999999997</c:v>
                </c:pt>
                <c:pt idx="684">
                  <c:v>428.005</c:v>
                </c:pt>
                <c:pt idx="685">
                  <c:v>455.21600000000001</c:v>
                </c:pt>
                <c:pt idx="686">
                  <c:v>420.61200000000002</c:v>
                </c:pt>
                <c:pt idx="687">
                  <c:v>534.03599999999994</c:v>
                </c:pt>
                <c:pt idx="688">
                  <c:v>446.286</c:v>
                </c:pt>
                <c:pt idx="689">
                  <c:v>400.11599999999999</c:v>
                </c:pt>
                <c:pt idx="690">
                  <c:v>465.20299999999997</c:v>
                </c:pt>
                <c:pt idx="691">
                  <c:v>460.01</c:v>
                </c:pt>
                <c:pt idx="692">
                  <c:v>503.553</c:v>
                </c:pt>
                <c:pt idx="693">
                  <c:v>448.00900000000001</c:v>
                </c:pt>
                <c:pt idx="694">
                  <c:v>465.66699999999997</c:v>
                </c:pt>
                <c:pt idx="695">
                  <c:v>451.81900000000002</c:v>
                </c:pt>
                <c:pt idx="696">
                  <c:v>442.00200000000001</c:v>
                </c:pt>
                <c:pt idx="697">
                  <c:v>448.17099999999999</c:v>
                </c:pt>
                <c:pt idx="698">
                  <c:v>464.608</c:v>
                </c:pt>
                <c:pt idx="699">
                  <c:v>438.12400000000002</c:v>
                </c:pt>
                <c:pt idx="700">
                  <c:v>432.00400000000002</c:v>
                </c:pt>
                <c:pt idx="701">
                  <c:v>429.17399999999998</c:v>
                </c:pt>
                <c:pt idx="702">
                  <c:v>434.50900000000001</c:v>
                </c:pt>
                <c:pt idx="703">
                  <c:v>445.73899999999998</c:v>
                </c:pt>
                <c:pt idx="704">
                  <c:v>431.24299999999999</c:v>
                </c:pt>
                <c:pt idx="705">
                  <c:v>426.14499999999998</c:v>
                </c:pt>
                <c:pt idx="706">
                  <c:v>429.70699999999999</c:v>
                </c:pt>
                <c:pt idx="707">
                  <c:v>440.01799999999997</c:v>
                </c:pt>
                <c:pt idx="708">
                  <c:v>431.548</c:v>
                </c:pt>
                <c:pt idx="709">
                  <c:v>430.68</c:v>
                </c:pt>
                <c:pt idx="710">
                  <c:v>443.529</c:v>
                </c:pt>
                <c:pt idx="711">
                  <c:v>433.565</c:v>
                </c:pt>
                <c:pt idx="712">
                  <c:v>421.99900000000002</c:v>
                </c:pt>
                <c:pt idx="713">
                  <c:v>411.50299999999999</c:v>
                </c:pt>
                <c:pt idx="714">
                  <c:v>420.00099999999998</c:v>
                </c:pt>
                <c:pt idx="715">
                  <c:v>429.00799999999998</c:v>
                </c:pt>
                <c:pt idx="716">
                  <c:v>431.51400000000001</c:v>
                </c:pt>
                <c:pt idx="717">
                  <c:v>416.5</c:v>
                </c:pt>
                <c:pt idx="718">
                  <c:v>409.505</c:v>
                </c:pt>
                <c:pt idx="719">
                  <c:v>422.505</c:v>
                </c:pt>
                <c:pt idx="720">
                  <c:v>437.50799999999998</c:v>
                </c:pt>
                <c:pt idx="721">
                  <c:v>432.50400000000002</c:v>
                </c:pt>
                <c:pt idx="722">
                  <c:v>430.50099999999998</c:v>
                </c:pt>
                <c:pt idx="723">
                  <c:v>450.50099999999998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2-4FCB-9A19-C841972401F6}"/>
            </c:ext>
          </c:extLst>
        </c:ser>
        <c:ser>
          <c:idx val="2"/>
          <c:order val="1"/>
          <c:tx>
            <c:strRef>
              <c:f>'[ECB_weekly_BS+Graph.xlsx]Aggregated_assets'!$D$1</c:f>
              <c:strCache>
                <c:ptCount val="1"/>
                <c:pt idx="0">
                  <c:v>Achats d'actifs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'[ECB_weekly_BS+Graph.xlsx]Aggregated_assets'!$A$2:$A$725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'[ECB_weekly_BS+Graph.xlsx]Aggregated_assets'!$D$2:$D$725</c:f>
              <c:numCache>
                <c:formatCode>General</c:formatCode>
                <c:ptCount val="724"/>
                <c:pt idx="0">
                  <c:v>3816.5949999999998</c:v>
                </c:pt>
                <c:pt idx="1">
                  <c:v>3800.9969999999998</c:v>
                </c:pt>
                <c:pt idx="2">
                  <c:v>3769.2530000000002</c:v>
                </c:pt>
                <c:pt idx="3">
                  <c:v>3738.7489999999998</c:v>
                </c:pt>
                <c:pt idx="4">
                  <c:v>3723.9430000000002</c:v>
                </c:pt>
                <c:pt idx="5">
                  <c:v>3717.4920000000002</c:v>
                </c:pt>
                <c:pt idx="6">
                  <c:v>3693.55</c:v>
                </c:pt>
                <c:pt idx="7">
                  <c:v>3678.3539999999998</c:v>
                </c:pt>
                <c:pt idx="8">
                  <c:v>3654.3020000000001</c:v>
                </c:pt>
                <c:pt idx="9">
                  <c:v>3643.2530000000002</c:v>
                </c:pt>
                <c:pt idx="10">
                  <c:v>3613.7950000000001</c:v>
                </c:pt>
                <c:pt idx="11">
                  <c:v>3589.3040000000001</c:v>
                </c:pt>
                <c:pt idx="12">
                  <c:v>3567.9250000000002</c:v>
                </c:pt>
                <c:pt idx="13">
                  <c:v>3554.3090000000002</c:v>
                </c:pt>
                <c:pt idx="14">
                  <c:v>3537.6759999999999</c:v>
                </c:pt>
                <c:pt idx="15">
                  <c:v>3518.1370000000002</c:v>
                </c:pt>
                <c:pt idx="16">
                  <c:v>3499.3319999999999</c:v>
                </c:pt>
                <c:pt idx="17">
                  <c:v>3477.5450000000001</c:v>
                </c:pt>
                <c:pt idx="18">
                  <c:v>3462.835</c:v>
                </c:pt>
                <c:pt idx="19">
                  <c:v>3435.1970000000001</c:v>
                </c:pt>
                <c:pt idx="20">
                  <c:v>3416.2310000000002</c:v>
                </c:pt>
                <c:pt idx="21">
                  <c:v>3391.8890000000001</c:v>
                </c:pt>
                <c:pt idx="22">
                  <c:v>3365.143</c:v>
                </c:pt>
                <c:pt idx="23">
                  <c:v>3325.8739999999998</c:v>
                </c:pt>
                <c:pt idx="24">
                  <c:v>3297.933</c:v>
                </c:pt>
                <c:pt idx="25">
                  <c:v>3262.0949999999998</c:v>
                </c:pt>
                <c:pt idx="26">
                  <c:v>3222.645</c:v>
                </c:pt>
                <c:pt idx="27">
                  <c:v>3197.9050000000002</c:v>
                </c:pt>
                <c:pt idx="28">
                  <c:v>3156.4859999999999</c:v>
                </c:pt>
                <c:pt idx="29">
                  <c:v>3113.4470000000001</c:v>
                </c:pt>
                <c:pt idx="30">
                  <c:v>3067.8870000000002</c:v>
                </c:pt>
                <c:pt idx="31">
                  <c:v>3052.39</c:v>
                </c:pt>
                <c:pt idx="32">
                  <c:v>3017.2350000000001</c:v>
                </c:pt>
                <c:pt idx="33">
                  <c:v>2997.4259999999999</c:v>
                </c:pt>
                <c:pt idx="34">
                  <c:v>2959.6990000000001</c:v>
                </c:pt>
                <c:pt idx="35">
                  <c:v>2925.6970000000001</c:v>
                </c:pt>
                <c:pt idx="36">
                  <c:v>2899.6320000000001</c:v>
                </c:pt>
                <c:pt idx="37">
                  <c:v>2879.8240000000001</c:v>
                </c:pt>
                <c:pt idx="38">
                  <c:v>2874.5250000000001</c:v>
                </c:pt>
                <c:pt idx="39">
                  <c:v>2873.279</c:v>
                </c:pt>
                <c:pt idx="40">
                  <c:v>2870.864</c:v>
                </c:pt>
                <c:pt idx="41">
                  <c:v>2865.527</c:v>
                </c:pt>
                <c:pt idx="42">
                  <c:v>2859.7570000000001</c:v>
                </c:pt>
                <c:pt idx="43">
                  <c:v>2860.5650000000001</c:v>
                </c:pt>
                <c:pt idx="44">
                  <c:v>2860.192</c:v>
                </c:pt>
                <c:pt idx="45">
                  <c:v>2853.4569999999999</c:v>
                </c:pt>
                <c:pt idx="46">
                  <c:v>2850.712</c:v>
                </c:pt>
                <c:pt idx="47">
                  <c:v>2846.721</c:v>
                </c:pt>
                <c:pt idx="48">
                  <c:v>2854.2759999999998</c:v>
                </c:pt>
                <c:pt idx="49">
                  <c:v>2854.2190000000001</c:v>
                </c:pt>
                <c:pt idx="50">
                  <c:v>2846.652</c:v>
                </c:pt>
                <c:pt idx="51">
                  <c:v>2841.7249999999999</c:v>
                </c:pt>
                <c:pt idx="52">
                  <c:v>2839.2759999999998</c:v>
                </c:pt>
                <c:pt idx="53">
                  <c:v>2837.5509999999999</c:v>
                </c:pt>
                <c:pt idx="54">
                  <c:v>2831.2669999999998</c:v>
                </c:pt>
                <c:pt idx="55">
                  <c:v>2826.3910000000001</c:v>
                </c:pt>
                <c:pt idx="56">
                  <c:v>2817.09</c:v>
                </c:pt>
                <c:pt idx="57">
                  <c:v>2820.3719999999998</c:v>
                </c:pt>
                <c:pt idx="58">
                  <c:v>2827.2979999999998</c:v>
                </c:pt>
                <c:pt idx="59">
                  <c:v>2830.6509999999998</c:v>
                </c:pt>
                <c:pt idx="60">
                  <c:v>2829.8310000000001</c:v>
                </c:pt>
                <c:pt idx="61">
                  <c:v>2833.3249999999998</c:v>
                </c:pt>
                <c:pt idx="62">
                  <c:v>2831.2109999999998</c:v>
                </c:pt>
                <c:pt idx="63">
                  <c:v>2831.93</c:v>
                </c:pt>
                <c:pt idx="64">
                  <c:v>2832.9569999999999</c:v>
                </c:pt>
                <c:pt idx="65">
                  <c:v>2835.5329999999999</c:v>
                </c:pt>
                <c:pt idx="66">
                  <c:v>2835.4589999999998</c:v>
                </c:pt>
                <c:pt idx="67">
                  <c:v>2834.1190000000001</c:v>
                </c:pt>
                <c:pt idx="68">
                  <c:v>2833.2020000000002</c:v>
                </c:pt>
                <c:pt idx="69">
                  <c:v>2832.4839999999999</c:v>
                </c:pt>
                <c:pt idx="70">
                  <c:v>2843.3629999999998</c:v>
                </c:pt>
                <c:pt idx="71">
                  <c:v>2841.864</c:v>
                </c:pt>
                <c:pt idx="72">
                  <c:v>2846.7550000000001</c:v>
                </c:pt>
                <c:pt idx="73">
                  <c:v>2843.5729999999999</c:v>
                </c:pt>
                <c:pt idx="74">
                  <c:v>2849.1030000000001</c:v>
                </c:pt>
                <c:pt idx="75">
                  <c:v>2852.8490000000002</c:v>
                </c:pt>
                <c:pt idx="76">
                  <c:v>2854.1590000000001</c:v>
                </c:pt>
                <c:pt idx="77">
                  <c:v>2859.529</c:v>
                </c:pt>
                <c:pt idx="78">
                  <c:v>2858.53</c:v>
                </c:pt>
                <c:pt idx="79">
                  <c:v>2864</c:v>
                </c:pt>
                <c:pt idx="80">
                  <c:v>2862.0520000000001</c:v>
                </c:pt>
                <c:pt idx="81">
                  <c:v>2859.5129999999999</c:v>
                </c:pt>
                <c:pt idx="82">
                  <c:v>2857.8919999999998</c:v>
                </c:pt>
                <c:pt idx="83">
                  <c:v>2869.4070000000002</c:v>
                </c:pt>
                <c:pt idx="84">
                  <c:v>2873.5990000000002</c:v>
                </c:pt>
                <c:pt idx="85">
                  <c:v>2873.02</c:v>
                </c:pt>
                <c:pt idx="86">
                  <c:v>2873.5039999999999</c:v>
                </c:pt>
                <c:pt idx="87">
                  <c:v>2868.4810000000002</c:v>
                </c:pt>
                <c:pt idx="88">
                  <c:v>2877.0050000000001</c:v>
                </c:pt>
                <c:pt idx="89">
                  <c:v>2878.069</c:v>
                </c:pt>
                <c:pt idx="90">
                  <c:v>2883.13</c:v>
                </c:pt>
                <c:pt idx="91">
                  <c:v>2879.3449999999998</c:v>
                </c:pt>
                <c:pt idx="92">
                  <c:v>2891.7089999999998</c:v>
                </c:pt>
                <c:pt idx="93">
                  <c:v>2895.3090000000002</c:v>
                </c:pt>
                <c:pt idx="94">
                  <c:v>2892.6680000000001</c:v>
                </c:pt>
                <c:pt idx="95">
                  <c:v>2890.2249999999999</c:v>
                </c:pt>
                <c:pt idx="96">
                  <c:v>2899.1239999999998</c:v>
                </c:pt>
                <c:pt idx="97">
                  <c:v>2898.029</c:v>
                </c:pt>
                <c:pt idx="98">
                  <c:v>2898.4270000000001</c:v>
                </c:pt>
                <c:pt idx="99">
                  <c:v>2892.4540000000002</c:v>
                </c:pt>
                <c:pt idx="100">
                  <c:v>2907.444</c:v>
                </c:pt>
                <c:pt idx="101">
                  <c:v>2909.0070000000001</c:v>
                </c:pt>
                <c:pt idx="102">
                  <c:v>2903.4580000000001</c:v>
                </c:pt>
                <c:pt idx="103">
                  <c:v>2899.0770000000002</c:v>
                </c:pt>
                <c:pt idx="104">
                  <c:v>2892.828</c:v>
                </c:pt>
                <c:pt idx="105">
                  <c:v>2892.413</c:v>
                </c:pt>
                <c:pt idx="106">
                  <c:v>2888.67</c:v>
                </c:pt>
                <c:pt idx="107">
                  <c:v>2883.3040000000001</c:v>
                </c:pt>
                <c:pt idx="108">
                  <c:v>2878.6619999999998</c:v>
                </c:pt>
                <c:pt idx="109">
                  <c:v>2879.752</c:v>
                </c:pt>
                <c:pt idx="110">
                  <c:v>2877.3440000000001</c:v>
                </c:pt>
                <c:pt idx="111">
                  <c:v>2879.54</c:v>
                </c:pt>
                <c:pt idx="112">
                  <c:v>2877.4690000000001</c:v>
                </c:pt>
                <c:pt idx="113">
                  <c:v>2869.201</c:v>
                </c:pt>
                <c:pt idx="114">
                  <c:v>2868.7190000000001</c:v>
                </c:pt>
                <c:pt idx="115">
                  <c:v>2863.1590000000001</c:v>
                </c:pt>
                <c:pt idx="116">
                  <c:v>2858.0680000000002</c:v>
                </c:pt>
                <c:pt idx="117">
                  <c:v>2848.5450000000001</c:v>
                </c:pt>
                <c:pt idx="118">
                  <c:v>2843.5659999999998</c:v>
                </c:pt>
                <c:pt idx="119">
                  <c:v>2838.672</c:v>
                </c:pt>
                <c:pt idx="120">
                  <c:v>2834.1819999999998</c:v>
                </c:pt>
                <c:pt idx="121">
                  <c:v>2827.404</c:v>
                </c:pt>
                <c:pt idx="122">
                  <c:v>2835.4160000000002</c:v>
                </c:pt>
                <c:pt idx="123">
                  <c:v>2827.3829999999998</c:v>
                </c:pt>
                <c:pt idx="124">
                  <c:v>2822.123</c:v>
                </c:pt>
                <c:pt idx="125">
                  <c:v>2810.67</c:v>
                </c:pt>
                <c:pt idx="126">
                  <c:v>2806.09</c:v>
                </c:pt>
                <c:pt idx="127">
                  <c:v>2803.6880000000001</c:v>
                </c:pt>
                <c:pt idx="128">
                  <c:v>2795.5010000000002</c:v>
                </c:pt>
                <c:pt idx="129">
                  <c:v>2794.723</c:v>
                </c:pt>
                <c:pt idx="130">
                  <c:v>2785.2559999999999</c:v>
                </c:pt>
                <c:pt idx="131">
                  <c:v>2781.0729999999999</c:v>
                </c:pt>
                <c:pt idx="132">
                  <c:v>2777.8530000000001</c:v>
                </c:pt>
                <c:pt idx="133">
                  <c:v>2771.6669999999999</c:v>
                </c:pt>
                <c:pt idx="134">
                  <c:v>2762.212</c:v>
                </c:pt>
                <c:pt idx="135">
                  <c:v>2760.7570000000001</c:v>
                </c:pt>
                <c:pt idx="136">
                  <c:v>2751.4870000000001</c:v>
                </c:pt>
                <c:pt idx="137">
                  <c:v>2753.7060000000001</c:v>
                </c:pt>
                <c:pt idx="138">
                  <c:v>2742.431</c:v>
                </c:pt>
                <c:pt idx="139">
                  <c:v>2732.6790000000001</c:v>
                </c:pt>
                <c:pt idx="140">
                  <c:v>2738.0340000000001</c:v>
                </c:pt>
                <c:pt idx="141">
                  <c:v>2731.1729999999998</c:v>
                </c:pt>
                <c:pt idx="142">
                  <c:v>2725.067</c:v>
                </c:pt>
                <c:pt idx="143">
                  <c:v>2715.6030000000001</c:v>
                </c:pt>
                <c:pt idx="144">
                  <c:v>2708.3670000000002</c:v>
                </c:pt>
                <c:pt idx="145">
                  <c:v>2702.9639999999999</c:v>
                </c:pt>
                <c:pt idx="146">
                  <c:v>2694.9090000000001</c:v>
                </c:pt>
                <c:pt idx="147">
                  <c:v>2685.261</c:v>
                </c:pt>
                <c:pt idx="148">
                  <c:v>2688.7240000000002</c:v>
                </c:pt>
                <c:pt idx="149">
                  <c:v>2679.2950000000001</c:v>
                </c:pt>
                <c:pt idx="150">
                  <c:v>2672.8989999999999</c:v>
                </c:pt>
                <c:pt idx="151">
                  <c:v>2662.444</c:v>
                </c:pt>
                <c:pt idx="152">
                  <c:v>2660.7260000000001</c:v>
                </c:pt>
                <c:pt idx="153">
                  <c:v>2668.346</c:v>
                </c:pt>
                <c:pt idx="154">
                  <c:v>2655.7930000000001</c:v>
                </c:pt>
                <c:pt idx="155">
                  <c:v>2643.0790000000002</c:v>
                </c:pt>
                <c:pt idx="156">
                  <c:v>2627.25</c:v>
                </c:pt>
                <c:pt idx="157">
                  <c:v>2613.9659999999999</c:v>
                </c:pt>
                <c:pt idx="158">
                  <c:v>2599.009</c:v>
                </c:pt>
                <c:pt idx="159">
                  <c:v>2583.89</c:v>
                </c:pt>
                <c:pt idx="160">
                  <c:v>2568.0949999999998</c:v>
                </c:pt>
                <c:pt idx="161">
                  <c:v>2560.02</c:v>
                </c:pt>
                <c:pt idx="162">
                  <c:v>2547.4029999999998</c:v>
                </c:pt>
                <c:pt idx="163">
                  <c:v>2537.5810000000001</c:v>
                </c:pt>
                <c:pt idx="164">
                  <c:v>2521.895</c:v>
                </c:pt>
                <c:pt idx="165">
                  <c:v>2504.4299999999998</c:v>
                </c:pt>
                <c:pt idx="166">
                  <c:v>2498.4949999999999</c:v>
                </c:pt>
                <c:pt idx="167">
                  <c:v>2484.14</c:v>
                </c:pt>
                <c:pt idx="168">
                  <c:v>2471.7440000000001</c:v>
                </c:pt>
                <c:pt idx="169">
                  <c:v>2456.1210000000001</c:v>
                </c:pt>
                <c:pt idx="170">
                  <c:v>2446.1529999999998</c:v>
                </c:pt>
                <c:pt idx="171">
                  <c:v>2435.4299999999998</c:v>
                </c:pt>
                <c:pt idx="172">
                  <c:v>2425.9960000000001</c:v>
                </c:pt>
                <c:pt idx="173">
                  <c:v>2414.7779999999998</c:v>
                </c:pt>
                <c:pt idx="174">
                  <c:v>2411.3130000000001</c:v>
                </c:pt>
                <c:pt idx="175">
                  <c:v>2399.9670000000001</c:v>
                </c:pt>
                <c:pt idx="176">
                  <c:v>2390.3649999999998</c:v>
                </c:pt>
                <c:pt idx="177">
                  <c:v>2374.4189999999999</c:v>
                </c:pt>
                <c:pt idx="178">
                  <c:v>2358.6089999999999</c:v>
                </c:pt>
                <c:pt idx="179">
                  <c:v>2352.0839999999998</c:v>
                </c:pt>
                <c:pt idx="180">
                  <c:v>2338.6999999999998</c:v>
                </c:pt>
                <c:pt idx="181">
                  <c:v>2325.634</c:v>
                </c:pt>
                <c:pt idx="182">
                  <c:v>2310.998</c:v>
                </c:pt>
                <c:pt idx="183">
                  <c:v>2299.1480000000001</c:v>
                </c:pt>
                <c:pt idx="184">
                  <c:v>2285.1750000000002</c:v>
                </c:pt>
                <c:pt idx="185">
                  <c:v>2271.4479999999999</c:v>
                </c:pt>
                <c:pt idx="186">
                  <c:v>2257.527</c:v>
                </c:pt>
                <c:pt idx="187">
                  <c:v>2247.422</c:v>
                </c:pt>
                <c:pt idx="188">
                  <c:v>2236.2130000000002</c:v>
                </c:pt>
                <c:pt idx="189">
                  <c:v>2225.886</c:v>
                </c:pt>
                <c:pt idx="190">
                  <c:v>2211.33</c:v>
                </c:pt>
                <c:pt idx="191">
                  <c:v>2192.8380000000002</c:v>
                </c:pt>
                <c:pt idx="192">
                  <c:v>2188.5419999999999</c:v>
                </c:pt>
                <c:pt idx="193">
                  <c:v>2172.8739999999998</c:v>
                </c:pt>
                <c:pt idx="194">
                  <c:v>2153.799</c:v>
                </c:pt>
                <c:pt idx="195">
                  <c:v>2136.4949999999999</c:v>
                </c:pt>
                <c:pt idx="196">
                  <c:v>2119.5909999999999</c:v>
                </c:pt>
                <c:pt idx="197">
                  <c:v>2101.761</c:v>
                </c:pt>
                <c:pt idx="198">
                  <c:v>2083.9369999999999</c:v>
                </c:pt>
                <c:pt idx="199">
                  <c:v>2064.0149999999999</c:v>
                </c:pt>
                <c:pt idx="200">
                  <c:v>2049.7559999999999</c:v>
                </c:pt>
                <c:pt idx="201">
                  <c:v>2030.431</c:v>
                </c:pt>
                <c:pt idx="202">
                  <c:v>2010.3520000000001</c:v>
                </c:pt>
                <c:pt idx="203">
                  <c:v>1986.9760000000001</c:v>
                </c:pt>
                <c:pt idx="204">
                  <c:v>1974.8989999999999</c:v>
                </c:pt>
                <c:pt idx="205">
                  <c:v>1982.3389999999999</c:v>
                </c:pt>
                <c:pt idx="206">
                  <c:v>1967.1030000000001</c:v>
                </c:pt>
                <c:pt idx="207">
                  <c:v>1950.588</c:v>
                </c:pt>
                <c:pt idx="208">
                  <c:v>1932.2670000000001</c:v>
                </c:pt>
                <c:pt idx="209">
                  <c:v>1913.8989999999999</c:v>
                </c:pt>
                <c:pt idx="210">
                  <c:v>1895.5440000000001</c:v>
                </c:pt>
                <c:pt idx="211">
                  <c:v>1875.645</c:v>
                </c:pt>
                <c:pt idx="212">
                  <c:v>1856.57</c:v>
                </c:pt>
                <c:pt idx="213">
                  <c:v>1840.43</c:v>
                </c:pt>
                <c:pt idx="214">
                  <c:v>1822.002</c:v>
                </c:pt>
                <c:pt idx="215">
                  <c:v>1805.127</c:v>
                </c:pt>
                <c:pt idx="216">
                  <c:v>1784.452</c:v>
                </c:pt>
                <c:pt idx="217">
                  <c:v>1764.0709999999999</c:v>
                </c:pt>
                <c:pt idx="218">
                  <c:v>1751.5740000000001</c:v>
                </c:pt>
                <c:pt idx="219">
                  <c:v>1734.8320000000001</c:v>
                </c:pt>
                <c:pt idx="220">
                  <c:v>1721.375</c:v>
                </c:pt>
                <c:pt idx="221">
                  <c:v>1702.2249999999999</c:v>
                </c:pt>
                <c:pt idx="222">
                  <c:v>1688.979</c:v>
                </c:pt>
                <c:pt idx="223">
                  <c:v>1676.471</c:v>
                </c:pt>
                <c:pt idx="224">
                  <c:v>1663.2159999999999</c:v>
                </c:pt>
                <c:pt idx="225">
                  <c:v>1649.989</c:v>
                </c:pt>
                <c:pt idx="226">
                  <c:v>1639.3820000000001</c:v>
                </c:pt>
                <c:pt idx="227">
                  <c:v>1623.7170000000001</c:v>
                </c:pt>
                <c:pt idx="228">
                  <c:v>1605.886</c:v>
                </c:pt>
                <c:pt idx="229">
                  <c:v>1588.982</c:v>
                </c:pt>
                <c:pt idx="230">
                  <c:v>1573.422</c:v>
                </c:pt>
                <c:pt idx="231">
                  <c:v>1558.9929999999999</c:v>
                </c:pt>
                <c:pt idx="232">
                  <c:v>1537.0070000000001</c:v>
                </c:pt>
                <c:pt idx="233">
                  <c:v>1517.326</c:v>
                </c:pt>
                <c:pt idx="234">
                  <c:v>1499.354</c:v>
                </c:pt>
                <c:pt idx="235">
                  <c:v>1480.8710000000001</c:v>
                </c:pt>
                <c:pt idx="236">
                  <c:v>1460.739</c:v>
                </c:pt>
                <c:pt idx="237">
                  <c:v>1442.972</c:v>
                </c:pt>
                <c:pt idx="238">
                  <c:v>1425.41</c:v>
                </c:pt>
                <c:pt idx="239">
                  <c:v>1406.335</c:v>
                </c:pt>
                <c:pt idx="240">
                  <c:v>1390.806</c:v>
                </c:pt>
                <c:pt idx="241">
                  <c:v>1371.2670000000001</c:v>
                </c:pt>
                <c:pt idx="242">
                  <c:v>1356.346</c:v>
                </c:pt>
                <c:pt idx="243">
                  <c:v>1336.866</c:v>
                </c:pt>
                <c:pt idx="244">
                  <c:v>1327.808</c:v>
                </c:pt>
                <c:pt idx="245">
                  <c:v>1315.383</c:v>
                </c:pt>
                <c:pt idx="246">
                  <c:v>1301.463</c:v>
                </c:pt>
                <c:pt idx="247">
                  <c:v>1288.211</c:v>
                </c:pt>
                <c:pt idx="248">
                  <c:v>1272.752</c:v>
                </c:pt>
                <c:pt idx="249">
                  <c:v>1259.9580000000001</c:v>
                </c:pt>
                <c:pt idx="250">
                  <c:v>1246.0609999999999</c:v>
                </c:pt>
                <c:pt idx="251">
                  <c:v>1231.6220000000001</c:v>
                </c:pt>
                <c:pt idx="252">
                  <c:v>1218.1489999999999</c:v>
                </c:pt>
                <c:pt idx="253">
                  <c:v>1202.0920000000001</c:v>
                </c:pt>
                <c:pt idx="254">
                  <c:v>1185.432</c:v>
                </c:pt>
                <c:pt idx="255">
                  <c:v>1169.1120000000001</c:v>
                </c:pt>
                <c:pt idx="256">
                  <c:v>1163.346</c:v>
                </c:pt>
                <c:pt idx="257">
                  <c:v>1157.241</c:v>
                </c:pt>
                <c:pt idx="258">
                  <c:v>1145.442</c:v>
                </c:pt>
                <c:pt idx="259">
                  <c:v>1128.9829999999999</c:v>
                </c:pt>
                <c:pt idx="260">
                  <c:v>1111.22</c:v>
                </c:pt>
                <c:pt idx="261">
                  <c:v>1094.683</c:v>
                </c:pt>
                <c:pt idx="262">
                  <c:v>1080.171</c:v>
                </c:pt>
                <c:pt idx="263">
                  <c:v>1065.569</c:v>
                </c:pt>
                <c:pt idx="264">
                  <c:v>1053.7909999999999</c:v>
                </c:pt>
                <c:pt idx="265">
                  <c:v>1043.329</c:v>
                </c:pt>
                <c:pt idx="266">
                  <c:v>1028.0830000000001</c:v>
                </c:pt>
                <c:pt idx="267">
                  <c:v>1015.943</c:v>
                </c:pt>
                <c:pt idx="268">
                  <c:v>1001.6609999999999</c:v>
                </c:pt>
                <c:pt idx="269">
                  <c:v>989.99300000000005</c:v>
                </c:pt>
                <c:pt idx="270">
                  <c:v>975.51</c:v>
                </c:pt>
                <c:pt idx="271">
                  <c:v>961.08399999999995</c:v>
                </c:pt>
                <c:pt idx="272">
                  <c:v>945.13800000000003</c:v>
                </c:pt>
                <c:pt idx="273">
                  <c:v>931.68299999999999</c:v>
                </c:pt>
                <c:pt idx="274">
                  <c:v>919.01499999999999</c:v>
                </c:pt>
                <c:pt idx="275">
                  <c:v>911.88800000000003</c:v>
                </c:pt>
                <c:pt idx="276">
                  <c:v>899.19100000000003</c:v>
                </c:pt>
                <c:pt idx="277">
                  <c:v>888.22799999999995</c:v>
                </c:pt>
                <c:pt idx="278">
                  <c:v>875.18700000000001</c:v>
                </c:pt>
                <c:pt idx="279">
                  <c:v>866.21699999999998</c:v>
                </c:pt>
                <c:pt idx="280">
                  <c:v>857.46500000000003</c:v>
                </c:pt>
                <c:pt idx="281">
                  <c:v>845.10400000000004</c:v>
                </c:pt>
                <c:pt idx="282">
                  <c:v>839.23500000000001</c:v>
                </c:pt>
                <c:pt idx="283">
                  <c:v>824.88300000000004</c:v>
                </c:pt>
                <c:pt idx="284">
                  <c:v>816.87199999999996</c:v>
                </c:pt>
                <c:pt idx="285">
                  <c:v>802.81200000000001</c:v>
                </c:pt>
                <c:pt idx="286">
                  <c:v>786.95299999999997</c:v>
                </c:pt>
                <c:pt idx="287">
                  <c:v>771.72500000000002</c:v>
                </c:pt>
                <c:pt idx="288">
                  <c:v>757.86</c:v>
                </c:pt>
                <c:pt idx="289">
                  <c:v>742.28700000000003</c:v>
                </c:pt>
                <c:pt idx="290">
                  <c:v>724.90599999999995</c:v>
                </c:pt>
                <c:pt idx="291">
                  <c:v>717.52300000000002</c:v>
                </c:pt>
                <c:pt idx="292">
                  <c:v>701.78700000000003</c:v>
                </c:pt>
                <c:pt idx="293">
                  <c:v>690.84100000000001</c:v>
                </c:pt>
                <c:pt idx="294">
                  <c:v>679.33799999999997</c:v>
                </c:pt>
                <c:pt idx="295">
                  <c:v>662.62300000000005</c:v>
                </c:pt>
                <c:pt idx="296">
                  <c:v>643.42399999999998</c:v>
                </c:pt>
                <c:pt idx="297">
                  <c:v>624.00800000000004</c:v>
                </c:pt>
                <c:pt idx="298">
                  <c:v>613.88099999999997</c:v>
                </c:pt>
                <c:pt idx="299">
                  <c:v>611.58500000000004</c:v>
                </c:pt>
                <c:pt idx="300">
                  <c:v>610.13400000000001</c:v>
                </c:pt>
                <c:pt idx="301">
                  <c:v>606.48699999999997</c:v>
                </c:pt>
                <c:pt idx="302">
                  <c:v>600.98500000000001</c:v>
                </c:pt>
                <c:pt idx="303">
                  <c:v>603.35799999999995</c:v>
                </c:pt>
                <c:pt idx="304">
                  <c:v>599.553</c:v>
                </c:pt>
                <c:pt idx="305">
                  <c:v>594.62300000000005</c:v>
                </c:pt>
                <c:pt idx="306">
                  <c:v>593.20500000000004</c:v>
                </c:pt>
                <c:pt idx="307">
                  <c:v>592.41399999999999</c:v>
                </c:pt>
                <c:pt idx="308">
                  <c:v>587.51900000000001</c:v>
                </c:pt>
                <c:pt idx="309">
                  <c:v>585.89</c:v>
                </c:pt>
                <c:pt idx="310">
                  <c:v>579.9</c:v>
                </c:pt>
                <c:pt idx="311">
                  <c:v>574.76300000000003</c:v>
                </c:pt>
                <c:pt idx="312">
                  <c:v>570.24300000000005</c:v>
                </c:pt>
                <c:pt idx="313">
                  <c:v>563.44100000000003</c:v>
                </c:pt>
                <c:pt idx="314">
                  <c:v>563.03800000000001</c:v>
                </c:pt>
                <c:pt idx="315">
                  <c:v>560.54700000000003</c:v>
                </c:pt>
                <c:pt idx="316">
                  <c:v>557.08799999999997</c:v>
                </c:pt>
                <c:pt idx="317">
                  <c:v>561.17700000000002</c:v>
                </c:pt>
                <c:pt idx="318">
                  <c:v>559.09</c:v>
                </c:pt>
                <c:pt idx="319">
                  <c:v>561.09299999999996</c:v>
                </c:pt>
                <c:pt idx="320">
                  <c:v>561.851</c:v>
                </c:pt>
                <c:pt idx="321">
                  <c:v>561.84799999999996</c:v>
                </c:pt>
                <c:pt idx="322">
                  <c:v>561.39499999999998</c:v>
                </c:pt>
                <c:pt idx="323">
                  <c:v>561.62199999999996</c:v>
                </c:pt>
                <c:pt idx="324">
                  <c:v>560.74</c:v>
                </c:pt>
                <c:pt idx="325">
                  <c:v>559.85299999999995</c:v>
                </c:pt>
                <c:pt idx="326">
                  <c:v>557.71500000000003</c:v>
                </c:pt>
                <c:pt idx="327">
                  <c:v>560.88</c:v>
                </c:pt>
                <c:pt idx="328">
                  <c:v>559.13099999999997</c:v>
                </c:pt>
                <c:pt idx="329">
                  <c:v>556.80899999999997</c:v>
                </c:pt>
                <c:pt idx="330">
                  <c:v>566.30700000000002</c:v>
                </c:pt>
                <c:pt idx="331">
                  <c:v>565.76</c:v>
                </c:pt>
                <c:pt idx="332">
                  <c:v>568.77599999999995</c:v>
                </c:pt>
                <c:pt idx="333">
                  <c:v>566.89800000000002</c:v>
                </c:pt>
                <c:pt idx="334">
                  <c:v>570.57399999999996</c:v>
                </c:pt>
                <c:pt idx="335">
                  <c:v>569.37300000000005</c:v>
                </c:pt>
                <c:pt idx="336">
                  <c:v>569.96600000000001</c:v>
                </c:pt>
                <c:pt idx="337">
                  <c:v>570.85</c:v>
                </c:pt>
                <c:pt idx="338">
                  <c:v>573.745</c:v>
                </c:pt>
                <c:pt idx="339">
                  <c:v>576.64300000000003</c:v>
                </c:pt>
                <c:pt idx="340">
                  <c:v>583.63400000000001</c:v>
                </c:pt>
                <c:pt idx="341">
                  <c:v>583.13599999999997</c:v>
                </c:pt>
                <c:pt idx="342">
                  <c:v>581.63099999999997</c:v>
                </c:pt>
                <c:pt idx="343">
                  <c:v>586.68700000000001</c:v>
                </c:pt>
                <c:pt idx="344">
                  <c:v>588.31700000000001</c:v>
                </c:pt>
                <c:pt idx="345">
                  <c:v>588.06700000000001</c:v>
                </c:pt>
                <c:pt idx="346">
                  <c:v>588.37300000000005</c:v>
                </c:pt>
                <c:pt idx="347">
                  <c:v>590.351</c:v>
                </c:pt>
                <c:pt idx="348">
                  <c:v>588.46500000000003</c:v>
                </c:pt>
                <c:pt idx="349">
                  <c:v>587.87699999999995</c:v>
                </c:pt>
                <c:pt idx="350">
                  <c:v>588.03499999999997</c:v>
                </c:pt>
                <c:pt idx="351">
                  <c:v>586.37900000000002</c:v>
                </c:pt>
                <c:pt idx="352">
                  <c:v>585.84199999999998</c:v>
                </c:pt>
                <c:pt idx="353">
                  <c:v>587.19899999999996</c:v>
                </c:pt>
                <c:pt idx="354">
                  <c:v>586.245</c:v>
                </c:pt>
                <c:pt idx="355">
                  <c:v>587.40700000000004</c:v>
                </c:pt>
                <c:pt idx="356">
                  <c:v>589.26400000000001</c:v>
                </c:pt>
                <c:pt idx="357">
                  <c:v>588.74300000000005</c:v>
                </c:pt>
                <c:pt idx="358">
                  <c:v>590.82299999999998</c:v>
                </c:pt>
                <c:pt idx="359">
                  <c:v>591.18399999999997</c:v>
                </c:pt>
                <c:pt idx="360">
                  <c:v>586.04999999999995</c:v>
                </c:pt>
                <c:pt idx="361">
                  <c:v>585.28399999999999</c:v>
                </c:pt>
                <c:pt idx="362">
                  <c:v>591.93700000000001</c:v>
                </c:pt>
                <c:pt idx="363">
                  <c:v>591.44100000000003</c:v>
                </c:pt>
                <c:pt idx="364">
                  <c:v>592.18899999999996</c:v>
                </c:pt>
                <c:pt idx="365">
                  <c:v>592.27200000000005</c:v>
                </c:pt>
                <c:pt idx="366">
                  <c:v>592.23299999999995</c:v>
                </c:pt>
                <c:pt idx="367">
                  <c:v>593.17499999999995</c:v>
                </c:pt>
                <c:pt idx="368">
                  <c:v>593.35400000000004</c:v>
                </c:pt>
                <c:pt idx="369">
                  <c:v>594.98599999999999</c:v>
                </c:pt>
                <c:pt idx="370">
                  <c:v>599.58299999999997</c:v>
                </c:pt>
                <c:pt idx="371">
                  <c:v>599.71100000000001</c:v>
                </c:pt>
                <c:pt idx="372">
                  <c:v>599.9</c:v>
                </c:pt>
                <c:pt idx="373">
                  <c:v>600.11400000000003</c:v>
                </c:pt>
                <c:pt idx="374">
                  <c:v>604.04300000000001</c:v>
                </c:pt>
                <c:pt idx="375">
                  <c:v>604.27499999999998</c:v>
                </c:pt>
                <c:pt idx="376">
                  <c:v>604.24400000000003</c:v>
                </c:pt>
                <c:pt idx="377">
                  <c:v>603.11800000000005</c:v>
                </c:pt>
                <c:pt idx="378">
                  <c:v>602.53499999999997</c:v>
                </c:pt>
                <c:pt idx="379">
                  <c:v>603.86300000000006</c:v>
                </c:pt>
                <c:pt idx="380">
                  <c:v>602.66099999999994</c:v>
                </c:pt>
                <c:pt idx="381">
                  <c:v>600.71199999999999</c:v>
                </c:pt>
                <c:pt idx="382">
                  <c:v>607.63699999999994</c:v>
                </c:pt>
                <c:pt idx="383">
                  <c:v>606.56399999999996</c:v>
                </c:pt>
                <c:pt idx="384">
                  <c:v>606.94000000000005</c:v>
                </c:pt>
                <c:pt idx="385">
                  <c:v>608.40700000000004</c:v>
                </c:pt>
                <c:pt idx="386">
                  <c:v>609.45299999999997</c:v>
                </c:pt>
                <c:pt idx="387">
                  <c:v>606.89499999999998</c:v>
                </c:pt>
                <c:pt idx="388">
                  <c:v>605.95600000000002</c:v>
                </c:pt>
                <c:pt idx="389">
                  <c:v>604.25099999999998</c:v>
                </c:pt>
                <c:pt idx="390">
                  <c:v>605.59299999999996</c:v>
                </c:pt>
                <c:pt idx="391">
                  <c:v>604.52</c:v>
                </c:pt>
                <c:pt idx="392">
                  <c:v>609.11199999999997</c:v>
                </c:pt>
                <c:pt idx="393">
                  <c:v>608.70399999999995</c:v>
                </c:pt>
                <c:pt idx="394">
                  <c:v>608.62599999999998</c:v>
                </c:pt>
                <c:pt idx="395">
                  <c:v>611.57500000000005</c:v>
                </c:pt>
                <c:pt idx="396">
                  <c:v>613.12900000000002</c:v>
                </c:pt>
                <c:pt idx="397">
                  <c:v>617.971</c:v>
                </c:pt>
                <c:pt idx="398">
                  <c:v>618.95299999999997</c:v>
                </c:pt>
                <c:pt idx="399">
                  <c:v>618.06399999999996</c:v>
                </c:pt>
                <c:pt idx="400">
                  <c:v>606.36300000000006</c:v>
                </c:pt>
                <c:pt idx="401">
                  <c:v>605.85900000000004</c:v>
                </c:pt>
                <c:pt idx="402">
                  <c:v>607.92700000000002</c:v>
                </c:pt>
                <c:pt idx="403">
                  <c:v>608.024</c:v>
                </c:pt>
                <c:pt idx="404">
                  <c:v>607.49199999999996</c:v>
                </c:pt>
                <c:pt idx="405">
                  <c:v>607.05700000000002</c:v>
                </c:pt>
                <c:pt idx="406">
                  <c:v>576.79499999999996</c:v>
                </c:pt>
                <c:pt idx="407">
                  <c:v>575.96699999999998</c:v>
                </c:pt>
                <c:pt idx="408">
                  <c:v>582.77499999999998</c:v>
                </c:pt>
                <c:pt idx="409">
                  <c:v>582.63800000000003</c:v>
                </c:pt>
                <c:pt idx="410">
                  <c:v>585.60199999999998</c:v>
                </c:pt>
                <c:pt idx="411">
                  <c:v>584.94399999999996</c:v>
                </c:pt>
                <c:pt idx="412">
                  <c:v>585.13199999999995</c:v>
                </c:pt>
                <c:pt idx="413">
                  <c:v>585.21600000000001</c:v>
                </c:pt>
                <c:pt idx="414">
                  <c:v>585.56899999999996</c:v>
                </c:pt>
                <c:pt idx="415">
                  <c:v>585.91899999999998</c:v>
                </c:pt>
                <c:pt idx="416">
                  <c:v>586.08600000000001</c:v>
                </c:pt>
                <c:pt idx="417">
                  <c:v>586.20899999999995</c:v>
                </c:pt>
                <c:pt idx="418">
                  <c:v>587.11800000000005</c:v>
                </c:pt>
                <c:pt idx="419">
                  <c:v>589.41600000000005</c:v>
                </c:pt>
                <c:pt idx="420">
                  <c:v>590.20399999999995</c:v>
                </c:pt>
                <c:pt idx="421">
                  <c:v>591.73299999999995</c:v>
                </c:pt>
                <c:pt idx="422">
                  <c:v>594.08399999999995</c:v>
                </c:pt>
                <c:pt idx="423">
                  <c:v>596.46500000000003</c:v>
                </c:pt>
                <c:pt idx="424">
                  <c:v>596.87</c:v>
                </c:pt>
                <c:pt idx="425">
                  <c:v>597.65499999999997</c:v>
                </c:pt>
                <c:pt idx="426">
                  <c:v>597.64099999999996</c:v>
                </c:pt>
                <c:pt idx="427">
                  <c:v>598.41600000000005</c:v>
                </c:pt>
                <c:pt idx="428">
                  <c:v>598.71699999999998</c:v>
                </c:pt>
                <c:pt idx="429">
                  <c:v>599.298</c:v>
                </c:pt>
                <c:pt idx="430">
                  <c:v>599.61400000000003</c:v>
                </c:pt>
                <c:pt idx="431">
                  <c:v>602.77700000000004</c:v>
                </c:pt>
                <c:pt idx="432">
                  <c:v>602.72799999999995</c:v>
                </c:pt>
                <c:pt idx="433">
                  <c:v>602.50800000000004</c:v>
                </c:pt>
                <c:pt idx="434">
                  <c:v>601.84</c:v>
                </c:pt>
                <c:pt idx="435">
                  <c:v>602.13300000000004</c:v>
                </c:pt>
                <c:pt idx="436">
                  <c:v>602.49300000000005</c:v>
                </c:pt>
                <c:pt idx="437">
                  <c:v>601.78099999999995</c:v>
                </c:pt>
                <c:pt idx="438">
                  <c:v>602.322</c:v>
                </c:pt>
                <c:pt idx="439">
                  <c:v>602.44200000000001</c:v>
                </c:pt>
                <c:pt idx="440">
                  <c:v>603.31600000000003</c:v>
                </c:pt>
                <c:pt idx="441">
                  <c:v>605.66499999999996</c:v>
                </c:pt>
                <c:pt idx="442">
                  <c:v>605.11300000000006</c:v>
                </c:pt>
                <c:pt idx="443">
                  <c:v>605.10299999999995</c:v>
                </c:pt>
                <c:pt idx="444">
                  <c:v>604.68799999999999</c:v>
                </c:pt>
                <c:pt idx="445">
                  <c:v>607.58500000000004</c:v>
                </c:pt>
                <c:pt idx="446">
                  <c:v>607.22299999999996</c:v>
                </c:pt>
                <c:pt idx="447">
                  <c:v>608.28700000000003</c:v>
                </c:pt>
                <c:pt idx="448">
                  <c:v>609.67399999999998</c:v>
                </c:pt>
                <c:pt idx="449">
                  <c:v>627.71199999999999</c:v>
                </c:pt>
                <c:pt idx="450">
                  <c:v>627.95000000000005</c:v>
                </c:pt>
                <c:pt idx="451">
                  <c:v>627.48</c:v>
                </c:pt>
                <c:pt idx="452">
                  <c:v>626.25699999999995</c:v>
                </c:pt>
                <c:pt idx="453">
                  <c:v>630.44600000000003</c:v>
                </c:pt>
                <c:pt idx="454">
                  <c:v>631.12199999999996</c:v>
                </c:pt>
                <c:pt idx="455">
                  <c:v>631.71400000000006</c:v>
                </c:pt>
                <c:pt idx="456">
                  <c:v>626.47400000000005</c:v>
                </c:pt>
                <c:pt idx="457">
                  <c:v>624.67899999999997</c:v>
                </c:pt>
                <c:pt idx="458">
                  <c:v>624.29899999999998</c:v>
                </c:pt>
                <c:pt idx="459">
                  <c:v>623.22900000000004</c:v>
                </c:pt>
                <c:pt idx="460">
                  <c:v>624.84900000000005</c:v>
                </c:pt>
                <c:pt idx="461">
                  <c:v>623.96799999999996</c:v>
                </c:pt>
                <c:pt idx="462">
                  <c:v>623.04200000000003</c:v>
                </c:pt>
                <c:pt idx="463">
                  <c:v>618.96900000000005</c:v>
                </c:pt>
                <c:pt idx="464">
                  <c:v>618.63699999999994</c:v>
                </c:pt>
                <c:pt idx="465">
                  <c:v>610.62900000000002</c:v>
                </c:pt>
                <c:pt idx="466">
                  <c:v>610.16399999999999</c:v>
                </c:pt>
                <c:pt idx="467">
                  <c:v>606.69299999999998</c:v>
                </c:pt>
                <c:pt idx="468">
                  <c:v>605.73199999999997</c:v>
                </c:pt>
                <c:pt idx="469">
                  <c:v>600.92700000000002</c:v>
                </c:pt>
                <c:pt idx="470">
                  <c:v>590.57500000000005</c:v>
                </c:pt>
                <c:pt idx="471">
                  <c:v>581.23800000000006</c:v>
                </c:pt>
                <c:pt idx="472">
                  <c:v>578.38800000000003</c:v>
                </c:pt>
                <c:pt idx="473">
                  <c:v>571.33900000000006</c:v>
                </c:pt>
                <c:pt idx="474">
                  <c:v>567.21400000000006</c:v>
                </c:pt>
                <c:pt idx="475">
                  <c:v>562.44299999999998</c:v>
                </c:pt>
                <c:pt idx="476">
                  <c:v>560.74199999999996</c:v>
                </c:pt>
                <c:pt idx="477">
                  <c:v>556.66200000000003</c:v>
                </c:pt>
                <c:pt idx="478">
                  <c:v>552.12300000000005</c:v>
                </c:pt>
                <c:pt idx="479">
                  <c:v>547.12800000000004</c:v>
                </c:pt>
                <c:pt idx="480">
                  <c:v>539.21799999999996</c:v>
                </c:pt>
                <c:pt idx="481">
                  <c:v>523.03399999999999</c:v>
                </c:pt>
                <c:pt idx="482">
                  <c:v>510.32499999999999</c:v>
                </c:pt>
                <c:pt idx="483">
                  <c:v>504.66800000000001</c:v>
                </c:pt>
                <c:pt idx="484">
                  <c:v>491.93</c:v>
                </c:pt>
                <c:pt idx="485">
                  <c:v>469.78699999999998</c:v>
                </c:pt>
                <c:pt idx="486">
                  <c:v>484.35500000000002</c:v>
                </c:pt>
                <c:pt idx="487">
                  <c:v>484.45800000000003</c:v>
                </c:pt>
                <c:pt idx="488">
                  <c:v>485.36</c:v>
                </c:pt>
                <c:pt idx="489">
                  <c:v>486.20800000000003</c:v>
                </c:pt>
                <c:pt idx="490">
                  <c:v>485.01100000000002</c:v>
                </c:pt>
                <c:pt idx="491">
                  <c:v>478.82</c:v>
                </c:pt>
                <c:pt idx="492">
                  <c:v>476.56099999999998</c:v>
                </c:pt>
                <c:pt idx="493">
                  <c:v>477.88099999999997</c:v>
                </c:pt>
                <c:pt idx="494">
                  <c:v>477.86700000000002</c:v>
                </c:pt>
                <c:pt idx="495">
                  <c:v>472.69799999999998</c:v>
                </c:pt>
                <c:pt idx="496">
                  <c:v>471.45800000000003</c:v>
                </c:pt>
                <c:pt idx="497">
                  <c:v>472.71300000000002</c:v>
                </c:pt>
                <c:pt idx="498">
                  <c:v>471.41899999999998</c:v>
                </c:pt>
                <c:pt idx="499">
                  <c:v>472.05900000000003</c:v>
                </c:pt>
                <c:pt idx="500">
                  <c:v>471.916</c:v>
                </c:pt>
                <c:pt idx="501">
                  <c:v>470.42200000000003</c:v>
                </c:pt>
                <c:pt idx="502">
                  <c:v>471.62599999999998</c:v>
                </c:pt>
                <c:pt idx="503">
                  <c:v>471.02499999999998</c:v>
                </c:pt>
                <c:pt idx="504">
                  <c:v>470.68400000000003</c:v>
                </c:pt>
                <c:pt idx="505">
                  <c:v>470.43799999999999</c:v>
                </c:pt>
                <c:pt idx="506">
                  <c:v>471.899</c:v>
                </c:pt>
                <c:pt idx="507">
                  <c:v>471.262</c:v>
                </c:pt>
                <c:pt idx="508">
                  <c:v>469.75700000000001</c:v>
                </c:pt>
                <c:pt idx="509">
                  <c:v>469.08699999999999</c:v>
                </c:pt>
                <c:pt idx="510">
                  <c:v>467.71600000000001</c:v>
                </c:pt>
                <c:pt idx="511">
                  <c:v>466.84800000000001</c:v>
                </c:pt>
                <c:pt idx="512">
                  <c:v>465.12599999999998</c:v>
                </c:pt>
                <c:pt idx="513">
                  <c:v>462.98</c:v>
                </c:pt>
                <c:pt idx="514">
                  <c:v>461.47699999999998</c:v>
                </c:pt>
                <c:pt idx="515">
                  <c:v>458.435</c:v>
                </c:pt>
                <c:pt idx="516">
                  <c:v>457.42700000000002</c:v>
                </c:pt>
                <c:pt idx="517">
                  <c:v>459.55</c:v>
                </c:pt>
                <c:pt idx="518">
                  <c:v>456.351</c:v>
                </c:pt>
                <c:pt idx="519">
                  <c:v>454.18</c:v>
                </c:pt>
                <c:pt idx="520">
                  <c:v>450.649</c:v>
                </c:pt>
                <c:pt idx="521">
                  <c:v>446.51100000000002</c:v>
                </c:pt>
                <c:pt idx="522">
                  <c:v>444.02499999999998</c:v>
                </c:pt>
                <c:pt idx="523">
                  <c:v>440.69099999999997</c:v>
                </c:pt>
                <c:pt idx="524">
                  <c:v>438.66500000000002</c:v>
                </c:pt>
                <c:pt idx="525">
                  <c:v>437.31900000000002</c:v>
                </c:pt>
                <c:pt idx="526">
                  <c:v>435.57299999999998</c:v>
                </c:pt>
                <c:pt idx="527">
                  <c:v>434.85500000000002</c:v>
                </c:pt>
                <c:pt idx="528">
                  <c:v>433.32900000000001</c:v>
                </c:pt>
                <c:pt idx="529">
                  <c:v>431.31900000000002</c:v>
                </c:pt>
                <c:pt idx="530">
                  <c:v>429.28399999999999</c:v>
                </c:pt>
                <c:pt idx="531">
                  <c:v>428.34100000000001</c:v>
                </c:pt>
                <c:pt idx="532">
                  <c:v>426.29599999999999</c:v>
                </c:pt>
                <c:pt idx="533">
                  <c:v>423.86200000000002</c:v>
                </c:pt>
                <c:pt idx="534">
                  <c:v>421.613</c:v>
                </c:pt>
                <c:pt idx="535">
                  <c:v>420.28100000000001</c:v>
                </c:pt>
                <c:pt idx="536">
                  <c:v>419.74900000000002</c:v>
                </c:pt>
                <c:pt idx="537">
                  <c:v>418.72399999999999</c:v>
                </c:pt>
                <c:pt idx="538">
                  <c:v>417.76799999999997</c:v>
                </c:pt>
                <c:pt idx="539">
                  <c:v>418.51600000000002</c:v>
                </c:pt>
                <c:pt idx="540">
                  <c:v>417.07400000000001</c:v>
                </c:pt>
                <c:pt idx="541">
                  <c:v>418.03699999999998</c:v>
                </c:pt>
                <c:pt idx="542">
                  <c:v>416.73500000000001</c:v>
                </c:pt>
                <c:pt idx="543">
                  <c:v>414.44799999999998</c:v>
                </c:pt>
                <c:pt idx="544">
                  <c:v>410.37700000000001</c:v>
                </c:pt>
                <c:pt idx="545">
                  <c:v>406.46100000000001</c:v>
                </c:pt>
                <c:pt idx="546">
                  <c:v>400.65</c:v>
                </c:pt>
                <c:pt idx="547">
                  <c:v>398.21100000000001</c:v>
                </c:pt>
                <c:pt idx="548">
                  <c:v>387.11399999999998</c:v>
                </c:pt>
                <c:pt idx="549">
                  <c:v>377.31099999999998</c:v>
                </c:pt>
                <c:pt idx="550">
                  <c:v>360.18400000000003</c:v>
                </c:pt>
                <c:pt idx="551">
                  <c:v>354.74400000000003</c:v>
                </c:pt>
                <c:pt idx="552">
                  <c:v>352.12700000000001</c:v>
                </c:pt>
                <c:pt idx="553">
                  <c:v>351.00400000000002</c:v>
                </c:pt>
                <c:pt idx="554">
                  <c:v>348.49400000000003</c:v>
                </c:pt>
                <c:pt idx="555">
                  <c:v>345.20299999999997</c:v>
                </c:pt>
                <c:pt idx="556">
                  <c:v>342.93599999999998</c:v>
                </c:pt>
                <c:pt idx="557">
                  <c:v>340.25799999999998</c:v>
                </c:pt>
                <c:pt idx="558">
                  <c:v>338.851</c:v>
                </c:pt>
                <c:pt idx="559">
                  <c:v>336.678</c:v>
                </c:pt>
                <c:pt idx="560">
                  <c:v>335.79599999999999</c:v>
                </c:pt>
                <c:pt idx="561">
                  <c:v>333.85199999999998</c:v>
                </c:pt>
                <c:pt idx="562">
                  <c:v>334.041</c:v>
                </c:pt>
                <c:pt idx="563">
                  <c:v>332.625</c:v>
                </c:pt>
                <c:pt idx="564">
                  <c:v>331.18799999999999</c:v>
                </c:pt>
                <c:pt idx="565">
                  <c:v>328.84800000000001</c:v>
                </c:pt>
                <c:pt idx="566">
                  <c:v>327.173</c:v>
                </c:pt>
                <c:pt idx="567">
                  <c:v>329.637</c:v>
                </c:pt>
                <c:pt idx="568">
                  <c:v>329.54599999999999</c:v>
                </c:pt>
                <c:pt idx="569">
                  <c:v>329.221</c:v>
                </c:pt>
                <c:pt idx="570">
                  <c:v>328.916</c:v>
                </c:pt>
                <c:pt idx="571">
                  <c:v>328.22399999999999</c:v>
                </c:pt>
                <c:pt idx="572">
                  <c:v>327.87</c:v>
                </c:pt>
                <c:pt idx="573">
                  <c:v>326.084</c:v>
                </c:pt>
                <c:pt idx="574">
                  <c:v>325.762</c:v>
                </c:pt>
                <c:pt idx="575">
                  <c:v>324.08100000000002</c:v>
                </c:pt>
                <c:pt idx="576">
                  <c:v>323.54000000000002</c:v>
                </c:pt>
                <c:pt idx="577">
                  <c:v>325.43799999999999</c:v>
                </c:pt>
                <c:pt idx="578">
                  <c:v>324.173</c:v>
                </c:pt>
                <c:pt idx="579">
                  <c:v>322.88</c:v>
                </c:pt>
                <c:pt idx="580">
                  <c:v>320.75599999999997</c:v>
                </c:pt>
                <c:pt idx="581">
                  <c:v>319.065</c:v>
                </c:pt>
                <c:pt idx="582">
                  <c:v>317.45100000000002</c:v>
                </c:pt>
                <c:pt idx="583">
                  <c:v>316.60500000000002</c:v>
                </c:pt>
                <c:pt idx="584">
                  <c:v>315.423</c:v>
                </c:pt>
                <c:pt idx="585">
                  <c:v>313.08999999999997</c:v>
                </c:pt>
                <c:pt idx="586">
                  <c:v>312.553</c:v>
                </c:pt>
                <c:pt idx="587">
                  <c:v>311.54199999999997</c:v>
                </c:pt>
                <c:pt idx="588">
                  <c:v>308.82600000000002</c:v>
                </c:pt>
                <c:pt idx="589">
                  <c:v>306.61099999999999</c:v>
                </c:pt>
                <c:pt idx="590">
                  <c:v>305.61900000000003</c:v>
                </c:pt>
                <c:pt idx="591">
                  <c:v>301.197</c:v>
                </c:pt>
                <c:pt idx="592">
                  <c:v>301.71800000000002</c:v>
                </c:pt>
                <c:pt idx="593">
                  <c:v>302.19099999999997</c:v>
                </c:pt>
                <c:pt idx="594">
                  <c:v>301.58499999999998</c:v>
                </c:pt>
                <c:pt idx="595">
                  <c:v>300.95</c:v>
                </c:pt>
                <c:pt idx="596">
                  <c:v>300.60599999999999</c:v>
                </c:pt>
                <c:pt idx="597">
                  <c:v>298.16800000000001</c:v>
                </c:pt>
                <c:pt idx="598">
                  <c:v>296.613</c:v>
                </c:pt>
                <c:pt idx="599">
                  <c:v>294.66399999999999</c:v>
                </c:pt>
                <c:pt idx="600">
                  <c:v>292.81299999999999</c:v>
                </c:pt>
                <c:pt idx="601">
                  <c:v>292.40499999999997</c:v>
                </c:pt>
                <c:pt idx="602">
                  <c:v>294.09500000000003</c:v>
                </c:pt>
                <c:pt idx="603">
                  <c:v>293.964</c:v>
                </c:pt>
                <c:pt idx="604">
                  <c:v>292.82900000000001</c:v>
                </c:pt>
                <c:pt idx="605">
                  <c:v>293.94499999999999</c:v>
                </c:pt>
                <c:pt idx="606">
                  <c:v>291.93200000000002</c:v>
                </c:pt>
                <c:pt idx="607">
                  <c:v>290.57100000000003</c:v>
                </c:pt>
                <c:pt idx="608">
                  <c:v>289.54500000000002</c:v>
                </c:pt>
                <c:pt idx="609">
                  <c:v>288.238</c:v>
                </c:pt>
                <c:pt idx="610">
                  <c:v>286.18200000000002</c:v>
                </c:pt>
                <c:pt idx="611">
                  <c:v>285.25599999999997</c:v>
                </c:pt>
                <c:pt idx="612">
                  <c:v>285.10500000000002</c:v>
                </c:pt>
                <c:pt idx="613">
                  <c:v>283.69099999999997</c:v>
                </c:pt>
                <c:pt idx="614">
                  <c:v>281.38499999999999</c:v>
                </c:pt>
                <c:pt idx="615">
                  <c:v>282.98200000000003</c:v>
                </c:pt>
                <c:pt idx="616">
                  <c:v>281.96600000000001</c:v>
                </c:pt>
                <c:pt idx="617">
                  <c:v>279.79000000000002</c:v>
                </c:pt>
                <c:pt idx="618">
                  <c:v>280.21899999999999</c:v>
                </c:pt>
                <c:pt idx="619">
                  <c:v>282.69299999999998</c:v>
                </c:pt>
                <c:pt idx="620">
                  <c:v>121.28700000000001</c:v>
                </c:pt>
                <c:pt idx="621">
                  <c:v>120.83499999999999</c:v>
                </c:pt>
                <c:pt idx="622">
                  <c:v>121.443</c:v>
                </c:pt>
                <c:pt idx="623">
                  <c:v>120.96</c:v>
                </c:pt>
                <c:pt idx="624">
                  <c:v>120.502</c:v>
                </c:pt>
                <c:pt idx="625">
                  <c:v>119.349</c:v>
                </c:pt>
                <c:pt idx="626">
                  <c:v>118.795</c:v>
                </c:pt>
                <c:pt idx="627">
                  <c:v>118.661</c:v>
                </c:pt>
                <c:pt idx="628">
                  <c:v>116.91500000000001</c:v>
                </c:pt>
                <c:pt idx="629">
                  <c:v>116.343</c:v>
                </c:pt>
                <c:pt idx="630">
                  <c:v>114.816</c:v>
                </c:pt>
                <c:pt idx="631">
                  <c:v>113.56</c:v>
                </c:pt>
                <c:pt idx="632">
                  <c:v>113.12</c:v>
                </c:pt>
                <c:pt idx="633">
                  <c:v>111.28400000000001</c:v>
                </c:pt>
                <c:pt idx="634">
                  <c:v>110.31</c:v>
                </c:pt>
                <c:pt idx="635">
                  <c:v>110.01</c:v>
                </c:pt>
                <c:pt idx="636">
                  <c:v>109.72799999999999</c:v>
                </c:pt>
                <c:pt idx="637">
                  <c:v>111.09099999999999</c:v>
                </c:pt>
                <c:pt idx="638">
                  <c:v>109.788</c:v>
                </c:pt>
                <c:pt idx="639">
                  <c:v>110.011</c:v>
                </c:pt>
                <c:pt idx="640">
                  <c:v>110.58499999999999</c:v>
                </c:pt>
                <c:pt idx="641">
                  <c:v>111.658</c:v>
                </c:pt>
                <c:pt idx="642">
                  <c:v>112.03400000000001</c:v>
                </c:pt>
                <c:pt idx="643">
                  <c:v>110.23399999999999</c:v>
                </c:pt>
                <c:pt idx="644">
                  <c:v>112.872</c:v>
                </c:pt>
                <c:pt idx="645">
                  <c:v>112.619</c:v>
                </c:pt>
                <c:pt idx="646">
                  <c:v>114.708</c:v>
                </c:pt>
                <c:pt idx="647">
                  <c:v>115.29600000000001</c:v>
                </c:pt>
                <c:pt idx="648">
                  <c:v>115.223</c:v>
                </c:pt>
                <c:pt idx="649">
                  <c:v>114.943</c:v>
                </c:pt>
                <c:pt idx="650">
                  <c:v>114</c:v>
                </c:pt>
                <c:pt idx="651">
                  <c:v>112.357</c:v>
                </c:pt>
                <c:pt idx="652">
                  <c:v>112.212</c:v>
                </c:pt>
                <c:pt idx="653">
                  <c:v>110.608</c:v>
                </c:pt>
                <c:pt idx="654">
                  <c:v>110.015</c:v>
                </c:pt>
                <c:pt idx="655">
                  <c:v>109.35</c:v>
                </c:pt>
                <c:pt idx="656">
                  <c:v>109.30200000000001</c:v>
                </c:pt>
                <c:pt idx="657">
                  <c:v>109.339</c:v>
                </c:pt>
                <c:pt idx="658">
                  <c:v>109.331</c:v>
                </c:pt>
                <c:pt idx="659">
                  <c:v>108.042</c:v>
                </c:pt>
                <c:pt idx="660">
                  <c:v>106.922</c:v>
                </c:pt>
                <c:pt idx="661">
                  <c:v>106.92400000000001</c:v>
                </c:pt>
                <c:pt idx="662">
                  <c:v>107.084</c:v>
                </c:pt>
                <c:pt idx="663">
                  <c:v>106.297</c:v>
                </c:pt>
                <c:pt idx="664">
                  <c:v>104.774</c:v>
                </c:pt>
                <c:pt idx="665">
                  <c:v>101.959</c:v>
                </c:pt>
                <c:pt idx="666">
                  <c:v>100.664</c:v>
                </c:pt>
                <c:pt idx="667">
                  <c:v>99.34</c:v>
                </c:pt>
                <c:pt idx="668">
                  <c:v>98.057000000000002</c:v>
                </c:pt>
                <c:pt idx="669">
                  <c:v>96.694999999999993</c:v>
                </c:pt>
                <c:pt idx="670">
                  <c:v>97.302000000000007</c:v>
                </c:pt>
                <c:pt idx="671">
                  <c:v>98.174999999999997</c:v>
                </c:pt>
                <c:pt idx="672">
                  <c:v>96.045000000000002</c:v>
                </c:pt>
                <c:pt idx="673">
                  <c:v>97.236000000000004</c:v>
                </c:pt>
                <c:pt idx="674">
                  <c:v>98.350999999999999</c:v>
                </c:pt>
                <c:pt idx="675">
                  <c:v>97.174000000000007</c:v>
                </c:pt>
                <c:pt idx="676">
                  <c:v>95.864999999999995</c:v>
                </c:pt>
                <c:pt idx="677">
                  <c:v>95.266999999999996</c:v>
                </c:pt>
                <c:pt idx="678">
                  <c:v>95.05</c:v>
                </c:pt>
                <c:pt idx="679">
                  <c:v>96.491</c:v>
                </c:pt>
                <c:pt idx="680">
                  <c:v>95.695999999999998</c:v>
                </c:pt>
                <c:pt idx="681">
                  <c:v>95.835999999999999</c:v>
                </c:pt>
                <c:pt idx="682">
                  <c:v>95.790999999999997</c:v>
                </c:pt>
                <c:pt idx="683">
                  <c:v>96.64</c:v>
                </c:pt>
                <c:pt idx="684">
                  <c:v>97.263000000000005</c:v>
                </c:pt>
                <c:pt idx="685">
                  <c:v>95.415000000000006</c:v>
                </c:pt>
                <c:pt idx="686">
                  <c:v>94.537000000000006</c:v>
                </c:pt>
                <c:pt idx="687">
                  <c:v>94.677999999999997</c:v>
                </c:pt>
                <c:pt idx="688">
                  <c:v>94.852999999999994</c:v>
                </c:pt>
                <c:pt idx="689">
                  <c:v>93.275000000000006</c:v>
                </c:pt>
                <c:pt idx="690">
                  <c:v>92.335999999999999</c:v>
                </c:pt>
                <c:pt idx="691">
                  <c:v>91.605999999999995</c:v>
                </c:pt>
                <c:pt idx="692">
                  <c:v>94.168000000000006</c:v>
                </c:pt>
                <c:pt idx="693">
                  <c:v>93.138000000000005</c:v>
                </c:pt>
                <c:pt idx="694">
                  <c:v>94.245999999999995</c:v>
                </c:pt>
                <c:pt idx="695">
                  <c:v>93.313000000000002</c:v>
                </c:pt>
                <c:pt idx="696">
                  <c:v>93.117000000000004</c:v>
                </c:pt>
                <c:pt idx="697">
                  <c:v>93.930999999999997</c:v>
                </c:pt>
                <c:pt idx="698">
                  <c:v>93.703999999999994</c:v>
                </c:pt>
                <c:pt idx="699">
                  <c:v>93.929000000000002</c:v>
                </c:pt>
                <c:pt idx="700">
                  <c:v>95.751999999999995</c:v>
                </c:pt>
                <c:pt idx="701">
                  <c:v>96.176000000000002</c:v>
                </c:pt>
                <c:pt idx="702">
                  <c:v>94.861000000000004</c:v>
                </c:pt>
                <c:pt idx="703">
                  <c:v>94.504999999999995</c:v>
                </c:pt>
                <c:pt idx="704">
                  <c:v>93.424000000000007</c:v>
                </c:pt>
                <c:pt idx="705">
                  <c:v>93.453999999999994</c:v>
                </c:pt>
                <c:pt idx="706">
                  <c:v>93.066000000000003</c:v>
                </c:pt>
                <c:pt idx="707">
                  <c:v>92.358000000000004</c:v>
                </c:pt>
                <c:pt idx="708">
                  <c:v>90.486000000000004</c:v>
                </c:pt>
                <c:pt idx="709">
                  <c:v>90.555999999999997</c:v>
                </c:pt>
                <c:pt idx="710">
                  <c:v>90.328999999999994</c:v>
                </c:pt>
                <c:pt idx="711">
                  <c:v>88.941999999999993</c:v>
                </c:pt>
                <c:pt idx="712">
                  <c:v>88.094999999999999</c:v>
                </c:pt>
                <c:pt idx="713">
                  <c:v>87.662999999999997</c:v>
                </c:pt>
                <c:pt idx="714">
                  <c:v>86.79</c:v>
                </c:pt>
                <c:pt idx="715">
                  <c:v>86.498999999999995</c:v>
                </c:pt>
                <c:pt idx="716">
                  <c:v>85.891999999999996</c:v>
                </c:pt>
                <c:pt idx="717">
                  <c:v>84.88</c:v>
                </c:pt>
                <c:pt idx="718">
                  <c:v>83.382999999999996</c:v>
                </c:pt>
                <c:pt idx="719">
                  <c:v>82.156000000000006</c:v>
                </c:pt>
                <c:pt idx="720">
                  <c:v>82.066000000000003</c:v>
                </c:pt>
                <c:pt idx="721">
                  <c:v>81.872</c:v>
                </c:pt>
                <c:pt idx="722">
                  <c:v>81.150000000000006</c:v>
                </c:pt>
                <c:pt idx="723">
                  <c:v>80.722999999999999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2-4FCB-9A19-C841972401F6}"/>
            </c:ext>
          </c:extLst>
        </c:ser>
        <c:ser>
          <c:idx val="0"/>
          <c:order val="2"/>
          <c:tx>
            <c:strRef>
              <c:f>'[ECB_weekly_BS+Graph.xlsx]Aggregated_assets'!$B$1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'[ECB_weekly_BS+Graph.xlsx]Aggregated_assets'!$A$2:$A$725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'[ECB_weekly_BS+Graph.xlsx]Aggregated_assets'!$B$2:$B$725</c:f>
              <c:numCache>
                <c:formatCode>General</c:formatCode>
                <c:ptCount val="724"/>
                <c:pt idx="0">
                  <c:v>559.28599999999994</c:v>
                </c:pt>
                <c:pt idx="1">
                  <c:v>559.28200000000004</c:v>
                </c:pt>
                <c:pt idx="2">
                  <c:v>559.28200000000004</c:v>
                </c:pt>
                <c:pt idx="3">
                  <c:v>559.28200000000004</c:v>
                </c:pt>
                <c:pt idx="4">
                  <c:v>559.28099999999995</c:v>
                </c:pt>
                <c:pt idx="5">
                  <c:v>559.28099999999995</c:v>
                </c:pt>
                <c:pt idx="6">
                  <c:v>559.279</c:v>
                </c:pt>
                <c:pt idx="7">
                  <c:v>559.27800000000002</c:v>
                </c:pt>
                <c:pt idx="8">
                  <c:v>559.27800000000002</c:v>
                </c:pt>
                <c:pt idx="9">
                  <c:v>548.77200000000005</c:v>
                </c:pt>
                <c:pt idx="10">
                  <c:v>548.76900000000001</c:v>
                </c:pt>
                <c:pt idx="11">
                  <c:v>548.76800000000003</c:v>
                </c:pt>
                <c:pt idx="12">
                  <c:v>548.76700000000005</c:v>
                </c:pt>
                <c:pt idx="13">
                  <c:v>548.76700000000005</c:v>
                </c:pt>
                <c:pt idx="14">
                  <c:v>548.72699999999998</c:v>
                </c:pt>
                <c:pt idx="15">
                  <c:v>548.726</c:v>
                </c:pt>
                <c:pt idx="16">
                  <c:v>548.74099999999999</c:v>
                </c:pt>
                <c:pt idx="17">
                  <c:v>548.74099999999999</c:v>
                </c:pt>
                <c:pt idx="18">
                  <c:v>548.73900000000003</c:v>
                </c:pt>
                <c:pt idx="19">
                  <c:v>548.75800000000004</c:v>
                </c:pt>
                <c:pt idx="20">
                  <c:v>548.75699999999995</c:v>
                </c:pt>
                <c:pt idx="21">
                  <c:v>548.75800000000004</c:v>
                </c:pt>
                <c:pt idx="22">
                  <c:v>509.81099999999998</c:v>
                </c:pt>
                <c:pt idx="23">
                  <c:v>509.81</c:v>
                </c:pt>
                <c:pt idx="24">
                  <c:v>509.80900000000003</c:v>
                </c:pt>
                <c:pt idx="25">
                  <c:v>509.84100000000001</c:v>
                </c:pt>
                <c:pt idx="26">
                  <c:v>509.84</c:v>
                </c:pt>
                <c:pt idx="27">
                  <c:v>509.84100000000001</c:v>
                </c:pt>
                <c:pt idx="28">
                  <c:v>509.84</c:v>
                </c:pt>
                <c:pt idx="29">
                  <c:v>509.839</c:v>
                </c:pt>
                <c:pt idx="30">
                  <c:v>509.839</c:v>
                </c:pt>
                <c:pt idx="31">
                  <c:v>509.83800000000002</c:v>
                </c:pt>
                <c:pt idx="32">
                  <c:v>509.83800000000002</c:v>
                </c:pt>
                <c:pt idx="33">
                  <c:v>509.86599999999999</c:v>
                </c:pt>
                <c:pt idx="34">
                  <c:v>509.86599999999999</c:v>
                </c:pt>
                <c:pt idx="35">
                  <c:v>470.59800000000001</c:v>
                </c:pt>
                <c:pt idx="36">
                  <c:v>470.709</c:v>
                </c:pt>
                <c:pt idx="37">
                  <c:v>470.70600000000002</c:v>
                </c:pt>
                <c:pt idx="38">
                  <c:v>470.70600000000002</c:v>
                </c:pt>
                <c:pt idx="39">
                  <c:v>470.70499999999998</c:v>
                </c:pt>
                <c:pt idx="40">
                  <c:v>470.74900000000002</c:v>
                </c:pt>
                <c:pt idx="41">
                  <c:v>470.74799999999999</c:v>
                </c:pt>
                <c:pt idx="42">
                  <c:v>470.74700000000001</c:v>
                </c:pt>
                <c:pt idx="43">
                  <c:v>470.74599999999998</c:v>
                </c:pt>
                <c:pt idx="44">
                  <c:v>470.745</c:v>
                </c:pt>
                <c:pt idx="45">
                  <c:v>470.745</c:v>
                </c:pt>
                <c:pt idx="46">
                  <c:v>470.74400000000003</c:v>
                </c:pt>
                <c:pt idx="47">
                  <c:v>470.74299999999999</c:v>
                </c:pt>
                <c:pt idx="48">
                  <c:v>474.06700000000001</c:v>
                </c:pt>
                <c:pt idx="49">
                  <c:v>474.06700000000001</c:v>
                </c:pt>
                <c:pt idx="50">
                  <c:v>474.06400000000002</c:v>
                </c:pt>
                <c:pt idx="51">
                  <c:v>474.06299999999999</c:v>
                </c:pt>
                <c:pt idx="52">
                  <c:v>474.06200000000001</c:v>
                </c:pt>
                <c:pt idx="53">
                  <c:v>474.06099999999998</c:v>
                </c:pt>
                <c:pt idx="54">
                  <c:v>474.06</c:v>
                </c:pt>
                <c:pt idx="55">
                  <c:v>474.06700000000001</c:v>
                </c:pt>
                <c:pt idx="56">
                  <c:v>474.06599999999997</c:v>
                </c:pt>
                <c:pt idx="57">
                  <c:v>474.06599999999997</c:v>
                </c:pt>
                <c:pt idx="58">
                  <c:v>474.06299999999999</c:v>
                </c:pt>
                <c:pt idx="59">
                  <c:v>474.07400000000001</c:v>
                </c:pt>
                <c:pt idx="60">
                  <c:v>474.072</c:v>
                </c:pt>
                <c:pt idx="61">
                  <c:v>431.86900000000003</c:v>
                </c:pt>
                <c:pt idx="62">
                  <c:v>431.86799999999999</c:v>
                </c:pt>
                <c:pt idx="63">
                  <c:v>431.86799999999999</c:v>
                </c:pt>
                <c:pt idx="64">
                  <c:v>431.86200000000002</c:v>
                </c:pt>
                <c:pt idx="65">
                  <c:v>431.86099999999999</c:v>
                </c:pt>
                <c:pt idx="66">
                  <c:v>431.86</c:v>
                </c:pt>
                <c:pt idx="67">
                  <c:v>431.85899999999998</c:v>
                </c:pt>
                <c:pt idx="68">
                  <c:v>431.858</c:v>
                </c:pt>
                <c:pt idx="69">
                  <c:v>431.85500000000002</c:v>
                </c:pt>
                <c:pt idx="70">
                  <c:v>431.85399999999998</c:v>
                </c:pt>
                <c:pt idx="71">
                  <c:v>431.851</c:v>
                </c:pt>
                <c:pt idx="72">
                  <c:v>431.85</c:v>
                </c:pt>
                <c:pt idx="73">
                  <c:v>431.84800000000001</c:v>
                </c:pt>
                <c:pt idx="74">
                  <c:v>431.846</c:v>
                </c:pt>
                <c:pt idx="75">
                  <c:v>402.05099999999999</c:v>
                </c:pt>
                <c:pt idx="76">
                  <c:v>402.05099999999999</c:v>
                </c:pt>
                <c:pt idx="77">
                  <c:v>402.09399999999999</c:v>
                </c:pt>
                <c:pt idx="78">
                  <c:v>402.09500000000003</c:v>
                </c:pt>
                <c:pt idx="79">
                  <c:v>402.09500000000003</c:v>
                </c:pt>
                <c:pt idx="80">
                  <c:v>402.09500000000003</c:v>
                </c:pt>
                <c:pt idx="81">
                  <c:v>402.09399999999999</c:v>
                </c:pt>
                <c:pt idx="82">
                  <c:v>402.09399999999999</c:v>
                </c:pt>
                <c:pt idx="83">
                  <c:v>402.108</c:v>
                </c:pt>
                <c:pt idx="84">
                  <c:v>402.14299999999997</c:v>
                </c:pt>
                <c:pt idx="85">
                  <c:v>402.15699999999998</c:v>
                </c:pt>
                <c:pt idx="86">
                  <c:v>402.15600000000001</c:v>
                </c:pt>
                <c:pt idx="87">
                  <c:v>402.31299999999999</c:v>
                </c:pt>
                <c:pt idx="88">
                  <c:v>389.77300000000002</c:v>
                </c:pt>
                <c:pt idx="89">
                  <c:v>389.77199999999999</c:v>
                </c:pt>
                <c:pt idx="90">
                  <c:v>389.77199999999999</c:v>
                </c:pt>
                <c:pt idx="91">
                  <c:v>389.77100000000002</c:v>
                </c:pt>
                <c:pt idx="92">
                  <c:v>389.76900000000001</c:v>
                </c:pt>
                <c:pt idx="93">
                  <c:v>389.76900000000001</c:v>
                </c:pt>
                <c:pt idx="94">
                  <c:v>389.76799999999997</c:v>
                </c:pt>
                <c:pt idx="95">
                  <c:v>389.76799999999997</c:v>
                </c:pt>
                <c:pt idx="96">
                  <c:v>389.76799999999997</c:v>
                </c:pt>
                <c:pt idx="97">
                  <c:v>389.76799999999997</c:v>
                </c:pt>
                <c:pt idx="98">
                  <c:v>389.76900000000001</c:v>
                </c:pt>
                <c:pt idx="99">
                  <c:v>389.76499999999999</c:v>
                </c:pt>
                <c:pt idx="100">
                  <c:v>355.45499999999998</c:v>
                </c:pt>
                <c:pt idx="101">
                  <c:v>355.45499999999998</c:v>
                </c:pt>
                <c:pt idx="102">
                  <c:v>355.45499999999998</c:v>
                </c:pt>
                <c:pt idx="103">
                  <c:v>355.45499999999998</c:v>
                </c:pt>
                <c:pt idx="104">
                  <c:v>355.45499999999998</c:v>
                </c:pt>
                <c:pt idx="105">
                  <c:v>355.45400000000001</c:v>
                </c:pt>
                <c:pt idx="106">
                  <c:v>355.45400000000001</c:v>
                </c:pt>
                <c:pt idx="107">
                  <c:v>355.45400000000001</c:v>
                </c:pt>
                <c:pt idx="108">
                  <c:v>355.45400000000001</c:v>
                </c:pt>
                <c:pt idx="109">
                  <c:v>355.45299999999997</c:v>
                </c:pt>
                <c:pt idx="110">
                  <c:v>355.45299999999997</c:v>
                </c:pt>
                <c:pt idx="111">
                  <c:v>355.45299999999997</c:v>
                </c:pt>
                <c:pt idx="112">
                  <c:v>355.45299999999997</c:v>
                </c:pt>
                <c:pt idx="113">
                  <c:v>355.452</c:v>
                </c:pt>
                <c:pt idx="114">
                  <c:v>373.20299999999997</c:v>
                </c:pt>
                <c:pt idx="115">
                  <c:v>373.20299999999997</c:v>
                </c:pt>
                <c:pt idx="116">
                  <c:v>373.202</c:v>
                </c:pt>
                <c:pt idx="117">
                  <c:v>373.20299999999997</c:v>
                </c:pt>
                <c:pt idx="118">
                  <c:v>373.20299999999997</c:v>
                </c:pt>
                <c:pt idx="119">
                  <c:v>373.202</c:v>
                </c:pt>
                <c:pt idx="120">
                  <c:v>373.20299999999997</c:v>
                </c:pt>
                <c:pt idx="121">
                  <c:v>373.20699999999999</c:v>
                </c:pt>
                <c:pt idx="122">
                  <c:v>373.20600000000002</c:v>
                </c:pt>
                <c:pt idx="123">
                  <c:v>373.20600000000002</c:v>
                </c:pt>
                <c:pt idx="124">
                  <c:v>373.20600000000002</c:v>
                </c:pt>
                <c:pt idx="125">
                  <c:v>373.20600000000002</c:v>
                </c:pt>
                <c:pt idx="126">
                  <c:v>373.20499999999998</c:v>
                </c:pt>
                <c:pt idx="127">
                  <c:v>374.03199999999998</c:v>
                </c:pt>
                <c:pt idx="128">
                  <c:v>374.07299999999998</c:v>
                </c:pt>
                <c:pt idx="129">
                  <c:v>374.07299999999998</c:v>
                </c:pt>
                <c:pt idx="130">
                  <c:v>374.072</c:v>
                </c:pt>
                <c:pt idx="131">
                  <c:v>374.072</c:v>
                </c:pt>
                <c:pt idx="132">
                  <c:v>374.072</c:v>
                </c:pt>
                <c:pt idx="133">
                  <c:v>374.072</c:v>
                </c:pt>
                <c:pt idx="134">
                  <c:v>374.07100000000003</c:v>
                </c:pt>
                <c:pt idx="135">
                  <c:v>374.07100000000003</c:v>
                </c:pt>
                <c:pt idx="136">
                  <c:v>374.11200000000002</c:v>
                </c:pt>
                <c:pt idx="137">
                  <c:v>374.11200000000002</c:v>
                </c:pt>
                <c:pt idx="138">
                  <c:v>374.11200000000002</c:v>
                </c:pt>
                <c:pt idx="139">
                  <c:v>374.11200000000002</c:v>
                </c:pt>
                <c:pt idx="140">
                  <c:v>376.25299999999999</c:v>
                </c:pt>
                <c:pt idx="141">
                  <c:v>376.28</c:v>
                </c:pt>
                <c:pt idx="142">
                  <c:v>376.28</c:v>
                </c:pt>
                <c:pt idx="143">
                  <c:v>376.279</c:v>
                </c:pt>
                <c:pt idx="144">
                  <c:v>376.30200000000002</c:v>
                </c:pt>
                <c:pt idx="145">
                  <c:v>376.30200000000002</c:v>
                </c:pt>
                <c:pt idx="146">
                  <c:v>376.30200000000002</c:v>
                </c:pt>
                <c:pt idx="147">
                  <c:v>376.30099999999999</c:v>
                </c:pt>
                <c:pt idx="148">
                  <c:v>376.30099999999999</c:v>
                </c:pt>
                <c:pt idx="149">
                  <c:v>376.30099999999999</c:v>
                </c:pt>
                <c:pt idx="150">
                  <c:v>376.30099999999999</c:v>
                </c:pt>
                <c:pt idx="151">
                  <c:v>376.30099999999999</c:v>
                </c:pt>
                <c:pt idx="152">
                  <c:v>376.3</c:v>
                </c:pt>
                <c:pt idx="153">
                  <c:v>379.04500000000002</c:v>
                </c:pt>
                <c:pt idx="154">
                  <c:v>379.04500000000002</c:v>
                </c:pt>
                <c:pt idx="155">
                  <c:v>379.04500000000002</c:v>
                </c:pt>
                <c:pt idx="156">
                  <c:v>379.04500000000002</c:v>
                </c:pt>
                <c:pt idx="157">
                  <c:v>379.04500000000002</c:v>
                </c:pt>
                <c:pt idx="158">
                  <c:v>379.04500000000002</c:v>
                </c:pt>
                <c:pt idx="159">
                  <c:v>379.04399999999998</c:v>
                </c:pt>
                <c:pt idx="160">
                  <c:v>379.04399999999998</c:v>
                </c:pt>
                <c:pt idx="161">
                  <c:v>379.04399999999998</c:v>
                </c:pt>
                <c:pt idx="162">
                  <c:v>379.04399999999998</c:v>
                </c:pt>
                <c:pt idx="163">
                  <c:v>379.04399999999998</c:v>
                </c:pt>
                <c:pt idx="164">
                  <c:v>379.04399999999998</c:v>
                </c:pt>
                <c:pt idx="165">
                  <c:v>379.04700000000003</c:v>
                </c:pt>
                <c:pt idx="166">
                  <c:v>379.07900000000001</c:v>
                </c:pt>
                <c:pt idx="167">
                  <c:v>379.07799999999997</c:v>
                </c:pt>
                <c:pt idx="168">
                  <c:v>379.07799999999997</c:v>
                </c:pt>
                <c:pt idx="169">
                  <c:v>379.07799999999997</c:v>
                </c:pt>
                <c:pt idx="170">
                  <c:v>379.07799999999997</c:v>
                </c:pt>
                <c:pt idx="171">
                  <c:v>379.09199999999998</c:v>
                </c:pt>
                <c:pt idx="172">
                  <c:v>379.09199999999998</c:v>
                </c:pt>
                <c:pt idx="173">
                  <c:v>379.09199999999998</c:v>
                </c:pt>
                <c:pt idx="174">
                  <c:v>379.09199999999998</c:v>
                </c:pt>
                <c:pt idx="175">
                  <c:v>379.09100000000001</c:v>
                </c:pt>
                <c:pt idx="176">
                  <c:v>379.09100000000001</c:v>
                </c:pt>
                <c:pt idx="177">
                  <c:v>379.09100000000001</c:v>
                </c:pt>
                <c:pt idx="178">
                  <c:v>379.09100000000001</c:v>
                </c:pt>
                <c:pt idx="179">
                  <c:v>404.05</c:v>
                </c:pt>
                <c:pt idx="180">
                  <c:v>404.07499999999999</c:v>
                </c:pt>
                <c:pt idx="181">
                  <c:v>404.07499999999999</c:v>
                </c:pt>
                <c:pt idx="182">
                  <c:v>404.10300000000001</c:v>
                </c:pt>
                <c:pt idx="183">
                  <c:v>404.10199999999998</c:v>
                </c:pt>
                <c:pt idx="184">
                  <c:v>404.10300000000001</c:v>
                </c:pt>
                <c:pt idx="185">
                  <c:v>404.10199999999998</c:v>
                </c:pt>
                <c:pt idx="186">
                  <c:v>404.12400000000002</c:v>
                </c:pt>
                <c:pt idx="187">
                  <c:v>404.16699999999997</c:v>
                </c:pt>
                <c:pt idx="188">
                  <c:v>404.18799999999999</c:v>
                </c:pt>
                <c:pt idx="189">
                  <c:v>404.18900000000002</c:v>
                </c:pt>
                <c:pt idx="190">
                  <c:v>404.18900000000002</c:v>
                </c:pt>
                <c:pt idx="191">
                  <c:v>404.18799999999999</c:v>
                </c:pt>
                <c:pt idx="192">
                  <c:v>382.06099999999998</c:v>
                </c:pt>
                <c:pt idx="193">
                  <c:v>382.06099999999998</c:v>
                </c:pt>
                <c:pt idx="194">
                  <c:v>382.06099999999998</c:v>
                </c:pt>
                <c:pt idx="195">
                  <c:v>382.06099999999998</c:v>
                </c:pt>
                <c:pt idx="196">
                  <c:v>382.06099999999998</c:v>
                </c:pt>
                <c:pt idx="197">
                  <c:v>382.06099999999998</c:v>
                </c:pt>
                <c:pt idx="198">
                  <c:v>382.06099999999998</c:v>
                </c:pt>
                <c:pt idx="199">
                  <c:v>382.06099999999998</c:v>
                </c:pt>
                <c:pt idx="200">
                  <c:v>382.06099999999998</c:v>
                </c:pt>
                <c:pt idx="201">
                  <c:v>382.06099999999998</c:v>
                </c:pt>
                <c:pt idx="202">
                  <c:v>382.06200000000001</c:v>
                </c:pt>
                <c:pt idx="203">
                  <c:v>382.06200000000001</c:v>
                </c:pt>
                <c:pt idx="204">
                  <c:v>382.06099999999998</c:v>
                </c:pt>
                <c:pt idx="205">
                  <c:v>412.63499999999999</c:v>
                </c:pt>
                <c:pt idx="206">
                  <c:v>412.63400000000001</c:v>
                </c:pt>
                <c:pt idx="207">
                  <c:v>412.63499999999999</c:v>
                </c:pt>
                <c:pt idx="208">
                  <c:v>412.63400000000001</c:v>
                </c:pt>
                <c:pt idx="209">
                  <c:v>412.63400000000001</c:v>
                </c:pt>
                <c:pt idx="210">
                  <c:v>412.63400000000001</c:v>
                </c:pt>
                <c:pt idx="211">
                  <c:v>412.63400000000001</c:v>
                </c:pt>
                <c:pt idx="212">
                  <c:v>412.63400000000001</c:v>
                </c:pt>
                <c:pt idx="213">
                  <c:v>412.63400000000001</c:v>
                </c:pt>
                <c:pt idx="214">
                  <c:v>412.63299999999998</c:v>
                </c:pt>
                <c:pt idx="215">
                  <c:v>412.63299999999998</c:v>
                </c:pt>
                <c:pt idx="216">
                  <c:v>412.63299999999998</c:v>
                </c:pt>
                <c:pt idx="217">
                  <c:v>412.63299999999998</c:v>
                </c:pt>
                <c:pt idx="218">
                  <c:v>413.142</c:v>
                </c:pt>
                <c:pt idx="219">
                  <c:v>413.142</c:v>
                </c:pt>
                <c:pt idx="220">
                  <c:v>413.142</c:v>
                </c:pt>
                <c:pt idx="221">
                  <c:v>413.14100000000002</c:v>
                </c:pt>
                <c:pt idx="222">
                  <c:v>413.14100000000002</c:v>
                </c:pt>
                <c:pt idx="223">
                  <c:v>413.14100000000002</c:v>
                </c:pt>
                <c:pt idx="224">
                  <c:v>413.14100000000002</c:v>
                </c:pt>
                <c:pt idx="225">
                  <c:v>413.14100000000002</c:v>
                </c:pt>
                <c:pt idx="226">
                  <c:v>413.14100000000002</c:v>
                </c:pt>
                <c:pt idx="227">
                  <c:v>413.14</c:v>
                </c:pt>
                <c:pt idx="228">
                  <c:v>413.14</c:v>
                </c:pt>
                <c:pt idx="229">
                  <c:v>413.14</c:v>
                </c:pt>
                <c:pt idx="230">
                  <c:v>413.13900000000001</c:v>
                </c:pt>
                <c:pt idx="231">
                  <c:v>377.27699999999999</c:v>
                </c:pt>
                <c:pt idx="232">
                  <c:v>377.27699999999999</c:v>
                </c:pt>
                <c:pt idx="233">
                  <c:v>377.27699999999999</c:v>
                </c:pt>
                <c:pt idx="234">
                  <c:v>377.27699999999999</c:v>
                </c:pt>
                <c:pt idx="235">
                  <c:v>377.27699999999999</c:v>
                </c:pt>
                <c:pt idx="236">
                  <c:v>377.27699999999999</c:v>
                </c:pt>
                <c:pt idx="237">
                  <c:v>377.27699999999999</c:v>
                </c:pt>
                <c:pt idx="238">
                  <c:v>377.30500000000001</c:v>
                </c:pt>
                <c:pt idx="239">
                  <c:v>377.30399999999997</c:v>
                </c:pt>
                <c:pt idx="240">
                  <c:v>377.30399999999997</c:v>
                </c:pt>
                <c:pt idx="241">
                  <c:v>377.30399999999997</c:v>
                </c:pt>
                <c:pt idx="242">
                  <c:v>377.30399999999997</c:v>
                </c:pt>
                <c:pt idx="243">
                  <c:v>377.30399999999997</c:v>
                </c:pt>
                <c:pt idx="244">
                  <c:v>338.71300000000002</c:v>
                </c:pt>
                <c:pt idx="245">
                  <c:v>338.71300000000002</c:v>
                </c:pt>
                <c:pt idx="246">
                  <c:v>338.71300000000002</c:v>
                </c:pt>
                <c:pt idx="247">
                  <c:v>338.71300000000002</c:v>
                </c:pt>
                <c:pt idx="248">
                  <c:v>338.71300000000002</c:v>
                </c:pt>
                <c:pt idx="249">
                  <c:v>338.71300000000002</c:v>
                </c:pt>
                <c:pt idx="250">
                  <c:v>338.71300000000002</c:v>
                </c:pt>
                <c:pt idx="251">
                  <c:v>338.71300000000002</c:v>
                </c:pt>
                <c:pt idx="252">
                  <c:v>338.71300000000002</c:v>
                </c:pt>
                <c:pt idx="253">
                  <c:v>338.71300000000002</c:v>
                </c:pt>
                <c:pt idx="254">
                  <c:v>338.71300000000002</c:v>
                </c:pt>
                <c:pt idx="255">
                  <c:v>338.71300000000002</c:v>
                </c:pt>
                <c:pt idx="256">
                  <c:v>348.851</c:v>
                </c:pt>
                <c:pt idx="257">
                  <c:v>348.851</c:v>
                </c:pt>
                <c:pt idx="258">
                  <c:v>348.85</c:v>
                </c:pt>
                <c:pt idx="259">
                  <c:v>348.85</c:v>
                </c:pt>
                <c:pt idx="260">
                  <c:v>348.85</c:v>
                </c:pt>
                <c:pt idx="261">
                  <c:v>348.85</c:v>
                </c:pt>
                <c:pt idx="262">
                  <c:v>348.85</c:v>
                </c:pt>
                <c:pt idx="263">
                  <c:v>348.85</c:v>
                </c:pt>
                <c:pt idx="264">
                  <c:v>348.85</c:v>
                </c:pt>
                <c:pt idx="265">
                  <c:v>348.84899999999999</c:v>
                </c:pt>
                <c:pt idx="266">
                  <c:v>348.84899999999999</c:v>
                </c:pt>
                <c:pt idx="267">
                  <c:v>348.84899999999999</c:v>
                </c:pt>
                <c:pt idx="268">
                  <c:v>348.84899999999999</c:v>
                </c:pt>
                <c:pt idx="269">
                  <c:v>364.45499999999998</c:v>
                </c:pt>
                <c:pt idx="270">
                  <c:v>364.45600000000002</c:v>
                </c:pt>
                <c:pt idx="271">
                  <c:v>364.45800000000003</c:v>
                </c:pt>
                <c:pt idx="272">
                  <c:v>364.45699999999999</c:v>
                </c:pt>
                <c:pt idx="273">
                  <c:v>364.45800000000003</c:v>
                </c:pt>
                <c:pt idx="274">
                  <c:v>364.45800000000003</c:v>
                </c:pt>
                <c:pt idx="275">
                  <c:v>364.45800000000003</c:v>
                </c:pt>
                <c:pt idx="276">
                  <c:v>364.45800000000003</c:v>
                </c:pt>
                <c:pt idx="277">
                  <c:v>364.45800000000003</c:v>
                </c:pt>
                <c:pt idx="278">
                  <c:v>364.45800000000003</c:v>
                </c:pt>
                <c:pt idx="279">
                  <c:v>364.45800000000003</c:v>
                </c:pt>
                <c:pt idx="280">
                  <c:v>364.459</c:v>
                </c:pt>
                <c:pt idx="281">
                  <c:v>364.459</c:v>
                </c:pt>
                <c:pt idx="282">
                  <c:v>383.96600000000001</c:v>
                </c:pt>
                <c:pt idx="283">
                  <c:v>383.96600000000001</c:v>
                </c:pt>
                <c:pt idx="284">
                  <c:v>383.96600000000001</c:v>
                </c:pt>
                <c:pt idx="285">
                  <c:v>383.96600000000001</c:v>
                </c:pt>
                <c:pt idx="286">
                  <c:v>383.96600000000001</c:v>
                </c:pt>
                <c:pt idx="287">
                  <c:v>383.96499999999997</c:v>
                </c:pt>
                <c:pt idx="288">
                  <c:v>383.96600000000001</c:v>
                </c:pt>
                <c:pt idx="289">
                  <c:v>383.96600000000001</c:v>
                </c:pt>
                <c:pt idx="290">
                  <c:v>383.96499999999997</c:v>
                </c:pt>
                <c:pt idx="291">
                  <c:v>383.96499999999997</c:v>
                </c:pt>
                <c:pt idx="292">
                  <c:v>383.96600000000001</c:v>
                </c:pt>
                <c:pt idx="293">
                  <c:v>383.96600000000001</c:v>
                </c:pt>
                <c:pt idx="294">
                  <c:v>383.96499999999997</c:v>
                </c:pt>
                <c:pt idx="295">
                  <c:v>343.839</c:v>
                </c:pt>
                <c:pt idx="296">
                  <c:v>343.839</c:v>
                </c:pt>
                <c:pt idx="297">
                  <c:v>343.84</c:v>
                </c:pt>
                <c:pt idx="298">
                  <c:v>343.86700000000002</c:v>
                </c:pt>
                <c:pt idx="299">
                  <c:v>343.86700000000002</c:v>
                </c:pt>
                <c:pt idx="300">
                  <c:v>343.86700000000002</c:v>
                </c:pt>
                <c:pt idx="301">
                  <c:v>343.86700000000002</c:v>
                </c:pt>
                <c:pt idx="302">
                  <c:v>343.86700000000002</c:v>
                </c:pt>
                <c:pt idx="303">
                  <c:v>343.86700000000002</c:v>
                </c:pt>
                <c:pt idx="304">
                  <c:v>343.86700000000002</c:v>
                </c:pt>
                <c:pt idx="305">
                  <c:v>343.86700000000002</c:v>
                </c:pt>
                <c:pt idx="306">
                  <c:v>343.86599999999999</c:v>
                </c:pt>
                <c:pt idx="307">
                  <c:v>343.815</c:v>
                </c:pt>
                <c:pt idx="308">
                  <c:v>334.529</c:v>
                </c:pt>
                <c:pt idx="309">
                  <c:v>334.529</c:v>
                </c:pt>
                <c:pt idx="310">
                  <c:v>334.529</c:v>
                </c:pt>
                <c:pt idx="311">
                  <c:v>334.529</c:v>
                </c:pt>
                <c:pt idx="312">
                  <c:v>334.53</c:v>
                </c:pt>
                <c:pt idx="313">
                  <c:v>334.53199999999998</c:v>
                </c:pt>
                <c:pt idx="314">
                  <c:v>334.53199999999998</c:v>
                </c:pt>
                <c:pt idx="315">
                  <c:v>334.53199999999998</c:v>
                </c:pt>
                <c:pt idx="316">
                  <c:v>334.53199999999998</c:v>
                </c:pt>
                <c:pt idx="317">
                  <c:v>334.53100000000001</c:v>
                </c:pt>
                <c:pt idx="318">
                  <c:v>334.53100000000001</c:v>
                </c:pt>
                <c:pt idx="319">
                  <c:v>334.53100000000001</c:v>
                </c:pt>
                <c:pt idx="320">
                  <c:v>334.53</c:v>
                </c:pt>
                <c:pt idx="321">
                  <c:v>334.43400000000003</c:v>
                </c:pt>
                <c:pt idx="322">
                  <c:v>334.43400000000003</c:v>
                </c:pt>
                <c:pt idx="323">
                  <c:v>334.43400000000003</c:v>
                </c:pt>
                <c:pt idx="324">
                  <c:v>334.43299999999999</c:v>
                </c:pt>
                <c:pt idx="325">
                  <c:v>334.43299999999999</c:v>
                </c:pt>
                <c:pt idx="326">
                  <c:v>334.43299999999999</c:v>
                </c:pt>
                <c:pt idx="327">
                  <c:v>334.43200000000002</c:v>
                </c:pt>
                <c:pt idx="328">
                  <c:v>334.43200000000002</c:v>
                </c:pt>
                <c:pt idx="329">
                  <c:v>334.43200000000002</c:v>
                </c:pt>
                <c:pt idx="330">
                  <c:v>334.43099999999998</c:v>
                </c:pt>
                <c:pt idx="331">
                  <c:v>334.43099999999998</c:v>
                </c:pt>
                <c:pt idx="332">
                  <c:v>334.43</c:v>
                </c:pt>
                <c:pt idx="333">
                  <c:v>334.43</c:v>
                </c:pt>
                <c:pt idx="334">
                  <c:v>326.47899999999998</c:v>
                </c:pt>
                <c:pt idx="335">
                  <c:v>326.47899999999998</c:v>
                </c:pt>
                <c:pt idx="336">
                  <c:v>326.47800000000001</c:v>
                </c:pt>
                <c:pt idx="337">
                  <c:v>326.47800000000001</c:v>
                </c:pt>
                <c:pt idx="338">
                  <c:v>326.47699999999998</c:v>
                </c:pt>
                <c:pt idx="339">
                  <c:v>326.54500000000002</c:v>
                </c:pt>
                <c:pt idx="340">
                  <c:v>326.54399999999998</c:v>
                </c:pt>
                <c:pt idx="341">
                  <c:v>326.54399999999998</c:v>
                </c:pt>
                <c:pt idx="342">
                  <c:v>326.54399999999998</c:v>
                </c:pt>
                <c:pt idx="343">
                  <c:v>326.54700000000003</c:v>
                </c:pt>
                <c:pt idx="344">
                  <c:v>326.54599999999999</c:v>
                </c:pt>
                <c:pt idx="345">
                  <c:v>326.54700000000003</c:v>
                </c:pt>
                <c:pt idx="346">
                  <c:v>326.548</c:v>
                </c:pt>
                <c:pt idx="347">
                  <c:v>303.13400000000001</c:v>
                </c:pt>
                <c:pt idx="348">
                  <c:v>303.13400000000001</c:v>
                </c:pt>
                <c:pt idx="349">
                  <c:v>303.13400000000001</c:v>
                </c:pt>
                <c:pt idx="350">
                  <c:v>303.15800000000002</c:v>
                </c:pt>
                <c:pt idx="351">
                  <c:v>303.15800000000002</c:v>
                </c:pt>
                <c:pt idx="352">
                  <c:v>303.15800000000002</c:v>
                </c:pt>
                <c:pt idx="353">
                  <c:v>303.15800000000002</c:v>
                </c:pt>
                <c:pt idx="354">
                  <c:v>303.15699999999998</c:v>
                </c:pt>
                <c:pt idx="355">
                  <c:v>303.15699999999998</c:v>
                </c:pt>
                <c:pt idx="356">
                  <c:v>303.15699999999998</c:v>
                </c:pt>
                <c:pt idx="357">
                  <c:v>303.15699999999998</c:v>
                </c:pt>
                <c:pt idx="358">
                  <c:v>303.15600000000001</c:v>
                </c:pt>
                <c:pt idx="359">
                  <c:v>303.15600000000001</c:v>
                </c:pt>
                <c:pt idx="360">
                  <c:v>343.92</c:v>
                </c:pt>
                <c:pt idx="361">
                  <c:v>343.92</c:v>
                </c:pt>
                <c:pt idx="362">
                  <c:v>343.92</c:v>
                </c:pt>
                <c:pt idx="363">
                  <c:v>343.92</c:v>
                </c:pt>
                <c:pt idx="364">
                  <c:v>343.92</c:v>
                </c:pt>
                <c:pt idx="365">
                  <c:v>343.92</c:v>
                </c:pt>
                <c:pt idx="366">
                  <c:v>343.92</c:v>
                </c:pt>
                <c:pt idx="367">
                  <c:v>343.92</c:v>
                </c:pt>
                <c:pt idx="368">
                  <c:v>343.91899999999998</c:v>
                </c:pt>
                <c:pt idx="369">
                  <c:v>343.91899999999998</c:v>
                </c:pt>
                <c:pt idx="370">
                  <c:v>343.91899999999998</c:v>
                </c:pt>
                <c:pt idx="371">
                  <c:v>343.91899999999998</c:v>
                </c:pt>
                <c:pt idx="372">
                  <c:v>343.91899999999998</c:v>
                </c:pt>
                <c:pt idx="373">
                  <c:v>319.96899999999999</c:v>
                </c:pt>
                <c:pt idx="374">
                  <c:v>319.96899999999999</c:v>
                </c:pt>
                <c:pt idx="375">
                  <c:v>319.96899999999999</c:v>
                </c:pt>
                <c:pt idx="376">
                  <c:v>319.96899999999999</c:v>
                </c:pt>
                <c:pt idx="377">
                  <c:v>319.96899999999999</c:v>
                </c:pt>
                <c:pt idx="378">
                  <c:v>319.96800000000002</c:v>
                </c:pt>
                <c:pt idx="379">
                  <c:v>319.96800000000002</c:v>
                </c:pt>
                <c:pt idx="380">
                  <c:v>319.96800000000002</c:v>
                </c:pt>
                <c:pt idx="381">
                  <c:v>319.96800000000002</c:v>
                </c:pt>
                <c:pt idx="382">
                  <c:v>319.96800000000002</c:v>
                </c:pt>
                <c:pt idx="383">
                  <c:v>319.96800000000002</c:v>
                </c:pt>
                <c:pt idx="384">
                  <c:v>319.96800000000002</c:v>
                </c:pt>
                <c:pt idx="385">
                  <c:v>319.96699999999998</c:v>
                </c:pt>
                <c:pt idx="386">
                  <c:v>319.96800000000002</c:v>
                </c:pt>
                <c:pt idx="387">
                  <c:v>435.315</c:v>
                </c:pt>
                <c:pt idx="388">
                  <c:v>435.315</c:v>
                </c:pt>
                <c:pt idx="389">
                  <c:v>435.315</c:v>
                </c:pt>
                <c:pt idx="390">
                  <c:v>435.315</c:v>
                </c:pt>
                <c:pt idx="391">
                  <c:v>435.31599999999997</c:v>
                </c:pt>
                <c:pt idx="392">
                  <c:v>435.31700000000001</c:v>
                </c:pt>
                <c:pt idx="393">
                  <c:v>435.31700000000001</c:v>
                </c:pt>
                <c:pt idx="394">
                  <c:v>435.31599999999997</c:v>
                </c:pt>
                <c:pt idx="395">
                  <c:v>435.31599999999997</c:v>
                </c:pt>
                <c:pt idx="396">
                  <c:v>435.31700000000001</c:v>
                </c:pt>
                <c:pt idx="397">
                  <c:v>435.31700000000001</c:v>
                </c:pt>
                <c:pt idx="398">
                  <c:v>435.31599999999997</c:v>
                </c:pt>
                <c:pt idx="399">
                  <c:v>435.31599999999997</c:v>
                </c:pt>
                <c:pt idx="400">
                  <c:v>438.69200000000001</c:v>
                </c:pt>
                <c:pt idx="401">
                  <c:v>438.69200000000001</c:v>
                </c:pt>
                <c:pt idx="402">
                  <c:v>438.69099999999997</c:v>
                </c:pt>
                <c:pt idx="403">
                  <c:v>438.69</c:v>
                </c:pt>
                <c:pt idx="404">
                  <c:v>438.69</c:v>
                </c:pt>
                <c:pt idx="405">
                  <c:v>438.68799999999999</c:v>
                </c:pt>
                <c:pt idx="406">
                  <c:v>438.68799999999999</c:v>
                </c:pt>
                <c:pt idx="407">
                  <c:v>438.68700000000001</c:v>
                </c:pt>
                <c:pt idx="408">
                  <c:v>438.68599999999998</c:v>
                </c:pt>
                <c:pt idx="409">
                  <c:v>438.68700000000001</c:v>
                </c:pt>
                <c:pt idx="410">
                  <c:v>438.68700000000001</c:v>
                </c:pt>
                <c:pt idx="411">
                  <c:v>438.68599999999998</c:v>
                </c:pt>
                <c:pt idx="412">
                  <c:v>479.11599999999999</c:v>
                </c:pt>
                <c:pt idx="413">
                  <c:v>479.11500000000001</c:v>
                </c:pt>
                <c:pt idx="414">
                  <c:v>479.113</c:v>
                </c:pt>
                <c:pt idx="415">
                  <c:v>479.113</c:v>
                </c:pt>
                <c:pt idx="416">
                  <c:v>479.11200000000002</c:v>
                </c:pt>
                <c:pt idx="417">
                  <c:v>479.11</c:v>
                </c:pt>
                <c:pt idx="418">
                  <c:v>479.10899999999998</c:v>
                </c:pt>
                <c:pt idx="419">
                  <c:v>479.108</c:v>
                </c:pt>
                <c:pt idx="420">
                  <c:v>479.108</c:v>
                </c:pt>
                <c:pt idx="421">
                  <c:v>479.10700000000003</c:v>
                </c:pt>
                <c:pt idx="422">
                  <c:v>479.10700000000003</c:v>
                </c:pt>
                <c:pt idx="423">
                  <c:v>479.10599999999999</c:v>
                </c:pt>
                <c:pt idx="424">
                  <c:v>479.10599999999999</c:v>
                </c:pt>
                <c:pt idx="425">
                  <c:v>479.29199999999997</c:v>
                </c:pt>
                <c:pt idx="426">
                  <c:v>433.779</c:v>
                </c:pt>
                <c:pt idx="427">
                  <c:v>433.77800000000002</c:v>
                </c:pt>
                <c:pt idx="428">
                  <c:v>433.77800000000002</c:v>
                </c:pt>
                <c:pt idx="429">
                  <c:v>433.77800000000002</c:v>
                </c:pt>
                <c:pt idx="430">
                  <c:v>433.779</c:v>
                </c:pt>
                <c:pt idx="431">
                  <c:v>433.77800000000002</c:v>
                </c:pt>
                <c:pt idx="432">
                  <c:v>433.77800000000002</c:v>
                </c:pt>
                <c:pt idx="433">
                  <c:v>433.77800000000002</c:v>
                </c:pt>
                <c:pt idx="434">
                  <c:v>433.77699999999999</c:v>
                </c:pt>
                <c:pt idx="435">
                  <c:v>433.779</c:v>
                </c:pt>
                <c:pt idx="436">
                  <c:v>433.78</c:v>
                </c:pt>
                <c:pt idx="437">
                  <c:v>433.779</c:v>
                </c:pt>
                <c:pt idx="438">
                  <c:v>433.779</c:v>
                </c:pt>
                <c:pt idx="439">
                  <c:v>432.70100000000002</c:v>
                </c:pt>
                <c:pt idx="440">
                  <c:v>432.70100000000002</c:v>
                </c:pt>
                <c:pt idx="441">
                  <c:v>432.702</c:v>
                </c:pt>
                <c:pt idx="442">
                  <c:v>432.70299999999997</c:v>
                </c:pt>
                <c:pt idx="443">
                  <c:v>432.70400000000001</c:v>
                </c:pt>
                <c:pt idx="444">
                  <c:v>432.70400000000001</c:v>
                </c:pt>
                <c:pt idx="445">
                  <c:v>432.70499999999998</c:v>
                </c:pt>
                <c:pt idx="446">
                  <c:v>432.70499999999998</c:v>
                </c:pt>
                <c:pt idx="447">
                  <c:v>432.70499999999998</c:v>
                </c:pt>
                <c:pt idx="448">
                  <c:v>432.70600000000002</c:v>
                </c:pt>
                <c:pt idx="449">
                  <c:v>432.70600000000002</c:v>
                </c:pt>
                <c:pt idx="450">
                  <c:v>432.70600000000002</c:v>
                </c:pt>
                <c:pt idx="451">
                  <c:v>432.70499999999998</c:v>
                </c:pt>
                <c:pt idx="452">
                  <c:v>423.45</c:v>
                </c:pt>
                <c:pt idx="453">
                  <c:v>423.44900000000001</c:v>
                </c:pt>
                <c:pt idx="454">
                  <c:v>423.44900000000001</c:v>
                </c:pt>
                <c:pt idx="455">
                  <c:v>423.44499999999999</c:v>
                </c:pt>
                <c:pt idx="456">
                  <c:v>423.44499999999999</c:v>
                </c:pt>
                <c:pt idx="457">
                  <c:v>423.44499999999999</c:v>
                </c:pt>
                <c:pt idx="458">
                  <c:v>423.44600000000003</c:v>
                </c:pt>
                <c:pt idx="459">
                  <c:v>423.44600000000003</c:v>
                </c:pt>
                <c:pt idx="460">
                  <c:v>423.44600000000003</c:v>
                </c:pt>
                <c:pt idx="461">
                  <c:v>423.45</c:v>
                </c:pt>
                <c:pt idx="462">
                  <c:v>423.45100000000002</c:v>
                </c:pt>
                <c:pt idx="463">
                  <c:v>423.45499999999998</c:v>
                </c:pt>
                <c:pt idx="464">
                  <c:v>423.45800000000003</c:v>
                </c:pt>
                <c:pt idx="465">
                  <c:v>419.822</c:v>
                </c:pt>
                <c:pt idx="466">
                  <c:v>419.82100000000003</c:v>
                </c:pt>
                <c:pt idx="467">
                  <c:v>419.822</c:v>
                </c:pt>
                <c:pt idx="468">
                  <c:v>419.822</c:v>
                </c:pt>
                <c:pt idx="469">
                  <c:v>419.822</c:v>
                </c:pt>
                <c:pt idx="470">
                  <c:v>419.82299999999998</c:v>
                </c:pt>
                <c:pt idx="471">
                  <c:v>419.82299999999998</c:v>
                </c:pt>
                <c:pt idx="472">
                  <c:v>419.82499999999999</c:v>
                </c:pt>
                <c:pt idx="473">
                  <c:v>419.82499999999999</c:v>
                </c:pt>
                <c:pt idx="474">
                  <c:v>419.82400000000001</c:v>
                </c:pt>
                <c:pt idx="475">
                  <c:v>419.82299999999998</c:v>
                </c:pt>
                <c:pt idx="476">
                  <c:v>419.82400000000001</c:v>
                </c:pt>
                <c:pt idx="477">
                  <c:v>420.005</c:v>
                </c:pt>
                <c:pt idx="478">
                  <c:v>363.24900000000002</c:v>
                </c:pt>
                <c:pt idx="479">
                  <c:v>363.24900000000002</c:v>
                </c:pt>
                <c:pt idx="480">
                  <c:v>363.24900000000002</c:v>
                </c:pt>
                <c:pt idx="481">
                  <c:v>363.24799999999999</c:v>
                </c:pt>
                <c:pt idx="482">
                  <c:v>363.24799999999999</c:v>
                </c:pt>
                <c:pt idx="483">
                  <c:v>363.25200000000001</c:v>
                </c:pt>
                <c:pt idx="484">
                  <c:v>363.25</c:v>
                </c:pt>
                <c:pt idx="485">
                  <c:v>363.25</c:v>
                </c:pt>
                <c:pt idx="486">
                  <c:v>363.25</c:v>
                </c:pt>
                <c:pt idx="487">
                  <c:v>363.25099999999998</c:v>
                </c:pt>
                <c:pt idx="488">
                  <c:v>363.25200000000001</c:v>
                </c:pt>
                <c:pt idx="489">
                  <c:v>363.25200000000001</c:v>
                </c:pt>
                <c:pt idx="490">
                  <c:v>363.25099999999998</c:v>
                </c:pt>
                <c:pt idx="491">
                  <c:v>350.67</c:v>
                </c:pt>
                <c:pt idx="492">
                  <c:v>350.67</c:v>
                </c:pt>
                <c:pt idx="493">
                  <c:v>350.67</c:v>
                </c:pt>
                <c:pt idx="494">
                  <c:v>350.66899999999998</c:v>
                </c:pt>
                <c:pt idx="495">
                  <c:v>350.66899999999998</c:v>
                </c:pt>
                <c:pt idx="496">
                  <c:v>350.66899999999998</c:v>
                </c:pt>
                <c:pt idx="497">
                  <c:v>350.66800000000001</c:v>
                </c:pt>
                <c:pt idx="498">
                  <c:v>350.66800000000001</c:v>
                </c:pt>
                <c:pt idx="499">
                  <c:v>350.66800000000001</c:v>
                </c:pt>
                <c:pt idx="500">
                  <c:v>350.66800000000001</c:v>
                </c:pt>
                <c:pt idx="501">
                  <c:v>350.67200000000003</c:v>
                </c:pt>
                <c:pt idx="502">
                  <c:v>350.66800000000001</c:v>
                </c:pt>
                <c:pt idx="503">
                  <c:v>350.66699999999997</c:v>
                </c:pt>
                <c:pt idx="504">
                  <c:v>367.43599999999998</c:v>
                </c:pt>
                <c:pt idx="505">
                  <c:v>367.43299999999999</c:v>
                </c:pt>
                <c:pt idx="506">
                  <c:v>367.43200000000002</c:v>
                </c:pt>
                <c:pt idx="507">
                  <c:v>367.43200000000002</c:v>
                </c:pt>
                <c:pt idx="508">
                  <c:v>367.43299999999999</c:v>
                </c:pt>
                <c:pt idx="509">
                  <c:v>367.43200000000002</c:v>
                </c:pt>
                <c:pt idx="510">
                  <c:v>367.43200000000002</c:v>
                </c:pt>
                <c:pt idx="511">
                  <c:v>367.43099999999998</c:v>
                </c:pt>
                <c:pt idx="512">
                  <c:v>367.43099999999998</c:v>
                </c:pt>
                <c:pt idx="513">
                  <c:v>367.43200000000002</c:v>
                </c:pt>
                <c:pt idx="514">
                  <c:v>367.43099999999998</c:v>
                </c:pt>
                <c:pt idx="515">
                  <c:v>367.43200000000002</c:v>
                </c:pt>
                <c:pt idx="516">
                  <c:v>367.40199999999999</c:v>
                </c:pt>
                <c:pt idx="517">
                  <c:v>334.38400000000001</c:v>
                </c:pt>
                <c:pt idx="518">
                  <c:v>334.38200000000001</c:v>
                </c:pt>
                <c:pt idx="519">
                  <c:v>334.38299999999998</c:v>
                </c:pt>
                <c:pt idx="520">
                  <c:v>334.411</c:v>
                </c:pt>
                <c:pt idx="521">
                  <c:v>334.411</c:v>
                </c:pt>
                <c:pt idx="522">
                  <c:v>334.41199999999998</c:v>
                </c:pt>
                <c:pt idx="523">
                  <c:v>334.40899999999999</c:v>
                </c:pt>
                <c:pt idx="524">
                  <c:v>334.41199999999998</c:v>
                </c:pt>
                <c:pt idx="525">
                  <c:v>334.41199999999998</c:v>
                </c:pt>
                <c:pt idx="526">
                  <c:v>334.41199999999998</c:v>
                </c:pt>
                <c:pt idx="527">
                  <c:v>334.411</c:v>
                </c:pt>
                <c:pt idx="528">
                  <c:v>334.411</c:v>
                </c:pt>
                <c:pt idx="529">
                  <c:v>334.411</c:v>
                </c:pt>
                <c:pt idx="530">
                  <c:v>351.94799999999998</c:v>
                </c:pt>
                <c:pt idx="531">
                  <c:v>351.94799999999998</c:v>
                </c:pt>
                <c:pt idx="532">
                  <c:v>351.97</c:v>
                </c:pt>
                <c:pt idx="533">
                  <c:v>351.97</c:v>
                </c:pt>
                <c:pt idx="534">
                  <c:v>351.97</c:v>
                </c:pt>
                <c:pt idx="535">
                  <c:v>351.97</c:v>
                </c:pt>
                <c:pt idx="536">
                  <c:v>351.97</c:v>
                </c:pt>
                <c:pt idx="537">
                  <c:v>351.971</c:v>
                </c:pt>
                <c:pt idx="538">
                  <c:v>351.96899999999999</c:v>
                </c:pt>
                <c:pt idx="539">
                  <c:v>351.97</c:v>
                </c:pt>
                <c:pt idx="540">
                  <c:v>352.09300000000002</c:v>
                </c:pt>
                <c:pt idx="541">
                  <c:v>352.09199999999998</c:v>
                </c:pt>
                <c:pt idx="542">
                  <c:v>352.09199999999998</c:v>
                </c:pt>
                <c:pt idx="543">
                  <c:v>286.69</c:v>
                </c:pt>
                <c:pt idx="544">
                  <c:v>286.69099999999997</c:v>
                </c:pt>
                <c:pt idx="545">
                  <c:v>286.69099999999997</c:v>
                </c:pt>
                <c:pt idx="546">
                  <c:v>286.69200000000001</c:v>
                </c:pt>
                <c:pt idx="547">
                  <c:v>286.69200000000001</c:v>
                </c:pt>
                <c:pt idx="548">
                  <c:v>286.69600000000003</c:v>
                </c:pt>
                <c:pt idx="549">
                  <c:v>286.697</c:v>
                </c:pt>
                <c:pt idx="550">
                  <c:v>286.69799999999998</c:v>
                </c:pt>
                <c:pt idx="551">
                  <c:v>286.69900000000001</c:v>
                </c:pt>
                <c:pt idx="552">
                  <c:v>286.69799999999998</c:v>
                </c:pt>
                <c:pt idx="553">
                  <c:v>286.69900000000001</c:v>
                </c:pt>
                <c:pt idx="554">
                  <c:v>286.69900000000001</c:v>
                </c:pt>
                <c:pt idx="555">
                  <c:v>286.69900000000001</c:v>
                </c:pt>
                <c:pt idx="556">
                  <c:v>266.91899999999998</c:v>
                </c:pt>
                <c:pt idx="557">
                  <c:v>266.92</c:v>
                </c:pt>
                <c:pt idx="558">
                  <c:v>266.91899999999998</c:v>
                </c:pt>
                <c:pt idx="559">
                  <c:v>266.91899999999998</c:v>
                </c:pt>
                <c:pt idx="560">
                  <c:v>266.91899999999998</c:v>
                </c:pt>
                <c:pt idx="561">
                  <c:v>266.91899999999998</c:v>
                </c:pt>
                <c:pt idx="562">
                  <c:v>266.91899999999998</c:v>
                </c:pt>
                <c:pt idx="563">
                  <c:v>266.91899999999998</c:v>
                </c:pt>
                <c:pt idx="564">
                  <c:v>266.91899999999998</c:v>
                </c:pt>
                <c:pt idx="565">
                  <c:v>266.91800000000001</c:v>
                </c:pt>
                <c:pt idx="566">
                  <c:v>266.91800000000001</c:v>
                </c:pt>
                <c:pt idx="567">
                  <c:v>266.91899999999998</c:v>
                </c:pt>
                <c:pt idx="568">
                  <c:v>238.14699999999999</c:v>
                </c:pt>
                <c:pt idx="569">
                  <c:v>238.14699999999999</c:v>
                </c:pt>
                <c:pt idx="570">
                  <c:v>238.14599999999999</c:v>
                </c:pt>
                <c:pt idx="571">
                  <c:v>238.14500000000001</c:v>
                </c:pt>
                <c:pt idx="572">
                  <c:v>238.14699999999999</c:v>
                </c:pt>
                <c:pt idx="573">
                  <c:v>238.14699999999999</c:v>
                </c:pt>
                <c:pt idx="574">
                  <c:v>238.15</c:v>
                </c:pt>
                <c:pt idx="575">
                  <c:v>238.149</c:v>
                </c:pt>
                <c:pt idx="576">
                  <c:v>238.16900000000001</c:v>
                </c:pt>
                <c:pt idx="577">
                  <c:v>238.16900000000001</c:v>
                </c:pt>
                <c:pt idx="578">
                  <c:v>238.16800000000001</c:v>
                </c:pt>
                <c:pt idx="579">
                  <c:v>238.167</c:v>
                </c:pt>
                <c:pt idx="580">
                  <c:v>238.16900000000001</c:v>
                </c:pt>
                <c:pt idx="581">
                  <c:v>231.91300000000001</c:v>
                </c:pt>
                <c:pt idx="582">
                  <c:v>231.971</c:v>
                </c:pt>
                <c:pt idx="583">
                  <c:v>232.024</c:v>
                </c:pt>
                <c:pt idx="584">
                  <c:v>232.08099999999999</c:v>
                </c:pt>
                <c:pt idx="585">
                  <c:v>232.11099999999999</c:v>
                </c:pt>
                <c:pt idx="586">
                  <c:v>232.10900000000001</c:v>
                </c:pt>
                <c:pt idx="587">
                  <c:v>232.11799999999999</c:v>
                </c:pt>
                <c:pt idx="588">
                  <c:v>232.11699999999999</c:v>
                </c:pt>
                <c:pt idx="589">
                  <c:v>232.12</c:v>
                </c:pt>
                <c:pt idx="590">
                  <c:v>232.126</c:v>
                </c:pt>
                <c:pt idx="591">
                  <c:v>232.12700000000001</c:v>
                </c:pt>
                <c:pt idx="592">
                  <c:v>232.126</c:v>
                </c:pt>
                <c:pt idx="593">
                  <c:v>232.12799999999999</c:v>
                </c:pt>
                <c:pt idx="594">
                  <c:v>240.62899999999999</c:v>
                </c:pt>
                <c:pt idx="595">
                  <c:v>240.72499999999999</c:v>
                </c:pt>
                <c:pt idx="596">
                  <c:v>240.74600000000001</c:v>
                </c:pt>
                <c:pt idx="597">
                  <c:v>240.76599999999999</c:v>
                </c:pt>
                <c:pt idx="598">
                  <c:v>240.78399999999999</c:v>
                </c:pt>
                <c:pt idx="599">
                  <c:v>240.79</c:v>
                </c:pt>
                <c:pt idx="600">
                  <c:v>240.803</c:v>
                </c:pt>
                <c:pt idx="601">
                  <c:v>240.81700000000001</c:v>
                </c:pt>
                <c:pt idx="602">
                  <c:v>240.82900000000001</c:v>
                </c:pt>
                <c:pt idx="603">
                  <c:v>240.84</c:v>
                </c:pt>
                <c:pt idx="604">
                  <c:v>241.66300000000001</c:v>
                </c:pt>
                <c:pt idx="605">
                  <c:v>241.66900000000001</c:v>
                </c:pt>
                <c:pt idx="606">
                  <c:v>241.672</c:v>
                </c:pt>
                <c:pt idx="607">
                  <c:v>217.54300000000001</c:v>
                </c:pt>
                <c:pt idx="608">
                  <c:v>217.625</c:v>
                </c:pt>
                <c:pt idx="609">
                  <c:v>217.63800000000001</c:v>
                </c:pt>
                <c:pt idx="610">
                  <c:v>217.74299999999999</c:v>
                </c:pt>
                <c:pt idx="611">
                  <c:v>217.779</c:v>
                </c:pt>
                <c:pt idx="612">
                  <c:v>217.99299999999999</c:v>
                </c:pt>
                <c:pt idx="613">
                  <c:v>218.15899999999999</c:v>
                </c:pt>
                <c:pt idx="614">
                  <c:v>218.31399999999999</c:v>
                </c:pt>
                <c:pt idx="615">
                  <c:v>218.32</c:v>
                </c:pt>
                <c:pt idx="616">
                  <c:v>218.31899999999999</c:v>
                </c:pt>
                <c:pt idx="617">
                  <c:v>218.36600000000001</c:v>
                </c:pt>
                <c:pt idx="618">
                  <c:v>218.392</c:v>
                </c:pt>
                <c:pt idx="619">
                  <c:v>218.41499999999999</c:v>
                </c:pt>
                <c:pt idx="620">
                  <c:v>219.70699999999999</c:v>
                </c:pt>
                <c:pt idx="621">
                  <c:v>219.82400000000001</c:v>
                </c:pt>
                <c:pt idx="622">
                  <c:v>219.94900000000001</c:v>
                </c:pt>
                <c:pt idx="623">
                  <c:v>219.96899999999999</c:v>
                </c:pt>
                <c:pt idx="624">
                  <c:v>220.011</c:v>
                </c:pt>
                <c:pt idx="625">
                  <c:v>220.126</c:v>
                </c:pt>
                <c:pt idx="626">
                  <c:v>220.18299999999999</c:v>
                </c:pt>
                <c:pt idx="627">
                  <c:v>220.19300000000001</c:v>
                </c:pt>
                <c:pt idx="628">
                  <c:v>220.19300000000001</c:v>
                </c:pt>
                <c:pt idx="629">
                  <c:v>220.19499999999999</c:v>
                </c:pt>
                <c:pt idx="630">
                  <c:v>220.196</c:v>
                </c:pt>
                <c:pt idx="631">
                  <c:v>220.23699999999999</c:v>
                </c:pt>
                <c:pt idx="632">
                  <c:v>220.392</c:v>
                </c:pt>
                <c:pt idx="633">
                  <c:v>208.11099999999999</c:v>
                </c:pt>
                <c:pt idx="634">
                  <c:v>208.125</c:v>
                </c:pt>
                <c:pt idx="635">
                  <c:v>208.18</c:v>
                </c:pt>
                <c:pt idx="636">
                  <c:v>208.221</c:v>
                </c:pt>
                <c:pt idx="637">
                  <c:v>208.251</c:v>
                </c:pt>
                <c:pt idx="638">
                  <c:v>208.28200000000001</c:v>
                </c:pt>
                <c:pt idx="639">
                  <c:v>208.304</c:v>
                </c:pt>
                <c:pt idx="640">
                  <c:v>208.328</c:v>
                </c:pt>
                <c:pt idx="641">
                  <c:v>208.34200000000001</c:v>
                </c:pt>
                <c:pt idx="642">
                  <c:v>208.36799999999999</c:v>
                </c:pt>
                <c:pt idx="643">
                  <c:v>208.946</c:v>
                </c:pt>
                <c:pt idx="644">
                  <c:v>208.99299999999999</c:v>
                </c:pt>
                <c:pt idx="645">
                  <c:v>209.02</c:v>
                </c:pt>
                <c:pt idx="646">
                  <c:v>209.35300000000001</c:v>
                </c:pt>
                <c:pt idx="647">
                  <c:v>209.376</c:v>
                </c:pt>
                <c:pt idx="648">
                  <c:v>209.40199999999999</c:v>
                </c:pt>
                <c:pt idx="649">
                  <c:v>209.51499999999999</c:v>
                </c:pt>
                <c:pt idx="650">
                  <c:v>209.54499999999999</c:v>
                </c:pt>
                <c:pt idx="651">
                  <c:v>209.56299999999999</c:v>
                </c:pt>
                <c:pt idx="652">
                  <c:v>209.60900000000001</c:v>
                </c:pt>
                <c:pt idx="653">
                  <c:v>209.62799999999999</c:v>
                </c:pt>
                <c:pt idx="654">
                  <c:v>209.643</c:v>
                </c:pt>
                <c:pt idx="655">
                  <c:v>209.643</c:v>
                </c:pt>
                <c:pt idx="656">
                  <c:v>209.661</c:v>
                </c:pt>
                <c:pt idx="657">
                  <c:v>209.69800000000001</c:v>
                </c:pt>
                <c:pt idx="658">
                  <c:v>209.73500000000001</c:v>
                </c:pt>
                <c:pt idx="659">
                  <c:v>201.136</c:v>
                </c:pt>
                <c:pt idx="660">
                  <c:v>201.137</c:v>
                </c:pt>
                <c:pt idx="661">
                  <c:v>201.19200000000001</c:v>
                </c:pt>
                <c:pt idx="662">
                  <c:v>201.232</c:v>
                </c:pt>
                <c:pt idx="663">
                  <c:v>201.29900000000001</c:v>
                </c:pt>
                <c:pt idx="664">
                  <c:v>201.33799999999999</c:v>
                </c:pt>
                <c:pt idx="665">
                  <c:v>201.38499999999999</c:v>
                </c:pt>
                <c:pt idx="666">
                  <c:v>201.41399999999999</c:v>
                </c:pt>
                <c:pt idx="667">
                  <c:v>201.452</c:v>
                </c:pt>
                <c:pt idx="668">
                  <c:v>201.61199999999999</c:v>
                </c:pt>
                <c:pt idx="669">
                  <c:v>201.66300000000001</c:v>
                </c:pt>
                <c:pt idx="670">
                  <c:v>201.70400000000001</c:v>
                </c:pt>
                <c:pt idx="671">
                  <c:v>201.744</c:v>
                </c:pt>
                <c:pt idx="672">
                  <c:v>201.54599999999999</c:v>
                </c:pt>
                <c:pt idx="673">
                  <c:v>184.53399999999999</c:v>
                </c:pt>
                <c:pt idx="674">
                  <c:v>185.303</c:v>
                </c:pt>
                <c:pt idx="675">
                  <c:v>185.33500000000001</c:v>
                </c:pt>
                <c:pt idx="676">
                  <c:v>185.357</c:v>
                </c:pt>
                <c:pt idx="677">
                  <c:v>185.39099999999999</c:v>
                </c:pt>
                <c:pt idx="678">
                  <c:v>185.42</c:v>
                </c:pt>
                <c:pt idx="679">
                  <c:v>185.47300000000001</c:v>
                </c:pt>
                <c:pt idx="680">
                  <c:v>185.53899999999999</c:v>
                </c:pt>
                <c:pt idx="681">
                  <c:v>185.72300000000001</c:v>
                </c:pt>
                <c:pt idx="682">
                  <c:v>185.84899999999999</c:v>
                </c:pt>
                <c:pt idx="683">
                  <c:v>185.97499999999999</c:v>
                </c:pt>
                <c:pt idx="684">
                  <c:v>186.083</c:v>
                </c:pt>
                <c:pt idx="685">
                  <c:v>186.233</c:v>
                </c:pt>
                <c:pt idx="686">
                  <c:v>171.86799999999999</c:v>
                </c:pt>
                <c:pt idx="687">
                  <c:v>171.90199999999999</c:v>
                </c:pt>
                <c:pt idx="688">
                  <c:v>171.94</c:v>
                </c:pt>
                <c:pt idx="689">
                  <c:v>172</c:v>
                </c:pt>
                <c:pt idx="690">
                  <c:v>172.02500000000001</c:v>
                </c:pt>
                <c:pt idx="691">
                  <c:v>172.041</c:v>
                </c:pt>
                <c:pt idx="692">
                  <c:v>172.06700000000001</c:v>
                </c:pt>
                <c:pt idx="693">
                  <c:v>172.11199999999999</c:v>
                </c:pt>
                <c:pt idx="694">
                  <c:v>172.14099999999999</c:v>
                </c:pt>
                <c:pt idx="695">
                  <c:v>172.33600000000001</c:v>
                </c:pt>
                <c:pt idx="696">
                  <c:v>172.624</c:v>
                </c:pt>
                <c:pt idx="697">
                  <c:v>172.71199999999999</c:v>
                </c:pt>
                <c:pt idx="698">
                  <c:v>172.756</c:v>
                </c:pt>
                <c:pt idx="699">
                  <c:v>179.86600000000001</c:v>
                </c:pt>
                <c:pt idx="700">
                  <c:v>179.911</c:v>
                </c:pt>
                <c:pt idx="701">
                  <c:v>179.93600000000001</c:v>
                </c:pt>
                <c:pt idx="702">
                  <c:v>179.995</c:v>
                </c:pt>
                <c:pt idx="703">
                  <c:v>180.024</c:v>
                </c:pt>
                <c:pt idx="704">
                  <c:v>180.215</c:v>
                </c:pt>
                <c:pt idx="705">
                  <c:v>180.495</c:v>
                </c:pt>
                <c:pt idx="706">
                  <c:v>180.517</c:v>
                </c:pt>
                <c:pt idx="707">
                  <c:v>180.703</c:v>
                </c:pt>
                <c:pt idx="708">
                  <c:v>180.898</c:v>
                </c:pt>
                <c:pt idx="709">
                  <c:v>181.179</c:v>
                </c:pt>
                <c:pt idx="710">
                  <c:v>181.21</c:v>
                </c:pt>
                <c:pt idx="711">
                  <c:v>181.399</c:v>
                </c:pt>
                <c:pt idx="712">
                  <c:v>175.99600000000001</c:v>
                </c:pt>
                <c:pt idx="713">
                  <c:v>176.185</c:v>
                </c:pt>
                <c:pt idx="714">
                  <c:v>176.441</c:v>
                </c:pt>
                <c:pt idx="715">
                  <c:v>176.45</c:v>
                </c:pt>
                <c:pt idx="716">
                  <c:v>176.48400000000001</c:v>
                </c:pt>
                <c:pt idx="717">
                  <c:v>176.52099999999999</c:v>
                </c:pt>
                <c:pt idx="718">
                  <c:v>176.61099999999999</c:v>
                </c:pt>
                <c:pt idx="719">
                  <c:v>176.68100000000001</c:v>
                </c:pt>
                <c:pt idx="720">
                  <c:v>176.72</c:v>
                </c:pt>
                <c:pt idx="721">
                  <c:v>176.756</c:v>
                </c:pt>
                <c:pt idx="722">
                  <c:v>176.79300000000001</c:v>
                </c:pt>
                <c:pt idx="723">
                  <c:v>176.821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72-4FCB-9A19-C841972401F6}"/>
            </c:ext>
          </c:extLst>
        </c:ser>
        <c:ser>
          <c:idx val="3"/>
          <c:order val="3"/>
          <c:tx>
            <c:strRef>
              <c:f>'[ECB_weekly_BS+Graph.xlsx]Aggregated_assets'!$E$1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'[ECB_weekly_BS+Graph.xlsx]Aggregated_assets'!$A$2:$A$725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'[ECB_weekly_BS+Graph.xlsx]Aggregated_assets'!$E$2:$E$725</c:f>
              <c:numCache>
                <c:formatCode>General</c:formatCode>
                <c:ptCount val="724"/>
                <c:pt idx="0">
                  <c:v>753.0630000000001</c:v>
                </c:pt>
                <c:pt idx="1">
                  <c:v>753.25</c:v>
                </c:pt>
                <c:pt idx="2">
                  <c:v>750.55000000000018</c:v>
                </c:pt>
                <c:pt idx="3">
                  <c:v>744.13000000000011</c:v>
                </c:pt>
                <c:pt idx="4">
                  <c:v>738.41499999999996</c:v>
                </c:pt>
                <c:pt idx="5">
                  <c:v>750.90299999999934</c:v>
                </c:pt>
                <c:pt idx="6">
                  <c:v>736.56299999999919</c:v>
                </c:pt>
                <c:pt idx="7">
                  <c:v>733.77300000000105</c:v>
                </c:pt>
                <c:pt idx="8">
                  <c:v>738.19599999999991</c:v>
                </c:pt>
                <c:pt idx="9">
                  <c:v>745.88499999999931</c:v>
                </c:pt>
                <c:pt idx="10">
                  <c:v>743.13399999999911</c:v>
                </c:pt>
                <c:pt idx="11">
                  <c:v>739.82899999999972</c:v>
                </c:pt>
                <c:pt idx="12">
                  <c:v>745.55199999999968</c:v>
                </c:pt>
                <c:pt idx="13">
                  <c:v>741.27099999999973</c:v>
                </c:pt>
                <c:pt idx="14">
                  <c:v>741.73200000000088</c:v>
                </c:pt>
                <c:pt idx="15">
                  <c:v>742.21800000000076</c:v>
                </c:pt>
                <c:pt idx="16">
                  <c:v>741.70300000000043</c:v>
                </c:pt>
                <c:pt idx="17">
                  <c:v>744.5</c:v>
                </c:pt>
                <c:pt idx="18">
                  <c:v>749.27199999999993</c:v>
                </c:pt>
                <c:pt idx="19">
                  <c:v>748.18199999999979</c:v>
                </c:pt>
                <c:pt idx="20">
                  <c:v>753.64300000000003</c:v>
                </c:pt>
                <c:pt idx="21">
                  <c:v>757.51699999999983</c:v>
                </c:pt>
                <c:pt idx="22">
                  <c:v>771.07300000000032</c:v>
                </c:pt>
                <c:pt idx="23">
                  <c:v>774.44200000000001</c:v>
                </c:pt>
                <c:pt idx="24">
                  <c:v>796.28600000000006</c:v>
                </c:pt>
                <c:pt idx="25">
                  <c:v>871.07099999999991</c:v>
                </c:pt>
                <c:pt idx="26">
                  <c:v>865.55500000000029</c:v>
                </c:pt>
                <c:pt idx="27">
                  <c:v>868.11099999999988</c:v>
                </c:pt>
                <c:pt idx="28">
                  <c:v>869.27700000000004</c:v>
                </c:pt>
                <c:pt idx="29">
                  <c:v>864.53300000000036</c:v>
                </c:pt>
                <c:pt idx="30">
                  <c:v>868.60599999999977</c:v>
                </c:pt>
                <c:pt idx="31">
                  <c:v>872.8730000000005</c:v>
                </c:pt>
                <c:pt idx="32">
                  <c:v>862.75399999999991</c:v>
                </c:pt>
                <c:pt idx="33">
                  <c:v>861.63000000000011</c:v>
                </c:pt>
                <c:pt idx="34">
                  <c:v>861.08200000000033</c:v>
                </c:pt>
                <c:pt idx="35">
                  <c:v>840.31700000000001</c:v>
                </c:pt>
                <c:pt idx="36">
                  <c:v>830.80599999999959</c:v>
                </c:pt>
                <c:pt idx="37">
                  <c:v>736.02299999999923</c:v>
                </c:pt>
                <c:pt idx="38">
                  <c:v>740.05799999999999</c:v>
                </c:pt>
                <c:pt idx="39">
                  <c:v>730.6279999999997</c:v>
                </c:pt>
                <c:pt idx="40">
                  <c:v>729.48500000000058</c:v>
                </c:pt>
                <c:pt idx="41">
                  <c:v>726.24399999999969</c:v>
                </c:pt>
                <c:pt idx="42">
                  <c:v>721.42399999999952</c:v>
                </c:pt>
                <c:pt idx="43">
                  <c:v>722.32199999999966</c:v>
                </c:pt>
                <c:pt idx="44">
                  <c:v>726.29099999999971</c:v>
                </c:pt>
                <c:pt idx="45">
                  <c:v>719.13600000000042</c:v>
                </c:pt>
                <c:pt idx="46">
                  <c:v>717.00199999999995</c:v>
                </c:pt>
                <c:pt idx="47">
                  <c:v>728.91600000000017</c:v>
                </c:pt>
                <c:pt idx="48">
                  <c:v>739.50799999999981</c:v>
                </c:pt>
                <c:pt idx="49">
                  <c:v>735.35299999999961</c:v>
                </c:pt>
                <c:pt idx="50">
                  <c:v>727.59600000000046</c:v>
                </c:pt>
                <c:pt idx="51">
                  <c:v>728.24299999999994</c:v>
                </c:pt>
                <c:pt idx="52">
                  <c:v>718.53400000000056</c:v>
                </c:pt>
                <c:pt idx="53">
                  <c:v>719.46299999999974</c:v>
                </c:pt>
                <c:pt idx="54">
                  <c:v>721.47600000000011</c:v>
                </c:pt>
                <c:pt idx="55">
                  <c:v>718.52300000000014</c:v>
                </c:pt>
                <c:pt idx="56">
                  <c:v>719.29</c:v>
                </c:pt>
                <c:pt idx="57">
                  <c:v>721.56500000000051</c:v>
                </c:pt>
                <c:pt idx="58">
                  <c:v>720.04300000000012</c:v>
                </c:pt>
                <c:pt idx="59">
                  <c:v>721.48300000000017</c:v>
                </c:pt>
                <c:pt idx="60">
                  <c:v>725.62999999999965</c:v>
                </c:pt>
                <c:pt idx="61">
                  <c:v>706.32700000000023</c:v>
                </c:pt>
                <c:pt idx="62">
                  <c:v>705.57200000000012</c:v>
                </c:pt>
                <c:pt idx="63">
                  <c:v>716.13200000000052</c:v>
                </c:pt>
                <c:pt idx="64">
                  <c:v>722.14599999999973</c:v>
                </c:pt>
                <c:pt idx="65">
                  <c:v>720.66600000000017</c:v>
                </c:pt>
                <c:pt idx="66">
                  <c:v>718.1260000000002</c:v>
                </c:pt>
                <c:pt idx="67">
                  <c:v>714.52300000000014</c:v>
                </c:pt>
                <c:pt idx="68">
                  <c:v>716.73999999999978</c:v>
                </c:pt>
                <c:pt idx="69">
                  <c:v>718.64500000000044</c:v>
                </c:pt>
                <c:pt idx="70">
                  <c:v>714.94000000000051</c:v>
                </c:pt>
                <c:pt idx="71">
                  <c:v>718.93799999999965</c:v>
                </c:pt>
                <c:pt idx="72">
                  <c:v>710.20700000000033</c:v>
                </c:pt>
                <c:pt idx="73">
                  <c:v>704.33399999999983</c:v>
                </c:pt>
                <c:pt idx="74">
                  <c:v>712.5979999999995</c:v>
                </c:pt>
                <c:pt idx="75">
                  <c:v>702.87899999999991</c:v>
                </c:pt>
                <c:pt idx="76">
                  <c:v>700.48399999999947</c:v>
                </c:pt>
                <c:pt idx="77">
                  <c:v>704.85999999999967</c:v>
                </c:pt>
                <c:pt idx="78">
                  <c:v>700.40499999999975</c:v>
                </c:pt>
                <c:pt idx="79">
                  <c:v>702.97800000000007</c:v>
                </c:pt>
                <c:pt idx="80">
                  <c:v>696.71799999999985</c:v>
                </c:pt>
                <c:pt idx="81">
                  <c:v>699.77400000000034</c:v>
                </c:pt>
                <c:pt idx="82">
                  <c:v>699.58699999999953</c:v>
                </c:pt>
                <c:pt idx="83">
                  <c:v>701.39800000000014</c:v>
                </c:pt>
                <c:pt idx="84">
                  <c:v>704.38699999999972</c:v>
                </c:pt>
                <c:pt idx="85">
                  <c:v>702.56700000000001</c:v>
                </c:pt>
                <c:pt idx="86">
                  <c:v>699.87199999999939</c:v>
                </c:pt>
                <c:pt idx="87">
                  <c:v>699.66699999999946</c:v>
                </c:pt>
                <c:pt idx="88">
                  <c:v>681.9640000000004</c:v>
                </c:pt>
                <c:pt idx="89">
                  <c:v>684.0319999999997</c:v>
                </c:pt>
                <c:pt idx="90">
                  <c:v>689.93299999999999</c:v>
                </c:pt>
                <c:pt idx="91">
                  <c:v>688.07400000000007</c:v>
                </c:pt>
                <c:pt idx="92">
                  <c:v>681.30099999999993</c:v>
                </c:pt>
                <c:pt idx="93">
                  <c:v>688.43499999999995</c:v>
                </c:pt>
                <c:pt idx="94">
                  <c:v>685.25800000000027</c:v>
                </c:pt>
                <c:pt idx="95">
                  <c:v>685.53700000000026</c:v>
                </c:pt>
                <c:pt idx="96">
                  <c:v>689.5570000000007</c:v>
                </c:pt>
                <c:pt idx="97">
                  <c:v>687.94400000000041</c:v>
                </c:pt>
                <c:pt idx="98">
                  <c:v>684.00399999999991</c:v>
                </c:pt>
                <c:pt idx="99">
                  <c:v>679.97600000000011</c:v>
                </c:pt>
                <c:pt idx="100">
                  <c:v>672.64399999999978</c:v>
                </c:pt>
                <c:pt idx="101">
                  <c:v>677.00699999999961</c:v>
                </c:pt>
                <c:pt idx="102">
                  <c:v>675.3760000000002</c:v>
                </c:pt>
                <c:pt idx="103">
                  <c:v>675.13799999999947</c:v>
                </c:pt>
                <c:pt idx="104">
                  <c:v>678.54899999999998</c:v>
                </c:pt>
                <c:pt idx="105">
                  <c:v>666.10899999999947</c:v>
                </c:pt>
                <c:pt idx="106">
                  <c:v>661.17499999999973</c:v>
                </c:pt>
                <c:pt idx="107">
                  <c:v>654.69899999999961</c:v>
                </c:pt>
                <c:pt idx="108">
                  <c:v>653.73099999999977</c:v>
                </c:pt>
                <c:pt idx="109">
                  <c:v>656.16500000000042</c:v>
                </c:pt>
                <c:pt idx="110">
                  <c:v>662.10699999999997</c:v>
                </c:pt>
                <c:pt idx="111">
                  <c:v>665.05799999999999</c:v>
                </c:pt>
                <c:pt idx="112">
                  <c:v>659.32200000000012</c:v>
                </c:pt>
                <c:pt idx="113">
                  <c:v>663.08500000000049</c:v>
                </c:pt>
                <c:pt idx="114">
                  <c:v>659.86699999999973</c:v>
                </c:pt>
                <c:pt idx="115">
                  <c:v>659.13599999999951</c:v>
                </c:pt>
                <c:pt idx="116">
                  <c:v>659.99299999999948</c:v>
                </c:pt>
                <c:pt idx="117">
                  <c:v>657.98899999999958</c:v>
                </c:pt>
                <c:pt idx="118">
                  <c:v>659.346</c:v>
                </c:pt>
                <c:pt idx="119">
                  <c:v>658.8100000000004</c:v>
                </c:pt>
                <c:pt idx="120">
                  <c:v>657.4640000000004</c:v>
                </c:pt>
                <c:pt idx="121">
                  <c:v>658.33199999999988</c:v>
                </c:pt>
                <c:pt idx="122">
                  <c:v>660.81500000000005</c:v>
                </c:pt>
                <c:pt idx="123">
                  <c:v>660.42700000000013</c:v>
                </c:pt>
                <c:pt idx="124">
                  <c:v>660.51899999999978</c:v>
                </c:pt>
                <c:pt idx="125">
                  <c:v>663.05999999999949</c:v>
                </c:pt>
                <c:pt idx="126">
                  <c:v>668.46100000000024</c:v>
                </c:pt>
                <c:pt idx="127">
                  <c:v>649.64800000000014</c:v>
                </c:pt>
                <c:pt idx="128">
                  <c:v>651.07600000000002</c:v>
                </c:pt>
                <c:pt idx="129">
                  <c:v>650.596</c:v>
                </c:pt>
                <c:pt idx="130">
                  <c:v>650.10699999999997</c:v>
                </c:pt>
                <c:pt idx="131">
                  <c:v>648.55099999999993</c:v>
                </c:pt>
                <c:pt idx="132">
                  <c:v>650.92100000000028</c:v>
                </c:pt>
                <c:pt idx="133">
                  <c:v>655.18299999999999</c:v>
                </c:pt>
                <c:pt idx="134">
                  <c:v>654.62800000000016</c:v>
                </c:pt>
                <c:pt idx="135">
                  <c:v>657.60100000000011</c:v>
                </c:pt>
                <c:pt idx="136">
                  <c:v>657.33100000000013</c:v>
                </c:pt>
                <c:pt idx="137">
                  <c:v>658.78600000000006</c:v>
                </c:pt>
                <c:pt idx="138">
                  <c:v>653.33200000000033</c:v>
                </c:pt>
                <c:pt idx="139">
                  <c:v>660.85599999999977</c:v>
                </c:pt>
                <c:pt idx="140">
                  <c:v>662.8739999999998</c:v>
                </c:pt>
                <c:pt idx="141">
                  <c:v>663.90000000000009</c:v>
                </c:pt>
                <c:pt idx="142">
                  <c:v>667.32099999999991</c:v>
                </c:pt>
                <c:pt idx="143">
                  <c:v>665.4409999999998</c:v>
                </c:pt>
                <c:pt idx="144">
                  <c:v>664.63199999999961</c:v>
                </c:pt>
                <c:pt idx="145">
                  <c:v>663.43600000000015</c:v>
                </c:pt>
                <c:pt idx="146">
                  <c:v>660.24599999999919</c:v>
                </c:pt>
                <c:pt idx="147">
                  <c:v>666.98499999999967</c:v>
                </c:pt>
                <c:pt idx="148">
                  <c:v>665.18499999999995</c:v>
                </c:pt>
                <c:pt idx="149">
                  <c:v>665.11299999999937</c:v>
                </c:pt>
                <c:pt idx="150">
                  <c:v>659.79499999999962</c:v>
                </c:pt>
                <c:pt idx="151">
                  <c:v>663.65300000000025</c:v>
                </c:pt>
                <c:pt idx="152">
                  <c:v>670.22699999999986</c:v>
                </c:pt>
                <c:pt idx="153">
                  <c:v>675.60699999999997</c:v>
                </c:pt>
                <c:pt idx="154">
                  <c:v>671.27699999999959</c:v>
                </c:pt>
                <c:pt idx="155">
                  <c:v>668.36599999999953</c:v>
                </c:pt>
                <c:pt idx="156">
                  <c:v>665.5619999999999</c:v>
                </c:pt>
                <c:pt idx="157">
                  <c:v>667.35400000000027</c:v>
                </c:pt>
                <c:pt idx="158">
                  <c:v>667.03799999999956</c:v>
                </c:pt>
                <c:pt idx="159">
                  <c:v>658.26299999999992</c:v>
                </c:pt>
                <c:pt idx="160">
                  <c:v>659.1840000000002</c:v>
                </c:pt>
                <c:pt idx="161">
                  <c:v>662.80499999999984</c:v>
                </c:pt>
                <c:pt idx="162">
                  <c:v>668.74900000000071</c:v>
                </c:pt>
                <c:pt idx="163">
                  <c:v>669.46099999999933</c:v>
                </c:pt>
                <c:pt idx="164">
                  <c:v>669.22600000000011</c:v>
                </c:pt>
                <c:pt idx="165">
                  <c:v>666.69399999999996</c:v>
                </c:pt>
                <c:pt idx="166">
                  <c:v>677.07400000000052</c:v>
                </c:pt>
                <c:pt idx="167">
                  <c:v>673.18100000000004</c:v>
                </c:pt>
                <c:pt idx="168">
                  <c:v>676.12099999999964</c:v>
                </c:pt>
                <c:pt idx="169">
                  <c:v>673.86499999999978</c:v>
                </c:pt>
                <c:pt idx="170">
                  <c:v>677.36800000000039</c:v>
                </c:pt>
                <c:pt idx="171">
                  <c:v>677.52</c:v>
                </c:pt>
                <c:pt idx="172">
                  <c:v>677.38299999999981</c:v>
                </c:pt>
                <c:pt idx="173">
                  <c:v>679.4699999999998</c:v>
                </c:pt>
                <c:pt idx="174">
                  <c:v>681.61399999999958</c:v>
                </c:pt>
                <c:pt idx="175">
                  <c:v>682.36199999999963</c:v>
                </c:pt>
                <c:pt idx="176">
                  <c:v>685.22000000000025</c:v>
                </c:pt>
                <c:pt idx="177">
                  <c:v>685.47400000000016</c:v>
                </c:pt>
                <c:pt idx="178">
                  <c:v>692.55800000000045</c:v>
                </c:pt>
                <c:pt idx="179">
                  <c:v>710.38599999999951</c:v>
                </c:pt>
                <c:pt idx="180">
                  <c:v>711.04399999999987</c:v>
                </c:pt>
                <c:pt idx="181">
                  <c:v>708.42199999999957</c:v>
                </c:pt>
                <c:pt idx="182">
                  <c:v>709.33699999999953</c:v>
                </c:pt>
                <c:pt idx="183">
                  <c:v>708.97700000000032</c:v>
                </c:pt>
                <c:pt idx="184">
                  <c:v>714.91800000000012</c:v>
                </c:pt>
                <c:pt idx="185">
                  <c:v>713.80600000000004</c:v>
                </c:pt>
                <c:pt idx="186">
                  <c:v>713.14499999999998</c:v>
                </c:pt>
                <c:pt idx="187">
                  <c:v>714.36800000000039</c:v>
                </c:pt>
                <c:pt idx="188">
                  <c:v>714.84400000000005</c:v>
                </c:pt>
                <c:pt idx="189">
                  <c:v>716.78700000000026</c:v>
                </c:pt>
                <c:pt idx="190">
                  <c:v>718.34700000000021</c:v>
                </c:pt>
                <c:pt idx="191">
                  <c:v>719.47999999999956</c:v>
                </c:pt>
                <c:pt idx="192">
                  <c:v>719.61799999999994</c:v>
                </c:pt>
                <c:pt idx="193">
                  <c:v>721.47700000000032</c:v>
                </c:pt>
                <c:pt idx="194">
                  <c:v>725.85600000000022</c:v>
                </c:pt>
                <c:pt idx="195">
                  <c:v>722.49099999999999</c:v>
                </c:pt>
                <c:pt idx="196">
                  <c:v>721.84800000000041</c:v>
                </c:pt>
                <c:pt idx="197">
                  <c:v>720.94700000000012</c:v>
                </c:pt>
                <c:pt idx="198">
                  <c:v>720.26100000000042</c:v>
                </c:pt>
                <c:pt idx="199">
                  <c:v>717.11300000000028</c:v>
                </c:pt>
                <c:pt idx="200">
                  <c:v>720.27800000000025</c:v>
                </c:pt>
                <c:pt idx="201">
                  <c:v>718.13599999999951</c:v>
                </c:pt>
                <c:pt idx="202">
                  <c:v>715.82299999999987</c:v>
                </c:pt>
                <c:pt idx="203">
                  <c:v>712.77499999999964</c:v>
                </c:pt>
                <c:pt idx="204">
                  <c:v>710.06800000000021</c:v>
                </c:pt>
                <c:pt idx="205">
                  <c:v>700.93299999999999</c:v>
                </c:pt>
                <c:pt idx="206">
                  <c:v>703.55799999999999</c:v>
                </c:pt>
                <c:pt idx="207">
                  <c:v>700.09900000000016</c:v>
                </c:pt>
                <c:pt idx="208">
                  <c:v>695.89199999999983</c:v>
                </c:pt>
                <c:pt idx="209">
                  <c:v>693.5920000000001</c:v>
                </c:pt>
                <c:pt idx="210">
                  <c:v>700.28499999999985</c:v>
                </c:pt>
                <c:pt idx="211">
                  <c:v>702.23900000000003</c:v>
                </c:pt>
                <c:pt idx="212">
                  <c:v>704.10399999999981</c:v>
                </c:pt>
                <c:pt idx="213">
                  <c:v>706.03899999999976</c:v>
                </c:pt>
                <c:pt idx="214">
                  <c:v>713.03099999999995</c:v>
                </c:pt>
                <c:pt idx="215">
                  <c:v>704.75</c:v>
                </c:pt>
                <c:pt idx="216">
                  <c:v>706.09400000000005</c:v>
                </c:pt>
                <c:pt idx="217">
                  <c:v>708.88400000000001</c:v>
                </c:pt>
                <c:pt idx="218">
                  <c:v>700.71</c:v>
                </c:pt>
                <c:pt idx="219">
                  <c:v>700.04700000000003</c:v>
                </c:pt>
                <c:pt idx="220">
                  <c:v>699.72200000000021</c:v>
                </c:pt>
                <c:pt idx="221">
                  <c:v>699.88200000000006</c:v>
                </c:pt>
                <c:pt idx="222">
                  <c:v>701.57200000000012</c:v>
                </c:pt>
                <c:pt idx="223">
                  <c:v>698.05099999999993</c:v>
                </c:pt>
                <c:pt idx="224">
                  <c:v>694.60800000000017</c:v>
                </c:pt>
                <c:pt idx="225">
                  <c:v>695.92500000000018</c:v>
                </c:pt>
                <c:pt idx="226">
                  <c:v>698.16700000000037</c:v>
                </c:pt>
                <c:pt idx="227">
                  <c:v>698.42100000000028</c:v>
                </c:pt>
                <c:pt idx="228">
                  <c:v>700.86799999999994</c:v>
                </c:pt>
                <c:pt idx="229">
                  <c:v>704.57400000000007</c:v>
                </c:pt>
                <c:pt idx="230">
                  <c:v>706.02399999999989</c:v>
                </c:pt>
                <c:pt idx="231">
                  <c:v>693.63899999999967</c:v>
                </c:pt>
                <c:pt idx="232">
                  <c:v>694.90900000000011</c:v>
                </c:pt>
                <c:pt idx="233">
                  <c:v>697.13900000000012</c:v>
                </c:pt>
                <c:pt idx="234">
                  <c:v>698.76299999999992</c:v>
                </c:pt>
                <c:pt idx="235">
                  <c:v>697.66200000000026</c:v>
                </c:pt>
                <c:pt idx="236">
                  <c:v>707.49500000000035</c:v>
                </c:pt>
                <c:pt idx="237">
                  <c:v>702.51900000000023</c:v>
                </c:pt>
                <c:pt idx="238">
                  <c:v>702.70500000000038</c:v>
                </c:pt>
                <c:pt idx="239">
                  <c:v>702.19</c:v>
                </c:pt>
                <c:pt idx="240">
                  <c:v>698.3090000000002</c:v>
                </c:pt>
                <c:pt idx="241">
                  <c:v>698.56999999999971</c:v>
                </c:pt>
                <c:pt idx="242">
                  <c:v>700.42900000000009</c:v>
                </c:pt>
                <c:pt idx="243">
                  <c:v>702.53699999999981</c:v>
                </c:pt>
                <c:pt idx="244">
                  <c:v>713.80599999999959</c:v>
                </c:pt>
                <c:pt idx="245">
                  <c:v>715.65900000000011</c:v>
                </c:pt>
                <c:pt idx="246">
                  <c:v>714.56899999999996</c:v>
                </c:pt>
                <c:pt idx="247">
                  <c:v>714.87899999999991</c:v>
                </c:pt>
                <c:pt idx="248">
                  <c:v>716.22400000000016</c:v>
                </c:pt>
                <c:pt idx="249">
                  <c:v>712.17299999999977</c:v>
                </c:pt>
                <c:pt idx="250">
                  <c:v>717.72500000000036</c:v>
                </c:pt>
                <c:pt idx="251">
                  <c:v>715.35100000000011</c:v>
                </c:pt>
                <c:pt idx="252">
                  <c:v>717.43200000000024</c:v>
                </c:pt>
                <c:pt idx="253">
                  <c:v>718.96</c:v>
                </c:pt>
                <c:pt idx="254">
                  <c:v>718.76799999999957</c:v>
                </c:pt>
                <c:pt idx="255">
                  <c:v>718.88699999999972</c:v>
                </c:pt>
                <c:pt idx="256">
                  <c:v>713.13000000000011</c:v>
                </c:pt>
                <c:pt idx="257">
                  <c:v>714.98900000000003</c:v>
                </c:pt>
                <c:pt idx="258">
                  <c:v>717.02700000000004</c:v>
                </c:pt>
                <c:pt idx="259">
                  <c:v>719.42300000000023</c:v>
                </c:pt>
                <c:pt idx="260">
                  <c:v>721.45799999999963</c:v>
                </c:pt>
                <c:pt idx="261">
                  <c:v>725.64400000000023</c:v>
                </c:pt>
                <c:pt idx="262">
                  <c:v>728.06699999999978</c:v>
                </c:pt>
                <c:pt idx="263">
                  <c:v>730.27399999999989</c:v>
                </c:pt>
                <c:pt idx="264">
                  <c:v>731.14200000000028</c:v>
                </c:pt>
                <c:pt idx="265">
                  <c:v>728.73400000000015</c:v>
                </c:pt>
                <c:pt idx="266">
                  <c:v>727.70199999999977</c:v>
                </c:pt>
                <c:pt idx="267">
                  <c:v>730.59400000000028</c:v>
                </c:pt>
                <c:pt idx="268">
                  <c:v>736.78700000000026</c:v>
                </c:pt>
                <c:pt idx="269">
                  <c:v>738.85399999999981</c:v>
                </c:pt>
                <c:pt idx="270">
                  <c:v>735.3929999999998</c:v>
                </c:pt>
                <c:pt idx="271">
                  <c:v>734.54100000000017</c:v>
                </c:pt>
                <c:pt idx="272">
                  <c:v>731.3610000000001</c:v>
                </c:pt>
                <c:pt idx="273">
                  <c:v>734.17100000000028</c:v>
                </c:pt>
                <c:pt idx="274">
                  <c:v>732.59099999999989</c:v>
                </c:pt>
                <c:pt idx="275">
                  <c:v>731.58600000000024</c:v>
                </c:pt>
                <c:pt idx="276">
                  <c:v>738.24900000000002</c:v>
                </c:pt>
                <c:pt idx="277">
                  <c:v>740.27</c:v>
                </c:pt>
                <c:pt idx="278">
                  <c:v>742.93899999999985</c:v>
                </c:pt>
                <c:pt idx="279">
                  <c:v>745.55300000000034</c:v>
                </c:pt>
                <c:pt idx="280">
                  <c:v>744.49400000000014</c:v>
                </c:pt>
                <c:pt idx="281">
                  <c:v>743.33600000000001</c:v>
                </c:pt>
                <c:pt idx="282">
                  <c:v>760.74699999999984</c:v>
                </c:pt>
                <c:pt idx="283">
                  <c:v>757.65200000000004</c:v>
                </c:pt>
                <c:pt idx="284">
                  <c:v>755.4409999999998</c:v>
                </c:pt>
                <c:pt idx="285">
                  <c:v>753.5590000000002</c:v>
                </c:pt>
                <c:pt idx="286">
                  <c:v>750.19900000000007</c:v>
                </c:pt>
                <c:pt idx="287">
                  <c:v>749.63499999999976</c:v>
                </c:pt>
                <c:pt idx="288">
                  <c:v>747.35100000000011</c:v>
                </c:pt>
                <c:pt idx="289">
                  <c:v>747.5659999999998</c:v>
                </c:pt>
                <c:pt idx="290">
                  <c:v>746.4079999999999</c:v>
                </c:pt>
                <c:pt idx="291">
                  <c:v>745.97600000000011</c:v>
                </c:pt>
                <c:pt idx="292">
                  <c:v>744.16699999999992</c:v>
                </c:pt>
                <c:pt idx="293">
                  <c:v>748.25800000000027</c:v>
                </c:pt>
                <c:pt idx="294">
                  <c:v>749.57700000000023</c:v>
                </c:pt>
                <c:pt idx="295">
                  <c:v>706.03899999999999</c:v>
                </c:pt>
                <c:pt idx="296">
                  <c:v>704.96900000000005</c:v>
                </c:pt>
                <c:pt idx="297">
                  <c:v>708.97600000000011</c:v>
                </c:pt>
                <c:pt idx="298">
                  <c:v>706.21099999999979</c:v>
                </c:pt>
                <c:pt idx="299">
                  <c:v>711.72499999999968</c:v>
                </c:pt>
                <c:pt idx="300">
                  <c:v>711.24499999999989</c:v>
                </c:pt>
                <c:pt idx="301">
                  <c:v>702.61900000000014</c:v>
                </c:pt>
                <c:pt idx="302">
                  <c:v>648.26099999999997</c:v>
                </c:pt>
                <c:pt idx="303">
                  <c:v>655.08300000000031</c:v>
                </c:pt>
                <c:pt idx="304">
                  <c:v>644.23099999999977</c:v>
                </c:pt>
                <c:pt idx="305">
                  <c:v>645.90900000000011</c:v>
                </c:pt>
                <c:pt idx="306">
                  <c:v>646.10500000000002</c:v>
                </c:pt>
                <c:pt idx="307">
                  <c:v>650.02499999999986</c:v>
                </c:pt>
                <c:pt idx="308">
                  <c:v>635.71299999999974</c:v>
                </c:pt>
                <c:pt idx="309">
                  <c:v>634.9970000000003</c:v>
                </c:pt>
                <c:pt idx="310">
                  <c:v>636.11400000000003</c:v>
                </c:pt>
                <c:pt idx="311">
                  <c:v>637.72599999999989</c:v>
                </c:pt>
                <c:pt idx="312">
                  <c:v>635.33299999999986</c:v>
                </c:pt>
                <c:pt idx="313">
                  <c:v>636.22800000000007</c:v>
                </c:pt>
                <c:pt idx="314">
                  <c:v>633.86500000000001</c:v>
                </c:pt>
                <c:pt idx="315">
                  <c:v>631.8420000000001</c:v>
                </c:pt>
                <c:pt idx="316">
                  <c:v>632.82300000000032</c:v>
                </c:pt>
                <c:pt idx="317">
                  <c:v>633.17099999999982</c:v>
                </c:pt>
                <c:pt idx="318">
                  <c:v>636.87999999999988</c:v>
                </c:pt>
                <c:pt idx="319">
                  <c:v>640.30099999999993</c:v>
                </c:pt>
                <c:pt idx="320">
                  <c:v>643.37100000000009</c:v>
                </c:pt>
                <c:pt idx="321">
                  <c:v>621.72599999999989</c:v>
                </c:pt>
                <c:pt idx="322">
                  <c:v>620.06099999999992</c:v>
                </c:pt>
                <c:pt idx="323">
                  <c:v>624.61500000000001</c:v>
                </c:pt>
                <c:pt idx="324">
                  <c:v>624.23100000000022</c:v>
                </c:pt>
                <c:pt idx="325">
                  <c:v>626.85199999999986</c:v>
                </c:pt>
                <c:pt idx="326">
                  <c:v>623.2349999999999</c:v>
                </c:pt>
                <c:pt idx="327">
                  <c:v>626.83300000000008</c:v>
                </c:pt>
                <c:pt idx="328">
                  <c:v>626.78300000000013</c:v>
                </c:pt>
                <c:pt idx="329">
                  <c:v>634.90700000000015</c:v>
                </c:pt>
                <c:pt idx="330">
                  <c:v>635.75499999999988</c:v>
                </c:pt>
                <c:pt idx="331">
                  <c:v>630.60000000000014</c:v>
                </c:pt>
                <c:pt idx="332">
                  <c:v>624.71500000000015</c:v>
                </c:pt>
                <c:pt idx="333">
                  <c:v>623.06500000000005</c:v>
                </c:pt>
                <c:pt idx="334">
                  <c:v>622.67300000000023</c:v>
                </c:pt>
                <c:pt idx="335">
                  <c:v>619.10399999999981</c:v>
                </c:pt>
                <c:pt idx="336">
                  <c:v>620.2199999999998</c:v>
                </c:pt>
                <c:pt idx="337">
                  <c:v>621.70799999999963</c:v>
                </c:pt>
                <c:pt idx="338">
                  <c:v>617.1239999999998</c:v>
                </c:pt>
                <c:pt idx="339">
                  <c:v>620.49999999999977</c:v>
                </c:pt>
                <c:pt idx="340">
                  <c:v>623.35400000000004</c:v>
                </c:pt>
                <c:pt idx="341">
                  <c:v>615.68199999999979</c:v>
                </c:pt>
                <c:pt idx="342">
                  <c:v>620.61100000000033</c:v>
                </c:pt>
                <c:pt idx="343">
                  <c:v>617.68600000000015</c:v>
                </c:pt>
                <c:pt idx="344">
                  <c:v>616.62999999999988</c:v>
                </c:pt>
                <c:pt idx="345">
                  <c:v>617.74000000000024</c:v>
                </c:pt>
                <c:pt idx="346">
                  <c:v>618.71500000000015</c:v>
                </c:pt>
                <c:pt idx="347">
                  <c:v>617.85200000000009</c:v>
                </c:pt>
                <c:pt idx="348">
                  <c:v>630.40699999999993</c:v>
                </c:pt>
                <c:pt idx="349">
                  <c:v>627.86800000000017</c:v>
                </c:pt>
                <c:pt idx="350">
                  <c:v>627.11599999999999</c:v>
                </c:pt>
                <c:pt idx="351">
                  <c:v>627.03400000000011</c:v>
                </c:pt>
                <c:pt idx="352">
                  <c:v>630.62199999999984</c:v>
                </c:pt>
                <c:pt idx="353">
                  <c:v>633.13400000000024</c:v>
                </c:pt>
                <c:pt idx="354">
                  <c:v>629.66500000000042</c:v>
                </c:pt>
                <c:pt idx="355">
                  <c:v>634.5630000000001</c:v>
                </c:pt>
                <c:pt idx="356">
                  <c:v>635.69799999999987</c:v>
                </c:pt>
                <c:pt idx="357">
                  <c:v>633.40000000000009</c:v>
                </c:pt>
                <c:pt idx="358">
                  <c:v>630.64400000000023</c:v>
                </c:pt>
                <c:pt idx="359">
                  <c:v>631.96100000000001</c:v>
                </c:pt>
                <c:pt idx="360">
                  <c:v>638.28699999999981</c:v>
                </c:pt>
                <c:pt idx="361">
                  <c:v>635.02399999999989</c:v>
                </c:pt>
                <c:pt idx="362">
                  <c:v>634.14699999999993</c:v>
                </c:pt>
                <c:pt idx="363">
                  <c:v>636.13599999999974</c:v>
                </c:pt>
                <c:pt idx="364">
                  <c:v>635.81400000000031</c:v>
                </c:pt>
                <c:pt idx="365">
                  <c:v>639.79399999999987</c:v>
                </c:pt>
                <c:pt idx="366">
                  <c:v>640.97999999999979</c:v>
                </c:pt>
                <c:pt idx="367">
                  <c:v>638.65000000000009</c:v>
                </c:pt>
                <c:pt idx="368">
                  <c:v>636.96699999999987</c:v>
                </c:pt>
                <c:pt idx="369">
                  <c:v>635.93700000000035</c:v>
                </c:pt>
                <c:pt idx="370">
                  <c:v>634.73</c:v>
                </c:pt>
                <c:pt idx="371">
                  <c:v>643.7679999999998</c:v>
                </c:pt>
                <c:pt idx="372">
                  <c:v>645.19399999999996</c:v>
                </c:pt>
                <c:pt idx="373">
                  <c:v>650.65699999999993</c:v>
                </c:pt>
                <c:pt idx="374">
                  <c:v>647.16199999999981</c:v>
                </c:pt>
                <c:pt idx="375">
                  <c:v>646.38799999999992</c:v>
                </c:pt>
                <c:pt idx="376">
                  <c:v>645.95000000000027</c:v>
                </c:pt>
                <c:pt idx="377">
                  <c:v>647.00300000000016</c:v>
                </c:pt>
                <c:pt idx="378">
                  <c:v>647.98</c:v>
                </c:pt>
                <c:pt idx="379">
                  <c:v>653.75900000000001</c:v>
                </c:pt>
                <c:pt idx="380">
                  <c:v>663.0930000000003</c:v>
                </c:pt>
                <c:pt idx="381">
                  <c:v>665.49000000000024</c:v>
                </c:pt>
                <c:pt idx="382">
                  <c:v>668.00200000000018</c:v>
                </c:pt>
                <c:pt idx="383">
                  <c:v>668.05600000000004</c:v>
                </c:pt>
                <c:pt idx="384">
                  <c:v>673.08500000000004</c:v>
                </c:pt>
                <c:pt idx="385">
                  <c:v>680.54899999999998</c:v>
                </c:pt>
                <c:pt idx="386">
                  <c:v>678.31299999999987</c:v>
                </c:pt>
                <c:pt idx="387">
                  <c:v>687.46599999999989</c:v>
                </c:pt>
                <c:pt idx="388">
                  <c:v>687.62800000000016</c:v>
                </c:pt>
                <c:pt idx="389">
                  <c:v>685.13499999999999</c:v>
                </c:pt>
                <c:pt idx="390">
                  <c:v>684.42799999999988</c:v>
                </c:pt>
                <c:pt idx="391">
                  <c:v>684.94300000000021</c:v>
                </c:pt>
                <c:pt idx="392">
                  <c:v>696.36799999999994</c:v>
                </c:pt>
                <c:pt idx="393">
                  <c:v>711.77000000000021</c:v>
                </c:pt>
                <c:pt idx="394">
                  <c:v>717.74099999999999</c:v>
                </c:pt>
                <c:pt idx="395">
                  <c:v>712.12799999999993</c:v>
                </c:pt>
                <c:pt idx="396">
                  <c:v>698.90099999999984</c:v>
                </c:pt>
                <c:pt idx="397">
                  <c:v>696.95400000000018</c:v>
                </c:pt>
                <c:pt idx="398">
                  <c:v>696.06500000000028</c:v>
                </c:pt>
                <c:pt idx="399">
                  <c:v>691.12700000000041</c:v>
                </c:pt>
                <c:pt idx="400">
                  <c:v>691.40099999999961</c:v>
                </c:pt>
                <c:pt idx="401">
                  <c:v>682.50199999999995</c:v>
                </c:pt>
                <c:pt idx="402">
                  <c:v>687.52100000000019</c:v>
                </c:pt>
                <c:pt idx="403">
                  <c:v>687.81899999999996</c:v>
                </c:pt>
                <c:pt idx="404">
                  <c:v>694.10399999999981</c:v>
                </c:pt>
                <c:pt idx="405">
                  <c:v>699.36599999999953</c:v>
                </c:pt>
                <c:pt idx="406">
                  <c:v>734.9380000000001</c:v>
                </c:pt>
                <c:pt idx="407">
                  <c:v>739.5590000000002</c:v>
                </c:pt>
                <c:pt idx="408">
                  <c:v>751.08699999999999</c:v>
                </c:pt>
                <c:pt idx="409">
                  <c:v>757.68199999999979</c:v>
                </c:pt>
                <c:pt idx="410">
                  <c:v>814.59700000000021</c:v>
                </c:pt>
                <c:pt idx="411">
                  <c:v>815.54100000000017</c:v>
                </c:pt>
                <c:pt idx="412">
                  <c:v>825.15599999999995</c:v>
                </c:pt>
                <c:pt idx="413">
                  <c:v>824.53099999999995</c:v>
                </c:pt>
                <c:pt idx="414">
                  <c:v>846.43099999999959</c:v>
                </c:pt>
                <c:pt idx="415">
                  <c:v>853.26099999999997</c:v>
                </c:pt>
                <c:pt idx="416">
                  <c:v>850.69799999999987</c:v>
                </c:pt>
                <c:pt idx="417">
                  <c:v>844.74900000000025</c:v>
                </c:pt>
                <c:pt idx="418">
                  <c:v>850.73399999999992</c:v>
                </c:pt>
                <c:pt idx="419">
                  <c:v>842.49299999999994</c:v>
                </c:pt>
                <c:pt idx="420">
                  <c:v>839.63700000000063</c:v>
                </c:pt>
                <c:pt idx="421">
                  <c:v>840.55500000000029</c:v>
                </c:pt>
                <c:pt idx="422">
                  <c:v>822.88200000000006</c:v>
                </c:pt>
                <c:pt idx="423">
                  <c:v>829.45800000000008</c:v>
                </c:pt>
                <c:pt idx="424">
                  <c:v>824.30099999999993</c:v>
                </c:pt>
                <c:pt idx="425">
                  <c:v>827.30099999999993</c:v>
                </c:pt>
                <c:pt idx="426">
                  <c:v>830.91900000000032</c:v>
                </c:pt>
                <c:pt idx="427">
                  <c:v>830.97700000000032</c:v>
                </c:pt>
                <c:pt idx="428">
                  <c:v>835.71100000000024</c:v>
                </c:pt>
                <c:pt idx="429">
                  <c:v>841.86599999999953</c:v>
                </c:pt>
                <c:pt idx="430">
                  <c:v>838.82300000000032</c:v>
                </c:pt>
                <c:pt idx="431">
                  <c:v>841.02099999999973</c:v>
                </c:pt>
                <c:pt idx="432">
                  <c:v>839.58100000000013</c:v>
                </c:pt>
                <c:pt idx="433">
                  <c:v>839.52499999999964</c:v>
                </c:pt>
                <c:pt idx="434">
                  <c:v>850.94799999999987</c:v>
                </c:pt>
                <c:pt idx="435">
                  <c:v>802.57199999999966</c:v>
                </c:pt>
                <c:pt idx="436">
                  <c:v>814.85600000000022</c:v>
                </c:pt>
                <c:pt idx="437">
                  <c:v>805.89699999999993</c:v>
                </c:pt>
                <c:pt idx="438">
                  <c:v>805.26800000000003</c:v>
                </c:pt>
                <c:pt idx="439">
                  <c:v>782.22399999999971</c:v>
                </c:pt>
                <c:pt idx="440">
                  <c:v>784.9989999999998</c:v>
                </c:pt>
                <c:pt idx="441">
                  <c:v>786.25700000000052</c:v>
                </c:pt>
                <c:pt idx="442">
                  <c:v>849.25999999999976</c:v>
                </c:pt>
                <c:pt idx="443">
                  <c:v>840.76699999999983</c:v>
                </c:pt>
                <c:pt idx="444">
                  <c:v>810.85199999999986</c:v>
                </c:pt>
                <c:pt idx="445">
                  <c:v>807.14299999999957</c:v>
                </c:pt>
                <c:pt idx="446">
                  <c:v>803.29899999999998</c:v>
                </c:pt>
                <c:pt idx="447">
                  <c:v>781.73900000000003</c:v>
                </c:pt>
                <c:pt idx="448">
                  <c:v>782.01499999999987</c:v>
                </c:pt>
                <c:pt idx="449">
                  <c:v>766.46</c:v>
                </c:pt>
                <c:pt idx="450">
                  <c:v>750.19399999999996</c:v>
                </c:pt>
                <c:pt idx="451">
                  <c:v>750.6579999999999</c:v>
                </c:pt>
                <c:pt idx="452">
                  <c:v>777.25400000000036</c:v>
                </c:pt>
                <c:pt idx="453">
                  <c:v>782.91399999999976</c:v>
                </c:pt>
                <c:pt idx="454">
                  <c:v>832.9380000000001</c:v>
                </c:pt>
                <c:pt idx="455">
                  <c:v>837.64800000000014</c:v>
                </c:pt>
                <c:pt idx="456">
                  <c:v>822.99699999999984</c:v>
                </c:pt>
                <c:pt idx="457">
                  <c:v>818.80499999999984</c:v>
                </c:pt>
                <c:pt idx="458">
                  <c:v>820.78400000000011</c:v>
                </c:pt>
                <c:pt idx="459">
                  <c:v>820.47300000000018</c:v>
                </c:pt>
                <c:pt idx="460">
                  <c:v>825.0329999999999</c:v>
                </c:pt>
                <c:pt idx="461">
                  <c:v>827.04899999999998</c:v>
                </c:pt>
                <c:pt idx="462">
                  <c:v>813.23900000000003</c:v>
                </c:pt>
                <c:pt idx="463">
                  <c:v>809.46900000000005</c:v>
                </c:pt>
                <c:pt idx="464">
                  <c:v>829.96500000000015</c:v>
                </c:pt>
                <c:pt idx="465">
                  <c:v>823.654</c:v>
                </c:pt>
                <c:pt idx="466">
                  <c:v>798.81299999999987</c:v>
                </c:pt>
                <c:pt idx="467">
                  <c:v>791.68200000000002</c:v>
                </c:pt>
                <c:pt idx="468">
                  <c:v>754.10800000000017</c:v>
                </c:pt>
                <c:pt idx="469">
                  <c:v>757.3739999999998</c:v>
                </c:pt>
                <c:pt idx="470">
                  <c:v>757.46299999999997</c:v>
                </c:pt>
                <c:pt idx="471">
                  <c:v>753.24400000000014</c:v>
                </c:pt>
                <c:pt idx="472">
                  <c:v>750.30400000000009</c:v>
                </c:pt>
                <c:pt idx="473">
                  <c:v>745.76699999999983</c:v>
                </c:pt>
                <c:pt idx="474">
                  <c:v>740.89600000000019</c:v>
                </c:pt>
                <c:pt idx="475">
                  <c:v>741.97199999999998</c:v>
                </c:pt>
                <c:pt idx="476">
                  <c:v>734.47099999999978</c:v>
                </c:pt>
                <c:pt idx="477">
                  <c:v>723.11799999999994</c:v>
                </c:pt>
                <c:pt idx="478">
                  <c:v>693.40899999999965</c:v>
                </c:pt>
                <c:pt idx="479">
                  <c:v>689.7059999999999</c:v>
                </c:pt>
                <c:pt idx="480">
                  <c:v>676.37800000000016</c:v>
                </c:pt>
                <c:pt idx="481">
                  <c:v>673.06799999999976</c:v>
                </c:pt>
                <c:pt idx="482">
                  <c:v>673.47899999999981</c:v>
                </c:pt>
                <c:pt idx="483">
                  <c:v>670.0329999999999</c:v>
                </c:pt>
                <c:pt idx="484">
                  <c:v>669.79399999999987</c:v>
                </c:pt>
                <c:pt idx="485">
                  <c:v>666.12799999999993</c:v>
                </c:pt>
                <c:pt idx="486">
                  <c:v>655.49499999999989</c:v>
                </c:pt>
                <c:pt idx="487">
                  <c:v>649.74199999999996</c:v>
                </c:pt>
                <c:pt idx="488">
                  <c:v>643.42599999999993</c:v>
                </c:pt>
                <c:pt idx="489">
                  <c:v>636.79299999999989</c:v>
                </c:pt>
                <c:pt idx="490">
                  <c:v>641.16700000000014</c:v>
                </c:pt>
                <c:pt idx="491">
                  <c:v>645.16100000000006</c:v>
                </c:pt>
                <c:pt idx="492">
                  <c:v>641.36200000000008</c:v>
                </c:pt>
                <c:pt idx="493">
                  <c:v>640.15199999999982</c:v>
                </c:pt>
                <c:pt idx="494">
                  <c:v>638.31899999999996</c:v>
                </c:pt>
                <c:pt idx="495">
                  <c:v>639.69599999999991</c:v>
                </c:pt>
                <c:pt idx="496">
                  <c:v>640.99599999999987</c:v>
                </c:pt>
                <c:pt idx="497">
                  <c:v>637.09999999999991</c:v>
                </c:pt>
                <c:pt idx="498">
                  <c:v>635.80099999999993</c:v>
                </c:pt>
                <c:pt idx="499">
                  <c:v>637.11500000000001</c:v>
                </c:pt>
                <c:pt idx="500">
                  <c:v>643.82000000000016</c:v>
                </c:pt>
                <c:pt idx="501">
                  <c:v>645.5139999999999</c:v>
                </c:pt>
                <c:pt idx="502">
                  <c:v>643.15700000000015</c:v>
                </c:pt>
                <c:pt idx="503">
                  <c:v>642.76300000000015</c:v>
                </c:pt>
                <c:pt idx="504">
                  <c:v>654.24300000000017</c:v>
                </c:pt>
                <c:pt idx="505">
                  <c:v>659.02400000000011</c:v>
                </c:pt>
                <c:pt idx="506">
                  <c:v>659.4380000000001</c:v>
                </c:pt>
                <c:pt idx="507">
                  <c:v>653.48</c:v>
                </c:pt>
                <c:pt idx="508">
                  <c:v>656.673</c:v>
                </c:pt>
                <c:pt idx="509">
                  <c:v>650.49</c:v>
                </c:pt>
                <c:pt idx="510">
                  <c:v>643.33199999999988</c:v>
                </c:pt>
                <c:pt idx="511">
                  <c:v>638.4079999999999</c:v>
                </c:pt>
                <c:pt idx="512">
                  <c:v>638.18599999999992</c:v>
                </c:pt>
                <c:pt idx="513">
                  <c:v>653.19600000000014</c:v>
                </c:pt>
                <c:pt idx="514">
                  <c:v>649.88400000000001</c:v>
                </c:pt>
                <c:pt idx="515">
                  <c:v>646.06500000000005</c:v>
                </c:pt>
                <c:pt idx="516">
                  <c:v>632.85599999999999</c:v>
                </c:pt>
                <c:pt idx="517">
                  <c:v>619.09300000000007</c:v>
                </c:pt>
                <c:pt idx="518">
                  <c:v>615.66899999999987</c:v>
                </c:pt>
                <c:pt idx="519">
                  <c:v>615.53800000000001</c:v>
                </c:pt>
                <c:pt idx="520">
                  <c:v>613.279</c:v>
                </c:pt>
                <c:pt idx="521">
                  <c:v>611.85500000000002</c:v>
                </c:pt>
                <c:pt idx="522">
                  <c:v>594.40299999999979</c:v>
                </c:pt>
                <c:pt idx="523">
                  <c:v>588.08000000000015</c:v>
                </c:pt>
                <c:pt idx="524">
                  <c:v>584.4050000000002</c:v>
                </c:pt>
                <c:pt idx="525">
                  <c:v>589.85500000000025</c:v>
                </c:pt>
                <c:pt idx="526">
                  <c:v>591.91999999999985</c:v>
                </c:pt>
                <c:pt idx="527">
                  <c:v>589.15599999999995</c:v>
                </c:pt>
                <c:pt idx="528">
                  <c:v>586.01099999999997</c:v>
                </c:pt>
                <c:pt idx="529">
                  <c:v>586.03800000000001</c:v>
                </c:pt>
                <c:pt idx="530">
                  <c:v>597.62099999999987</c:v>
                </c:pt>
                <c:pt idx="531">
                  <c:v>601.10100000000011</c:v>
                </c:pt>
                <c:pt idx="532">
                  <c:v>602.79000000000019</c:v>
                </c:pt>
                <c:pt idx="533">
                  <c:v>595.56499999999983</c:v>
                </c:pt>
                <c:pt idx="534">
                  <c:v>593.8309999999999</c:v>
                </c:pt>
                <c:pt idx="535">
                  <c:v>596.39400000000001</c:v>
                </c:pt>
                <c:pt idx="536">
                  <c:v>595.52600000000007</c:v>
                </c:pt>
                <c:pt idx="537">
                  <c:v>597.15100000000007</c:v>
                </c:pt>
                <c:pt idx="538">
                  <c:v>599.42399999999998</c:v>
                </c:pt>
                <c:pt idx="539">
                  <c:v>597.92800000000011</c:v>
                </c:pt>
                <c:pt idx="540">
                  <c:v>598.41599999999994</c:v>
                </c:pt>
                <c:pt idx="541">
                  <c:v>599.60900000000015</c:v>
                </c:pt>
                <c:pt idx="542">
                  <c:v>600.4079999999999</c:v>
                </c:pt>
                <c:pt idx="543">
                  <c:v>582.7529999999997</c:v>
                </c:pt>
                <c:pt idx="544">
                  <c:v>582.75899999999979</c:v>
                </c:pt>
                <c:pt idx="545">
                  <c:v>584.45100000000025</c:v>
                </c:pt>
                <c:pt idx="546">
                  <c:v>584.58899999999994</c:v>
                </c:pt>
                <c:pt idx="547">
                  <c:v>588.40899999999988</c:v>
                </c:pt>
                <c:pt idx="548">
                  <c:v>584.4699999999998</c:v>
                </c:pt>
                <c:pt idx="549">
                  <c:v>592.27200000000016</c:v>
                </c:pt>
                <c:pt idx="550">
                  <c:v>576.38300000000004</c:v>
                </c:pt>
                <c:pt idx="551">
                  <c:v>571.74499999999989</c:v>
                </c:pt>
                <c:pt idx="552">
                  <c:v>568.49800000000005</c:v>
                </c:pt>
                <c:pt idx="553">
                  <c:v>566.00399999999991</c:v>
                </c:pt>
                <c:pt idx="554">
                  <c:v>570.60699999999997</c:v>
                </c:pt>
                <c:pt idx="555">
                  <c:v>570.62100000000009</c:v>
                </c:pt>
                <c:pt idx="556">
                  <c:v>559.63400000000001</c:v>
                </c:pt>
                <c:pt idx="557">
                  <c:v>559.10699999999997</c:v>
                </c:pt>
                <c:pt idx="558">
                  <c:v>558.07799999999975</c:v>
                </c:pt>
                <c:pt idx="559">
                  <c:v>561.7940000000001</c:v>
                </c:pt>
                <c:pt idx="560">
                  <c:v>559.39200000000005</c:v>
                </c:pt>
                <c:pt idx="561">
                  <c:v>560.93000000000029</c:v>
                </c:pt>
                <c:pt idx="562">
                  <c:v>556.62999999999988</c:v>
                </c:pt>
                <c:pt idx="563">
                  <c:v>556.29300000000012</c:v>
                </c:pt>
                <c:pt idx="564">
                  <c:v>553.23699999999985</c:v>
                </c:pt>
                <c:pt idx="565">
                  <c:v>553.65600000000018</c:v>
                </c:pt>
                <c:pt idx="566">
                  <c:v>556.6400000000001</c:v>
                </c:pt>
                <c:pt idx="567">
                  <c:v>559.00399999999991</c:v>
                </c:pt>
                <c:pt idx="568">
                  <c:v>556.18599999999992</c:v>
                </c:pt>
                <c:pt idx="569">
                  <c:v>552.04900000000021</c:v>
                </c:pt>
                <c:pt idx="570">
                  <c:v>548.19499999999994</c:v>
                </c:pt>
                <c:pt idx="571">
                  <c:v>544.94100000000003</c:v>
                </c:pt>
                <c:pt idx="572">
                  <c:v>544.16499999999974</c:v>
                </c:pt>
                <c:pt idx="573">
                  <c:v>547.76300000000015</c:v>
                </c:pt>
                <c:pt idx="574">
                  <c:v>545.78600000000006</c:v>
                </c:pt>
                <c:pt idx="575">
                  <c:v>541.59099999999989</c:v>
                </c:pt>
                <c:pt idx="576">
                  <c:v>544.98800000000006</c:v>
                </c:pt>
                <c:pt idx="577">
                  <c:v>542.93200000000002</c:v>
                </c:pt>
                <c:pt idx="578">
                  <c:v>547.69699999999989</c:v>
                </c:pt>
                <c:pt idx="579">
                  <c:v>547.11599999999999</c:v>
                </c:pt>
                <c:pt idx="580">
                  <c:v>551.31800000000021</c:v>
                </c:pt>
                <c:pt idx="581">
                  <c:v>558.21599999999989</c:v>
                </c:pt>
                <c:pt idx="582">
                  <c:v>559.71299999999997</c:v>
                </c:pt>
                <c:pt idx="583">
                  <c:v>564.58799999999997</c:v>
                </c:pt>
                <c:pt idx="584">
                  <c:v>565.32100000000014</c:v>
                </c:pt>
                <c:pt idx="585">
                  <c:v>564.0590000000002</c:v>
                </c:pt>
                <c:pt idx="586">
                  <c:v>523.88999999999987</c:v>
                </c:pt>
                <c:pt idx="587">
                  <c:v>530.63900000000012</c:v>
                </c:pt>
                <c:pt idx="588">
                  <c:v>533.32099999999991</c:v>
                </c:pt>
                <c:pt idx="589">
                  <c:v>539.63200000000006</c:v>
                </c:pt>
                <c:pt idx="590">
                  <c:v>540.25500000000011</c:v>
                </c:pt>
                <c:pt idx="591">
                  <c:v>540.5</c:v>
                </c:pt>
                <c:pt idx="592">
                  <c:v>547.05700000000002</c:v>
                </c:pt>
                <c:pt idx="593">
                  <c:v>542.67599999999993</c:v>
                </c:pt>
                <c:pt idx="594">
                  <c:v>558.26599999999985</c:v>
                </c:pt>
                <c:pt idx="595">
                  <c:v>559.15600000000018</c:v>
                </c:pt>
                <c:pt idx="596">
                  <c:v>574.25200000000018</c:v>
                </c:pt>
                <c:pt idx="597">
                  <c:v>576.02299999999991</c:v>
                </c:pt>
                <c:pt idx="598">
                  <c:v>581.63099999999986</c:v>
                </c:pt>
                <c:pt idx="599">
                  <c:v>582.34400000000005</c:v>
                </c:pt>
                <c:pt idx="600">
                  <c:v>603.19499999999994</c:v>
                </c:pt>
                <c:pt idx="601">
                  <c:v>608.52499999999986</c:v>
                </c:pt>
                <c:pt idx="602">
                  <c:v>609.28699999999981</c:v>
                </c:pt>
                <c:pt idx="603">
                  <c:v>612.75499999999988</c:v>
                </c:pt>
                <c:pt idx="604">
                  <c:v>623.92600000000016</c:v>
                </c:pt>
                <c:pt idx="605">
                  <c:v>624.23800000000006</c:v>
                </c:pt>
                <c:pt idx="606">
                  <c:v>633.17200000000003</c:v>
                </c:pt>
                <c:pt idx="607">
                  <c:v>633.06100000000015</c:v>
                </c:pt>
                <c:pt idx="608">
                  <c:v>635.279</c:v>
                </c:pt>
                <c:pt idx="609">
                  <c:v>642.76199999999994</c:v>
                </c:pt>
                <c:pt idx="610">
                  <c:v>640.06799999999998</c:v>
                </c:pt>
                <c:pt idx="611">
                  <c:v>616.35600000000022</c:v>
                </c:pt>
                <c:pt idx="612">
                  <c:v>655.55099999999993</c:v>
                </c:pt>
                <c:pt idx="613">
                  <c:v>650.91499999999996</c:v>
                </c:pt>
                <c:pt idx="614">
                  <c:v>656.88200000000006</c:v>
                </c:pt>
                <c:pt idx="615">
                  <c:v>657.35300000000007</c:v>
                </c:pt>
                <c:pt idx="616">
                  <c:v>697.10699999999997</c:v>
                </c:pt>
                <c:pt idx="617">
                  <c:v>690.61200000000008</c:v>
                </c:pt>
                <c:pt idx="618">
                  <c:v>718.42200000000003</c:v>
                </c:pt>
                <c:pt idx="619">
                  <c:v>730.26000000000022</c:v>
                </c:pt>
                <c:pt idx="620">
                  <c:v>859.27399999999989</c:v>
                </c:pt>
                <c:pt idx="621">
                  <c:v>851.24099999999999</c:v>
                </c:pt>
                <c:pt idx="622">
                  <c:v>875.03899999999999</c:v>
                </c:pt>
                <c:pt idx="623">
                  <c:v>898.0139999999999</c:v>
                </c:pt>
                <c:pt idx="624">
                  <c:v>843.61699999999996</c:v>
                </c:pt>
                <c:pt idx="625">
                  <c:v>831.01900000000001</c:v>
                </c:pt>
                <c:pt idx="626">
                  <c:v>859.03099999999995</c:v>
                </c:pt>
                <c:pt idx="627">
                  <c:v>878.10300000000007</c:v>
                </c:pt>
                <c:pt idx="628">
                  <c:v>854.74599999999987</c:v>
                </c:pt>
                <c:pt idx="629">
                  <c:v>854.39400000000001</c:v>
                </c:pt>
                <c:pt idx="630">
                  <c:v>864.88100000000009</c:v>
                </c:pt>
                <c:pt idx="631">
                  <c:v>808.6690000000001</c:v>
                </c:pt>
                <c:pt idx="632">
                  <c:v>790.06799999999987</c:v>
                </c:pt>
                <c:pt idx="633">
                  <c:v>711.84199999999998</c:v>
                </c:pt>
                <c:pt idx="634">
                  <c:v>691.88100000000009</c:v>
                </c:pt>
                <c:pt idx="635">
                  <c:v>663.03500000000008</c:v>
                </c:pt>
                <c:pt idx="636">
                  <c:v>663.0680000000001</c:v>
                </c:pt>
                <c:pt idx="637">
                  <c:v>662.75299999999993</c:v>
                </c:pt>
                <c:pt idx="638">
                  <c:v>665.87100000000009</c:v>
                </c:pt>
                <c:pt idx="639">
                  <c:v>665.80400000000009</c:v>
                </c:pt>
                <c:pt idx="640">
                  <c:v>662.70299999999986</c:v>
                </c:pt>
                <c:pt idx="641">
                  <c:v>658.53999999999985</c:v>
                </c:pt>
                <c:pt idx="642">
                  <c:v>654.97799999999995</c:v>
                </c:pt>
                <c:pt idx="643">
                  <c:v>653.11699999999996</c:v>
                </c:pt>
                <c:pt idx="644">
                  <c:v>655.15199999999993</c:v>
                </c:pt>
                <c:pt idx="645">
                  <c:v>653.75400000000002</c:v>
                </c:pt>
                <c:pt idx="646">
                  <c:v>655.64300000000014</c:v>
                </c:pt>
                <c:pt idx="647">
                  <c:v>653.43200000000002</c:v>
                </c:pt>
                <c:pt idx="648">
                  <c:v>651.95200000000011</c:v>
                </c:pt>
                <c:pt idx="649">
                  <c:v>645.25800000000015</c:v>
                </c:pt>
                <c:pt idx="650">
                  <c:v>643.87899999999991</c:v>
                </c:pt>
                <c:pt idx="651">
                  <c:v>639.92800000000011</c:v>
                </c:pt>
                <c:pt idx="652">
                  <c:v>632.41799999999989</c:v>
                </c:pt>
                <c:pt idx="653">
                  <c:v>627.58500000000004</c:v>
                </c:pt>
                <c:pt idx="654">
                  <c:v>615.07699999999988</c:v>
                </c:pt>
                <c:pt idx="655">
                  <c:v>618.84599999999989</c:v>
                </c:pt>
                <c:pt idx="656">
                  <c:v>614.70200000000011</c:v>
                </c:pt>
                <c:pt idx="657">
                  <c:v>612.89599999999996</c:v>
                </c:pt>
                <c:pt idx="658">
                  <c:v>601.68999999999994</c:v>
                </c:pt>
                <c:pt idx="659">
                  <c:v>595.59500000000003</c:v>
                </c:pt>
                <c:pt idx="660">
                  <c:v>584.85699999999997</c:v>
                </c:pt>
                <c:pt idx="661">
                  <c:v>581.54200000000003</c:v>
                </c:pt>
                <c:pt idx="662">
                  <c:v>579.65800000000013</c:v>
                </c:pt>
                <c:pt idx="663">
                  <c:v>577.68100000000004</c:v>
                </c:pt>
                <c:pt idx="664">
                  <c:v>586.26600000000008</c:v>
                </c:pt>
                <c:pt idx="665">
                  <c:v>588.69999999999982</c:v>
                </c:pt>
                <c:pt idx="666">
                  <c:v>595.78</c:v>
                </c:pt>
                <c:pt idx="667">
                  <c:v>594.12699999999984</c:v>
                </c:pt>
                <c:pt idx="668">
                  <c:v>593.38199999999995</c:v>
                </c:pt>
                <c:pt idx="669">
                  <c:v>593.39699999999993</c:v>
                </c:pt>
                <c:pt idx="670">
                  <c:v>591.8839999999999</c:v>
                </c:pt>
                <c:pt idx="671">
                  <c:v>588.32500000000005</c:v>
                </c:pt>
                <c:pt idx="672">
                  <c:v>576.47699999999998</c:v>
                </c:pt>
                <c:pt idx="673">
                  <c:v>574.05700000000002</c:v>
                </c:pt>
                <c:pt idx="674">
                  <c:v>566.09499999999991</c:v>
                </c:pt>
                <c:pt idx="675">
                  <c:v>561.69500000000005</c:v>
                </c:pt>
                <c:pt idx="676">
                  <c:v>552.97600000000011</c:v>
                </c:pt>
                <c:pt idx="677">
                  <c:v>550.59999999999991</c:v>
                </c:pt>
                <c:pt idx="678">
                  <c:v>543.40800000000002</c:v>
                </c:pt>
                <c:pt idx="679">
                  <c:v>541.49800000000005</c:v>
                </c:pt>
                <c:pt idx="680">
                  <c:v>540.01499999999999</c:v>
                </c:pt>
                <c:pt idx="681">
                  <c:v>534.91999999999985</c:v>
                </c:pt>
                <c:pt idx="682">
                  <c:v>531.68200000000002</c:v>
                </c:pt>
                <c:pt idx="683">
                  <c:v>523.49699999999996</c:v>
                </c:pt>
                <c:pt idx="684">
                  <c:v>517.00100000000009</c:v>
                </c:pt>
                <c:pt idx="685">
                  <c:v>513.53199999999993</c:v>
                </c:pt>
                <c:pt idx="686">
                  <c:v>502.56600000000003</c:v>
                </c:pt>
                <c:pt idx="687">
                  <c:v>498.69100000000014</c:v>
                </c:pt>
                <c:pt idx="688">
                  <c:v>494.30400000000009</c:v>
                </c:pt>
                <c:pt idx="689">
                  <c:v>492.14300000000014</c:v>
                </c:pt>
                <c:pt idx="690">
                  <c:v>487.32000000000005</c:v>
                </c:pt>
                <c:pt idx="691">
                  <c:v>484.04600000000005</c:v>
                </c:pt>
                <c:pt idx="692">
                  <c:v>483.30999999999995</c:v>
                </c:pt>
                <c:pt idx="693">
                  <c:v>481.86400000000003</c:v>
                </c:pt>
                <c:pt idx="694">
                  <c:v>480.53000000000009</c:v>
                </c:pt>
                <c:pt idx="695">
                  <c:v>478.95100000000014</c:v>
                </c:pt>
                <c:pt idx="696">
                  <c:v>477.62100000000009</c:v>
                </c:pt>
                <c:pt idx="697">
                  <c:v>476.94299999999998</c:v>
                </c:pt>
                <c:pt idx="698">
                  <c:v>477.38499999999999</c:v>
                </c:pt>
                <c:pt idx="699">
                  <c:v>474.75300000000004</c:v>
                </c:pt>
                <c:pt idx="700">
                  <c:v>472.59300000000007</c:v>
                </c:pt>
                <c:pt idx="701">
                  <c:v>471.05999999999995</c:v>
                </c:pt>
                <c:pt idx="702">
                  <c:v>469.07400000000007</c:v>
                </c:pt>
                <c:pt idx="703">
                  <c:v>466.78399999999999</c:v>
                </c:pt>
                <c:pt idx="704">
                  <c:v>464.11099999999999</c:v>
                </c:pt>
                <c:pt idx="705">
                  <c:v>464.15099999999995</c:v>
                </c:pt>
                <c:pt idx="706">
                  <c:v>462.06500000000005</c:v>
                </c:pt>
                <c:pt idx="707">
                  <c:v>463.22900000000004</c:v>
                </c:pt>
                <c:pt idx="708">
                  <c:v>461.31299999999987</c:v>
                </c:pt>
                <c:pt idx="709">
                  <c:v>459.15499999999986</c:v>
                </c:pt>
                <c:pt idx="710">
                  <c:v>456.35200000000009</c:v>
                </c:pt>
                <c:pt idx="711">
                  <c:v>458.69800000000009</c:v>
                </c:pt>
                <c:pt idx="712">
                  <c:v>456.56599999999992</c:v>
                </c:pt>
                <c:pt idx="713">
                  <c:v>454.64600000000007</c:v>
                </c:pt>
                <c:pt idx="714">
                  <c:v>456.59400000000005</c:v>
                </c:pt>
                <c:pt idx="715">
                  <c:v>456.27200000000005</c:v>
                </c:pt>
                <c:pt idx="716">
                  <c:v>456.50599999999986</c:v>
                </c:pt>
                <c:pt idx="717">
                  <c:v>457.18899999999996</c:v>
                </c:pt>
                <c:pt idx="718">
                  <c:v>457.69699999999989</c:v>
                </c:pt>
                <c:pt idx="719">
                  <c:v>455.32899999999995</c:v>
                </c:pt>
                <c:pt idx="720">
                  <c:v>451.85399999999993</c:v>
                </c:pt>
                <c:pt idx="721">
                  <c:v>450.09400000000016</c:v>
                </c:pt>
                <c:pt idx="722">
                  <c:v>449.85599999999999</c:v>
                </c:pt>
                <c:pt idx="723">
                  <c:v>446.37099999999998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72-4FCB-9A19-C84197240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672648"/>
        <c:axId val="385672976"/>
      </c:areaChart>
      <c:dateAx>
        <c:axId val="3856726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5672976"/>
        <c:crosses val="autoZero"/>
        <c:auto val="1"/>
        <c:lblOffset val="100"/>
        <c:baseTimeUnit val="days"/>
      </c:dateAx>
      <c:valAx>
        <c:axId val="38567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>
                    <a:solidFill>
                      <a:schemeClr val="tx1"/>
                    </a:solidFill>
                  </a:rPr>
                  <a:t>Milliards d'euros</a:t>
                </a:r>
              </a:p>
            </c:rich>
          </c:tx>
          <c:layout>
            <c:manualLayout>
              <c:xMode val="edge"/>
              <c:yMode val="edge"/>
              <c:x val="2.3449508027705963E-2"/>
              <c:y val="0.32041332998083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5672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66658896324439E-2"/>
          <c:y val="0.89526799880491625"/>
          <c:w val="0.82666670667238906"/>
          <c:h val="9.2628680771429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Eurosystème:</a:t>
            </a:r>
            <a:r>
              <a:rPr lang="fr-FR" baseline="0"/>
              <a:t> passif</a:t>
            </a:r>
            <a:r>
              <a:rPr lang="fr-FR"/>
              <a:t> consolidé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18617014101422"/>
          <c:y val="9.9306504574075E-2"/>
          <c:w val="0.80965416244356536"/>
          <c:h val="0.59895220846509323"/>
        </c:manualLayout>
      </c:layout>
      <c:areaChart>
        <c:grouping val="stacked"/>
        <c:varyColors val="0"/>
        <c:ser>
          <c:idx val="0"/>
          <c:order val="0"/>
          <c:tx>
            <c:strRef>
              <c:f>'[ECB_weekly_BS+Graph.xlsx]Aggregated_liabilities'!$B$1</c:f>
              <c:strCache>
                <c:ptCount val="1"/>
                <c:pt idx="0">
                  <c:v>Billets</c:v>
                </c:pt>
              </c:strCache>
            </c:strRef>
          </c:tx>
          <c:cat>
            <c:numRef>
              <c:f>'[ECB_weekly_BS+Graph.xlsx]Aggregated_liabilities'!$A$2:$A$725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'[ECB_weekly_BS+Graph.xlsx]Aggregated_liabilities'!$B$2:$B$725</c:f>
              <c:numCache>
                <c:formatCode>_ * #\ ##0_)\ _€_ ;_ * \(#\ ##0\)\ _€_ ;_ * "-"??_)\ _€_ ;_ @_ </c:formatCode>
                <c:ptCount val="724"/>
                <c:pt idx="0">
                  <c:v>1403.164</c:v>
                </c:pt>
                <c:pt idx="1">
                  <c:v>1399.6759999999999</c:v>
                </c:pt>
                <c:pt idx="2">
                  <c:v>1397.73</c:v>
                </c:pt>
                <c:pt idx="3">
                  <c:v>1396.7090000000001</c:v>
                </c:pt>
                <c:pt idx="4">
                  <c:v>1393.98</c:v>
                </c:pt>
                <c:pt idx="5">
                  <c:v>1391.595</c:v>
                </c:pt>
                <c:pt idx="6">
                  <c:v>1390.3009999999999</c:v>
                </c:pt>
                <c:pt idx="7">
                  <c:v>1390.2180000000001</c:v>
                </c:pt>
                <c:pt idx="8">
                  <c:v>1387.9490000000001</c:v>
                </c:pt>
                <c:pt idx="9">
                  <c:v>1386.068</c:v>
                </c:pt>
                <c:pt idx="10">
                  <c:v>1385.65</c:v>
                </c:pt>
                <c:pt idx="11">
                  <c:v>1385.665</c:v>
                </c:pt>
                <c:pt idx="12">
                  <c:v>1384.46</c:v>
                </c:pt>
                <c:pt idx="13">
                  <c:v>1383.0650000000001</c:v>
                </c:pt>
                <c:pt idx="14">
                  <c:v>1382.3330000000001</c:v>
                </c:pt>
                <c:pt idx="15">
                  <c:v>1382.8720000000001</c:v>
                </c:pt>
                <c:pt idx="16">
                  <c:v>1381.6379999999999</c:v>
                </c:pt>
                <c:pt idx="17">
                  <c:v>1377.817</c:v>
                </c:pt>
                <c:pt idx="18">
                  <c:v>1374.6469999999999</c:v>
                </c:pt>
                <c:pt idx="19">
                  <c:v>1372.748</c:v>
                </c:pt>
                <c:pt idx="20">
                  <c:v>1371.9880000000001</c:v>
                </c:pt>
                <c:pt idx="21">
                  <c:v>1368.174</c:v>
                </c:pt>
                <c:pt idx="22">
                  <c:v>1363.162</c:v>
                </c:pt>
                <c:pt idx="23">
                  <c:v>1360.6659999999999</c:v>
                </c:pt>
                <c:pt idx="24">
                  <c:v>1359.173</c:v>
                </c:pt>
                <c:pt idx="25">
                  <c:v>1356.8320000000001</c:v>
                </c:pt>
                <c:pt idx="26">
                  <c:v>1353.308</c:v>
                </c:pt>
                <c:pt idx="27">
                  <c:v>1348.1980000000001</c:v>
                </c:pt>
                <c:pt idx="28">
                  <c:v>1343.9929999999999</c:v>
                </c:pt>
                <c:pt idx="29">
                  <c:v>1339.24</c:v>
                </c:pt>
                <c:pt idx="30">
                  <c:v>1334.0920000000001</c:v>
                </c:pt>
                <c:pt idx="31">
                  <c:v>1329.6679999999999</c:v>
                </c:pt>
                <c:pt idx="32">
                  <c:v>1326.9349999999999</c:v>
                </c:pt>
                <c:pt idx="33">
                  <c:v>1327.134</c:v>
                </c:pt>
                <c:pt idx="34">
                  <c:v>1319.4860000000001</c:v>
                </c:pt>
                <c:pt idx="35">
                  <c:v>1313.1010000000001</c:v>
                </c:pt>
                <c:pt idx="36">
                  <c:v>1304.7739999999999</c:v>
                </c:pt>
                <c:pt idx="37">
                  <c:v>1285.963</c:v>
                </c:pt>
                <c:pt idx="38">
                  <c:v>1280.4449999999999</c:v>
                </c:pt>
                <c:pt idx="39">
                  <c:v>1278.6569999999999</c:v>
                </c:pt>
                <c:pt idx="40">
                  <c:v>1275.105</c:v>
                </c:pt>
                <c:pt idx="41">
                  <c:v>1274.761</c:v>
                </c:pt>
                <c:pt idx="42">
                  <c:v>1274.5229999999999</c:v>
                </c:pt>
                <c:pt idx="43">
                  <c:v>1273.8679999999999</c:v>
                </c:pt>
                <c:pt idx="44">
                  <c:v>1270.21</c:v>
                </c:pt>
                <c:pt idx="45">
                  <c:v>1274.2809999999999</c:v>
                </c:pt>
                <c:pt idx="46">
                  <c:v>1279.991</c:v>
                </c:pt>
                <c:pt idx="47">
                  <c:v>1289.135</c:v>
                </c:pt>
                <c:pt idx="48">
                  <c:v>1293.9259999999999</c:v>
                </c:pt>
                <c:pt idx="49">
                  <c:v>1287.395</c:v>
                </c:pt>
                <c:pt idx="50">
                  <c:v>1276.866</c:v>
                </c:pt>
                <c:pt idx="51">
                  <c:v>1272.5830000000001</c:v>
                </c:pt>
                <c:pt idx="52">
                  <c:v>1265.105</c:v>
                </c:pt>
                <c:pt idx="53">
                  <c:v>1256.261</c:v>
                </c:pt>
                <c:pt idx="54">
                  <c:v>1256.721</c:v>
                </c:pt>
                <c:pt idx="55">
                  <c:v>1257.3409999999999</c:v>
                </c:pt>
                <c:pt idx="56">
                  <c:v>1258.624</c:v>
                </c:pt>
                <c:pt idx="57">
                  <c:v>1253.2729999999999</c:v>
                </c:pt>
                <c:pt idx="58">
                  <c:v>1254.2460000000001</c:v>
                </c:pt>
                <c:pt idx="59">
                  <c:v>1254.6690000000001</c:v>
                </c:pt>
                <c:pt idx="60">
                  <c:v>1254.8710000000001</c:v>
                </c:pt>
                <c:pt idx="61">
                  <c:v>1252.2070000000001</c:v>
                </c:pt>
                <c:pt idx="62">
                  <c:v>1249.3969999999999</c:v>
                </c:pt>
                <c:pt idx="63">
                  <c:v>1250.74</c:v>
                </c:pt>
                <c:pt idx="64">
                  <c:v>1251.6400000000001</c:v>
                </c:pt>
                <c:pt idx="65">
                  <c:v>1250.7539999999999</c:v>
                </c:pt>
                <c:pt idx="66">
                  <c:v>1249.155</c:v>
                </c:pt>
                <c:pt idx="67">
                  <c:v>1253.9349999999999</c:v>
                </c:pt>
                <c:pt idx="68">
                  <c:v>1252.623</c:v>
                </c:pt>
                <c:pt idx="69">
                  <c:v>1252.4110000000001</c:v>
                </c:pt>
                <c:pt idx="70">
                  <c:v>1247.1379999999999</c:v>
                </c:pt>
                <c:pt idx="71">
                  <c:v>1245.2139999999999</c:v>
                </c:pt>
                <c:pt idx="72">
                  <c:v>1245.088</c:v>
                </c:pt>
                <c:pt idx="73">
                  <c:v>1243.07</c:v>
                </c:pt>
                <c:pt idx="74">
                  <c:v>1239.3230000000001</c:v>
                </c:pt>
                <c:pt idx="75">
                  <c:v>1234.9349999999999</c:v>
                </c:pt>
                <c:pt idx="76">
                  <c:v>1234.4169999999999</c:v>
                </c:pt>
                <c:pt idx="77">
                  <c:v>1234.079</c:v>
                </c:pt>
                <c:pt idx="78">
                  <c:v>1231.1669999999999</c:v>
                </c:pt>
                <c:pt idx="79">
                  <c:v>1224.933</c:v>
                </c:pt>
                <c:pt idx="80">
                  <c:v>1225.3679999999999</c:v>
                </c:pt>
                <c:pt idx="81">
                  <c:v>1226.646</c:v>
                </c:pt>
                <c:pt idx="82">
                  <c:v>1228.973</c:v>
                </c:pt>
                <c:pt idx="83">
                  <c:v>1228.527</c:v>
                </c:pt>
                <c:pt idx="84">
                  <c:v>1229.377</c:v>
                </c:pt>
                <c:pt idx="85">
                  <c:v>1221.2149999999999</c:v>
                </c:pt>
                <c:pt idx="86">
                  <c:v>1218.306</c:v>
                </c:pt>
                <c:pt idx="87">
                  <c:v>1216.0830000000001</c:v>
                </c:pt>
                <c:pt idx="88">
                  <c:v>1212.4449999999999</c:v>
                </c:pt>
                <c:pt idx="89">
                  <c:v>1213.299</c:v>
                </c:pt>
                <c:pt idx="90">
                  <c:v>1213.5930000000001</c:v>
                </c:pt>
                <c:pt idx="91">
                  <c:v>1212.2170000000001</c:v>
                </c:pt>
                <c:pt idx="92">
                  <c:v>1207.1569999999999</c:v>
                </c:pt>
                <c:pt idx="93">
                  <c:v>1207.8599999999999</c:v>
                </c:pt>
                <c:pt idx="94">
                  <c:v>1208.2919999999999</c:v>
                </c:pt>
                <c:pt idx="95">
                  <c:v>1209.2170000000001</c:v>
                </c:pt>
                <c:pt idx="96">
                  <c:v>1206.3679999999999</c:v>
                </c:pt>
                <c:pt idx="97">
                  <c:v>1209.867</c:v>
                </c:pt>
                <c:pt idx="98">
                  <c:v>1215.7629999999999</c:v>
                </c:pt>
                <c:pt idx="99">
                  <c:v>1224.732</c:v>
                </c:pt>
                <c:pt idx="100">
                  <c:v>1231.5450000000001</c:v>
                </c:pt>
                <c:pt idx="101">
                  <c:v>1227.92</c:v>
                </c:pt>
                <c:pt idx="102">
                  <c:v>1214.0160000000001</c:v>
                </c:pt>
                <c:pt idx="103">
                  <c:v>1209.569</c:v>
                </c:pt>
                <c:pt idx="104">
                  <c:v>1203.277</c:v>
                </c:pt>
                <c:pt idx="105">
                  <c:v>1197.2449999999999</c:v>
                </c:pt>
                <c:pt idx="106">
                  <c:v>1197.3040000000001</c:v>
                </c:pt>
                <c:pt idx="107">
                  <c:v>1198.5719999999999</c:v>
                </c:pt>
                <c:pt idx="108">
                  <c:v>1200.6610000000001</c:v>
                </c:pt>
                <c:pt idx="109">
                  <c:v>1195.402</c:v>
                </c:pt>
                <c:pt idx="110">
                  <c:v>1194.0129999999999</c:v>
                </c:pt>
                <c:pt idx="111">
                  <c:v>1195.6790000000001</c:v>
                </c:pt>
                <c:pt idx="112">
                  <c:v>1196.414</c:v>
                </c:pt>
                <c:pt idx="113">
                  <c:v>1194.8330000000001</c:v>
                </c:pt>
                <c:pt idx="114">
                  <c:v>1191.8119999999999</c:v>
                </c:pt>
                <c:pt idx="115">
                  <c:v>1192.6959999999999</c:v>
                </c:pt>
                <c:pt idx="116">
                  <c:v>1193.6990000000001</c:v>
                </c:pt>
                <c:pt idx="117">
                  <c:v>1193.0139999999999</c:v>
                </c:pt>
                <c:pt idx="118">
                  <c:v>1190.3320000000001</c:v>
                </c:pt>
                <c:pt idx="119">
                  <c:v>1194.3920000000001</c:v>
                </c:pt>
                <c:pt idx="120">
                  <c:v>1192.8579999999999</c:v>
                </c:pt>
                <c:pt idx="121">
                  <c:v>1191.951</c:v>
                </c:pt>
                <c:pt idx="122">
                  <c:v>1188.569</c:v>
                </c:pt>
                <c:pt idx="123">
                  <c:v>1187.0170000000001</c:v>
                </c:pt>
                <c:pt idx="124">
                  <c:v>1187.3230000000001</c:v>
                </c:pt>
                <c:pt idx="125">
                  <c:v>1185.539</c:v>
                </c:pt>
                <c:pt idx="126">
                  <c:v>1181.5309999999999</c:v>
                </c:pt>
                <c:pt idx="127">
                  <c:v>1174.961</c:v>
                </c:pt>
                <c:pt idx="128">
                  <c:v>1174.329</c:v>
                </c:pt>
                <c:pt idx="129">
                  <c:v>1173.7639999999999</c:v>
                </c:pt>
                <c:pt idx="130">
                  <c:v>1172.1320000000001</c:v>
                </c:pt>
                <c:pt idx="131">
                  <c:v>1167.434</c:v>
                </c:pt>
                <c:pt idx="132">
                  <c:v>1169.4559999999999</c:v>
                </c:pt>
                <c:pt idx="133">
                  <c:v>1169.3520000000001</c:v>
                </c:pt>
                <c:pt idx="134">
                  <c:v>1168.942</c:v>
                </c:pt>
                <c:pt idx="135">
                  <c:v>1165.2059999999999</c:v>
                </c:pt>
                <c:pt idx="136">
                  <c:v>1159.415</c:v>
                </c:pt>
                <c:pt idx="137">
                  <c:v>1159.9259999999999</c:v>
                </c:pt>
                <c:pt idx="138">
                  <c:v>1161.8399999999999</c:v>
                </c:pt>
                <c:pt idx="139">
                  <c:v>1164.155</c:v>
                </c:pt>
                <c:pt idx="140">
                  <c:v>1154.2180000000001</c:v>
                </c:pt>
                <c:pt idx="141">
                  <c:v>1150.0640000000001</c:v>
                </c:pt>
                <c:pt idx="142">
                  <c:v>1150.21</c:v>
                </c:pt>
                <c:pt idx="143">
                  <c:v>1149.723</c:v>
                </c:pt>
                <c:pt idx="144">
                  <c:v>1145.9849999999999</c:v>
                </c:pt>
                <c:pt idx="145">
                  <c:v>1147.865</c:v>
                </c:pt>
                <c:pt idx="146">
                  <c:v>1149.5409999999999</c:v>
                </c:pt>
                <c:pt idx="147">
                  <c:v>1148.8620000000001</c:v>
                </c:pt>
                <c:pt idx="148">
                  <c:v>1146.3610000000001</c:v>
                </c:pt>
                <c:pt idx="149">
                  <c:v>1149.462</c:v>
                </c:pt>
                <c:pt idx="150">
                  <c:v>1154.8599999999999</c:v>
                </c:pt>
                <c:pt idx="151">
                  <c:v>1162.5820000000001</c:v>
                </c:pt>
                <c:pt idx="152">
                  <c:v>1170.7159999999999</c:v>
                </c:pt>
                <c:pt idx="153">
                  <c:v>1168.223</c:v>
                </c:pt>
                <c:pt idx="154">
                  <c:v>1156.9639999999999</c:v>
                </c:pt>
                <c:pt idx="155">
                  <c:v>1153.5930000000001</c:v>
                </c:pt>
                <c:pt idx="156">
                  <c:v>1146.6880000000001</c:v>
                </c:pt>
                <c:pt idx="157">
                  <c:v>1139.9960000000001</c:v>
                </c:pt>
                <c:pt idx="158">
                  <c:v>1141.2950000000001</c:v>
                </c:pt>
                <c:pt idx="159">
                  <c:v>1143.231</c:v>
                </c:pt>
                <c:pt idx="160">
                  <c:v>1147.3489999999999</c:v>
                </c:pt>
                <c:pt idx="161">
                  <c:v>1145.2919999999999</c:v>
                </c:pt>
                <c:pt idx="162">
                  <c:v>1142.9639999999999</c:v>
                </c:pt>
                <c:pt idx="163">
                  <c:v>1145.2149999999999</c:v>
                </c:pt>
                <c:pt idx="164">
                  <c:v>1144.866</c:v>
                </c:pt>
                <c:pt idx="165">
                  <c:v>1143.5139999999999</c:v>
                </c:pt>
                <c:pt idx="166">
                  <c:v>1140.1500000000001</c:v>
                </c:pt>
                <c:pt idx="167">
                  <c:v>1141.9690000000001</c:v>
                </c:pt>
                <c:pt idx="168">
                  <c:v>1142.704</c:v>
                </c:pt>
                <c:pt idx="169">
                  <c:v>1142.1289999999999</c:v>
                </c:pt>
                <c:pt idx="170">
                  <c:v>1139.9000000000001</c:v>
                </c:pt>
                <c:pt idx="171">
                  <c:v>1144.0540000000001</c:v>
                </c:pt>
                <c:pt idx="172">
                  <c:v>1145.941</c:v>
                </c:pt>
                <c:pt idx="173">
                  <c:v>1144.7439999999999</c:v>
                </c:pt>
                <c:pt idx="174">
                  <c:v>1142.3399999999999</c:v>
                </c:pt>
                <c:pt idx="175">
                  <c:v>1140.3900000000001</c:v>
                </c:pt>
                <c:pt idx="176">
                  <c:v>1141.1780000000001</c:v>
                </c:pt>
                <c:pt idx="177">
                  <c:v>1139.9580000000001</c:v>
                </c:pt>
                <c:pt idx="178">
                  <c:v>1136.8789999999999</c:v>
                </c:pt>
                <c:pt idx="179">
                  <c:v>1131.3130000000001</c:v>
                </c:pt>
                <c:pt idx="180">
                  <c:v>1131.7349999999999</c:v>
                </c:pt>
                <c:pt idx="181">
                  <c:v>1130.473</c:v>
                </c:pt>
                <c:pt idx="182">
                  <c:v>1131.306</c:v>
                </c:pt>
                <c:pt idx="183">
                  <c:v>1124.1289999999999</c:v>
                </c:pt>
                <c:pt idx="184">
                  <c:v>1123.162</c:v>
                </c:pt>
                <c:pt idx="185">
                  <c:v>1124.664</c:v>
                </c:pt>
                <c:pt idx="186">
                  <c:v>1125.058</c:v>
                </c:pt>
                <c:pt idx="187">
                  <c:v>1125.2550000000001</c:v>
                </c:pt>
                <c:pt idx="188">
                  <c:v>1121.6179999999999</c:v>
                </c:pt>
                <c:pt idx="189">
                  <c:v>1127.501</c:v>
                </c:pt>
                <c:pt idx="190">
                  <c:v>1119.229</c:v>
                </c:pt>
                <c:pt idx="191">
                  <c:v>1114.454</c:v>
                </c:pt>
                <c:pt idx="192">
                  <c:v>1111.1959999999999</c:v>
                </c:pt>
                <c:pt idx="193">
                  <c:v>1112.9159999999999</c:v>
                </c:pt>
                <c:pt idx="194">
                  <c:v>1113.76</c:v>
                </c:pt>
                <c:pt idx="195">
                  <c:v>1113.4849999999999</c:v>
                </c:pt>
                <c:pt idx="196">
                  <c:v>1110.758</c:v>
                </c:pt>
                <c:pt idx="197">
                  <c:v>1110.0540000000001</c:v>
                </c:pt>
                <c:pt idx="198">
                  <c:v>1110.923</c:v>
                </c:pt>
                <c:pt idx="199">
                  <c:v>1111.3630000000001</c:v>
                </c:pt>
                <c:pt idx="200">
                  <c:v>1109.0329999999999</c:v>
                </c:pt>
                <c:pt idx="201">
                  <c:v>1110.749</c:v>
                </c:pt>
                <c:pt idx="202">
                  <c:v>1115.472</c:v>
                </c:pt>
                <c:pt idx="203">
                  <c:v>1122.223</c:v>
                </c:pt>
                <c:pt idx="204">
                  <c:v>1126.2159999999999</c:v>
                </c:pt>
                <c:pt idx="205">
                  <c:v>1126.7370000000001</c:v>
                </c:pt>
                <c:pt idx="206">
                  <c:v>1117.3689999999999</c:v>
                </c:pt>
                <c:pt idx="207">
                  <c:v>1114.329</c:v>
                </c:pt>
                <c:pt idx="208">
                  <c:v>1108.444</c:v>
                </c:pt>
                <c:pt idx="209">
                  <c:v>1099.8130000000001</c:v>
                </c:pt>
                <c:pt idx="210">
                  <c:v>1099.269</c:v>
                </c:pt>
                <c:pt idx="211">
                  <c:v>1100.69</c:v>
                </c:pt>
                <c:pt idx="212">
                  <c:v>1102.489</c:v>
                </c:pt>
                <c:pt idx="213">
                  <c:v>1100.2809999999999</c:v>
                </c:pt>
                <c:pt idx="214">
                  <c:v>1095.1010000000001</c:v>
                </c:pt>
                <c:pt idx="215">
                  <c:v>1096.249</c:v>
                </c:pt>
                <c:pt idx="216">
                  <c:v>1097.212</c:v>
                </c:pt>
                <c:pt idx="217">
                  <c:v>1096.2550000000001</c:v>
                </c:pt>
                <c:pt idx="218">
                  <c:v>1092.21</c:v>
                </c:pt>
                <c:pt idx="219">
                  <c:v>1094.3309999999999</c:v>
                </c:pt>
                <c:pt idx="220">
                  <c:v>1095.55</c:v>
                </c:pt>
                <c:pt idx="221">
                  <c:v>1095.501</c:v>
                </c:pt>
                <c:pt idx="222">
                  <c:v>1093.085</c:v>
                </c:pt>
                <c:pt idx="223">
                  <c:v>1096.798</c:v>
                </c:pt>
                <c:pt idx="224">
                  <c:v>1100.4100000000001</c:v>
                </c:pt>
                <c:pt idx="225">
                  <c:v>1099.2280000000001</c:v>
                </c:pt>
                <c:pt idx="226">
                  <c:v>1096.9739999999999</c:v>
                </c:pt>
                <c:pt idx="227">
                  <c:v>1093.4739999999999</c:v>
                </c:pt>
                <c:pt idx="228">
                  <c:v>1093.8040000000001</c:v>
                </c:pt>
                <c:pt idx="229">
                  <c:v>1092.067</c:v>
                </c:pt>
                <c:pt idx="230">
                  <c:v>1088.5429999999999</c:v>
                </c:pt>
                <c:pt idx="231">
                  <c:v>1082.1759999999999</c:v>
                </c:pt>
                <c:pt idx="232">
                  <c:v>1081.683</c:v>
                </c:pt>
                <c:pt idx="233">
                  <c:v>1081.7550000000001</c:v>
                </c:pt>
                <c:pt idx="234">
                  <c:v>1081.297</c:v>
                </c:pt>
                <c:pt idx="235">
                  <c:v>1076.357</c:v>
                </c:pt>
                <c:pt idx="236">
                  <c:v>1075.549</c:v>
                </c:pt>
                <c:pt idx="237">
                  <c:v>1078.0129999999999</c:v>
                </c:pt>
                <c:pt idx="238">
                  <c:v>1077.665</c:v>
                </c:pt>
                <c:pt idx="239">
                  <c:v>1073.5899999999999</c:v>
                </c:pt>
                <c:pt idx="240">
                  <c:v>1068.586</c:v>
                </c:pt>
                <c:pt idx="241">
                  <c:v>1068.817</c:v>
                </c:pt>
                <c:pt idx="242">
                  <c:v>1069.694</c:v>
                </c:pt>
                <c:pt idx="243">
                  <c:v>1071.0039999999999</c:v>
                </c:pt>
                <c:pt idx="244">
                  <c:v>1073.2929999999999</c:v>
                </c:pt>
                <c:pt idx="245">
                  <c:v>1066.806</c:v>
                </c:pt>
                <c:pt idx="246">
                  <c:v>1066.0519999999999</c:v>
                </c:pt>
                <c:pt idx="247">
                  <c:v>1065.518</c:v>
                </c:pt>
                <c:pt idx="248">
                  <c:v>1062.5519999999999</c:v>
                </c:pt>
                <c:pt idx="249">
                  <c:v>1061.6310000000001</c:v>
                </c:pt>
                <c:pt idx="250">
                  <c:v>1064.1099999999999</c:v>
                </c:pt>
                <c:pt idx="251">
                  <c:v>1064.979</c:v>
                </c:pt>
                <c:pt idx="252">
                  <c:v>1062.6110000000001</c:v>
                </c:pt>
                <c:pt idx="253">
                  <c:v>1061.502</c:v>
                </c:pt>
                <c:pt idx="254">
                  <c:v>1065.6030000000001</c:v>
                </c:pt>
                <c:pt idx="255">
                  <c:v>1073.8620000000001</c:v>
                </c:pt>
                <c:pt idx="256">
                  <c:v>1083.395</c:v>
                </c:pt>
                <c:pt idx="257">
                  <c:v>1074.682</c:v>
                </c:pt>
                <c:pt idx="258">
                  <c:v>1069.441</c:v>
                </c:pt>
                <c:pt idx="259">
                  <c:v>1066.1759999999999</c:v>
                </c:pt>
                <c:pt idx="260">
                  <c:v>1057.6969999999999</c:v>
                </c:pt>
                <c:pt idx="261">
                  <c:v>1053.739</c:v>
                </c:pt>
                <c:pt idx="262">
                  <c:v>1055.5630000000001</c:v>
                </c:pt>
                <c:pt idx="263">
                  <c:v>1055.4380000000001</c:v>
                </c:pt>
                <c:pt idx="264">
                  <c:v>1053.867</c:v>
                </c:pt>
                <c:pt idx="265">
                  <c:v>1050.58</c:v>
                </c:pt>
                <c:pt idx="266">
                  <c:v>1052.818</c:v>
                </c:pt>
                <c:pt idx="267">
                  <c:v>1054.634</c:v>
                </c:pt>
                <c:pt idx="268">
                  <c:v>1054.22</c:v>
                </c:pt>
                <c:pt idx="269">
                  <c:v>1051.626</c:v>
                </c:pt>
                <c:pt idx="270">
                  <c:v>1051.8699999999999</c:v>
                </c:pt>
                <c:pt idx="271">
                  <c:v>1053.902</c:v>
                </c:pt>
                <c:pt idx="272">
                  <c:v>1055.0640000000001</c:v>
                </c:pt>
                <c:pt idx="273">
                  <c:v>1053.2329999999999</c:v>
                </c:pt>
                <c:pt idx="274">
                  <c:v>1054.5260000000001</c:v>
                </c:pt>
                <c:pt idx="275">
                  <c:v>1058.848</c:v>
                </c:pt>
                <c:pt idx="276">
                  <c:v>1059.374</c:v>
                </c:pt>
                <c:pt idx="277">
                  <c:v>1056.9939999999999</c:v>
                </c:pt>
                <c:pt idx="278">
                  <c:v>1052.396</c:v>
                </c:pt>
                <c:pt idx="279">
                  <c:v>1052.461</c:v>
                </c:pt>
                <c:pt idx="280">
                  <c:v>1050.5830000000001</c:v>
                </c:pt>
                <c:pt idx="281">
                  <c:v>1047.403</c:v>
                </c:pt>
                <c:pt idx="282">
                  <c:v>1038.9690000000001</c:v>
                </c:pt>
                <c:pt idx="283">
                  <c:v>1036.078</c:v>
                </c:pt>
                <c:pt idx="284">
                  <c:v>1034.145</c:v>
                </c:pt>
                <c:pt idx="285">
                  <c:v>1035.0429999999999</c:v>
                </c:pt>
                <c:pt idx="286">
                  <c:v>1032.0170000000001</c:v>
                </c:pt>
                <c:pt idx="287">
                  <c:v>1027.646</c:v>
                </c:pt>
                <c:pt idx="288">
                  <c:v>1028.925</c:v>
                </c:pt>
                <c:pt idx="289">
                  <c:v>1027.319</c:v>
                </c:pt>
                <c:pt idx="290">
                  <c:v>1026.5540000000001</c:v>
                </c:pt>
                <c:pt idx="291">
                  <c:v>1018.357</c:v>
                </c:pt>
                <c:pt idx="292">
                  <c:v>1018.13</c:v>
                </c:pt>
                <c:pt idx="293">
                  <c:v>1020.997</c:v>
                </c:pt>
                <c:pt idx="294">
                  <c:v>1024.7539999999999</c:v>
                </c:pt>
                <c:pt idx="295">
                  <c:v>1012.937</c:v>
                </c:pt>
                <c:pt idx="296">
                  <c:v>1010.877</c:v>
                </c:pt>
                <c:pt idx="297">
                  <c:v>1010.794</c:v>
                </c:pt>
                <c:pt idx="298">
                  <c:v>1009.73</c:v>
                </c:pt>
                <c:pt idx="299">
                  <c:v>1006.962</c:v>
                </c:pt>
                <c:pt idx="300">
                  <c:v>1005</c:v>
                </c:pt>
                <c:pt idx="301">
                  <c:v>1005.592</c:v>
                </c:pt>
                <c:pt idx="302">
                  <c:v>1004.694</c:v>
                </c:pt>
                <c:pt idx="303">
                  <c:v>1004.23</c:v>
                </c:pt>
                <c:pt idx="304">
                  <c:v>1002.309</c:v>
                </c:pt>
                <c:pt idx="305">
                  <c:v>1001.438</c:v>
                </c:pt>
                <c:pt idx="306">
                  <c:v>1006.864</c:v>
                </c:pt>
                <c:pt idx="307">
                  <c:v>1017.074</c:v>
                </c:pt>
                <c:pt idx="308">
                  <c:v>1017.202</c:v>
                </c:pt>
                <c:pt idx="309">
                  <c:v>1003.788</c:v>
                </c:pt>
                <c:pt idx="310">
                  <c:v>992.62099999999998</c:v>
                </c:pt>
                <c:pt idx="311">
                  <c:v>988.93299999999999</c:v>
                </c:pt>
                <c:pt idx="312">
                  <c:v>981.00800000000004</c:v>
                </c:pt>
                <c:pt idx="313">
                  <c:v>975.13499999999999</c:v>
                </c:pt>
                <c:pt idx="314">
                  <c:v>976.90200000000004</c:v>
                </c:pt>
                <c:pt idx="315">
                  <c:v>977.197</c:v>
                </c:pt>
                <c:pt idx="316">
                  <c:v>975.23299999999995</c:v>
                </c:pt>
                <c:pt idx="317">
                  <c:v>971.10500000000002</c:v>
                </c:pt>
                <c:pt idx="318">
                  <c:v>972.94799999999998</c:v>
                </c:pt>
                <c:pt idx="319">
                  <c:v>974.298</c:v>
                </c:pt>
                <c:pt idx="320">
                  <c:v>975.14</c:v>
                </c:pt>
                <c:pt idx="321">
                  <c:v>970.04499999999996</c:v>
                </c:pt>
                <c:pt idx="322">
                  <c:v>970.38199999999995</c:v>
                </c:pt>
                <c:pt idx="323">
                  <c:v>971.92399999999998</c:v>
                </c:pt>
                <c:pt idx="324">
                  <c:v>972.55499999999995</c:v>
                </c:pt>
                <c:pt idx="325">
                  <c:v>971.29</c:v>
                </c:pt>
                <c:pt idx="326">
                  <c:v>970.274</c:v>
                </c:pt>
                <c:pt idx="327">
                  <c:v>975.64200000000005</c:v>
                </c:pt>
                <c:pt idx="328">
                  <c:v>973.40499999999997</c:v>
                </c:pt>
                <c:pt idx="329">
                  <c:v>971.423</c:v>
                </c:pt>
                <c:pt idx="330">
                  <c:v>965.46400000000006</c:v>
                </c:pt>
                <c:pt idx="331">
                  <c:v>965.58399999999995</c:v>
                </c:pt>
                <c:pt idx="332">
                  <c:v>965.18899999999996</c:v>
                </c:pt>
                <c:pt idx="333">
                  <c:v>963.88900000000001</c:v>
                </c:pt>
                <c:pt idx="334">
                  <c:v>958.31399999999996</c:v>
                </c:pt>
                <c:pt idx="335">
                  <c:v>955.93100000000004</c:v>
                </c:pt>
                <c:pt idx="336">
                  <c:v>956.54899999999998</c:v>
                </c:pt>
                <c:pt idx="337">
                  <c:v>957.80799999999999</c:v>
                </c:pt>
                <c:pt idx="338">
                  <c:v>953.81700000000001</c:v>
                </c:pt>
                <c:pt idx="339">
                  <c:v>947.15499999999997</c:v>
                </c:pt>
                <c:pt idx="340">
                  <c:v>947.71799999999996</c:v>
                </c:pt>
                <c:pt idx="341">
                  <c:v>948.88300000000004</c:v>
                </c:pt>
                <c:pt idx="342">
                  <c:v>950.28499999999997</c:v>
                </c:pt>
                <c:pt idx="343">
                  <c:v>946.35299999999995</c:v>
                </c:pt>
                <c:pt idx="344">
                  <c:v>951.93399999999997</c:v>
                </c:pt>
                <c:pt idx="345">
                  <c:v>944.154</c:v>
                </c:pt>
                <c:pt idx="346">
                  <c:v>942.53300000000002</c:v>
                </c:pt>
                <c:pt idx="347">
                  <c:v>938.72799999999995</c:v>
                </c:pt>
                <c:pt idx="348">
                  <c:v>936.93899999999996</c:v>
                </c:pt>
                <c:pt idx="349">
                  <c:v>938.12599999999998</c:v>
                </c:pt>
                <c:pt idx="350">
                  <c:v>937.00400000000002</c:v>
                </c:pt>
                <c:pt idx="351">
                  <c:v>933.84699999999998</c:v>
                </c:pt>
                <c:pt idx="352">
                  <c:v>929.06</c:v>
                </c:pt>
                <c:pt idx="353">
                  <c:v>931.24</c:v>
                </c:pt>
                <c:pt idx="354">
                  <c:v>932.64300000000003</c:v>
                </c:pt>
                <c:pt idx="355">
                  <c:v>932.45799999999997</c:v>
                </c:pt>
                <c:pt idx="356">
                  <c:v>929.92399999999998</c:v>
                </c:pt>
                <c:pt idx="357">
                  <c:v>934.94200000000001</c:v>
                </c:pt>
                <c:pt idx="358">
                  <c:v>941.73099999999999</c:v>
                </c:pt>
                <c:pt idx="359">
                  <c:v>952.9</c:v>
                </c:pt>
                <c:pt idx="360">
                  <c:v>958.26499999999999</c:v>
                </c:pt>
                <c:pt idx="361">
                  <c:v>950.471</c:v>
                </c:pt>
                <c:pt idx="362">
                  <c:v>938.65700000000004</c:v>
                </c:pt>
                <c:pt idx="363">
                  <c:v>935.06299999999999</c:v>
                </c:pt>
                <c:pt idx="364">
                  <c:v>927.49599999999998</c:v>
                </c:pt>
                <c:pt idx="365">
                  <c:v>920.98599999999999</c:v>
                </c:pt>
                <c:pt idx="366">
                  <c:v>922.56600000000003</c:v>
                </c:pt>
                <c:pt idx="367">
                  <c:v>923.58100000000002</c:v>
                </c:pt>
                <c:pt idx="368">
                  <c:v>924.52800000000002</c:v>
                </c:pt>
                <c:pt idx="369">
                  <c:v>917.87300000000005</c:v>
                </c:pt>
                <c:pt idx="370">
                  <c:v>918.63599999999997</c:v>
                </c:pt>
                <c:pt idx="371">
                  <c:v>920.12</c:v>
                </c:pt>
                <c:pt idx="372">
                  <c:v>921.73299999999995</c:v>
                </c:pt>
                <c:pt idx="373">
                  <c:v>917.73400000000004</c:v>
                </c:pt>
                <c:pt idx="374">
                  <c:v>916.73099999999999</c:v>
                </c:pt>
                <c:pt idx="375">
                  <c:v>919.25900000000001</c:v>
                </c:pt>
                <c:pt idx="376">
                  <c:v>920.39499999999998</c:v>
                </c:pt>
                <c:pt idx="377">
                  <c:v>919.37900000000002</c:v>
                </c:pt>
                <c:pt idx="378">
                  <c:v>918.346</c:v>
                </c:pt>
                <c:pt idx="379">
                  <c:v>924.226</c:v>
                </c:pt>
                <c:pt idx="380">
                  <c:v>922.94399999999996</c:v>
                </c:pt>
                <c:pt idx="381">
                  <c:v>922.28800000000001</c:v>
                </c:pt>
                <c:pt idx="382">
                  <c:v>916.65700000000004</c:v>
                </c:pt>
                <c:pt idx="383">
                  <c:v>916.76900000000001</c:v>
                </c:pt>
                <c:pt idx="384">
                  <c:v>916.98099999999999</c:v>
                </c:pt>
                <c:pt idx="385">
                  <c:v>915.76900000000001</c:v>
                </c:pt>
                <c:pt idx="386">
                  <c:v>911.03200000000004</c:v>
                </c:pt>
                <c:pt idx="387">
                  <c:v>906.27200000000005</c:v>
                </c:pt>
                <c:pt idx="388">
                  <c:v>906.64700000000005</c:v>
                </c:pt>
                <c:pt idx="389">
                  <c:v>906.90499999999997</c:v>
                </c:pt>
                <c:pt idx="390">
                  <c:v>905.24599999999998</c:v>
                </c:pt>
                <c:pt idx="391">
                  <c:v>901.35</c:v>
                </c:pt>
                <c:pt idx="392">
                  <c:v>905.19600000000003</c:v>
                </c:pt>
                <c:pt idx="393">
                  <c:v>905.01599999999996</c:v>
                </c:pt>
                <c:pt idx="394">
                  <c:v>904.63400000000001</c:v>
                </c:pt>
                <c:pt idx="395">
                  <c:v>896.96400000000006</c:v>
                </c:pt>
                <c:pt idx="396">
                  <c:v>894.12099999999998</c:v>
                </c:pt>
                <c:pt idx="397">
                  <c:v>894.49400000000003</c:v>
                </c:pt>
                <c:pt idx="398">
                  <c:v>895.20699999999999</c:v>
                </c:pt>
                <c:pt idx="399">
                  <c:v>896.35699999999997</c:v>
                </c:pt>
                <c:pt idx="400">
                  <c:v>884.53499999999997</c:v>
                </c:pt>
                <c:pt idx="401">
                  <c:v>882.82899999999995</c:v>
                </c:pt>
                <c:pt idx="402">
                  <c:v>882.97500000000002</c:v>
                </c:pt>
                <c:pt idx="403">
                  <c:v>881.91899999999998</c:v>
                </c:pt>
                <c:pt idx="404">
                  <c:v>878.29399999999998</c:v>
                </c:pt>
                <c:pt idx="405">
                  <c:v>881.05799999999999</c:v>
                </c:pt>
                <c:pt idx="406">
                  <c:v>883.40099999999995</c:v>
                </c:pt>
                <c:pt idx="407">
                  <c:v>883.85400000000004</c:v>
                </c:pt>
                <c:pt idx="408">
                  <c:v>881.92499999999995</c:v>
                </c:pt>
                <c:pt idx="409">
                  <c:v>887.00400000000002</c:v>
                </c:pt>
                <c:pt idx="410">
                  <c:v>893.63199999999995</c:v>
                </c:pt>
                <c:pt idx="411">
                  <c:v>904.41099999999994</c:v>
                </c:pt>
                <c:pt idx="412">
                  <c:v>913.67700000000002</c:v>
                </c:pt>
                <c:pt idx="413">
                  <c:v>910.76199999999994</c:v>
                </c:pt>
                <c:pt idx="414">
                  <c:v>898.84900000000005</c:v>
                </c:pt>
                <c:pt idx="415">
                  <c:v>895.83399999999995</c:v>
                </c:pt>
                <c:pt idx="416">
                  <c:v>889.74199999999996</c:v>
                </c:pt>
                <c:pt idx="417">
                  <c:v>885.78</c:v>
                </c:pt>
                <c:pt idx="418">
                  <c:v>888.28200000000004</c:v>
                </c:pt>
                <c:pt idx="419">
                  <c:v>890.31</c:v>
                </c:pt>
                <c:pt idx="420">
                  <c:v>893.22</c:v>
                </c:pt>
                <c:pt idx="421">
                  <c:v>888.10299999999995</c:v>
                </c:pt>
                <c:pt idx="422">
                  <c:v>889.09199999999998</c:v>
                </c:pt>
                <c:pt idx="423">
                  <c:v>892.20500000000004</c:v>
                </c:pt>
                <c:pt idx="424">
                  <c:v>894.36</c:v>
                </c:pt>
                <c:pt idx="425">
                  <c:v>892.49599999999998</c:v>
                </c:pt>
                <c:pt idx="426">
                  <c:v>892.18499999999995</c:v>
                </c:pt>
                <c:pt idx="427">
                  <c:v>894.50199999999995</c:v>
                </c:pt>
                <c:pt idx="428">
                  <c:v>896.58399999999995</c:v>
                </c:pt>
                <c:pt idx="429">
                  <c:v>896.43399999999997</c:v>
                </c:pt>
                <c:pt idx="430">
                  <c:v>895.87300000000005</c:v>
                </c:pt>
                <c:pt idx="431">
                  <c:v>900.87400000000002</c:v>
                </c:pt>
                <c:pt idx="432">
                  <c:v>901.28099999999995</c:v>
                </c:pt>
                <c:pt idx="433">
                  <c:v>902.19399999999996</c:v>
                </c:pt>
                <c:pt idx="434">
                  <c:v>897.33199999999999</c:v>
                </c:pt>
                <c:pt idx="435">
                  <c:v>896.37599999999998</c:v>
                </c:pt>
                <c:pt idx="436">
                  <c:v>897.67100000000005</c:v>
                </c:pt>
                <c:pt idx="437">
                  <c:v>897.50800000000004</c:v>
                </c:pt>
                <c:pt idx="438">
                  <c:v>893.74</c:v>
                </c:pt>
                <c:pt idx="439">
                  <c:v>890.327</c:v>
                </c:pt>
                <c:pt idx="440">
                  <c:v>891.50800000000004</c:v>
                </c:pt>
                <c:pt idx="441">
                  <c:v>888.61300000000006</c:v>
                </c:pt>
                <c:pt idx="442">
                  <c:v>884.875</c:v>
                </c:pt>
                <c:pt idx="443">
                  <c:v>879.74599999999998</c:v>
                </c:pt>
                <c:pt idx="444">
                  <c:v>878.29300000000001</c:v>
                </c:pt>
                <c:pt idx="445">
                  <c:v>875.178</c:v>
                </c:pt>
                <c:pt idx="446">
                  <c:v>876.14300000000003</c:v>
                </c:pt>
                <c:pt idx="447">
                  <c:v>872.69</c:v>
                </c:pt>
                <c:pt idx="448">
                  <c:v>869.65300000000002</c:v>
                </c:pt>
                <c:pt idx="449">
                  <c:v>874.29300000000001</c:v>
                </c:pt>
                <c:pt idx="450">
                  <c:v>880.88499999999999</c:v>
                </c:pt>
                <c:pt idx="451">
                  <c:v>869.94799999999998</c:v>
                </c:pt>
                <c:pt idx="452">
                  <c:v>867.06299999999999</c:v>
                </c:pt>
                <c:pt idx="453">
                  <c:v>869.10599999999999</c:v>
                </c:pt>
                <c:pt idx="454">
                  <c:v>870.60500000000002</c:v>
                </c:pt>
                <c:pt idx="455">
                  <c:v>870.55600000000004</c:v>
                </c:pt>
                <c:pt idx="456">
                  <c:v>867.39599999999996</c:v>
                </c:pt>
                <c:pt idx="457">
                  <c:v>869.35500000000002</c:v>
                </c:pt>
                <c:pt idx="458">
                  <c:v>869.97400000000005</c:v>
                </c:pt>
                <c:pt idx="459">
                  <c:v>871.50800000000004</c:v>
                </c:pt>
                <c:pt idx="460">
                  <c:v>869.16700000000003</c:v>
                </c:pt>
                <c:pt idx="461">
                  <c:v>871.84100000000001</c:v>
                </c:pt>
                <c:pt idx="462">
                  <c:v>876.58900000000006</c:v>
                </c:pt>
                <c:pt idx="463">
                  <c:v>883.745</c:v>
                </c:pt>
                <c:pt idx="464">
                  <c:v>888.67600000000004</c:v>
                </c:pt>
                <c:pt idx="465">
                  <c:v>890.93799999999999</c:v>
                </c:pt>
                <c:pt idx="466">
                  <c:v>882.59299999999996</c:v>
                </c:pt>
                <c:pt idx="467">
                  <c:v>879.61599999999999</c:v>
                </c:pt>
                <c:pt idx="468">
                  <c:v>873.98099999999999</c:v>
                </c:pt>
                <c:pt idx="469">
                  <c:v>865.06899999999996</c:v>
                </c:pt>
                <c:pt idx="470">
                  <c:v>865.13900000000001</c:v>
                </c:pt>
                <c:pt idx="471">
                  <c:v>866.452</c:v>
                </c:pt>
                <c:pt idx="472">
                  <c:v>867.08</c:v>
                </c:pt>
                <c:pt idx="473">
                  <c:v>863.12199999999996</c:v>
                </c:pt>
                <c:pt idx="474">
                  <c:v>858.31100000000004</c:v>
                </c:pt>
                <c:pt idx="475">
                  <c:v>859.51700000000005</c:v>
                </c:pt>
                <c:pt idx="476">
                  <c:v>859.61400000000003</c:v>
                </c:pt>
                <c:pt idx="477">
                  <c:v>857.37199999999996</c:v>
                </c:pt>
                <c:pt idx="478">
                  <c:v>852.49</c:v>
                </c:pt>
                <c:pt idx="479">
                  <c:v>852.67600000000004</c:v>
                </c:pt>
                <c:pt idx="480">
                  <c:v>853.226</c:v>
                </c:pt>
                <c:pt idx="481">
                  <c:v>852.97500000000002</c:v>
                </c:pt>
                <c:pt idx="482">
                  <c:v>850.18899999999996</c:v>
                </c:pt>
                <c:pt idx="483">
                  <c:v>854.58699999999999</c:v>
                </c:pt>
                <c:pt idx="484">
                  <c:v>858.17600000000004</c:v>
                </c:pt>
                <c:pt idx="485">
                  <c:v>857.56399999999996</c:v>
                </c:pt>
                <c:pt idx="486">
                  <c:v>855.73699999999997</c:v>
                </c:pt>
                <c:pt idx="487">
                  <c:v>853.03599999999994</c:v>
                </c:pt>
                <c:pt idx="488">
                  <c:v>853.41800000000001</c:v>
                </c:pt>
                <c:pt idx="489">
                  <c:v>851.755</c:v>
                </c:pt>
                <c:pt idx="490">
                  <c:v>849.16499999999996</c:v>
                </c:pt>
                <c:pt idx="491">
                  <c:v>843.44</c:v>
                </c:pt>
                <c:pt idx="492">
                  <c:v>842.67100000000005</c:v>
                </c:pt>
                <c:pt idx="493">
                  <c:v>843.49800000000005</c:v>
                </c:pt>
                <c:pt idx="494">
                  <c:v>842.66800000000001</c:v>
                </c:pt>
                <c:pt idx="495">
                  <c:v>834.12300000000005</c:v>
                </c:pt>
                <c:pt idx="496">
                  <c:v>832.00800000000004</c:v>
                </c:pt>
                <c:pt idx="497">
                  <c:v>833.346</c:v>
                </c:pt>
                <c:pt idx="498">
                  <c:v>834.69899999999996</c:v>
                </c:pt>
                <c:pt idx="499">
                  <c:v>834.43</c:v>
                </c:pt>
                <c:pt idx="500">
                  <c:v>837.62599999999998</c:v>
                </c:pt>
                <c:pt idx="501">
                  <c:v>830.94</c:v>
                </c:pt>
                <c:pt idx="502">
                  <c:v>828.52300000000002</c:v>
                </c:pt>
                <c:pt idx="503">
                  <c:v>825.99699999999996</c:v>
                </c:pt>
                <c:pt idx="504">
                  <c:v>822.173</c:v>
                </c:pt>
                <c:pt idx="505">
                  <c:v>823.86199999999997</c:v>
                </c:pt>
                <c:pt idx="506">
                  <c:v>824.41600000000005</c:v>
                </c:pt>
                <c:pt idx="507">
                  <c:v>824.92499999999995</c:v>
                </c:pt>
                <c:pt idx="508">
                  <c:v>819.649</c:v>
                </c:pt>
                <c:pt idx="509">
                  <c:v>819.45100000000002</c:v>
                </c:pt>
                <c:pt idx="510">
                  <c:v>821.67100000000005</c:v>
                </c:pt>
                <c:pt idx="511">
                  <c:v>822.995</c:v>
                </c:pt>
                <c:pt idx="512">
                  <c:v>821.42399999999998</c:v>
                </c:pt>
                <c:pt idx="513">
                  <c:v>823.13300000000004</c:v>
                </c:pt>
                <c:pt idx="514">
                  <c:v>827.774</c:v>
                </c:pt>
                <c:pt idx="515">
                  <c:v>834.83100000000002</c:v>
                </c:pt>
                <c:pt idx="516">
                  <c:v>839.702</c:v>
                </c:pt>
                <c:pt idx="517">
                  <c:v>842.29499999999996</c:v>
                </c:pt>
                <c:pt idx="518">
                  <c:v>833.83</c:v>
                </c:pt>
                <c:pt idx="519">
                  <c:v>828.47199999999998</c:v>
                </c:pt>
                <c:pt idx="520">
                  <c:v>824.52300000000002</c:v>
                </c:pt>
                <c:pt idx="521">
                  <c:v>814.04300000000001</c:v>
                </c:pt>
                <c:pt idx="522">
                  <c:v>812.76199999999994</c:v>
                </c:pt>
                <c:pt idx="523">
                  <c:v>814.49900000000002</c:v>
                </c:pt>
                <c:pt idx="524">
                  <c:v>816.30899999999997</c:v>
                </c:pt>
                <c:pt idx="525">
                  <c:v>815.02200000000005</c:v>
                </c:pt>
                <c:pt idx="526">
                  <c:v>811.18799999999999</c:v>
                </c:pt>
                <c:pt idx="527">
                  <c:v>813.99</c:v>
                </c:pt>
                <c:pt idx="528">
                  <c:v>815.85699999999997</c:v>
                </c:pt>
                <c:pt idx="529">
                  <c:v>814.84400000000005</c:v>
                </c:pt>
                <c:pt idx="530">
                  <c:v>812.01700000000005</c:v>
                </c:pt>
                <c:pt idx="531">
                  <c:v>814.21100000000001</c:v>
                </c:pt>
                <c:pt idx="532">
                  <c:v>815.95100000000002</c:v>
                </c:pt>
                <c:pt idx="533">
                  <c:v>816.76599999999996</c:v>
                </c:pt>
                <c:pt idx="534">
                  <c:v>813.42899999999997</c:v>
                </c:pt>
                <c:pt idx="535">
                  <c:v>815.65300000000002</c:v>
                </c:pt>
                <c:pt idx="536">
                  <c:v>819.89200000000005</c:v>
                </c:pt>
                <c:pt idx="537">
                  <c:v>822.56</c:v>
                </c:pt>
                <c:pt idx="538">
                  <c:v>820.58299999999997</c:v>
                </c:pt>
                <c:pt idx="539">
                  <c:v>817.52499999999998</c:v>
                </c:pt>
                <c:pt idx="540">
                  <c:v>818.99300000000005</c:v>
                </c:pt>
                <c:pt idx="541">
                  <c:v>818.83100000000002</c:v>
                </c:pt>
                <c:pt idx="542">
                  <c:v>816.47</c:v>
                </c:pt>
                <c:pt idx="543">
                  <c:v>809.75</c:v>
                </c:pt>
                <c:pt idx="544">
                  <c:v>808.92499999999995</c:v>
                </c:pt>
                <c:pt idx="545">
                  <c:v>809.74400000000003</c:v>
                </c:pt>
                <c:pt idx="546">
                  <c:v>809.44200000000001</c:v>
                </c:pt>
                <c:pt idx="547">
                  <c:v>804.70500000000004</c:v>
                </c:pt>
                <c:pt idx="548">
                  <c:v>804.58699999999999</c:v>
                </c:pt>
                <c:pt idx="549">
                  <c:v>805.04</c:v>
                </c:pt>
                <c:pt idx="550">
                  <c:v>802.58500000000004</c:v>
                </c:pt>
                <c:pt idx="551">
                  <c:v>798.14499999999998</c:v>
                </c:pt>
                <c:pt idx="552">
                  <c:v>792.846</c:v>
                </c:pt>
                <c:pt idx="553">
                  <c:v>794.45100000000002</c:v>
                </c:pt>
                <c:pt idx="554">
                  <c:v>797.51599999999996</c:v>
                </c:pt>
                <c:pt idx="555">
                  <c:v>801.71199999999999</c:v>
                </c:pt>
                <c:pt idx="556">
                  <c:v>791.34</c:v>
                </c:pt>
                <c:pt idx="557">
                  <c:v>787.72500000000002</c:v>
                </c:pt>
                <c:pt idx="558">
                  <c:v>788.13300000000004</c:v>
                </c:pt>
                <c:pt idx="559">
                  <c:v>788.37199999999996</c:v>
                </c:pt>
                <c:pt idx="560">
                  <c:v>784.28700000000003</c:v>
                </c:pt>
                <c:pt idx="561">
                  <c:v>782.80100000000004</c:v>
                </c:pt>
                <c:pt idx="562">
                  <c:v>785.154</c:v>
                </c:pt>
                <c:pt idx="563">
                  <c:v>785.23099999999999</c:v>
                </c:pt>
                <c:pt idx="564">
                  <c:v>783.54399999999998</c:v>
                </c:pt>
                <c:pt idx="565">
                  <c:v>783.351</c:v>
                </c:pt>
                <c:pt idx="566">
                  <c:v>787.904</c:v>
                </c:pt>
                <c:pt idx="567">
                  <c:v>796.39099999999996</c:v>
                </c:pt>
                <c:pt idx="568">
                  <c:v>807.19100000000003</c:v>
                </c:pt>
                <c:pt idx="569">
                  <c:v>797.50199999999995</c:v>
                </c:pt>
                <c:pt idx="570">
                  <c:v>789.35299999999995</c:v>
                </c:pt>
                <c:pt idx="571">
                  <c:v>785.221</c:v>
                </c:pt>
                <c:pt idx="572">
                  <c:v>774.39200000000005</c:v>
                </c:pt>
                <c:pt idx="573">
                  <c:v>771.61699999999996</c:v>
                </c:pt>
                <c:pt idx="574">
                  <c:v>773.17499999999995</c:v>
                </c:pt>
                <c:pt idx="575">
                  <c:v>773.82899999999995</c:v>
                </c:pt>
                <c:pt idx="576">
                  <c:v>771.61</c:v>
                </c:pt>
                <c:pt idx="577">
                  <c:v>768.73500000000001</c:v>
                </c:pt>
                <c:pt idx="578">
                  <c:v>770.87099999999998</c:v>
                </c:pt>
                <c:pt idx="579">
                  <c:v>772.26300000000003</c:v>
                </c:pt>
                <c:pt idx="580">
                  <c:v>770.94600000000003</c:v>
                </c:pt>
                <c:pt idx="581">
                  <c:v>766.14</c:v>
                </c:pt>
                <c:pt idx="582">
                  <c:v>767.51599999999996</c:v>
                </c:pt>
                <c:pt idx="583">
                  <c:v>769.23800000000006</c:v>
                </c:pt>
                <c:pt idx="584">
                  <c:v>770.01300000000003</c:v>
                </c:pt>
                <c:pt idx="585">
                  <c:v>767.16700000000003</c:v>
                </c:pt>
                <c:pt idx="586">
                  <c:v>768.32100000000003</c:v>
                </c:pt>
                <c:pt idx="587">
                  <c:v>772.82899999999995</c:v>
                </c:pt>
                <c:pt idx="588">
                  <c:v>775.03399999999999</c:v>
                </c:pt>
                <c:pt idx="589">
                  <c:v>772.80100000000004</c:v>
                </c:pt>
                <c:pt idx="590">
                  <c:v>768.44500000000005</c:v>
                </c:pt>
                <c:pt idx="591">
                  <c:v>770.37900000000002</c:v>
                </c:pt>
                <c:pt idx="592">
                  <c:v>770.27499999999998</c:v>
                </c:pt>
                <c:pt idx="593">
                  <c:v>768.73699999999997</c:v>
                </c:pt>
                <c:pt idx="594">
                  <c:v>762.14599999999996</c:v>
                </c:pt>
                <c:pt idx="595">
                  <c:v>760.81700000000001</c:v>
                </c:pt>
                <c:pt idx="596">
                  <c:v>762.798</c:v>
                </c:pt>
                <c:pt idx="597">
                  <c:v>763.49400000000003</c:v>
                </c:pt>
                <c:pt idx="598">
                  <c:v>761.42200000000003</c:v>
                </c:pt>
                <c:pt idx="599">
                  <c:v>758.16399999999999</c:v>
                </c:pt>
                <c:pt idx="600">
                  <c:v>758.03300000000002</c:v>
                </c:pt>
                <c:pt idx="601">
                  <c:v>759.50199999999995</c:v>
                </c:pt>
                <c:pt idx="602">
                  <c:v>759.16700000000003</c:v>
                </c:pt>
                <c:pt idx="603">
                  <c:v>752.67499999999995</c:v>
                </c:pt>
                <c:pt idx="604">
                  <c:v>756.56</c:v>
                </c:pt>
                <c:pt idx="605">
                  <c:v>762.06399999999996</c:v>
                </c:pt>
                <c:pt idx="606">
                  <c:v>752.78200000000004</c:v>
                </c:pt>
                <c:pt idx="607">
                  <c:v>745.75599999999997</c:v>
                </c:pt>
                <c:pt idx="608">
                  <c:v>745.80200000000002</c:v>
                </c:pt>
                <c:pt idx="609">
                  <c:v>746.33699999999999</c:v>
                </c:pt>
                <c:pt idx="610">
                  <c:v>746.03499999999997</c:v>
                </c:pt>
                <c:pt idx="611">
                  <c:v>742.13400000000001</c:v>
                </c:pt>
                <c:pt idx="612">
                  <c:v>739.28200000000004</c:v>
                </c:pt>
                <c:pt idx="613">
                  <c:v>740.745</c:v>
                </c:pt>
                <c:pt idx="614">
                  <c:v>741.93200000000002</c:v>
                </c:pt>
                <c:pt idx="615">
                  <c:v>740.26400000000001</c:v>
                </c:pt>
                <c:pt idx="616">
                  <c:v>739.97</c:v>
                </c:pt>
                <c:pt idx="617">
                  <c:v>743.26900000000001</c:v>
                </c:pt>
                <c:pt idx="618">
                  <c:v>751.13300000000004</c:v>
                </c:pt>
                <c:pt idx="619">
                  <c:v>763.68200000000002</c:v>
                </c:pt>
                <c:pt idx="620">
                  <c:v>765.41300000000001</c:v>
                </c:pt>
                <c:pt idx="621">
                  <c:v>753.279</c:v>
                </c:pt>
                <c:pt idx="622">
                  <c:v>743.50599999999997</c:v>
                </c:pt>
                <c:pt idx="623">
                  <c:v>740.50800000000004</c:v>
                </c:pt>
                <c:pt idx="624">
                  <c:v>731.45399999999995</c:v>
                </c:pt>
                <c:pt idx="625">
                  <c:v>726.68299999999999</c:v>
                </c:pt>
                <c:pt idx="626">
                  <c:v>728.55399999999997</c:v>
                </c:pt>
                <c:pt idx="627">
                  <c:v>729.29399999999998</c:v>
                </c:pt>
                <c:pt idx="628">
                  <c:v>727.70600000000002</c:v>
                </c:pt>
                <c:pt idx="629">
                  <c:v>723.08299999999997</c:v>
                </c:pt>
                <c:pt idx="630">
                  <c:v>721.83299999999997</c:v>
                </c:pt>
                <c:pt idx="631">
                  <c:v>712.11900000000003</c:v>
                </c:pt>
                <c:pt idx="632">
                  <c:v>693.20500000000004</c:v>
                </c:pt>
                <c:pt idx="633">
                  <c:v>681.65899999999999</c:v>
                </c:pt>
                <c:pt idx="634">
                  <c:v>681.31</c:v>
                </c:pt>
                <c:pt idx="635">
                  <c:v>682.67700000000002</c:v>
                </c:pt>
                <c:pt idx="636">
                  <c:v>684.63699999999994</c:v>
                </c:pt>
                <c:pt idx="637">
                  <c:v>683.529</c:v>
                </c:pt>
                <c:pt idx="638">
                  <c:v>683.72500000000002</c:v>
                </c:pt>
                <c:pt idx="639">
                  <c:v>690.19</c:v>
                </c:pt>
                <c:pt idx="640">
                  <c:v>690.34799999999996</c:v>
                </c:pt>
                <c:pt idx="641">
                  <c:v>688.625</c:v>
                </c:pt>
                <c:pt idx="642">
                  <c:v>683.85</c:v>
                </c:pt>
                <c:pt idx="643">
                  <c:v>685.06200000000001</c:v>
                </c:pt>
                <c:pt idx="644">
                  <c:v>685.61300000000006</c:v>
                </c:pt>
                <c:pt idx="645">
                  <c:v>683.94299999999998</c:v>
                </c:pt>
                <c:pt idx="646">
                  <c:v>677.44100000000003</c:v>
                </c:pt>
                <c:pt idx="647">
                  <c:v>674.30499999999995</c:v>
                </c:pt>
                <c:pt idx="648">
                  <c:v>675.04399999999998</c:v>
                </c:pt>
                <c:pt idx="649">
                  <c:v>675.55799999999999</c:v>
                </c:pt>
                <c:pt idx="650">
                  <c:v>672.00599999999997</c:v>
                </c:pt>
                <c:pt idx="651">
                  <c:v>669.29200000000003</c:v>
                </c:pt>
                <c:pt idx="652">
                  <c:v>671.11800000000005</c:v>
                </c:pt>
                <c:pt idx="653">
                  <c:v>673.524</c:v>
                </c:pt>
                <c:pt idx="654">
                  <c:v>671.69299999999998</c:v>
                </c:pt>
                <c:pt idx="655">
                  <c:v>664.26</c:v>
                </c:pt>
                <c:pt idx="656">
                  <c:v>662.79300000000001</c:v>
                </c:pt>
                <c:pt idx="657">
                  <c:v>662.75400000000002</c:v>
                </c:pt>
                <c:pt idx="658">
                  <c:v>663.298</c:v>
                </c:pt>
                <c:pt idx="659">
                  <c:v>661.447</c:v>
                </c:pt>
                <c:pt idx="660">
                  <c:v>666.16600000000005</c:v>
                </c:pt>
                <c:pt idx="661">
                  <c:v>659.029</c:v>
                </c:pt>
                <c:pt idx="662">
                  <c:v>657.51300000000003</c:v>
                </c:pt>
                <c:pt idx="663">
                  <c:v>654.21600000000001</c:v>
                </c:pt>
                <c:pt idx="664">
                  <c:v>650.58900000000006</c:v>
                </c:pt>
                <c:pt idx="665">
                  <c:v>652.96500000000003</c:v>
                </c:pt>
                <c:pt idx="666">
                  <c:v>653.38400000000001</c:v>
                </c:pt>
                <c:pt idx="667">
                  <c:v>652.62400000000002</c:v>
                </c:pt>
                <c:pt idx="668">
                  <c:v>649.51400000000001</c:v>
                </c:pt>
                <c:pt idx="669">
                  <c:v>653.245</c:v>
                </c:pt>
                <c:pt idx="670">
                  <c:v>659.39499999999998</c:v>
                </c:pt>
                <c:pt idx="671">
                  <c:v>670.81500000000005</c:v>
                </c:pt>
                <c:pt idx="672">
                  <c:v>676.67700000000002</c:v>
                </c:pt>
                <c:pt idx="673">
                  <c:v>675.88099999999997</c:v>
                </c:pt>
                <c:pt idx="674">
                  <c:v>659.56100000000004</c:v>
                </c:pt>
                <c:pt idx="675">
                  <c:v>655.37599999999998</c:v>
                </c:pt>
                <c:pt idx="676">
                  <c:v>645.697</c:v>
                </c:pt>
                <c:pt idx="677">
                  <c:v>639.28300000000002</c:v>
                </c:pt>
                <c:pt idx="678">
                  <c:v>640.62199999999996</c:v>
                </c:pt>
                <c:pt idx="679">
                  <c:v>642.12300000000005</c:v>
                </c:pt>
                <c:pt idx="680">
                  <c:v>643.50300000000004</c:v>
                </c:pt>
                <c:pt idx="681">
                  <c:v>637.77</c:v>
                </c:pt>
                <c:pt idx="682">
                  <c:v>638.69799999999998</c:v>
                </c:pt>
                <c:pt idx="683">
                  <c:v>640.61</c:v>
                </c:pt>
                <c:pt idx="684">
                  <c:v>641.298</c:v>
                </c:pt>
                <c:pt idx="685">
                  <c:v>637.29200000000003</c:v>
                </c:pt>
                <c:pt idx="686">
                  <c:v>634.952</c:v>
                </c:pt>
                <c:pt idx="687">
                  <c:v>637.46</c:v>
                </c:pt>
                <c:pt idx="688">
                  <c:v>639.16899999999998</c:v>
                </c:pt>
                <c:pt idx="689">
                  <c:v>637.18700000000001</c:v>
                </c:pt>
                <c:pt idx="690">
                  <c:v>636.09699999999998</c:v>
                </c:pt>
                <c:pt idx="691">
                  <c:v>641.91</c:v>
                </c:pt>
                <c:pt idx="692">
                  <c:v>644.09</c:v>
                </c:pt>
                <c:pt idx="693">
                  <c:v>645.00400000000002</c:v>
                </c:pt>
                <c:pt idx="694">
                  <c:v>638.96199999999999</c:v>
                </c:pt>
                <c:pt idx="695">
                  <c:v>638.23</c:v>
                </c:pt>
                <c:pt idx="696">
                  <c:v>638.83500000000004</c:v>
                </c:pt>
                <c:pt idx="697">
                  <c:v>638.21900000000005</c:v>
                </c:pt>
                <c:pt idx="698">
                  <c:v>633.07600000000002</c:v>
                </c:pt>
                <c:pt idx="699">
                  <c:v>627.90200000000004</c:v>
                </c:pt>
                <c:pt idx="700">
                  <c:v>628.15</c:v>
                </c:pt>
                <c:pt idx="701">
                  <c:v>629.29600000000005</c:v>
                </c:pt>
                <c:pt idx="702">
                  <c:v>626.77499999999998</c:v>
                </c:pt>
                <c:pt idx="703">
                  <c:v>623.38300000000004</c:v>
                </c:pt>
                <c:pt idx="704">
                  <c:v>624.06500000000005</c:v>
                </c:pt>
                <c:pt idx="705">
                  <c:v>623.06600000000003</c:v>
                </c:pt>
                <c:pt idx="706">
                  <c:v>623.95899999999995</c:v>
                </c:pt>
                <c:pt idx="707">
                  <c:v>619.66200000000003</c:v>
                </c:pt>
                <c:pt idx="708">
                  <c:v>615.81700000000001</c:v>
                </c:pt>
                <c:pt idx="709">
                  <c:v>619.39200000000005</c:v>
                </c:pt>
                <c:pt idx="710">
                  <c:v>625.99300000000005</c:v>
                </c:pt>
                <c:pt idx="711">
                  <c:v>613.60500000000002</c:v>
                </c:pt>
                <c:pt idx="712">
                  <c:v>608.30799999999999</c:v>
                </c:pt>
                <c:pt idx="713">
                  <c:v>609.19200000000001</c:v>
                </c:pt>
                <c:pt idx="714">
                  <c:v>609.77800000000002</c:v>
                </c:pt>
                <c:pt idx="715">
                  <c:v>608.47699999999998</c:v>
                </c:pt>
                <c:pt idx="716">
                  <c:v>603.63</c:v>
                </c:pt>
                <c:pt idx="717">
                  <c:v>605.33799999999997</c:v>
                </c:pt>
                <c:pt idx="718">
                  <c:v>606.01800000000003</c:v>
                </c:pt>
                <c:pt idx="719">
                  <c:v>605.75300000000004</c:v>
                </c:pt>
                <c:pt idx="720">
                  <c:v>602.69100000000003</c:v>
                </c:pt>
                <c:pt idx="721">
                  <c:v>606.06799999999998</c:v>
                </c:pt>
                <c:pt idx="722">
                  <c:v>611.24199999999996</c:v>
                </c:pt>
                <c:pt idx="723">
                  <c:v>619.26300000000003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2-4D5F-895A-5B9C7ABC1292}"/>
            </c:ext>
          </c:extLst>
        </c:ser>
        <c:ser>
          <c:idx val="1"/>
          <c:order val="1"/>
          <c:tx>
            <c:strRef>
              <c:f>'[ECB_weekly_BS+Graph.xlsx]Aggregated_liabilities'!$C$1</c:f>
              <c:strCache>
                <c:ptCount val="1"/>
                <c:pt idx="0">
                  <c:v>Passifs envers les banques (€)</c:v>
                </c:pt>
              </c:strCache>
            </c:strRef>
          </c:tx>
          <c:cat>
            <c:numRef>
              <c:f>'[ECB_weekly_BS+Graph.xlsx]Aggregated_liabilities'!$A$2:$A$725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'[ECB_weekly_BS+Graph.xlsx]Aggregated_liabilities'!$C$2:$C$725</c:f>
              <c:numCache>
                <c:formatCode>_ * #\ ##0_)\ _€_ ;_ * \(#\ ##0\)\ _€_ ;_ * "-"??_)\ _€_ ;_ @_ </c:formatCode>
                <c:ptCount val="724"/>
                <c:pt idx="0">
                  <c:v>3463.83</c:v>
                </c:pt>
                <c:pt idx="1">
                  <c:v>3429.7179999999998</c:v>
                </c:pt>
                <c:pt idx="2">
                  <c:v>3470.125</c:v>
                </c:pt>
                <c:pt idx="3">
                  <c:v>3456.2979999999998</c:v>
                </c:pt>
                <c:pt idx="4">
                  <c:v>3370.17</c:v>
                </c:pt>
                <c:pt idx="5">
                  <c:v>3360.5790000000002</c:v>
                </c:pt>
                <c:pt idx="6">
                  <c:v>3322.8980000000001</c:v>
                </c:pt>
                <c:pt idx="7">
                  <c:v>3338.1550000000002</c:v>
                </c:pt>
                <c:pt idx="8">
                  <c:v>3303.0630000000001</c:v>
                </c:pt>
                <c:pt idx="9">
                  <c:v>3056.067</c:v>
                </c:pt>
                <c:pt idx="10">
                  <c:v>3060.9079999999999</c:v>
                </c:pt>
                <c:pt idx="11">
                  <c:v>3123.2249999999999</c:v>
                </c:pt>
                <c:pt idx="12">
                  <c:v>3115.085</c:v>
                </c:pt>
                <c:pt idx="13">
                  <c:v>3025.5909999999999</c:v>
                </c:pt>
                <c:pt idx="14">
                  <c:v>3045.8809999999999</c:v>
                </c:pt>
                <c:pt idx="15">
                  <c:v>3035.65</c:v>
                </c:pt>
                <c:pt idx="16">
                  <c:v>3051.009</c:v>
                </c:pt>
                <c:pt idx="17">
                  <c:v>2997.848</c:v>
                </c:pt>
                <c:pt idx="18">
                  <c:v>2928.6190000000001</c:v>
                </c:pt>
                <c:pt idx="19">
                  <c:v>2916.1190000000001</c:v>
                </c:pt>
                <c:pt idx="20">
                  <c:v>2957.8159999999998</c:v>
                </c:pt>
                <c:pt idx="21">
                  <c:v>2919.3980000000001</c:v>
                </c:pt>
                <c:pt idx="22">
                  <c:v>2830.22</c:v>
                </c:pt>
                <c:pt idx="23">
                  <c:v>2253.3490000000002</c:v>
                </c:pt>
                <c:pt idx="24">
                  <c:v>2327.0639999999999</c:v>
                </c:pt>
                <c:pt idx="25">
                  <c:v>2323.2399999999998</c:v>
                </c:pt>
                <c:pt idx="26">
                  <c:v>2274.3240000000001</c:v>
                </c:pt>
                <c:pt idx="27">
                  <c:v>2244.9870000000001</c:v>
                </c:pt>
                <c:pt idx="28">
                  <c:v>2237.4090000000001</c:v>
                </c:pt>
                <c:pt idx="29">
                  <c:v>2262.2510000000002</c:v>
                </c:pt>
                <c:pt idx="30">
                  <c:v>2188.7199999999998</c:v>
                </c:pt>
                <c:pt idx="31">
                  <c:v>2133.154</c:v>
                </c:pt>
                <c:pt idx="32">
                  <c:v>2133.806</c:v>
                </c:pt>
                <c:pt idx="33">
                  <c:v>2129.5279999999998</c:v>
                </c:pt>
                <c:pt idx="34">
                  <c:v>2116.4070000000002</c:v>
                </c:pt>
                <c:pt idx="35">
                  <c:v>2021.4770000000001</c:v>
                </c:pt>
                <c:pt idx="36">
                  <c:v>1913.354</c:v>
                </c:pt>
                <c:pt idx="37">
                  <c:v>1883.65</c:v>
                </c:pt>
                <c:pt idx="38">
                  <c:v>1910.0250000000001</c:v>
                </c:pt>
                <c:pt idx="39">
                  <c:v>1866.221</c:v>
                </c:pt>
                <c:pt idx="40">
                  <c:v>1851.7159999999999</c:v>
                </c:pt>
                <c:pt idx="41">
                  <c:v>1881.7329999999999</c:v>
                </c:pt>
                <c:pt idx="42">
                  <c:v>1925.6189999999999</c:v>
                </c:pt>
                <c:pt idx="43">
                  <c:v>1900.3810000000001</c:v>
                </c:pt>
                <c:pt idx="44">
                  <c:v>1889.144</c:v>
                </c:pt>
                <c:pt idx="45">
                  <c:v>1906.4680000000001</c:v>
                </c:pt>
                <c:pt idx="46">
                  <c:v>1907.557</c:v>
                </c:pt>
                <c:pt idx="47">
                  <c:v>1867.2470000000001</c:v>
                </c:pt>
                <c:pt idx="48">
                  <c:v>1850.5719999999999</c:v>
                </c:pt>
                <c:pt idx="49">
                  <c:v>1876.973</c:v>
                </c:pt>
                <c:pt idx="50">
                  <c:v>1927.3109999999999</c:v>
                </c:pt>
                <c:pt idx="51">
                  <c:v>1941.576</c:v>
                </c:pt>
                <c:pt idx="52">
                  <c:v>1925.8579999999999</c:v>
                </c:pt>
                <c:pt idx="53">
                  <c:v>1888.2739999999999</c:v>
                </c:pt>
                <c:pt idx="54">
                  <c:v>1915.502</c:v>
                </c:pt>
                <c:pt idx="55">
                  <c:v>1949.2380000000001</c:v>
                </c:pt>
                <c:pt idx="56">
                  <c:v>1900.384</c:v>
                </c:pt>
                <c:pt idx="57">
                  <c:v>1846.1759999999999</c:v>
                </c:pt>
                <c:pt idx="58">
                  <c:v>1832.492</c:v>
                </c:pt>
                <c:pt idx="59">
                  <c:v>1851.9059999999999</c:v>
                </c:pt>
                <c:pt idx="60">
                  <c:v>1863.5820000000001</c:v>
                </c:pt>
                <c:pt idx="61">
                  <c:v>1828.529</c:v>
                </c:pt>
                <c:pt idx="62">
                  <c:v>1859.3710000000001</c:v>
                </c:pt>
                <c:pt idx="63">
                  <c:v>1894.704</c:v>
                </c:pt>
                <c:pt idx="64">
                  <c:v>1916.8620000000001</c:v>
                </c:pt>
                <c:pt idx="65">
                  <c:v>1873.15</c:v>
                </c:pt>
                <c:pt idx="66">
                  <c:v>1836.8620000000001</c:v>
                </c:pt>
                <c:pt idx="67">
                  <c:v>1865.809</c:v>
                </c:pt>
                <c:pt idx="68">
                  <c:v>1907.1379999999999</c:v>
                </c:pt>
                <c:pt idx="69">
                  <c:v>1916.3330000000001</c:v>
                </c:pt>
                <c:pt idx="70">
                  <c:v>1848.691</c:v>
                </c:pt>
                <c:pt idx="71">
                  <c:v>1845.241</c:v>
                </c:pt>
                <c:pt idx="72">
                  <c:v>1909.231</c:v>
                </c:pt>
                <c:pt idx="73">
                  <c:v>1935.414</c:v>
                </c:pt>
                <c:pt idx="74">
                  <c:v>1891.4079999999999</c:v>
                </c:pt>
                <c:pt idx="75">
                  <c:v>1911.384</c:v>
                </c:pt>
                <c:pt idx="76">
                  <c:v>2003.0519999999999</c:v>
                </c:pt>
                <c:pt idx="77">
                  <c:v>2043.521</c:v>
                </c:pt>
                <c:pt idx="78">
                  <c:v>2014.529</c:v>
                </c:pt>
                <c:pt idx="79">
                  <c:v>1967.298</c:v>
                </c:pt>
                <c:pt idx="80">
                  <c:v>1986.7159999999999</c:v>
                </c:pt>
                <c:pt idx="81">
                  <c:v>2041.231</c:v>
                </c:pt>
                <c:pt idx="82">
                  <c:v>2037.6220000000001</c:v>
                </c:pt>
                <c:pt idx="83">
                  <c:v>1989.569</c:v>
                </c:pt>
                <c:pt idx="84">
                  <c:v>1980.338</c:v>
                </c:pt>
                <c:pt idx="85">
                  <c:v>2028.31</c:v>
                </c:pt>
                <c:pt idx="86">
                  <c:v>2035.9639999999999</c:v>
                </c:pt>
                <c:pt idx="87">
                  <c:v>1948.193</c:v>
                </c:pt>
                <c:pt idx="88">
                  <c:v>1971.652</c:v>
                </c:pt>
                <c:pt idx="89">
                  <c:v>1994.9939999999999</c:v>
                </c:pt>
                <c:pt idx="90">
                  <c:v>2044.6120000000001</c:v>
                </c:pt>
                <c:pt idx="91">
                  <c:v>2021.248</c:v>
                </c:pt>
                <c:pt idx="92">
                  <c:v>1971.0940000000001</c:v>
                </c:pt>
                <c:pt idx="93">
                  <c:v>1977.144</c:v>
                </c:pt>
                <c:pt idx="94">
                  <c:v>2024.866</c:v>
                </c:pt>
                <c:pt idx="95">
                  <c:v>2015.125</c:v>
                </c:pt>
                <c:pt idx="96">
                  <c:v>1985.0930000000001</c:v>
                </c:pt>
                <c:pt idx="97">
                  <c:v>1988.2840000000001</c:v>
                </c:pt>
                <c:pt idx="98">
                  <c:v>2026.3679999999999</c:v>
                </c:pt>
                <c:pt idx="99">
                  <c:v>1971.5630000000001</c:v>
                </c:pt>
                <c:pt idx="100">
                  <c:v>1913.4110000000001</c:v>
                </c:pt>
                <c:pt idx="101">
                  <c:v>1978.625</c:v>
                </c:pt>
                <c:pt idx="102">
                  <c:v>1995.1210000000001</c:v>
                </c:pt>
                <c:pt idx="103">
                  <c:v>2029.865</c:v>
                </c:pt>
                <c:pt idx="104">
                  <c:v>2007.5139999999999</c:v>
                </c:pt>
                <c:pt idx="105">
                  <c:v>1982.2670000000001</c:v>
                </c:pt>
                <c:pt idx="106">
                  <c:v>1986.1</c:v>
                </c:pt>
                <c:pt idx="107">
                  <c:v>2054.1030000000001</c:v>
                </c:pt>
                <c:pt idx="108">
                  <c:v>2050.681</c:v>
                </c:pt>
                <c:pt idx="109">
                  <c:v>1997.0930000000001</c:v>
                </c:pt>
                <c:pt idx="110">
                  <c:v>1999.356</c:v>
                </c:pt>
                <c:pt idx="111">
                  <c:v>2033.66</c:v>
                </c:pt>
                <c:pt idx="112">
                  <c:v>2023.056</c:v>
                </c:pt>
                <c:pt idx="113">
                  <c:v>1951.394</c:v>
                </c:pt>
                <c:pt idx="114">
                  <c:v>1987.944</c:v>
                </c:pt>
                <c:pt idx="115">
                  <c:v>2013.2439999999999</c:v>
                </c:pt>
                <c:pt idx="116">
                  <c:v>2048.0410000000002</c:v>
                </c:pt>
                <c:pt idx="117">
                  <c:v>2024.7919999999999</c:v>
                </c:pt>
                <c:pt idx="118">
                  <c:v>1979.39</c:v>
                </c:pt>
                <c:pt idx="119">
                  <c:v>1999.2719999999999</c:v>
                </c:pt>
                <c:pt idx="120">
                  <c:v>2035.8689999999999</c:v>
                </c:pt>
                <c:pt idx="121">
                  <c:v>2032.663</c:v>
                </c:pt>
                <c:pt idx="122">
                  <c:v>1949.663</c:v>
                </c:pt>
                <c:pt idx="123">
                  <c:v>1931.606</c:v>
                </c:pt>
                <c:pt idx="124">
                  <c:v>1992.425</c:v>
                </c:pt>
                <c:pt idx="125">
                  <c:v>2004.588</c:v>
                </c:pt>
                <c:pt idx="126">
                  <c:v>1906.038</c:v>
                </c:pt>
                <c:pt idx="127">
                  <c:v>1954.501</c:v>
                </c:pt>
                <c:pt idx="128">
                  <c:v>1986.57</c:v>
                </c:pt>
                <c:pt idx="129">
                  <c:v>2051.502</c:v>
                </c:pt>
                <c:pt idx="130">
                  <c:v>2049.056</c:v>
                </c:pt>
                <c:pt idx="131">
                  <c:v>1968.8230000000001</c:v>
                </c:pt>
                <c:pt idx="132">
                  <c:v>1997.4949999999999</c:v>
                </c:pt>
                <c:pt idx="133">
                  <c:v>2032.377</c:v>
                </c:pt>
                <c:pt idx="134">
                  <c:v>2022.2080000000001</c:v>
                </c:pt>
                <c:pt idx="135">
                  <c:v>1983.6880000000001</c:v>
                </c:pt>
                <c:pt idx="136">
                  <c:v>1973.3530000000001</c:v>
                </c:pt>
                <c:pt idx="137">
                  <c:v>1994.348</c:v>
                </c:pt>
                <c:pt idx="138">
                  <c:v>1989.1959999999999</c:v>
                </c:pt>
                <c:pt idx="139">
                  <c:v>1883.444</c:v>
                </c:pt>
                <c:pt idx="140">
                  <c:v>1925.73</c:v>
                </c:pt>
                <c:pt idx="141">
                  <c:v>1959.481</c:v>
                </c:pt>
                <c:pt idx="142">
                  <c:v>2021.5730000000001</c:v>
                </c:pt>
                <c:pt idx="143">
                  <c:v>2009.758</c:v>
                </c:pt>
                <c:pt idx="144">
                  <c:v>1958.5029999999999</c:v>
                </c:pt>
                <c:pt idx="145">
                  <c:v>1986.752</c:v>
                </c:pt>
                <c:pt idx="146">
                  <c:v>2023.529</c:v>
                </c:pt>
                <c:pt idx="147">
                  <c:v>2021.1489999999999</c:v>
                </c:pt>
                <c:pt idx="148">
                  <c:v>1998.0920000000001</c:v>
                </c:pt>
                <c:pt idx="149">
                  <c:v>1987.7819999999999</c:v>
                </c:pt>
                <c:pt idx="150">
                  <c:v>1995.1590000000001</c:v>
                </c:pt>
                <c:pt idx="151">
                  <c:v>1961.9780000000001</c:v>
                </c:pt>
                <c:pt idx="152">
                  <c:v>1881.596</c:v>
                </c:pt>
                <c:pt idx="153">
                  <c:v>1942.7619999999999</c:v>
                </c:pt>
                <c:pt idx="154">
                  <c:v>1984.8710000000001</c:v>
                </c:pt>
                <c:pt idx="155">
                  <c:v>2029.116</c:v>
                </c:pt>
                <c:pt idx="156">
                  <c:v>2034.8140000000001</c:v>
                </c:pt>
                <c:pt idx="157">
                  <c:v>1972.85</c:v>
                </c:pt>
                <c:pt idx="158">
                  <c:v>1972.5730000000001</c:v>
                </c:pt>
                <c:pt idx="159">
                  <c:v>1982.585</c:v>
                </c:pt>
                <c:pt idx="160">
                  <c:v>1982.625</c:v>
                </c:pt>
                <c:pt idx="161">
                  <c:v>1950.384</c:v>
                </c:pt>
                <c:pt idx="162">
                  <c:v>1913.71</c:v>
                </c:pt>
                <c:pt idx="163">
                  <c:v>1942.511</c:v>
                </c:pt>
                <c:pt idx="164">
                  <c:v>1920.201</c:v>
                </c:pt>
                <c:pt idx="165">
                  <c:v>1824.289</c:v>
                </c:pt>
                <c:pt idx="166">
                  <c:v>1865.2449999999999</c:v>
                </c:pt>
                <c:pt idx="167">
                  <c:v>1887.971</c:v>
                </c:pt>
                <c:pt idx="168">
                  <c:v>1900.01</c:v>
                </c:pt>
                <c:pt idx="169">
                  <c:v>1891.7380000000001</c:v>
                </c:pt>
                <c:pt idx="170">
                  <c:v>1823.991</c:v>
                </c:pt>
                <c:pt idx="171">
                  <c:v>1836.33</c:v>
                </c:pt>
                <c:pt idx="172">
                  <c:v>1870.396</c:v>
                </c:pt>
                <c:pt idx="173">
                  <c:v>1867.2650000000001</c:v>
                </c:pt>
                <c:pt idx="174">
                  <c:v>1784.2460000000001</c:v>
                </c:pt>
                <c:pt idx="175">
                  <c:v>1764.0940000000001</c:v>
                </c:pt>
                <c:pt idx="176">
                  <c:v>1792.1189999999999</c:v>
                </c:pt>
                <c:pt idx="177">
                  <c:v>1787.327</c:v>
                </c:pt>
                <c:pt idx="178">
                  <c:v>1723.077</c:v>
                </c:pt>
                <c:pt idx="179">
                  <c:v>1735.335</c:v>
                </c:pt>
                <c:pt idx="180">
                  <c:v>1776.2329999999999</c:v>
                </c:pt>
                <c:pt idx="181">
                  <c:v>1800.604</c:v>
                </c:pt>
                <c:pt idx="182">
                  <c:v>1796.2149999999999</c:v>
                </c:pt>
                <c:pt idx="183">
                  <c:v>1748.4259999999999</c:v>
                </c:pt>
                <c:pt idx="184">
                  <c:v>1760.2650000000001</c:v>
                </c:pt>
                <c:pt idx="185">
                  <c:v>1766.31</c:v>
                </c:pt>
                <c:pt idx="186">
                  <c:v>1773.0509999999999</c:v>
                </c:pt>
                <c:pt idx="187">
                  <c:v>1709.086</c:v>
                </c:pt>
                <c:pt idx="188">
                  <c:v>1681.9939999999999</c:v>
                </c:pt>
                <c:pt idx="189">
                  <c:v>1708.3219999999999</c:v>
                </c:pt>
                <c:pt idx="190">
                  <c:v>1721.125</c:v>
                </c:pt>
                <c:pt idx="191">
                  <c:v>1632.5239999999999</c:v>
                </c:pt>
                <c:pt idx="192">
                  <c:v>1455.127</c:v>
                </c:pt>
                <c:pt idx="193">
                  <c:v>1475.643</c:v>
                </c:pt>
                <c:pt idx="194">
                  <c:v>1491.895</c:v>
                </c:pt>
                <c:pt idx="195">
                  <c:v>1468.1369999999999</c:v>
                </c:pt>
                <c:pt idx="196">
                  <c:v>1434.799</c:v>
                </c:pt>
                <c:pt idx="197">
                  <c:v>1422.6310000000001</c:v>
                </c:pt>
                <c:pt idx="198">
                  <c:v>1451.066</c:v>
                </c:pt>
                <c:pt idx="199">
                  <c:v>1438.1130000000001</c:v>
                </c:pt>
                <c:pt idx="200">
                  <c:v>1385.6590000000001</c:v>
                </c:pt>
                <c:pt idx="201">
                  <c:v>1386.798</c:v>
                </c:pt>
                <c:pt idx="202">
                  <c:v>1396.7950000000001</c:v>
                </c:pt>
                <c:pt idx="203">
                  <c:v>1369.15</c:v>
                </c:pt>
                <c:pt idx="204">
                  <c:v>1313.2639999999999</c:v>
                </c:pt>
                <c:pt idx="205">
                  <c:v>1353.7850000000001</c:v>
                </c:pt>
                <c:pt idx="206">
                  <c:v>1298.0999999999999</c:v>
                </c:pt>
                <c:pt idx="207">
                  <c:v>1320.9749999999999</c:v>
                </c:pt>
                <c:pt idx="208">
                  <c:v>1301.3340000000001</c:v>
                </c:pt>
                <c:pt idx="209">
                  <c:v>1249.1949999999999</c:v>
                </c:pt>
                <c:pt idx="210">
                  <c:v>1261.48</c:v>
                </c:pt>
                <c:pt idx="211">
                  <c:v>1260.1590000000001</c:v>
                </c:pt>
                <c:pt idx="212">
                  <c:v>1256.72</c:v>
                </c:pt>
                <c:pt idx="213">
                  <c:v>1197.2360000000001</c:v>
                </c:pt>
                <c:pt idx="214">
                  <c:v>1178.2829999999999</c:v>
                </c:pt>
                <c:pt idx="215">
                  <c:v>1195.021</c:v>
                </c:pt>
                <c:pt idx="216">
                  <c:v>1186.865</c:v>
                </c:pt>
                <c:pt idx="217">
                  <c:v>1157.8910000000001</c:v>
                </c:pt>
                <c:pt idx="218">
                  <c:v>1127.1959999999999</c:v>
                </c:pt>
                <c:pt idx="219">
                  <c:v>1133.6079999999999</c:v>
                </c:pt>
                <c:pt idx="220">
                  <c:v>1163.4349999999999</c:v>
                </c:pt>
                <c:pt idx="221">
                  <c:v>1142.962</c:v>
                </c:pt>
                <c:pt idx="222">
                  <c:v>1086.462</c:v>
                </c:pt>
                <c:pt idx="223">
                  <c:v>1099.605</c:v>
                </c:pt>
                <c:pt idx="224">
                  <c:v>1097.3399999999999</c:v>
                </c:pt>
                <c:pt idx="225">
                  <c:v>1094.442</c:v>
                </c:pt>
                <c:pt idx="226">
                  <c:v>1029.691</c:v>
                </c:pt>
                <c:pt idx="227">
                  <c:v>985.48400000000004</c:v>
                </c:pt>
                <c:pt idx="228">
                  <c:v>1007.951</c:v>
                </c:pt>
                <c:pt idx="229">
                  <c:v>1030.681</c:v>
                </c:pt>
                <c:pt idx="230">
                  <c:v>1023.403</c:v>
                </c:pt>
                <c:pt idx="231">
                  <c:v>910.95</c:v>
                </c:pt>
                <c:pt idx="232">
                  <c:v>932.61199999999997</c:v>
                </c:pt>
                <c:pt idx="233">
                  <c:v>984.33900000000006</c:v>
                </c:pt>
                <c:pt idx="234">
                  <c:v>968.51</c:v>
                </c:pt>
                <c:pt idx="235">
                  <c:v>920.83100000000002</c:v>
                </c:pt>
                <c:pt idx="236">
                  <c:v>911.93100000000004</c:v>
                </c:pt>
                <c:pt idx="237">
                  <c:v>944.80499999999995</c:v>
                </c:pt>
                <c:pt idx="238">
                  <c:v>949.24</c:v>
                </c:pt>
                <c:pt idx="239">
                  <c:v>899.32</c:v>
                </c:pt>
                <c:pt idx="240">
                  <c:v>854.81100000000004</c:v>
                </c:pt>
                <c:pt idx="241">
                  <c:v>865.8</c:v>
                </c:pt>
                <c:pt idx="242">
                  <c:v>883.63099999999997</c:v>
                </c:pt>
                <c:pt idx="243">
                  <c:v>844.22199999999998</c:v>
                </c:pt>
                <c:pt idx="244">
                  <c:v>768.41499999999996</c:v>
                </c:pt>
                <c:pt idx="245">
                  <c:v>785.99699999999996</c:v>
                </c:pt>
                <c:pt idx="246">
                  <c:v>818.47500000000002</c:v>
                </c:pt>
                <c:pt idx="247">
                  <c:v>811.26199999999994</c:v>
                </c:pt>
                <c:pt idx="248">
                  <c:v>786.12599999999998</c:v>
                </c:pt>
                <c:pt idx="249">
                  <c:v>752.88599999999997</c:v>
                </c:pt>
                <c:pt idx="250">
                  <c:v>782.06600000000003</c:v>
                </c:pt>
                <c:pt idx="251">
                  <c:v>788.00699999999995</c:v>
                </c:pt>
                <c:pt idx="252">
                  <c:v>778.38599999999997</c:v>
                </c:pt>
                <c:pt idx="253">
                  <c:v>757.15800000000002</c:v>
                </c:pt>
                <c:pt idx="254">
                  <c:v>763.67899999999997</c:v>
                </c:pt>
                <c:pt idx="255">
                  <c:v>773.697</c:v>
                </c:pt>
                <c:pt idx="256">
                  <c:v>757.053</c:v>
                </c:pt>
                <c:pt idx="257">
                  <c:v>739.45799999999997</c:v>
                </c:pt>
                <c:pt idx="258">
                  <c:v>733.26700000000005</c:v>
                </c:pt>
                <c:pt idx="259">
                  <c:v>697.90899999999999</c:v>
                </c:pt>
                <c:pt idx="260">
                  <c:v>658.07299999999998</c:v>
                </c:pt>
                <c:pt idx="261">
                  <c:v>644.59100000000001</c:v>
                </c:pt>
                <c:pt idx="262">
                  <c:v>675.95100000000002</c:v>
                </c:pt>
                <c:pt idx="263">
                  <c:v>679.13</c:v>
                </c:pt>
                <c:pt idx="264">
                  <c:v>632.70699999999999</c:v>
                </c:pt>
                <c:pt idx="265">
                  <c:v>613.77300000000002</c:v>
                </c:pt>
                <c:pt idx="266">
                  <c:v>622.12099999999998</c:v>
                </c:pt>
                <c:pt idx="267">
                  <c:v>644.25699999999995</c:v>
                </c:pt>
                <c:pt idx="268">
                  <c:v>621.76300000000003</c:v>
                </c:pt>
                <c:pt idx="269">
                  <c:v>580.58600000000001</c:v>
                </c:pt>
                <c:pt idx="270">
                  <c:v>609.02099999999996</c:v>
                </c:pt>
                <c:pt idx="271">
                  <c:v>626.52300000000002</c:v>
                </c:pt>
                <c:pt idx="272">
                  <c:v>616.81200000000001</c:v>
                </c:pt>
                <c:pt idx="273">
                  <c:v>593.02300000000002</c:v>
                </c:pt>
                <c:pt idx="274">
                  <c:v>597.88</c:v>
                </c:pt>
                <c:pt idx="275">
                  <c:v>578.33199999999999</c:v>
                </c:pt>
                <c:pt idx="276">
                  <c:v>581.76599999999996</c:v>
                </c:pt>
                <c:pt idx="277">
                  <c:v>549.53399999999999</c:v>
                </c:pt>
                <c:pt idx="278">
                  <c:v>503.815</c:v>
                </c:pt>
                <c:pt idx="279">
                  <c:v>533.17999999999995</c:v>
                </c:pt>
                <c:pt idx="280">
                  <c:v>507.34699999999998</c:v>
                </c:pt>
                <c:pt idx="281">
                  <c:v>504.82299999999998</c:v>
                </c:pt>
                <c:pt idx="282">
                  <c:v>475.74</c:v>
                </c:pt>
                <c:pt idx="283">
                  <c:v>421.28300000000002</c:v>
                </c:pt>
                <c:pt idx="284">
                  <c:v>450.86399999999998</c:v>
                </c:pt>
                <c:pt idx="285">
                  <c:v>424.84500000000003</c:v>
                </c:pt>
                <c:pt idx="286">
                  <c:v>415.12299999999999</c:v>
                </c:pt>
                <c:pt idx="287">
                  <c:v>396.59300000000002</c:v>
                </c:pt>
                <c:pt idx="288">
                  <c:v>407.327</c:v>
                </c:pt>
                <c:pt idx="289">
                  <c:v>407.50200000000001</c:v>
                </c:pt>
                <c:pt idx="290">
                  <c:v>407.79199999999997</c:v>
                </c:pt>
                <c:pt idx="291">
                  <c:v>355.64699999999999</c:v>
                </c:pt>
                <c:pt idx="292">
                  <c:v>373.60700000000003</c:v>
                </c:pt>
                <c:pt idx="293">
                  <c:v>364.94</c:v>
                </c:pt>
                <c:pt idx="294">
                  <c:v>349.22399999999999</c:v>
                </c:pt>
                <c:pt idx="295">
                  <c:v>356.62599999999998</c:v>
                </c:pt>
                <c:pt idx="296">
                  <c:v>275.23899999999998</c:v>
                </c:pt>
                <c:pt idx="297">
                  <c:v>267.95299999999997</c:v>
                </c:pt>
                <c:pt idx="298">
                  <c:v>254.023</c:v>
                </c:pt>
                <c:pt idx="299">
                  <c:v>272.03199999999998</c:v>
                </c:pt>
                <c:pt idx="300">
                  <c:v>271.37299999999999</c:v>
                </c:pt>
                <c:pt idx="301">
                  <c:v>272.31400000000002</c:v>
                </c:pt>
                <c:pt idx="302">
                  <c:v>269.51</c:v>
                </c:pt>
                <c:pt idx="303">
                  <c:v>264.52300000000002</c:v>
                </c:pt>
                <c:pt idx="304">
                  <c:v>243.75399999999999</c:v>
                </c:pt>
                <c:pt idx="305">
                  <c:v>288.935</c:v>
                </c:pt>
                <c:pt idx="306">
                  <c:v>316.096</c:v>
                </c:pt>
                <c:pt idx="307">
                  <c:v>364.49400000000003</c:v>
                </c:pt>
                <c:pt idx="308">
                  <c:v>299.964</c:v>
                </c:pt>
                <c:pt idx="309">
                  <c:v>284.02</c:v>
                </c:pt>
                <c:pt idx="310">
                  <c:v>215.191</c:v>
                </c:pt>
                <c:pt idx="311">
                  <c:v>205.792</c:v>
                </c:pt>
                <c:pt idx="312">
                  <c:v>244.07599999999999</c:v>
                </c:pt>
                <c:pt idx="313">
                  <c:v>197.57900000000001</c:v>
                </c:pt>
                <c:pt idx="314">
                  <c:v>212.68799999999999</c:v>
                </c:pt>
                <c:pt idx="315">
                  <c:v>225.18100000000001</c:v>
                </c:pt>
                <c:pt idx="316">
                  <c:v>250.02699999999999</c:v>
                </c:pt>
                <c:pt idx="317">
                  <c:v>197.15</c:v>
                </c:pt>
                <c:pt idx="318">
                  <c:v>213.852</c:v>
                </c:pt>
                <c:pt idx="319">
                  <c:v>227.79599999999999</c:v>
                </c:pt>
                <c:pt idx="320">
                  <c:v>237.131</c:v>
                </c:pt>
                <c:pt idx="321">
                  <c:v>234.11699999999999</c:v>
                </c:pt>
                <c:pt idx="322">
                  <c:v>185.52699999999999</c:v>
                </c:pt>
                <c:pt idx="323">
                  <c:v>200.29599999999999</c:v>
                </c:pt>
                <c:pt idx="324">
                  <c:v>220.386</c:v>
                </c:pt>
                <c:pt idx="325">
                  <c:v>253.654</c:v>
                </c:pt>
                <c:pt idx="326">
                  <c:v>230.875</c:v>
                </c:pt>
                <c:pt idx="327">
                  <c:v>241.501</c:v>
                </c:pt>
                <c:pt idx="328">
                  <c:v>235.87100000000001</c:v>
                </c:pt>
                <c:pt idx="329">
                  <c:v>263.858</c:v>
                </c:pt>
                <c:pt idx="330">
                  <c:v>217.72800000000001</c:v>
                </c:pt>
                <c:pt idx="331">
                  <c:v>233.87799999999999</c:v>
                </c:pt>
                <c:pt idx="332">
                  <c:v>226.345</c:v>
                </c:pt>
                <c:pt idx="333">
                  <c:v>241.53800000000001</c:v>
                </c:pt>
                <c:pt idx="334">
                  <c:v>243.15799999999999</c:v>
                </c:pt>
                <c:pt idx="335">
                  <c:v>237.77699999999999</c:v>
                </c:pt>
                <c:pt idx="336">
                  <c:v>325.81400000000002</c:v>
                </c:pt>
                <c:pt idx="337">
                  <c:v>343.69299999999998</c:v>
                </c:pt>
                <c:pt idx="338">
                  <c:v>352.18700000000001</c:v>
                </c:pt>
                <c:pt idx="339">
                  <c:v>329.79199999999997</c:v>
                </c:pt>
                <c:pt idx="340">
                  <c:v>363.185</c:v>
                </c:pt>
                <c:pt idx="341">
                  <c:v>349.52800000000002</c:v>
                </c:pt>
                <c:pt idx="342">
                  <c:v>383.26900000000001</c:v>
                </c:pt>
                <c:pt idx="343">
                  <c:v>356.899</c:v>
                </c:pt>
                <c:pt idx="344">
                  <c:v>386.39699999999999</c:v>
                </c:pt>
                <c:pt idx="345">
                  <c:v>392.036</c:v>
                </c:pt>
                <c:pt idx="346">
                  <c:v>382.37</c:v>
                </c:pt>
                <c:pt idx="347">
                  <c:v>382.91800000000001</c:v>
                </c:pt>
                <c:pt idx="348">
                  <c:v>405.24</c:v>
                </c:pt>
                <c:pt idx="349">
                  <c:v>425.79500000000002</c:v>
                </c:pt>
                <c:pt idx="350">
                  <c:v>393.55399999999997</c:v>
                </c:pt>
                <c:pt idx="351">
                  <c:v>392.48700000000002</c:v>
                </c:pt>
                <c:pt idx="352">
                  <c:v>403.779</c:v>
                </c:pt>
                <c:pt idx="353">
                  <c:v>429.57900000000001</c:v>
                </c:pt>
                <c:pt idx="354">
                  <c:v>423.16800000000001</c:v>
                </c:pt>
                <c:pt idx="355">
                  <c:v>423.12400000000002</c:v>
                </c:pt>
                <c:pt idx="356">
                  <c:v>423.97899999999998</c:v>
                </c:pt>
                <c:pt idx="357">
                  <c:v>417.99799999999999</c:v>
                </c:pt>
                <c:pt idx="358">
                  <c:v>441.25900000000001</c:v>
                </c:pt>
                <c:pt idx="359">
                  <c:v>492.03699999999998</c:v>
                </c:pt>
                <c:pt idx="360">
                  <c:v>443.733</c:v>
                </c:pt>
                <c:pt idx="361">
                  <c:v>462.48099999999999</c:v>
                </c:pt>
                <c:pt idx="362">
                  <c:v>446.05399999999997</c:v>
                </c:pt>
                <c:pt idx="363">
                  <c:v>442.13600000000002</c:v>
                </c:pt>
                <c:pt idx="364">
                  <c:v>429.60899999999998</c:v>
                </c:pt>
                <c:pt idx="365">
                  <c:v>446.10300000000001</c:v>
                </c:pt>
                <c:pt idx="366">
                  <c:v>459.76</c:v>
                </c:pt>
                <c:pt idx="367">
                  <c:v>477.24599999999998</c:v>
                </c:pt>
                <c:pt idx="368">
                  <c:v>467.10199999999998</c:v>
                </c:pt>
                <c:pt idx="369">
                  <c:v>469.66199999999998</c:v>
                </c:pt>
                <c:pt idx="370">
                  <c:v>502.78899999999999</c:v>
                </c:pt>
                <c:pt idx="371">
                  <c:v>508.62</c:v>
                </c:pt>
                <c:pt idx="372">
                  <c:v>508.22199999999998</c:v>
                </c:pt>
                <c:pt idx="373">
                  <c:v>502.17500000000001</c:v>
                </c:pt>
                <c:pt idx="374">
                  <c:v>515.072</c:v>
                </c:pt>
                <c:pt idx="375">
                  <c:v>537.798</c:v>
                </c:pt>
                <c:pt idx="376">
                  <c:v>539.63900000000001</c:v>
                </c:pt>
                <c:pt idx="377">
                  <c:v>533.47900000000004</c:v>
                </c:pt>
                <c:pt idx="378">
                  <c:v>535.92899999999997</c:v>
                </c:pt>
                <c:pt idx="379">
                  <c:v>555.26099999999997</c:v>
                </c:pt>
                <c:pt idx="380">
                  <c:v>553.54999999999995</c:v>
                </c:pt>
                <c:pt idx="381">
                  <c:v>555.38400000000001</c:v>
                </c:pt>
                <c:pt idx="382">
                  <c:v>530.59</c:v>
                </c:pt>
                <c:pt idx="383">
                  <c:v>536.64099999999996</c:v>
                </c:pt>
                <c:pt idx="384">
                  <c:v>565.47199999999998</c:v>
                </c:pt>
                <c:pt idx="385">
                  <c:v>570.12599999999998</c:v>
                </c:pt>
                <c:pt idx="386">
                  <c:v>563.99400000000003</c:v>
                </c:pt>
                <c:pt idx="387">
                  <c:v>557.50400000000002</c:v>
                </c:pt>
                <c:pt idx="388">
                  <c:v>594.80200000000002</c:v>
                </c:pt>
                <c:pt idx="389">
                  <c:v>578.01199999999994</c:v>
                </c:pt>
                <c:pt idx="390">
                  <c:v>556.06600000000003</c:v>
                </c:pt>
                <c:pt idx="391">
                  <c:v>576.68299999999999</c:v>
                </c:pt>
                <c:pt idx="392">
                  <c:v>603.54999999999995</c:v>
                </c:pt>
                <c:pt idx="393">
                  <c:v>630.03700000000003</c:v>
                </c:pt>
                <c:pt idx="394">
                  <c:v>623.12400000000002</c:v>
                </c:pt>
                <c:pt idx="395">
                  <c:v>628.149</c:v>
                </c:pt>
                <c:pt idx="396">
                  <c:v>641.57000000000005</c:v>
                </c:pt>
                <c:pt idx="397">
                  <c:v>669.06700000000001</c:v>
                </c:pt>
                <c:pt idx="398">
                  <c:v>677.43499999999995</c:v>
                </c:pt>
                <c:pt idx="399">
                  <c:v>669.85900000000004</c:v>
                </c:pt>
                <c:pt idx="400">
                  <c:v>684.82799999999997</c:v>
                </c:pt>
                <c:pt idx="401">
                  <c:v>705.76499999999999</c:v>
                </c:pt>
                <c:pt idx="402">
                  <c:v>695.25800000000004</c:v>
                </c:pt>
                <c:pt idx="403">
                  <c:v>724.5</c:v>
                </c:pt>
                <c:pt idx="404">
                  <c:v>788.00699999999995</c:v>
                </c:pt>
                <c:pt idx="405">
                  <c:v>803.86500000000001</c:v>
                </c:pt>
                <c:pt idx="406">
                  <c:v>806.28300000000002</c:v>
                </c:pt>
                <c:pt idx="407">
                  <c:v>797.93799999999999</c:v>
                </c:pt>
                <c:pt idx="408">
                  <c:v>895.57399999999996</c:v>
                </c:pt>
                <c:pt idx="409">
                  <c:v>945.28499999999997</c:v>
                </c:pt>
                <c:pt idx="410">
                  <c:v>939.54</c:v>
                </c:pt>
                <c:pt idx="411">
                  <c:v>924.01800000000003</c:v>
                </c:pt>
                <c:pt idx="412">
                  <c:v>915.84900000000005</c:v>
                </c:pt>
                <c:pt idx="413">
                  <c:v>928.01400000000001</c:v>
                </c:pt>
                <c:pt idx="414">
                  <c:v>939.63</c:v>
                </c:pt>
                <c:pt idx="415">
                  <c:v>932.18200000000002</c:v>
                </c:pt>
                <c:pt idx="416">
                  <c:v>937.74800000000005</c:v>
                </c:pt>
                <c:pt idx="417">
                  <c:v>950.84799999999996</c:v>
                </c:pt>
                <c:pt idx="418">
                  <c:v>984.63300000000004</c:v>
                </c:pt>
                <c:pt idx="419">
                  <c:v>993.97199999999998</c:v>
                </c:pt>
                <c:pt idx="420">
                  <c:v>987.98599999999999</c:v>
                </c:pt>
                <c:pt idx="421">
                  <c:v>993.44200000000001</c:v>
                </c:pt>
                <c:pt idx="422">
                  <c:v>993.65700000000004</c:v>
                </c:pt>
                <c:pt idx="423">
                  <c:v>998.90899999999999</c:v>
                </c:pt>
                <c:pt idx="424">
                  <c:v>1028.2439999999999</c:v>
                </c:pt>
                <c:pt idx="425">
                  <c:v>1052.529</c:v>
                </c:pt>
                <c:pt idx="426">
                  <c:v>1067.643</c:v>
                </c:pt>
                <c:pt idx="427">
                  <c:v>1073.1189999999999</c:v>
                </c:pt>
                <c:pt idx="428">
                  <c:v>1088.019</c:v>
                </c:pt>
                <c:pt idx="429">
                  <c:v>1098.605</c:v>
                </c:pt>
                <c:pt idx="430">
                  <c:v>1068.8489999999999</c:v>
                </c:pt>
                <c:pt idx="431">
                  <c:v>1082.749</c:v>
                </c:pt>
                <c:pt idx="432">
                  <c:v>1076.393</c:v>
                </c:pt>
                <c:pt idx="433">
                  <c:v>1063.796</c:v>
                </c:pt>
                <c:pt idx="434">
                  <c:v>1066.884</c:v>
                </c:pt>
                <c:pt idx="435">
                  <c:v>1056.7190000000001</c:v>
                </c:pt>
                <c:pt idx="436">
                  <c:v>1081.9960000000001</c:v>
                </c:pt>
                <c:pt idx="437">
                  <c:v>1100.607</c:v>
                </c:pt>
                <c:pt idx="438">
                  <c:v>1105.5309999999999</c:v>
                </c:pt>
                <c:pt idx="439">
                  <c:v>1084.056</c:v>
                </c:pt>
                <c:pt idx="440">
                  <c:v>1105.241</c:v>
                </c:pt>
                <c:pt idx="441">
                  <c:v>1088.326</c:v>
                </c:pt>
                <c:pt idx="442">
                  <c:v>1091.7</c:v>
                </c:pt>
                <c:pt idx="443">
                  <c:v>1062.7729999999999</c:v>
                </c:pt>
                <c:pt idx="444">
                  <c:v>1107.1790000000001</c:v>
                </c:pt>
                <c:pt idx="445">
                  <c:v>1125.0419999999999</c:v>
                </c:pt>
                <c:pt idx="446">
                  <c:v>1112.8119999999999</c:v>
                </c:pt>
                <c:pt idx="447">
                  <c:v>1099.4659999999999</c:v>
                </c:pt>
                <c:pt idx="448">
                  <c:v>1084.1859999999999</c:v>
                </c:pt>
                <c:pt idx="449">
                  <c:v>1086.212</c:v>
                </c:pt>
                <c:pt idx="450">
                  <c:v>1084.998</c:v>
                </c:pt>
                <c:pt idx="451">
                  <c:v>1101.1780000000001</c:v>
                </c:pt>
                <c:pt idx="452">
                  <c:v>1092.866</c:v>
                </c:pt>
                <c:pt idx="453">
                  <c:v>1109.076</c:v>
                </c:pt>
                <c:pt idx="454">
                  <c:v>1132.702</c:v>
                </c:pt>
                <c:pt idx="455">
                  <c:v>1148.864</c:v>
                </c:pt>
                <c:pt idx="456">
                  <c:v>793.399</c:v>
                </c:pt>
                <c:pt idx="457">
                  <c:v>807.2</c:v>
                </c:pt>
                <c:pt idx="458">
                  <c:v>812.06200000000001</c:v>
                </c:pt>
                <c:pt idx="459">
                  <c:v>815.23500000000001</c:v>
                </c:pt>
                <c:pt idx="460">
                  <c:v>797.86800000000005</c:v>
                </c:pt>
                <c:pt idx="461">
                  <c:v>845.255</c:v>
                </c:pt>
                <c:pt idx="462">
                  <c:v>840.822</c:v>
                </c:pt>
                <c:pt idx="463">
                  <c:v>832.37699999999995</c:v>
                </c:pt>
                <c:pt idx="464">
                  <c:v>849.47699999999998</c:v>
                </c:pt>
                <c:pt idx="465">
                  <c:v>888.23099999999999</c:v>
                </c:pt>
                <c:pt idx="466">
                  <c:v>719.90300000000002</c:v>
                </c:pt>
                <c:pt idx="467">
                  <c:v>681.48299999999995</c:v>
                </c:pt>
                <c:pt idx="468">
                  <c:v>707.95600000000002</c:v>
                </c:pt>
                <c:pt idx="469">
                  <c:v>663.64700000000005</c:v>
                </c:pt>
                <c:pt idx="470">
                  <c:v>661.91399999999999</c:v>
                </c:pt>
                <c:pt idx="471">
                  <c:v>623.20500000000004</c:v>
                </c:pt>
                <c:pt idx="472">
                  <c:v>600.97400000000005</c:v>
                </c:pt>
                <c:pt idx="473">
                  <c:v>596.58699999999999</c:v>
                </c:pt>
                <c:pt idx="474">
                  <c:v>580.33000000000004</c:v>
                </c:pt>
                <c:pt idx="475">
                  <c:v>597.99099999999999</c:v>
                </c:pt>
                <c:pt idx="476">
                  <c:v>571.51400000000001</c:v>
                </c:pt>
                <c:pt idx="477">
                  <c:v>563.01499999999999</c:v>
                </c:pt>
                <c:pt idx="478">
                  <c:v>530.03</c:v>
                </c:pt>
                <c:pt idx="479">
                  <c:v>506.20299999999997</c:v>
                </c:pt>
                <c:pt idx="480">
                  <c:v>455.28</c:v>
                </c:pt>
                <c:pt idx="481">
                  <c:v>446.983</c:v>
                </c:pt>
                <c:pt idx="482">
                  <c:v>431.68700000000001</c:v>
                </c:pt>
                <c:pt idx="483">
                  <c:v>447.27699999999999</c:v>
                </c:pt>
                <c:pt idx="484">
                  <c:v>441.48899999999998</c:v>
                </c:pt>
                <c:pt idx="485">
                  <c:v>369.84800000000001</c:v>
                </c:pt>
                <c:pt idx="486">
                  <c:v>332.91500000000002</c:v>
                </c:pt>
                <c:pt idx="487">
                  <c:v>357.85700000000003</c:v>
                </c:pt>
                <c:pt idx="488">
                  <c:v>327.63</c:v>
                </c:pt>
                <c:pt idx="489">
                  <c:v>297.37400000000002</c:v>
                </c:pt>
                <c:pt idx="490">
                  <c:v>316.91199999999998</c:v>
                </c:pt>
                <c:pt idx="491">
                  <c:v>340.625</c:v>
                </c:pt>
                <c:pt idx="492">
                  <c:v>318.50700000000001</c:v>
                </c:pt>
                <c:pt idx="493">
                  <c:v>282.834</c:v>
                </c:pt>
                <c:pt idx="494">
                  <c:v>287.11200000000002</c:v>
                </c:pt>
                <c:pt idx="495">
                  <c:v>307.18</c:v>
                </c:pt>
                <c:pt idx="496">
                  <c:v>311.02</c:v>
                </c:pt>
                <c:pt idx="497">
                  <c:v>331.83199999999999</c:v>
                </c:pt>
                <c:pt idx="498">
                  <c:v>331.536</c:v>
                </c:pt>
                <c:pt idx="499">
                  <c:v>286.50599999999997</c:v>
                </c:pt>
                <c:pt idx="500">
                  <c:v>293.71499999999997</c:v>
                </c:pt>
                <c:pt idx="501">
                  <c:v>309.57299999999998</c:v>
                </c:pt>
                <c:pt idx="502">
                  <c:v>296.18299999999999</c:v>
                </c:pt>
                <c:pt idx="503">
                  <c:v>308.392</c:v>
                </c:pt>
                <c:pt idx="504">
                  <c:v>303.32900000000001</c:v>
                </c:pt>
                <c:pt idx="505">
                  <c:v>321.03899999999999</c:v>
                </c:pt>
                <c:pt idx="506">
                  <c:v>327.10399999999998</c:v>
                </c:pt>
                <c:pt idx="507">
                  <c:v>303.74799999999999</c:v>
                </c:pt>
                <c:pt idx="508">
                  <c:v>314.12200000000001</c:v>
                </c:pt>
                <c:pt idx="509">
                  <c:v>333.245</c:v>
                </c:pt>
                <c:pt idx="510">
                  <c:v>332.44299999999998</c:v>
                </c:pt>
                <c:pt idx="511">
                  <c:v>379.07600000000002</c:v>
                </c:pt>
                <c:pt idx="512">
                  <c:v>312.92099999999999</c:v>
                </c:pt>
                <c:pt idx="513">
                  <c:v>313.27199999999999</c:v>
                </c:pt>
                <c:pt idx="514">
                  <c:v>327.52999999999997</c:v>
                </c:pt>
                <c:pt idx="515">
                  <c:v>332.50400000000002</c:v>
                </c:pt>
                <c:pt idx="516">
                  <c:v>378.00799999999998</c:v>
                </c:pt>
                <c:pt idx="517">
                  <c:v>334.7</c:v>
                </c:pt>
                <c:pt idx="518">
                  <c:v>379.21699999999998</c:v>
                </c:pt>
                <c:pt idx="519">
                  <c:v>361.43799999999999</c:v>
                </c:pt>
                <c:pt idx="520">
                  <c:v>337.91899999999998</c:v>
                </c:pt>
                <c:pt idx="521">
                  <c:v>316.70999999999998</c:v>
                </c:pt>
                <c:pt idx="522">
                  <c:v>316.15899999999999</c:v>
                </c:pt>
                <c:pt idx="523">
                  <c:v>329.32100000000003</c:v>
                </c:pt>
                <c:pt idx="524">
                  <c:v>335.262</c:v>
                </c:pt>
                <c:pt idx="525">
                  <c:v>319.05599999999998</c:v>
                </c:pt>
                <c:pt idx="526">
                  <c:v>319.709</c:v>
                </c:pt>
                <c:pt idx="527">
                  <c:v>328.024</c:v>
                </c:pt>
                <c:pt idx="528">
                  <c:v>309.685</c:v>
                </c:pt>
                <c:pt idx="529">
                  <c:v>301.29899999999998</c:v>
                </c:pt>
                <c:pt idx="530">
                  <c:v>366.69900000000001</c:v>
                </c:pt>
                <c:pt idx="531">
                  <c:v>374.964</c:v>
                </c:pt>
                <c:pt idx="532">
                  <c:v>371.536</c:v>
                </c:pt>
                <c:pt idx="533">
                  <c:v>359.75200000000001</c:v>
                </c:pt>
                <c:pt idx="534">
                  <c:v>355.20699999999999</c:v>
                </c:pt>
                <c:pt idx="535">
                  <c:v>372.42200000000003</c:v>
                </c:pt>
                <c:pt idx="536">
                  <c:v>371.661</c:v>
                </c:pt>
                <c:pt idx="537">
                  <c:v>376.07499999999999</c:v>
                </c:pt>
                <c:pt idx="538">
                  <c:v>377.25799999999998</c:v>
                </c:pt>
                <c:pt idx="539">
                  <c:v>366.596</c:v>
                </c:pt>
                <c:pt idx="540">
                  <c:v>384.44</c:v>
                </c:pt>
                <c:pt idx="541">
                  <c:v>391.43700000000001</c:v>
                </c:pt>
                <c:pt idx="542">
                  <c:v>424.03199999999998</c:v>
                </c:pt>
                <c:pt idx="543">
                  <c:v>580.55899999999997</c:v>
                </c:pt>
                <c:pt idx="544">
                  <c:v>574.91200000000003</c:v>
                </c:pt>
                <c:pt idx="545">
                  <c:v>562.61</c:v>
                </c:pt>
                <c:pt idx="546">
                  <c:v>557.25699999999995</c:v>
                </c:pt>
                <c:pt idx="547">
                  <c:v>526.34500000000003</c:v>
                </c:pt>
                <c:pt idx="548">
                  <c:v>516.21299999999997</c:v>
                </c:pt>
                <c:pt idx="549">
                  <c:v>527.41099999999994</c:v>
                </c:pt>
                <c:pt idx="550">
                  <c:v>454.17700000000002</c:v>
                </c:pt>
                <c:pt idx="551">
                  <c:v>449.10599999999999</c:v>
                </c:pt>
                <c:pt idx="552">
                  <c:v>421.47300000000001</c:v>
                </c:pt>
                <c:pt idx="553">
                  <c:v>430.86900000000003</c:v>
                </c:pt>
                <c:pt idx="554">
                  <c:v>427.22300000000001</c:v>
                </c:pt>
                <c:pt idx="555">
                  <c:v>421.83699999999999</c:v>
                </c:pt>
                <c:pt idx="556">
                  <c:v>413.83699999999999</c:v>
                </c:pt>
                <c:pt idx="557">
                  <c:v>418.21800000000002</c:v>
                </c:pt>
                <c:pt idx="558">
                  <c:v>422.96300000000002</c:v>
                </c:pt>
                <c:pt idx="559">
                  <c:v>423.72399999999999</c:v>
                </c:pt>
                <c:pt idx="560">
                  <c:v>402.49700000000001</c:v>
                </c:pt>
                <c:pt idx="561">
                  <c:v>394.77699999999999</c:v>
                </c:pt>
                <c:pt idx="562">
                  <c:v>404.80900000000003</c:v>
                </c:pt>
                <c:pt idx="563">
                  <c:v>398.61599999999999</c:v>
                </c:pt>
                <c:pt idx="564">
                  <c:v>384.80200000000002</c:v>
                </c:pt>
                <c:pt idx="565">
                  <c:v>387.29399999999998</c:v>
                </c:pt>
                <c:pt idx="566">
                  <c:v>394.517</c:v>
                </c:pt>
                <c:pt idx="567">
                  <c:v>387.83100000000002</c:v>
                </c:pt>
                <c:pt idx="568">
                  <c:v>368.68299999999999</c:v>
                </c:pt>
                <c:pt idx="569">
                  <c:v>389.31200000000001</c:v>
                </c:pt>
                <c:pt idx="570">
                  <c:v>274.66699999999997</c:v>
                </c:pt>
                <c:pt idx="571">
                  <c:v>282.73200000000003</c:v>
                </c:pt>
                <c:pt idx="572">
                  <c:v>273.38900000000001</c:v>
                </c:pt>
                <c:pt idx="573">
                  <c:v>275.89100000000002</c:v>
                </c:pt>
                <c:pt idx="574">
                  <c:v>286.50299999999999</c:v>
                </c:pt>
                <c:pt idx="575">
                  <c:v>309.81400000000002</c:v>
                </c:pt>
                <c:pt idx="576">
                  <c:v>277.334</c:v>
                </c:pt>
                <c:pt idx="577">
                  <c:v>300.26499999999999</c:v>
                </c:pt>
                <c:pt idx="578">
                  <c:v>321.97800000000001</c:v>
                </c:pt>
                <c:pt idx="579">
                  <c:v>321.31700000000001</c:v>
                </c:pt>
                <c:pt idx="580">
                  <c:v>368.90600000000001</c:v>
                </c:pt>
                <c:pt idx="581">
                  <c:v>306.53199999999998</c:v>
                </c:pt>
                <c:pt idx="582">
                  <c:v>325.23399999999998</c:v>
                </c:pt>
                <c:pt idx="583">
                  <c:v>331.85500000000002</c:v>
                </c:pt>
                <c:pt idx="584">
                  <c:v>339.68400000000003</c:v>
                </c:pt>
                <c:pt idx="585">
                  <c:v>345.52699999999999</c:v>
                </c:pt>
                <c:pt idx="586">
                  <c:v>381.32600000000002</c:v>
                </c:pt>
                <c:pt idx="587">
                  <c:v>375.00299999999999</c:v>
                </c:pt>
                <c:pt idx="588">
                  <c:v>404.14400000000001</c:v>
                </c:pt>
                <c:pt idx="589">
                  <c:v>394.84399999999999</c:v>
                </c:pt>
                <c:pt idx="590">
                  <c:v>389.81099999999998</c:v>
                </c:pt>
                <c:pt idx="591">
                  <c:v>419.41500000000002</c:v>
                </c:pt>
                <c:pt idx="592">
                  <c:v>427.35300000000001</c:v>
                </c:pt>
                <c:pt idx="593">
                  <c:v>484.30200000000002</c:v>
                </c:pt>
                <c:pt idx="594">
                  <c:v>504.51600000000002</c:v>
                </c:pt>
                <c:pt idx="595">
                  <c:v>226.268</c:v>
                </c:pt>
                <c:pt idx="596">
                  <c:v>224.94</c:v>
                </c:pt>
                <c:pt idx="597">
                  <c:v>235.78800000000001</c:v>
                </c:pt>
                <c:pt idx="598">
                  <c:v>270.976</c:v>
                </c:pt>
                <c:pt idx="599">
                  <c:v>222.26499999999999</c:v>
                </c:pt>
                <c:pt idx="600">
                  <c:v>239.404</c:v>
                </c:pt>
                <c:pt idx="601">
                  <c:v>264.137</c:v>
                </c:pt>
                <c:pt idx="602">
                  <c:v>241.738</c:v>
                </c:pt>
                <c:pt idx="603">
                  <c:v>280.40899999999999</c:v>
                </c:pt>
                <c:pt idx="604">
                  <c:v>278.36700000000002</c:v>
                </c:pt>
                <c:pt idx="605">
                  <c:v>253.85599999999999</c:v>
                </c:pt>
                <c:pt idx="606">
                  <c:v>268.35599999999999</c:v>
                </c:pt>
                <c:pt idx="607">
                  <c:v>263.82900000000001</c:v>
                </c:pt>
                <c:pt idx="608">
                  <c:v>293.029</c:v>
                </c:pt>
                <c:pt idx="609">
                  <c:v>306.64100000000002</c:v>
                </c:pt>
                <c:pt idx="610">
                  <c:v>315.61799999999999</c:v>
                </c:pt>
                <c:pt idx="611">
                  <c:v>297.16800000000001</c:v>
                </c:pt>
                <c:pt idx="612">
                  <c:v>324.34199999999998</c:v>
                </c:pt>
                <c:pt idx="613">
                  <c:v>323.58800000000002</c:v>
                </c:pt>
                <c:pt idx="614">
                  <c:v>376.27100000000002</c:v>
                </c:pt>
                <c:pt idx="615">
                  <c:v>365.60700000000003</c:v>
                </c:pt>
                <c:pt idx="616">
                  <c:v>450.46100000000001</c:v>
                </c:pt>
                <c:pt idx="617">
                  <c:v>450.76400000000001</c:v>
                </c:pt>
                <c:pt idx="618">
                  <c:v>475.27699999999999</c:v>
                </c:pt>
                <c:pt idx="619">
                  <c:v>504.30599999999998</c:v>
                </c:pt>
                <c:pt idx="620">
                  <c:v>455.78399999999999</c:v>
                </c:pt>
                <c:pt idx="621">
                  <c:v>436.41399999999999</c:v>
                </c:pt>
                <c:pt idx="622">
                  <c:v>457.779</c:v>
                </c:pt>
                <c:pt idx="623">
                  <c:v>427.322</c:v>
                </c:pt>
                <c:pt idx="624">
                  <c:v>401.15899999999999</c:v>
                </c:pt>
                <c:pt idx="625">
                  <c:v>429.10599999999999</c:v>
                </c:pt>
                <c:pt idx="626">
                  <c:v>444.04300000000001</c:v>
                </c:pt>
                <c:pt idx="627">
                  <c:v>377.887</c:v>
                </c:pt>
                <c:pt idx="628">
                  <c:v>458.87200000000001</c:v>
                </c:pt>
                <c:pt idx="629">
                  <c:v>383.78699999999998</c:v>
                </c:pt>
                <c:pt idx="630">
                  <c:v>470.25900000000001</c:v>
                </c:pt>
                <c:pt idx="631">
                  <c:v>450.56099999999998</c:v>
                </c:pt>
                <c:pt idx="632">
                  <c:v>386.13200000000001</c:v>
                </c:pt>
                <c:pt idx="633">
                  <c:v>243.46100000000001</c:v>
                </c:pt>
                <c:pt idx="634">
                  <c:v>215.09700000000001</c:v>
                </c:pt>
                <c:pt idx="635">
                  <c:v>229.77</c:v>
                </c:pt>
                <c:pt idx="636">
                  <c:v>210.822</c:v>
                </c:pt>
                <c:pt idx="637">
                  <c:v>204.298</c:v>
                </c:pt>
                <c:pt idx="638">
                  <c:v>214.351</c:v>
                </c:pt>
                <c:pt idx="639">
                  <c:v>232.85599999999999</c:v>
                </c:pt>
                <c:pt idx="640">
                  <c:v>211.131</c:v>
                </c:pt>
                <c:pt idx="641">
                  <c:v>214.82400000000001</c:v>
                </c:pt>
                <c:pt idx="642">
                  <c:v>208.67</c:v>
                </c:pt>
                <c:pt idx="643">
                  <c:v>215.74799999999999</c:v>
                </c:pt>
                <c:pt idx="644">
                  <c:v>236.172</c:v>
                </c:pt>
                <c:pt idx="645">
                  <c:v>179.33500000000001</c:v>
                </c:pt>
                <c:pt idx="646">
                  <c:v>227.208</c:v>
                </c:pt>
                <c:pt idx="647">
                  <c:v>216.00200000000001</c:v>
                </c:pt>
                <c:pt idx="648">
                  <c:v>225.93199999999999</c:v>
                </c:pt>
                <c:pt idx="649">
                  <c:v>195.14599999999999</c:v>
                </c:pt>
                <c:pt idx="650">
                  <c:v>207.58199999999999</c:v>
                </c:pt>
                <c:pt idx="651">
                  <c:v>195.45599999999999</c:v>
                </c:pt>
                <c:pt idx="652">
                  <c:v>233.35599999999999</c:v>
                </c:pt>
                <c:pt idx="653">
                  <c:v>195.48</c:v>
                </c:pt>
                <c:pt idx="654">
                  <c:v>209.303</c:v>
                </c:pt>
                <c:pt idx="655">
                  <c:v>197.364</c:v>
                </c:pt>
                <c:pt idx="656">
                  <c:v>246.96</c:v>
                </c:pt>
                <c:pt idx="657">
                  <c:v>174.72900000000001</c:v>
                </c:pt>
                <c:pt idx="658">
                  <c:v>195.32900000000001</c:v>
                </c:pt>
                <c:pt idx="659">
                  <c:v>226.29</c:v>
                </c:pt>
                <c:pt idx="660">
                  <c:v>221.66800000000001</c:v>
                </c:pt>
                <c:pt idx="661">
                  <c:v>230.691</c:v>
                </c:pt>
                <c:pt idx="662">
                  <c:v>195.36</c:v>
                </c:pt>
                <c:pt idx="663">
                  <c:v>194.369</c:v>
                </c:pt>
                <c:pt idx="664">
                  <c:v>205.768</c:v>
                </c:pt>
                <c:pt idx="665">
                  <c:v>222.86600000000001</c:v>
                </c:pt>
                <c:pt idx="666">
                  <c:v>197.23599999999999</c:v>
                </c:pt>
                <c:pt idx="667">
                  <c:v>199.24</c:v>
                </c:pt>
                <c:pt idx="668">
                  <c:v>193.19900000000001</c:v>
                </c:pt>
                <c:pt idx="669">
                  <c:v>231.05600000000001</c:v>
                </c:pt>
                <c:pt idx="670">
                  <c:v>181.285</c:v>
                </c:pt>
                <c:pt idx="671">
                  <c:v>144.214</c:v>
                </c:pt>
                <c:pt idx="672">
                  <c:v>379.18099999999998</c:v>
                </c:pt>
                <c:pt idx="673">
                  <c:v>355.995</c:v>
                </c:pt>
                <c:pt idx="674">
                  <c:v>235.017</c:v>
                </c:pt>
                <c:pt idx="675">
                  <c:v>173.49</c:v>
                </c:pt>
                <c:pt idx="676">
                  <c:v>203.79400000000001</c:v>
                </c:pt>
                <c:pt idx="677">
                  <c:v>194.99799999999999</c:v>
                </c:pt>
                <c:pt idx="678">
                  <c:v>215.273</c:v>
                </c:pt>
                <c:pt idx="679">
                  <c:v>191.08799999999999</c:v>
                </c:pt>
                <c:pt idx="680">
                  <c:v>192.208</c:v>
                </c:pt>
                <c:pt idx="681">
                  <c:v>191.911</c:v>
                </c:pt>
                <c:pt idx="682">
                  <c:v>193.512</c:v>
                </c:pt>
                <c:pt idx="683">
                  <c:v>231.95699999999999</c:v>
                </c:pt>
                <c:pt idx="684">
                  <c:v>169.941</c:v>
                </c:pt>
                <c:pt idx="685">
                  <c:v>192.15</c:v>
                </c:pt>
                <c:pt idx="686">
                  <c:v>155.114</c:v>
                </c:pt>
                <c:pt idx="687">
                  <c:v>276.26600000000002</c:v>
                </c:pt>
                <c:pt idx="688">
                  <c:v>182.577</c:v>
                </c:pt>
                <c:pt idx="689">
                  <c:v>132.614</c:v>
                </c:pt>
                <c:pt idx="690">
                  <c:v>209.35300000000001</c:v>
                </c:pt>
                <c:pt idx="691">
                  <c:v>210.52699999999999</c:v>
                </c:pt>
                <c:pt idx="692">
                  <c:v>256.76900000000001</c:v>
                </c:pt>
                <c:pt idx="693">
                  <c:v>189.74700000000001</c:v>
                </c:pt>
                <c:pt idx="694">
                  <c:v>196.804</c:v>
                </c:pt>
                <c:pt idx="695">
                  <c:v>190.19800000000001</c:v>
                </c:pt>
                <c:pt idx="696">
                  <c:v>193.11500000000001</c:v>
                </c:pt>
                <c:pt idx="697">
                  <c:v>191.614</c:v>
                </c:pt>
                <c:pt idx="698">
                  <c:v>183.18600000000001</c:v>
                </c:pt>
                <c:pt idx="699">
                  <c:v>189.55500000000001</c:v>
                </c:pt>
                <c:pt idx="700">
                  <c:v>192.101</c:v>
                </c:pt>
                <c:pt idx="701">
                  <c:v>185.71100000000001</c:v>
                </c:pt>
                <c:pt idx="702">
                  <c:v>188.221</c:v>
                </c:pt>
                <c:pt idx="703">
                  <c:v>187.4</c:v>
                </c:pt>
                <c:pt idx="704">
                  <c:v>189.85499999999999</c:v>
                </c:pt>
                <c:pt idx="705">
                  <c:v>186.08500000000001</c:v>
                </c:pt>
                <c:pt idx="706">
                  <c:v>182.04599999999999</c:v>
                </c:pt>
                <c:pt idx="707">
                  <c:v>183.66399999999999</c:v>
                </c:pt>
                <c:pt idx="708">
                  <c:v>183.77500000000001</c:v>
                </c:pt>
                <c:pt idx="709">
                  <c:v>183.66200000000001</c:v>
                </c:pt>
                <c:pt idx="710">
                  <c:v>185.863</c:v>
                </c:pt>
                <c:pt idx="711">
                  <c:v>181.01400000000001</c:v>
                </c:pt>
                <c:pt idx="712">
                  <c:v>178.81299999999999</c:v>
                </c:pt>
                <c:pt idx="713">
                  <c:v>182.22499999999999</c:v>
                </c:pt>
                <c:pt idx="714">
                  <c:v>179.155</c:v>
                </c:pt>
                <c:pt idx="715">
                  <c:v>183.13200000000001</c:v>
                </c:pt>
                <c:pt idx="716">
                  <c:v>179.12899999999999</c:v>
                </c:pt>
                <c:pt idx="717">
                  <c:v>182.916</c:v>
                </c:pt>
                <c:pt idx="718">
                  <c:v>173.78299999999999</c:v>
                </c:pt>
                <c:pt idx="719">
                  <c:v>182.05099999999999</c:v>
                </c:pt>
                <c:pt idx="720">
                  <c:v>177.87100000000001</c:v>
                </c:pt>
                <c:pt idx="721">
                  <c:v>176.541</c:v>
                </c:pt>
                <c:pt idx="722">
                  <c:v>169.09200000000001</c:v>
                </c:pt>
                <c:pt idx="723">
                  <c:v>180.86500000000001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2-4D5F-895A-5B9C7ABC1292}"/>
            </c:ext>
          </c:extLst>
        </c:ser>
        <c:ser>
          <c:idx val="2"/>
          <c:order val="2"/>
          <c:tx>
            <c:strRef>
              <c:f>'[ECB_weekly_BS+Graph.xlsx]Aggregated_liabilities'!$D$1</c:f>
              <c:strCache>
                <c:ptCount val="1"/>
                <c:pt idx="0">
                  <c:v>Passifs envers les non-banques ou hors zone euro (€)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'[ECB_weekly_BS+Graph.xlsx]Aggregated_liabilities'!$A$2:$A$725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'[ECB_weekly_BS+Graph.xlsx]Aggregated_liabilities'!$D$2:$D$725</c:f>
              <c:numCache>
                <c:formatCode>_ * #\ ##0_)\ _€_ ;_ * \(#\ ##0\)\ _€_ ;_ * "-"??_)\ _€_ ;_ @_ </c:formatCode>
                <c:ptCount val="724"/>
                <c:pt idx="0">
                  <c:v>984.47199999999998</c:v>
                </c:pt>
                <c:pt idx="1">
                  <c:v>1007.232</c:v>
                </c:pt>
                <c:pt idx="2">
                  <c:v>938.21500000000003</c:v>
                </c:pt>
                <c:pt idx="3">
                  <c:v>923.55200000000002</c:v>
                </c:pt>
                <c:pt idx="4">
                  <c:v>999.84699999999998</c:v>
                </c:pt>
                <c:pt idx="5">
                  <c:v>1018.978</c:v>
                </c:pt>
                <c:pt idx="6">
                  <c:v>1021.996</c:v>
                </c:pt>
                <c:pt idx="7">
                  <c:v>991.98599999999999</c:v>
                </c:pt>
                <c:pt idx="8">
                  <c:v>1006.828</c:v>
                </c:pt>
                <c:pt idx="9">
                  <c:v>1078.5650000000001</c:v>
                </c:pt>
                <c:pt idx="10">
                  <c:v>1042.1310000000001</c:v>
                </c:pt>
                <c:pt idx="11">
                  <c:v>956.52700000000004</c:v>
                </c:pt>
                <c:pt idx="12">
                  <c:v>947.66099999999994</c:v>
                </c:pt>
                <c:pt idx="13">
                  <c:v>1026.432</c:v>
                </c:pt>
                <c:pt idx="14">
                  <c:v>991.50700000000006</c:v>
                </c:pt>
                <c:pt idx="15">
                  <c:v>982.72500000000002</c:v>
                </c:pt>
                <c:pt idx="16">
                  <c:v>948.30700000000002</c:v>
                </c:pt>
                <c:pt idx="17">
                  <c:v>984.95400000000006</c:v>
                </c:pt>
                <c:pt idx="18">
                  <c:v>1043.2640000000001</c:v>
                </c:pt>
                <c:pt idx="19">
                  <c:v>1029.5650000000001</c:v>
                </c:pt>
                <c:pt idx="20">
                  <c:v>970.85599999999999</c:v>
                </c:pt>
                <c:pt idx="21">
                  <c:v>994.13800000000003</c:v>
                </c:pt>
                <c:pt idx="22">
                  <c:v>1066.3410000000001</c:v>
                </c:pt>
                <c:pt idx="23">
                  <c:v>1050.2550000000001</c:v>
                </c:pt>
                <c:pt idx="24">
                  <c:v>971.38</c:v>
                </c:pt>
                <c:pt idx="25">
                  <c:v>999.19099999999992</c:v>
                </c:pt>
                <c:pt idx="26">
                  <c:v>994.51900000000001</c:v>
                </c:pt>
                <c:pt idx="27">
                  <c:v>983.14400000000001</c:v>
                </c:pt>
                <c:pt idx="28">
                  <c:v>945.62400000000002</c:v>
                </c:pt>
                <c:pt idx="29">
                  <c:v>873.80399999999997</c:v>
                </c:pt>
                <c:pt idx="30">
                  <c:v>895.10299999999995</c:v>
                </c:pt>
                <c:pt idx="31">
                  <c:v>907.28</c:v>
                </c:pt>
                <c:pt idx="32">
                  <c:v>853.49299999999994</c:v>
                </c:pt>
                <c:pt idx="33">
                  <c:v>836.57400000000007</c:v>
                </c:pt>
                <c:pt idx="34">
                  <c:v>800.58500000000004</c:v>
                </c:pt>
                <c:pt idx="35">
                  <c:v>796.86099999999999</c:v>
                </c:pt>
                <c:pt idx="36">
                  <c:v>771.62</c:v>
                </c:pt>
                <c:pt idx="37">
                  <c:v>593.048</c:v>
                </c:pt>
                <c:pt idx="38">
                  <c:v>564.65300000000002</c:v>
                </c:pt>
                <c:pt idx="39">
                  <c:v>607.58500000000004</c:v>
                </c:pt>
                <c:pt idx="40">
                  <c:v>619.69900000000007</c:v>
                </c:pt>
                <c:pt idx="41">
                  <c:v>584.80999999999995</c:v>
                </c:pt>
                <c:pt idx="42">
                  <c:v>532.56500000000005</c:v>
                </c:pt>
                <c:pt idx="43">
                  <c:v>562.21600000000001</c:v>
                </c:pt>
                <c:pt idx="44">
                  <c:v>580.20399999999995</c:v>
                </c:pt>
                <c:pt idx="45">
                  <c:v>552.101</c:v>
                </c:pt>
                <c:pt idx="46">
                  <c:v>541.66899999999998</c:v>
                </c:pt>
                <c:pt idx="47">
                  <c:v>578.31700000000001</c:v>
                </c:pt>
                <c:pt idx="48">
                  <c:v>599.15499999999997</c:v>
                </c:pt>
                <c:pt idx="49">
                  <c:v>574.51199999999994</c:v>
                </c:pt>
                <c:pt idx="50">
                  <c:v>565.37699999999995</c:v>
                </c:pt>
                <c:pt idx="51">
                  <c:v>552.64200000000005</c:v>
                </c:pt>
                <c:pt idx="52">
                  <c:v>569.71199999999999</c:v>
                </c:pt>
                <c:pt idx="53">
                  <c:v>615.86599999999999</c:v>
                </c:pt>
                <c:pt idx="54">
                  <c:v>582.553</c:v>
                </c:pt>
                <c:pt idx="55">
                  <c:v>540.08699999999999</c:v>
                </c:pt>
                <c:pt idx="56">
                  <c:v>579.13199999999995</c:v>
                </c:pt>
                <c:pt idx="57">
                  <c:v>641.88800000000003</c:v>
                </c:pt>
                <c:pt idx="58">
                  <c:v>664.92</c:v>
                </c:pt>
                <c:pt idx="59">
                  <c:v>648.149</c:v>
                </c:pt>
                <c:pt idx="60">
                  <c:v>636.375</c:v>
                </c:pt>
                <c:pt idx="61">
                  <c:v>674.02600000000007</c:v>
                </c:pt>
                <c:pt idx="62">
                  <c:v>672.19799999999998</c:v>
                </c:pt>
                <c:pt idx="63">
                  <c:v>644.82400000000007</c:v>
                </c:pt>
                <c:pt idx="64">
                  <c:v>626.66999999999996</c:v>
                </c:pt>
                <c:pt idx="65">
                  <c:v>676.20799999999997</c:v>
                </c:pt>
                <c:pt idx="66">
                  <c:v>712.48599999999999</c:v>
                </c:pt>
                <c:pt idx="67">
                  <c:v>676.18799999999999</c:v>
                </c:pt>
                <c:pt idx="68">
                  <c:v>636.22</c:v>
                </c:pt>
                <c:pt idx="69">
                  <c:v>627.25200000000007</c:v>
                </c:pt>
                <c:pt idx="70">
                  <c:v>709.47500000000002</c:v>
                </c:pt>
                <c:pt idx="71">
                  <c:v>717.36200000000008</c:v>
                </c:pt>
                <c:pt idx="72">
                  <c:v>656.33400000000006</c:v>
                </c:pt>
                <c:pt idx="73">
                  <c:v>629.39300000000003</c:v>
                </c:pt>
                <c:pt idx="74">
                  <c:v>687.63599999999997</c:v>
                </c:pt>
                <c:pt idx="75">
                  <c:v>694.40599999999995</c:v>
                </c:pt>
                <c:pt idx="76">
                  <c:v>604.89400000000001</c:v>
                </c:pt>
                <c:pt idx="77">
                  <c:v>572.15600000000006</c:v>
                </c:pt>
                <c:pt idx="78">
                  <c:v>599.51099999999997</c:v>
                </c:pt>
                <c:pt idx="79">
                  <c:v>654.03700000000003</c:v>
                </c:pt>
                <c:pt idx="80">
                  <c:v>629.90800000000002</c:v>
                </c:pt>
                <c:pt idx="81">
                  <c:v>571.149</c:v>
                </c:pt>
                <c:pt idx="82">
                  <c:v>573.81200000000001</c:v>
                </c:pt>
                <c:pt idx="83">
                  <c:v>638.43100000000004</c:v>
                </c:pt>
                <c:pt idx="84">
                  <c:v>656.11299999999994</c:v>
                </c:pt>
                <c:pt idx="85">
                  <c:v>612.88499999999999</c:v>
                </c:pt>
                <c:pt idx="86">
                  <c:v>609.66800000000001</c:v>
                </c:pt>
                <c:pt idx="87">
                  <c:v>692.41899999999998</c:v>
                </c:pt>
                <c:pt idx="88">
                  <c:v>675.21100000000001</c:v>
                </c:pt>
                <c:pt idx="89">
                  <c:v>654.21900000000005</c:v>
                </c:pt>
                <c:pt idx="90">
                  <c:v>611.31399999999996</c:v>
                </c:pt>
                <c:pt idx="91">
                  <c:v>632.45900000000006</c:v>
                </c:pt>
                <c:pt idx="92">
                  <c:v>693.54899999999998</c:v>
                </c:pt>
                <c:pt idx="93">
                  <c:v>696.79300000000001</c:v>
                </c:pt>
                <c:pt idx="94">
                  <c:v>645.59199999999998</c:v>
                </c:pt>
                <c:pt idx="95">
                  <c:v>654.43799999999999</c:v>
                </c:pt>
                <c:pt idx="96">
                  <c:v>700.30399999999997</c:v>
                </c:pt>
                <c:pt idx="97">
                  <c:v>693.28</c:v>
                </c:pt>
                <c:pt idx="98">
                  <c:v>651.82500000000005</c:v>
                </c:pt>
                <c:pt idx="99">
                  <c:v>685.36900000000003</c:v>
                </c:pt>
                <c:pt idx="100">
                  <c:v>736.59699999999998</c:v>
                </c:pt>
                <c:pt idx="101">
                  <c:v>691.42900000000009</c:v>
                </c:pt>
                <c:pt idx="102">
                  <c:v>683.31999999999994</c:v>
                </c:pt>
                <c:pt idx="103">
                  <c:v>649.37100000000009</c:v>
                </c:pt>
                <c:pt idx="104">
                  <c:v>674.29500000000007</c:v>
                </c:pt>
                <c:pt idx="105">
                  <c:v>699.74900000000002</c:v>
                </c:pt>
                <c:pt idx="106">
                  <c:v>690.48500000000001</c:v>
                </c:pt>
                <c:pt idx="107">
                  <c:v>613.64800000000002</c:v>
                </c:pt>
                <c:pt idx="108">
                  <c:v>612.23800000000006</c:v>
                </c:pt>
                <c:pt idx="109">
                  <c:v>676.24399999999991</c:v>
                </c:pt>
                <c:pt idx="110">
                  <c:v>672.55899999999997</c:v>
                </c:pt>
                <c:pt idx="111">
                  <c:v>639.23900000000003</c:v>
                </c:pt>
                <c:pt idx="112">
                  <c:v>642.84699999999998</c:v>
                </c:pt>
                <c:pt idx="113">
                  <c:v>711.02</c:v>
                </c:pt>
                <c:pt idx="114">
                  <c:v>678.44200000000001</c:v>
                </c:pt>
                <c:pt idx="115">
                  <c:v>650.47299999999996</c:v>
                </c:pt>
                <c:pt idx="116">
                  <c:v>607.98800000000006</c:v>
                </c:pt>
                <c:pt idx="117">
                  <c:v>627.22799999999995</c:v>
                </c:pt>
                <c:pt idx="118">
                  <c:v>669.9670000000001</c:v>
                </c:pt>
                <c:pt idx="119">
                  <c:v>641.82300000000009</c:v>
                </c:pt>
                <c:pt idx="120">
                  <c:v>602.36</c:v>
                </c:pt>
                <c:pt idx="121">
                  <c:v>601.72799999999995</c:v>
                </c:pt>
                <c:pt idx="122">
                  <c:v>698.50199999999995</c:v>
                </c:pt>
                <c:pt idx="123">
                  <c:v>712.87</c:v>
                </c:pt>
                <c:pt idx="124">
                  <c:v>647.125</c:v>
                </c:pt>
                <c:pt idx="125">
                  <c:v>626.50599999999997</c:v>
                </c:pt>
                <c:pt idx="126">
                  <c:v>722.16599999999994</c:v>
                </c:pt>
                <c:pt idx="127">
                  <c:v>691.08699999999999</c:v>
                </c:pt>
                <c:pt idx="128">
                  <c:v>652.36699999999996</c:v>
                </c:pt>
                <c:pt idx="129">
                  <c:v>585.29899999999998</c:v>
                </c:pt>
                <c:pt idx="130">
                  <c:v>582.88599999999997</c:v>
                </c:pt>
                <c:pt idx="131">
                  <c:v>661.23700000000008</c:v>
                </c:pt>
                <c:pt idx="132">
                  <c:v>632.654</c:v>
                </c:pt>
                <c:pt idx="133">
                  <c:v>594.48099999999999</c:v>
                </c:pt>
                <c:pt idx="134">
                  <c:v>593.81399999999996</c:v>
                </c:pt>
                <c:pt idx="135">
                  <c:v>639.80399999999997</c:v>
                </c:pt>
                <c:pt idx="136">
                  <c:v>640.91100000000006</c:v>
                </c:pt>
                <c:pt idx="137">
                  <c:v>627.39699999999993</c:v>
                </c:pt>
                <c:pt idx="138">
                  <c:v>614.15599999999995</c:v>
                </c:pt>
                <c:pt idx="139">
                  <c:v>703.55099999999993</c:v>
                </c:pt>
                <c:pt idx="140">
                  <c:v>671.5</c:v>
                </c:pt>
                <c:pt idx="141">
                  <c:v>639.74800000000005</c:v>
                </c:pt>
                <c:pt idx="142">
                  <c:v>573.66399999999999</c:v>
                </c:pt>
                <c:pt idx="143">
                  <c:v>576.625</c:v>
                </c:pt>
                <c:pt idx="144">
                  <c:v>626.11500000000001</c:v>
                </c:pt>
                <c:pt idx="145">
                  <c:v>587.99</c:v>
                </c:pt>
                <c:pt idx="146">
                  <c:v>541.48299999999995</c:v>
                </c:pt>
                <c:pt idx="147">
                  <c:v>535.17899999999997</c:v>
                </c:pt>
                <c:pt idx="148">
                  <c:v>570.67000000000007</c:v>
                </c:pt>
                <c:pt idx="149">
                  <c:v>569.04899999999998</c:v>
                </c:pt>
                <c:pt idx="150">
                  <c:v>552.20000000000005</c:v>
                </c:pt>
                <c:pt idx="151">
                  <c:v>571.21399999999994</c:v>
                </c:pt>
                <c:pt idx="152">
                  <c:v>642.27</c:v>
                </c:pt>
                <c:pt idx="153">
                  <c:v>581.87099999999998</c:v>
                </c:pt>
                <c:pt idx="154">
                  <c:v>540.87400000000002</c:v>
                </c:pt>
                <c:pt idx="155">
                  <c:v>485.18599999999998</c:v>
                </c:pt>
                <c:pt idx="156">
                  <c:v>478.33199999999999</c:v>
                </c:pt>
                <c:pt idx="157">
                  <c:v>530.32500000000005</c:v>
                </c:pt>
                <c:pt idx="158">
                  <c:v>511.654</c:v>
                </c:pt>
                <c:pt idx="159">
                  <c:v>482.70399999999995</c:v>
                </c:pt>
                <c:pt idx="160">
                  <c:v>466.625</c:v>
                </c:pt>
                <c:pt idx="161">
                  <c:v>499.25200000000001</c:v>
                </c:pt>
                <c:pt idx="162">
                  <c:v>532.23</c:v>
                </c:pt>
                <c:pt idx="163">
                  <c:v>510.19099999999997</c:v>
                </c:pt>
                <c:pt idx="164">
                  <c:v>499.20100000000002</c:v>
                </c:pt>
                <c:pt idx="165">
                  <c:v>582.97400000000005</c:v>
                </c:pt>
                <c:pt idx="166">
                  <c:v>535.88699999999994</c:v>
                </c:pt>
                <c:pt idx="167">
                  <c:v>499.79300000000001</c:v>
                </c:pt>
                <c:pt idx="168">
                  <c:v>467.60199999999998</c:v>
                </c:pt>
                <c:pt idx="169">
                  <c:v>468.80799999999999</c:v>
                </c:pt>
                <c:pt idx="170">
                  <c:v>533.625</c:v>
                </c:pt>
                <c:pt idx="171">
                  <c:v>503.76200000000006</c:v>
                </c:pt>
                <c:pt idx="172">
                  <c:v>456.86200000000002</c:v>
                </c:pt>
                <c:pt idx="173">
                  <c:v>449.49099999999999</c:v>
                </c:pt>
                <c:pt idx="174">
                  <c:v>539.08799999999997</c:v>
                </c:pt>
                <c:pt idx="175">
                  <c:v>551.46699999999998</c:v>
                </c:pt>
                <c:pt idx="176">
                  <c:v>516.60699999999997</c:v>
                </c:pt>
                <c:pt idx="177">
                  <c:v>508.89499999999998</c:v>
                </c:pt>
                <c:pt idx="178">
                  <c:v>570.12599999999998</c:v>
                </c:pt>
                <c:pt idx="179">
                  <c:v>552.84799999999996</c:v>
                </c:pt>
                <c:pt idx="180">
                  <c:v>500.76400000000001</c:v>
                </c:pt>
                <c:pt idx="181">
                  <c:v>462.904</c:v>
                </c:pt>
                <c:pt idx="182">
                  <c:v>450.541</c:v>
                </c:pt>
                <c:pt idx="183">
                  <c:v>498.63800000000003</c:v>
                </c:pt>
                <c:pt idx="184">
                  <c:v>476.55500000000001</c:v>
                </c:pt>
                <c:pt idx="185">
                  <c:v>453.53999999999996</c:v>
                </c:pt>
                <c:pt idx="186">
                  <c:v>431.21399999999994</c:v>
                </c:pt>
                <c:pt idx="187">
                  <c:v>486.91199999999998</c:v>
                </c:pt>
                <c:pt idx="188">
                  <c:v>513.38199999999995</c:v>
                </c:pt>
                <c:pt idx="189">
                  <c:v>468.65600000000006</c:v>
                </c:pt>
                <c:pt idx="190">
                  <c:v>447.71199999999999</c:v>
                </c:pt>
                <c:pt idx="191">
                  <c:v>523.58300000000008</c:v>
                </c:pt>
                <c:pt idx="192">
                  <c:v>494.34500000000003</c:v>
                </c:pt>
                <c:pt idx="193">
                  <c:v>450.72300000000001</c:v>
                </c:pt>
                <c:pt idx="194">
                  <c:v>414.08</c:v>
                </c:pt>
                <c:pt idx="195">
                  <c:v>422.89099999999996</c:v>
                </c:pt>
                <c:pt idx="196">
                  <c:v>449.63299999999998</c:v>
                </c:pt>
                <c:pt idx="197">
                  <c:v>441.66800000000001</c:v>
                </c:pt>
                <c:pt idx="198">
                  <c:v>396.79</c:v>
                </c:pt>
                <c:pt idx="199">
                  <c:v>389.01900000000001</c:v>
                </c:pt>
                <c:pt idx="200">
                  <c:v>438.19399999999996</c:v>
                </c:pt>
                <c:pt idx="201">
                  <c:v>415.572</c:v>
                </c:pt>
                <c:pt idx="202">
                  <c:v>379.06400000000002</c:v>
                </c:pt>
                <c:pt idx="203">
                  <c:v>381.17500000000001</c:v>
                </c:pt>
                <c:pt idx="204">
                  <c:v>426.43799999999999</c:v>
                </c:pt>
                <c:pt idx="205">
                  <c:v>383.70399999999995</c:v>
                </c:pt>
                <c:pt idx="206">
                  <c:v>399.18399999999997</c:v>
                </c:pt>
                <c:pt idx="207">
                  <c:v>361.04500000000002</c:v>
                </c:pt>
                <c:pt idx="208">
                  <c:v>367.03699999999998</c:v>
                </c:pt>
                <c:pt idx="209">
                  <c:v>407.62599999999998</c:v>
                </c:pt>
                <c:pt idx="210">
                  <c:v>380.524</c:v>
                </c:pt>
                <c:pt idx="211">
                  <c:v>360.346</c:v>
                </c:pt>
                <c:pt idx="212">
                  <c:v>345.39099999999996</c:v>
                </c:pt>
                <c:pt idx="213">
                  <c:v>398.68100000000004</c:v>
                </c:pt>
                <c:pt idx="214">
                  <c:v>410.10599999999999</c:v>
                </c:pt>
                <c:pt idx="215">
                  <c:v>374.56299999999999</c:v>
                </c:pt>
                <c:pt idx="216">
                  <c:v>365.90899999999999</c:v>
                </c:pt>
                <c:pt idx="217">
                  <c:v>383.803</c:v>
                </c:pt>
                <c:pt idx="218">
                  <c:v>366.97900000000004</c:v>
                </c:pt>
                <c:pt idx="219">
                  <c:v>342.86200000000002</c:v>
                </c:pt>
                <c:pt idx="220">
                  <c:v>300.39800000000002</c:v>
                </c:pt>
                <c:pt idx="221">
                  <c:v>302.56399999999996</c:v>
                </c:pt>
                <c:pt idx="222">
                  <c:v>351.41199999999998</c:v>
                </c:pt>
                <c:pt idx="223">
                  <c:v>318.303</c:v>
                </c:pt>
                <c:pt idx="224">
                  <c:v>301.048</c:v>
                </c:pt>
                <c:pt idx="225">
                  <c:v>292.76299999999998</c:v>
                </c:pt>
                <c:pt idx="226">
                  <c:v>359.99300000000005</c:v>
                </c:pt>
                <c:pt idx="227">
                  <c:v>388.50900000000001</c:v>
                </c:pt>
                <c:pt idx="228">
                  <c:v>348.03499999999997</c:v>
                </c:pt>
                <c:pt idx="229">
                  <c:v>316.37900000000002</c:v>
                </c:pt>
                <c:pt idx="230">
                  <c:v>322.07100000000003</c:v>
                </c:pt>
                <c:pt idx="231">
                  <c:v>388.85399999999998</c:v>
                </c:pt>
                <c:pt idx="232">
                  <c:v>347.07300000000004</c:v>
                </c:pt>
                <c:pt idx="233">
                  <c:v>279.13299999999998</c:v>
                </c:pt>
                <c:pt idx="234">
                  <c:v>279.34899999999999</c:v>
                </c:pt>
                <c:pt idx="235">
                  <c:v>321.16500000000002</c:v>
                </c:pt>
                <c:pt idx="236">
                  <c:v>309.66500000000002</c:v>
                </c:pt>
                <c:pt idx="237">
                  <c:v>258.98200000000003</c:v>
                </c:pt>
                <c:pt idx="238">
                  <c:v>238.971</c:v>
                </c:pt>
                <c:pt idx="239">
                  <c:v>278.21800000000002</c:v>
                </c:pt>
                <c:pt idx="240">
                  <c:v>310.88200000000001</c:v>
                </c:pt>
                <c:pt idx="241">
                  <c:v>282.99599999999998</c:v>
                </c:pt>
                <c:pt idx="242">
                  <c:v>249.21800000000002</c:v>
                </c:pt>
                <c:pt idx="243">
                  <c:v>273.68600000000004</c:v>
                </c:pt>
                <c:pt idx="244">
                  <c:v>326.55200000000002</c:v>
                </c:pt>
                <c:pt idx="245">
                  <c:v>302.43899999999996</c:v>
                </c:pt>
                <c:pt idx="246">
                  <c:v>257.72699999999998</c:v>
                </c:pt>
                <c:pt idx="247">
                  <c:v>253.92099999999999</c:v>
                </c:pt>
                <c:pt idx="248">
                  <c:v>272.64999999999998</c:v>
                </c:pt>
                <c:pt idx="249">
                  <c:v>293.608</c:v>
                </c:pt>
                <c:pt idx="250">
                  <c:v>248.416</c:v>
                </c:pt>
                <c:pt idx="251">
                  <c:v>227.32300000000001</c:v>
                </c:pt>
                <c:pt idx="252">
                  <c:v>236.30700000000002</c:v>
                </c:pt>
                <c:pt idx="253">
                  <c:v>243.97900000000001</c:v>
                </c:pt>
                <c:pt idx="254">
                  <c:v>216.524</c:v>
                </c:pt>
                <c:pt idx="255">
                  <c:v>188.34199999999998</c:v>
                </c:pt>
                <c:pt idx="256">
                  <c:v>193.05799999999999</c:v>
                </c:pt>
                <c:pt idx="257">
                  <c:v>209.46800000000002</c:v>
                </c:pt>
                <c:pt idx="258">
                  <c:v>192.375</c:v>
                </c:pt>
                <c:pt idx="259">
                  <c:v>216.95699999999999</c:v>
                </c:pt>
                <c:pt idx="260">
                  <c:v>252.39099999999999</c:v>
                </c:pt>
                <c:pt idx="261">
                  <c:v>257.14999999999998</c:v>
                </c:pt>
                <c:pt idx="262">
                  <c:v>213.791</c:v>
                </c:pt>
                <c:pt idx="263">
                  <c:v>195.791</c:v>
                </c:pt>
                <c:pt idx="264">
                  <c:v>242.21</c:v>
                </c:pt>
                <c:pt idx="265">
                  <c:v>254.76400000000001</c:v>
                </c:pt>
                <c:pt idx="266">
                  <c:v>235.358</c:v>
                </c:pt>
                <c:pt idx="267">
                  <c:v>202.86700000000002</c:v>
                </c:pt>
                <c:pt idx="268">
                  <c:v>214.952</c:v>
                </c:pt>
                <c:pt idx="269">
                  <c:v>234.251</c:v>
                </c:pt>
                <c:pt idx="270">
                  <c:v>191.31300000000002</c:v>
                </c:pt>
                <c:pt idx="271">
                  <c:v>158.773</c:v>
                </c:pt>
                <c:pt idx="272">
                  <c:v>150.99700000000001</c:v>
                </c:pt>
                <c:pt idx="273">
                  <c:v>166.161</c:v>
                </c:pt>
                <c:pt idx="274">
                  <c:v>151.90299999999999</c:v>
                </c:pt>
                <c:pt idx="275">
                  <c:v>162.666</c:v>
                </c:pt>
                <c:pt idx="276">
                  <c:v>147.077</c:v>
                </c:pt>
                <c:pt idx="277">
                  <c:v>179.94499999999999</c:v>
                </c:pt>
                <c:pt idx="278">
                  <c:v>219.34399999999999</c:v>
                </c:pt>
                <c:pt idx="279">
                  <c:v>185.155</c:v>
                </c:pt>
                <c:pt idx="280">
                  <c:v>201.762</c:v>
                </c:pt>
                <c:pt idx="281">
                  <c:v>196.14499999999998</c:v>
                </c:pt>
                <c:pt idx="282">
                  <c:v>233.65699999999998</c:v>
                </c:pt>
                <c:pt idx="283">
                  <c:v>204.14000000000001</c:v>
                </c:pt>
                <c:pt idx="284">
                  <c:v>164.20699999999999</c:v>
                </c:pt>
                <c:pt idx="285">
                  <c:v>176.774</c:v>
                </c:pt>
                <c:pt idx="286">
                  <c:v>176.041</c:v>
                </c:pt>
                <c:pt idx="287">
                  <c:v>185.33199999999999</c:v>
                </c:pt>
                <c:pt idx="288">
                  <c:v>160.661</c:v>
                </c:pt>
                <c:pt idx="289">
                  <c:v>150.19800000000001</c:v>
                </c:pt>
                <c:pt idx="290">
                  <c:v>147.398</c:v>
                </c:pt>
                <c:pt idx="291">
                  <c:v>196.26400000000001</c:v>
                </c:pt>
                <c:pt idx="292">
                  <c:v>163.36799999999999</c:v>
                </c:pt>
                <c:pt idx="293">
                  <c:v>171.68600000000001</c:v>
                </c:pt>
                <c:pt idx="294">
                  <c:v>165.37700000000001</c:v>
                </c:pt>
                <c:pt idx="295">
                  <c:v>174.929</c:v>
                </c:pt>
                <c:pt idx="296">
                  <c:v>165.995</c:v>
                </c:pt>
                <c:pt idx="297">
                  <c:v>156.41</c:v>
                </c:pt>
                <c:pt idx="298">
                  <c:v>158.99700000000001</c:v>
                </c:pt>
                <c:pt idx="299">
                  <c:v>159.85300000000001</c:v>
                </c:pt>
                <c:pt idx="300">
                  <c:v>175.518</c:v>
                </c:pt>
                <c:pt idx="301">
                  <c:v>163.21300000000002</c:v>
                </c:pt>
                <c:pt idx="302">
                  <c:v>164.32999999999998</c:v>
                </c:pt>
                <c:pt idx="303">
                  <c:v>195.82599999999999</c:v>
                </c:pt>
                <c:pt idx="304">
                  <c:v>201.45100000000002</c:v>
                </c:pt>
                <c:pt idx="305">
                  <c:v>154.982</c:v>
                </c:pt>
                <c:pt idx="306">
                  <c:v>135.708</c:v>
                </c:pt>
                <c:pt idx="307">
                  <c:v>118.828</c:v>
                </c:pt>
                <c:pt idx="308">
                  <c:v>140.28299999999999</c:v>
                </c:pt>
                <c:pt idx="309">
                  <c:v>153.73699999999999</c:v>
                </c:pt>
                <c:pt idx="310">
                  <c:v>132.78300000000002</c:v>
                </c:pt>
                <c:pt idx="311">
                  <c:v>147.40600000000001</c:v>
                </c:pt>
                <c:pt idx="312">
                  <c:v>132.15899999999999</c:v>
                </c:pt>
                <c:pt idx="313">
                  <c:v>161.89699999999999</c:v>
                </c:pt>
                <c:pt idx="314">
                  <c:v>143.02500000000001</c:v>
                </c:pt>
                <c:pt idx="315">
                  <c:v>134.214</c:v>
                </c:pt>
                <c:pt idx="316">
                  <c:v>132.19200000000001</c:v>
                </c:pt>
                <c:pt idx="317">
                  <c:v>170.20699999999999</c:v>
                </c:pt>
                <c:pt idx="318">
                  <c:v>145.38400000000001</c:v>
                </c:pt>
                <c:pt idx="319">
                  <c:v>142.35399999999998</c:v>
                </c:pt>
                <c:pt idx="320">
                  <c:v>141.006</c:v>
                </c:pt>
                <c:pt idx="321">
                  <c:v>156.85499999999999</c:v>
                </c:pt>
                <c:pt idx="322">
                  <c:v>156.68</c:v>
                </c:pt>
                <c:pt idx="323">
                  <c:v>152.06</c:v>
                </c:pt>
                <c:pt idx="324">
                  <c:v>141.64099999999999</c:v>
                </c:pt>
                <c:pt idx="325">
                  <c:v>134.654</c:v>
                </c:pt>
                <c:pt idx="326">
                  <c:v>137.06799999999998</c:v>
                </c:pt>
                <c:pt idx="327">
                  <c:v>130.05099999999999</c:v>
                </c:pt>
                <c:pt idx="328">
                  <c:v>140.50299999999999</c:v>
                </c:pt>
                <c:pt idx="329">
                  <c:v>150.001</c:v>
                </c:pt>
                <c:pt idx="330">
                  <c:v>188.38499999999999</c:v>
                </c:pt>
                <c:pt idx="331">
                  <c:v>193.16200000000001</c:v>
                </c:pt>
                <c:pt idx="332">
                  <c:v>197.27800000000002</c:v>
                </c:pt>
                <c:pt idx="333">
                  <c:v>198.059</c:v>
                </c:pt>
                <c:pt idx="334">
                  <c:v>231.29600000000002</c:v>
                </c:pt>
                <c:pt idx="335">
                  <c:v>229.94499999999999</c:v>
                </c:pt>
                <c:pt idx="336">
                  <c:v>191.249</c:v>
                </c:pt>
                <c:pt idx="337">
                  <c:v>219.91700000000003</c:v>
                </c:pt>
                <c:pt idx="338">
                  <c:v>239.464</c:v>
                </c:pt>
                <c:pt idx="339">
                  <c:v>234.75</c:v>
                </c:pt>
                <c:pt idx="340">
                  <c:v>222.15799999999999</c:v>
                </c:pt>
                <c:pt idx="341">
                  <c:v>219.351</c:v>
                </c:pt>
                <c:pt idx="342">
                  <c:v>226.078</c:v>
                </c:pt>
                <c:pt idx="343">
                  <c:v>209.67899999999997</c:v>
                </c:pt>
                <c:pt idx="344">
                  <c:v>176.97800000000001</c:v>
                </c:pt>
                <c:pt idx="345">
                  <c:v>182.73899999999998</c:v>
                </c:pt>
                <c:pt idx="346">
                  <c:v>179.22200000000001</c:v>
                </c:pt>
                <c:pt idx="347">
                  <c:v>198.74</c:v>
                </c:pt>
                <c:pt idx="348">
                  <c:v>191.684</c:v>
                </c:pt>
                <c:pt idx="349">
                  <c:v>171.565</c:v>
                </c:pt>
                <c:pt idx="350">
                  <c:v>204.47199999999998</c:v>
                </c:pt>
                <c:pt idx="351">
                  <c:v>219.60599999999999</c:v>
                </c:pt>
                <c:pt idx="352">
                  <c:v>210.82900000000001</c:v>
                </c:pt>
                <c:pt idx="353">
                  <c:v>185.81399999999999</c:v>
                </c:pt>
                <c:pt idx="354">
                  <c:v>195.98399999999998</c:v>
                </c:pt>
                <c:pt idx="355">
                  <c:v>222.196</c:v>
                </c:pt>
                <c:pt idx="356">
                  <c:v>228.78100000000001</c:v>
                </c:pt>
                <c:pt idx="357">
                  <c:v>204.45699999999999</c:v>
                </c:pt>
                <c:pt idx="358">
                  <c:v>192.261</c:v>
                </c:pt>
                <c:pt idx="359">
                  <c:v>195.21800000000002</c:v>
                </c:pt>
                <c:pt idx="360">
                  <c:v>197.55099999999999</c:v>
                </c:pt>
                <c:pt idx="361">
                  <c:v>191.00200000000001</c:v>
                </c:pt>
                <c:pt idx="362">
                  <c:v>214.49099999999999</c:v>
                </c:pt>
                <c:pt idx="363">
                  <c:v>218.09399999999999</c:v>
                </c:pt>
                <c:pt idx="364">
                  <c:v>248.22800000000001</c:v>
                </c:pt>
                <c:pt idx="365">
                  <c:v>239.74599999999998</c:v>
                </c:pt>
                <c:pt idx="366">
                  <c:v>229.166</c:v>
                </c:pt>
                <c:pt idx="367">
                  <c:v>218.58</c:v>
                </c:pt>
                <c:pt idx="368">
                  <c:v>233.852</c:v>
                </c:pt>
                <c:pt idx="369">
                  <c:v>245.67400000000001</c:v>
                </c:pt>
                <c:pt idx="370">
                  <c:v>225.69400000000002</c:v>
                </c:pt>
                <c:pt idx="371">
                  <c:v>225.26800000000003</c:v>
                </c:pt>
                <c:pt idx="372">
                  <c:v>232.93199999999999</c:v>
                </c:pt>
                <c:pt idx="373">
                  <c:v>254.49100000000001</c:v>
                </c:pt>
                <c:pt idx="374">
                  <c:v>247.559</c:v>
                </c:pt>
                <c:pt idx="375">
                  <c:v>226.46899999999999</c:v>
                </c:pt>
                <c:pt idx="376">
                  <c:v>230.965</c:v>
                </c:pt>
                <c:pt idx="377">
                  <c:v>243.77100000000002</c:v>
                </c:pt>
                <c:pt idx="378">
                  <c:v>241.23999999999998</c:v>
                </c:pt>
                <c:pt idx="379">
                  <c:v>218.24</c:v>
                </c:pt>
                <c:pt idx="380">
                  <c:v>226.96100000000001</c:v>
                </c:pt>
                <c:pt idx="381">
                  <c:v>235.67099999999999</c:v>
                </c:pt>
                <c:pt idx="382">
                  <c:v>273.50300000000004</c:v>
                </c:pt>
                <c:pt idx="383">
                  <c:v>271.78899999999999</c:v>
                </c:pt>
                <c:pt idx="384">
                  <c:v>246.34300000000002</c:v>
                </c:pt>
                <c:pt idx="385">
                  <c:v>254.67699999999999</c:v>
                </c:pt>
                <c:pt idx="386">
                  <c:v>276.94400000000002</c:v>
                </c:pt>
                <c:pt idx="387">
                  <c:v>281.24</c:v>
                </c:pt>
                <c:pt idx="388">
                  <c:v>244.88499999999999</c:v>
                </c:pt>
                <c:pt idx="389">
                  <c:v>259.87400000000002</c:v>
                </c:pt>
                <c:pt idx="390">
                  <c:v>286.786</c:v>
                </c:pt>
                <c:pt idx="391">
                  <c:v>285.44</c:v>
                </c:pt>
                <c:pt idx="392">
                  <c:v>269.81900000000002</c:v>
                </c:pt>
                <c:pt idx="393">
                  <c:v>260.53100000000001</c:v>
                </c:pt>
                <c:pt idx="394">
                  <c:v>271.613</c:v>
                </c:pt>
                <c:pt idx="395">
                  <c:v>279.464</c:v>
                </c:pt>
                <c:pt idx="396">
                  <c:v>274.51900000000001</c:v>
                </c:pt>
                <c:pt idx="397">
                  <c:v>265.21600000000001</c:v>
                </c:pt>
                <c:pt idx="398">
                  <c:v>269.488</c:v>
                </c:pt>
                <c:pt idx="399">
                  <c:v>278.24799999999999</c:v>
                </c:pt>
                <c:pt idx="400">
                  <c:v>276.17599999999999</c:v>
                </c:pt>
                <c:pt idx="401">
                  <c:v>266.084</c:v>
                </c:pt>
                <c:pt idx="402">
                  <c:v>291.16899999999998</c:v>
                </c:pt>
                <c:pt idx="403">
                  <c:v>280.90800000000002</c:v>
                </c:pt>
                <c:pt idx="404">
                  <c:v>284.87799999999999</c:v>
                </c:pt>
                <c:pt idx="405">
                  <c:v>273.78699999999998</c:v>
                </c:pt>
                <c:pt idx="406">
                  <c:v>278.29599999999999</c:v>
                </c:pt>
                <c:pt idx="407">
                  <c:v>286.70699999999999</c:v>
                </c:pt>
                <c:pt idx="408">
                  <c:v>347.58799999999997</c:v>
                </c:pt>
                <c:pt idx="409">
                  <c:v>303.642</c:v>
                </c:pt>
                <c:pt idx="410">
                  <c:v>315.13499999999999</c:v>
                </c:pt>
                <c:pt idx="411">
                  <c:v>322.69400000000002</c:v>
                </c:pt>
                <c:pt idx="412">
                  <c:v>336.904</c:v>
                </c:pt>
                <c:pt idx="413">
                  <c:v>324.12599999999998</c:v>
                </c:pt>
                <c:pt idx="414">
                  <c:v>338.82500000000005</c:v>
                </c:pt>
                <c:pt idx="415">
                  <c:v>349.77300000000002</c:v>
                </c:pt>
                <c:pt idx="416">
                  <c:v>356.99799999999999</c:v>
                </c:pt>
                <c:pt idx="417">
                  <c:v>353.125</c:v>
                </c:pt>
                <c:pt idx="418">
                  <c:v>320.94899999999996</c:v>
                </c:pt>
                <c:pt idx="419">
                  <c:v>309.74199999999996</c:v>
                </c:pt>
                <c:pt idx="420">
                  <c:v>316.65999999999997</c:v>
                </c:pt>
                <c:pt idx="421">
                  <c:v>320.09699999999998</c:v>
                </c:pt>
                <c:pt idx="422">
                  <c:v>320.30200000000002</c:v>
                </c:pt>
                <c:pt idx="423">
                  <c:v>319.274</c:v>
                </c:pt>
                <c:pt idx="424">
                  <c:v>293.22199999999998</c:v>
                </c:pt>
                <c:pt idx="425">
                  <c:v>291.10599999999999</c:v>
                </c:pt>
                <c:pt idx="426">
                  <c:v>286.41700000000003</c:v>
                </c:pt>
                <c:pt idx="427">
                  <c:v>291.274</c:v>
                </c:pt>
                <c:pt idx="428">
                  <c:v>287.959</c:v>
                </c:pt>
                <c:pt idx="429">
                  <c:v>288.27300000000002</c:v>
                </c:pt>
                <c:pt idx="430">
                  <c:v>317.60899999999998</c:v>
                </c:pt>
                <c:pt idx="431">
                  <c:v>303.54399999999998</c:v>
                </c:pt>
                <c:pt idx="432">
                  <c:v>313.19400000000002</c:v>
                </c:pt>
                <c:pt idx="433">
                  <c:v>323.88300000000004</c:v>
                </c:pt>
                <c:pt idx="434">
                  <c:v>337.11400000000003</c:v>
                </c:pt>
                <c:pt idx="435">
                  <c:v>331.19799999999998</c:v>
                </c:pt>
                <c:pt idx="436">
                  <c:v>318.01499999999999</c:v>
                </c:pt>
                <c:pt idx="437">
                  <c:v>287.04899999999998</c:v>
                </c:pt>
                <c:pt idx="438">
                  <c:v>308.38199999999995</c:v>
                </c:pt>
                <c:pt idx="439">
                  <c:v>311.072</c:v>
                </c:pt>
                <c:pt idx="440">
                  <c:v>257.87700000000001</c:v>
                </c:pt>
                <c:pt idx="441">
                  <c:v>254.32</c:v>
                </c:pt>
                <c:pt idx="442">
                  <c:v>245.44499999999999</c:v>
                </c:pt>
                <c:pt idx="443">
                  <c:v>261.14599999999996</c:v>
                </c:pt>
                <c:pt idx="444">
                  <c:v>210.09700000000001</c:v>
                </c:pt>
                <c:pt idx="445">
                  <c:v>192.72499999999999</c:v>
                </c:pt>
                <c:pt idx="446">
                  <c:v>197.42700000000002</c:v>
                </c:pt>
                <c:pt idx="447">
                  <c:v>217.00900000000001</c:v>
                </c:pt>
                <c:pt idx="448">
                  <c:v>243.07400000000001</c:v>
                </c:pt>
                <c:pt idx="449">
                  <c:v>246.64999999999998</c:v>
                </c:pt>
                <c:pt idx="450">
                  <c:v>231.69499999999999</c:v>
                </c:pt>
                <c:pt idx="451">
                  <c:v>229.44</c:v>
                </c:pt>
                <c:pt idx="452">
                  <c:v>258.62900000000002</c:v>
                </c:pt>
                <c:pt idx="453">
                  <c:v>246.36399999999998</c:v>
                </c:pt>
                <c:pt idx="454">
                  <c:v>238.24700000000001</c:v>
                </c:pt>
                <c:pt idx="455">
                  <c:v>238.036</c:v>
                </c:pt>
                <c:pt idx="456">
                  <c:v>269.49099999999999</c:v>
                </c:pt>
                <c:pt idx="457">
                  <c:v>228.72899999999998</c:v>
                </c:pt>
                <c:pt idx="458">
                  <c:v>213.036</c:v>
                </c:pt>
                <c:pt idx="459">
                  <c:v>216.27800000000002</c:v>
                </c:pt>
                <c:pt idx="460">
                  <c:v>254.67099999999999</c:v>
                </c:pt>
                <c:pt idx="461">
                  <c:v>227.804</c:v>
                </c:pt>
                <c:pt idx="462">
                  <c:v>205.239</c:v>
                </c:pt>
                <c:pt idx="463">
                  <c:v>215.078</c:v>
                </c:pt>
                <c:pt idx="464">
                  <c:v>236.476</c:v>
                </c:pt>
                <c:pt idx="465">
                  <c:v>209.708</c:v>
                </c:pt>
                <c:pt idx="466">
                  <c:v>148.10599999999999</c:v>
                </c:pt>
                <c:pt idx="467">
                  <c:v>159.416</c:v>
                </c:pt>
                <c:pt idx="468">
                  <c:v>114.3</c:v>
                </c:pt>
                <c:pt idx="469">
                  <c:v>148.435</c:v>
                </c:pt>
                <c:pt idx="470">
                  <c:v>116.82600000000001</c:v>
                </c:pt>
                <c:pt idx="471">
                  <c:v>109.827</c:v>
                </c:pt>
                <c:pt idx="472">
                  <c:v>108.149</c:v>
                </c:pt>
                <c:pt idx="473">
                  <c:v>124.63300000000001</c:v>
                </c:pt>
                <c:pt idx="474">
                  <c:v>125.462</c:v>
                </c:pt>
                <c:pt idx="475">
                  <c:v>101.6</c:v>
                </c:pt>
                <c:pt idx="476">
                  <c:v>110.69499999999999</c:v>
                </c:pt>
                <c:pt idx="477">
                  <c:v>109.77600000000001</c:v>
                </c:pt>
                <c:pt idx="478">
                  <c:v>120.75200000000001</c:v>
                </c:pt>
                <c:pt idx="479">
                  <c:v>101.08799999999999</c:v>
                </c:pt>
                <c:pt idx="480">
                  <c:v>101.30799999999999</c:v>
                </c:pt>
                <c:pt idx="481">
                  <c:v>97.043000000000006</c:v>
                </c:pt>
                <c:pt idx="482">
                  <c:v>115.506</c:v>
                </c:pt>
                <c:pt idx="483">
                  <c:v>105.23400000000001</c:v>
                </c:pt>
                <c:pt idx="484">
                  <c:v>102.04499999999999</c:v>
                </c:pt>
                <c:pt idx="485">
                  <c:v>101.604</c:v>
                </c:pt>
                <c:pt idx="486">
                  <c:v>137.56400000000002</c:v>
                </c:pt>
                <c:pt idx="487">
                  <c:v>127.66300000000001</c:v>
                </c:pt>
                <c:pt idx="488">
                  <c:v>113.749</c:v>
                </c:pt>
                <c:pt idx="489">
                  <c:v>109.59399999999999</c:v>
                </c:pt>
                <c:pt idx="490">
                  <c:v>115.79300000000001</c:v>
                </c:pt>
                <c:pt idx="491">
                  <c:v>139.40800000000002</c:v>
                </c:pt>
                <c:pt idx="492">
                  <c:v>107.711</c:v>
                </c:pt>
                <c:pt idx="493">
                  <c:v>116.49300000000001</c:v>
                </c:pt>
                <c:pt idx="494">
                  <c:v>120.74600000000001</c:v>
                </c:pt>
                <c:pt idx="495">
                  <c:v>113.727</c:v>
                </c:pt>
                <c:pt idx="496">
                  <c:v>105.846</c:v>
                </c:pt>
                <c:pt idx="497">
                  <c:v>91.5</c:v>
                </c:pt>
                <c:pt idx="498">
                  <c:v>93.94</c:v>
                </c:pt>
                <c:pt idx="499">
                  <c:v>133.40699999999998</c:v>
                </c:pt>
                <c:pt idx="500">
                  <c:v>116.95699999999999</c:v>
                </c:pt>
                <c:pt idx="501">
                  <c:v>107.02199999999999</c:v>
                </c:pt>
                <c:pt idx="502">
                  <c:v>110.113</c:v>
                </c:pt>
                <c:pt idx="503">
                  <c:v>115.253</c:v>
                </c:pt>
                <c:pt idx="504">
                  <c:v>134.19200000000001</c:v>
                </c:pt>
                <c:pt idx="505">
                  <c:v>126.76900000000001</c:v>
                </c:pt>
                <c:pt idx="506">
                  <c:v>134.131</c:v>
                </c:pt>
                <c:pt idx="507">
                  <c:v>142.67699999999999</c:v>
                </c:pt>
                <c:pt idx="508">
                  <c:v>150.05500000000001</c:v>
                </c:pt>
                <c:pt idx="509">
                  <c:v>133.679</c:v>
                </c:pt>
                <c:pt idx="510">
                  <c:v>133.66499999999999</c:v>
                </c:pt>
                <c:pt idx="511">
                  <c:v>138.875</c:v>
                </c:pt>
                <c:pt idx="512">
                  <c:v>164.55</c:v>
                </c:pt>
                <c:pt idx="513">
                  <c:v>158.268</c:v>
                </c:pt>
                <c:pt idx="514">
                  <c:v>134.91499999999999</c:v>
                </c:pt>
                <c:pt idx="515">
                  <c:v>132.905</c:v>
                </c:pt>
                <c:pt idx="516">
                  <c:v>127.494</c:v>
                </c:pt>
                <c:pt idx="517">
                  <c:v>132.34800000000001</c:v>
                </c:pt>
                <c:pt idx="518">
                  <c:v>121.46899999999999</c:v>
                </c:pt>
                <c:pt idx="519">
                  <c:v>148.083</c:v>
                </c:pt>
                <c:pt idx="520">
                  <c:v>143.31100000000001</c:v>
                </c:pt>
                <c:pt idx="521">
                  <c:v>161.33500000000001</c:v>
                </c:pt>
                <c:pt idx="522">
                  <c:v>148.95499999999998</c:v>
                </c:pt>
                <c:pt idx="523">
                  <c:v>125.30699999999999</c:v>
                </c:pt>
                <c:pt idx="524">
                  <c:v>128.96899999999999</c:v>
                </c:pt>
                <c:pt idx="525">
                  <c:v>158.16200000000001</c:v>
                </c:pt>
                <c:pt idx="526">
                  <c:v>143.03</c:v>
                </c:pt>
                <c:pt idx="527">
                  <c:v>134.577</c:v>
                </c:pt>
                <c:pt idx="528">
                  <c:v>141.71899999999999</c:v>
                </c:pt>
                <c:pt idx="529">
                  <c:v>146.83100000000002</c:v>
                </c:pt>
                <c:pt idx="530">
                  <c:v>151.86699999999999</c:v>
                </c:pt>
                <c:pt idx="531">
                  <c:v>136.596</c:v>
                </c:pt>
                <c:pt idx="532">
                  <c:v>139.48499999999999</c:v>
                </c:pt>
                <c:pt idx="533">
                  <c:v>142.66800000000001</c:v>
                </c:pt>
                <c:pt idx="534">
                  <c:v>147.16200000000001</c:v>
                </c:pt>
                <c:pt idx="535">
                  <c:v>126.797</c:v>
                </c:pt>
                <c:pt idx="536">
                  <c:v>120.703</c:v>
                </c:pt>
                <c:pt idx="537">
                  <c:v>124.41300000000001</c:v>
                </c:pt>
                <c:pt idx="538">
                  <c:v>160.357</c:v>
                </c:pt>
                <c:pt idx="539">
                  <c:v>167.005</c:v>
                </c:pt>
                <c:pt idx="540">
                  <c:v>142.81299999999999</c:v>
                </c:pt>
                <c:pt idx="541">
                  <c:v>151.09699999999998</c:v>
                </c:pt>
                <c:pt idx="542">
                  <c:v>165.72299999999998</c:v>
                </c:pt>
                <c:pt idx="543">
                  <c:v>204.97200000000001</c:v>
                </c:pt>
                <c:pt idx="544">
                  <c:v>181.35699999999997</c:v>
                </c:pt>
                <c:pt idx="545">
                  <c:v>171.75099999999998</c:v>
                </c:pt>
                <c:pt idx="546">
                  <c:v>166.01</c:v>
                </c:pt>
                <c:pt idx="547">
                  <c:v>194.23500000000001</c:v>
                </c:pt>
                <c:pt idx="548">
                  <c:v>185.71899999999999</c:v>
                </c:pt>
                <c:pt idx="549">
                  <c:v>162.80099999999999</c:v>
                </c:pt>
                <c:pt idx="550">
                  <c:v>164.51499999999999</c:v>
                </c:pt>
                <c:pt idx="551">
                  <c:v>153.20599999999999</c:v>
                </c:pt>
                <c:pt idx="552">
                  <c:v>174.001</c:v>
                </c:pt>
                <c:pt idx="553">
                  <c:v>162.005</c:v>
                </c:pt>
                <c:pt idx="554">
                  <c:v>156.92499999999998</c:v>
                </c:pt>
                <c:pt idx="555">
                  <c:v>163.53</c:v>
                </c:pt>
                <c:pt idx="556">
                  <c:v>165.87300000000002</c:v>
                </c:pt>
                <c:pt idx="557">
                  <c:v>159.46199999999999</c:v>
                </c:pt>
                <c:pt idx="558">
                  <c:v>151.79300000000001</c:v>
                </c:pt>
                <c:pt idx="559">
                  <c:v>149.35399999999998</c:v>
                </c:pt>
                <c:pt idx="560">
                  <c:v>174.80199999999999</c:v>
                </c:pt>
                <c:pt idx="561">
                  <c:v>171.48700000000002</c:v>
                </c:pt>
                <c:pt idx="562">
                  <c:v>155.798</c:v>
                </c:pt>
                <c:pt idx="563">
                  <c:v>161.643</c:v>
                </c:pt>
                <c:pt idx="564">
                  <c:v>183.80799999999999</c:v>
                </c:pt>
                <c:pt idx="565">
                  <c:v>174.01599999999999</c:v>
                </c:pt>
                <c:pt idx="566">
                  <c:v>162.49799999999999</c:v>
                </c:pt>
                <c:pt idx="567">
                  <c:v>169.709</c:v>
                </c:pt>
                <c:pt idx="568">
                  <c:v>180.21899999999999</c:v>
                </c:pt>
                <c:pt idx="569">
                  <c:v>160.68600000000001</c:v>
                </c:pt>
                <c:pt idx="570">
                  <c:v>188.72499999999999</c:v>
                </c:pt>
                <c:pt idx="571">
                  <c:v>200.54</c:v>
                </c:pt>
                <c:pt idx="572">
                  <c:v>223.6</c:v>
                </c:pt>
                <c:pt idx="573">
                  <c:v>225.68700000000001</c:v>
                </c:pt>
                <c:pt idx="574">
                  <c:v>213.74199999999999</c:v>
                </c:pt>
                <c:pt idx="575">
                  <c:v>207.74599999999998</c:v>
                </c:pt>
                <c:pt idx="576">
                  <c:v>248.029</c:v>
                </c:pt>
                <c:pt idx="577">
                  <c:v>237.00299999999999</c:v>
                </c:pt>
                <c:pt idx="578">
                  <c:v>229.149</c:v>
                </c:pt>
                <c:pt idx="579">
                  <c:v>231.202</c:v>
                </c:pt>
                <c:pt idx="580">
                  <c:v>228.089</c:v>
                </c:pt>
                <c:pt idx="581">
                  <c:v>246.459</c:v>
                </c:pt>
                <c:pt idx="582">
                  <c:v>229.11099999999999</c:v>
                </c:pt>
                <c:pt idx="583">
                  <c:v>227.70499999999998</c:v>
                </c:pt>
                <c:pt idx="584">
                  <c:v>239.35500000000002</c:v>
                </c:pt>
                <c:pt idx="585">
                  <c:v>238.64600000000002</c:v>
                </c:pt>
                <c:pt idx="586">
                  <c:v>216.517</c:v>
                </c:pt>
                <c:pt idx="587">
                  <c:v>222.131</c:v>
                </c:pt>
                <c:pt idx="588">
                  <c:v>222.96100000000001</c:v>
                </c:pt>
                <c:pt idx="589">
                  <c:v>249.96</c:v>
                </c:pt>
                <c:pt idx="590">
                  <c:v>274.27100000000002</c:v>
                </c:pt>
                <c:pt idx="591">
                  <c:v>252.26799999999997</c:v>
                </c:pt>
                <c:pt idx="592">
                  <c:v>255.80699999999999</c:v>
                </c:pt>
                <c:pt idx="593">
                  <c:v>224.65299999999999</c:v>
                </c:pt>
                <c:pt idx="594">
                  <c:v>279.154</c:v>
                </c:pt>
                <c:pt idx="595">
                  <c:v>278.50700000000001</c:v>
                </c:pt>
                <c:pt idx="596">
                  <c:v>284.69499999999999</c:v>
                </c:pt>
                <c:pt idx="597">
                  <c:v>297.22900000000004</c:v>
                </c:pt>
                <c:pt idx="598">
                  <c:v>315.69200000000001</c:v>
                </c:pt>
                <c:pt idx="599">
                  <c:v>304.16300000000001</c:v>
                </c:pt>
                <c:pt idx="600">
                  <c:v>313.88499999999999</c:v>
                </c:pt>
                <c:pt idx="601">
                  <c:v>317.08299999999997</c:v>
                </c:pt>
                <c:pt idx="602">
                  <c:v>344.77</c:v>
                </c:pt>
                <c:pt idx="603">
                  <c:v>336.47399999999999</c:v>
                </c:pt>
                <c:pt idx="604">
                  <c:v>347.15499999999997</c:v>
                </c:pt>
                <c:pt idx="605">
                  <c:v>355.78899999999999</c:v>
                </c:pt>
                <c:pt idx="606">
                  <c:v>360.45799999999997</c:v>
                </c:pt>
                <c:pt idx="607">
                  <c:v>362.74799999999999</c:v>
                </c:pt>
                <c:pt idx="608">
                  <c:v>353.25400000000002</c:v>
                </c:pt>
                <c:pt idx="609">
                  <c:v>344.209</c:v>
                </c:pt>
                <c:pt idx="610">
                  <c:v>335.16700000000003</c:v>
                </c:pt>
                <c:pt idx="611">
                  <c:v>339.46699999999998</c:v>
                </c:pt>
                <c:pt idx="612">
                  <c:v>350.49400000000003</c:v>
                </c:pt>
                <c:pt idx="613">
                  <c:v>329.76099999999997</c:v>
                </c:pt>
                <c:pt idx="614">
                  <c:v>333.68200000000002</c:v>
                </c:pt>
                <c:pt idx="615">
                  <c:v>359.97300000000001</c:v>
                </c:pt>
                <c:pt idx="616">
                  <c:v>410.74400000000003</c:v>
                </c:pt>
                <c:pt idx="617">
                  <c:v>377.584</c:v>
                </c:pt>
                <c:pt idx="618">
                  <c:v>380.77199999999999</c:v>
                </c:pt>
                <c:pt idx="619">
                  <c:v>380.57299999999998</c:v>
                </c:pt>
                <c:pt idx="620">
                  <c:v>402.06700000000001</c:v>
                </c:pt>
                <c:pt idx="621">
                  <c:v>408.721</c:v>
                </c:pt>
                <c:pt idx="622">
                  <c:v>424.57400000000001</c:v>
                </c:pt>
                <c:pt idx="623">
                  <c:v>440.94100000000003</c:v>
                </c:pt>
                <c:pt idx="624">
                  <c:v>420.452</c:v>
                </c:pt>
                <c:pt idx="625">
                  <c:v>388.90499999999997</c:v>
                </c:pt>
                <c:pt idx="626">
                  <c:v>395.55100000000004</c:v>
                </c:pt>
                <c:pt idx="627">
                  <c:v>402.73599999999999</c:v>
                </c:pt>
                <c:pt idx="628">
                  <c:v>412.79499999999996</c:v>
                </c:pt>
                <c:pt idx="629">
                  <c:v>421.30100000000004</c:v>
                </c:pt>
                <c:pt idx="630">
                  <c:v>346.92500000000001</c:v>
                </c:pt>
                <c:pt idx="631">
                  <c:v>280.69899999999996</c:v>
                </c:pt>
                <c:pt idx="632">
                  <c:v>240.61600000000001</c:v>
                </c:pt>
                <c:pt idx="633">
                  <c:v>189.79</c:v>
                </c:pt>
                <c:pt idx="634">
                  <c:v>162.81</c:v>
                </c:pt>
                <c:pt idx="635">
                  <c:v>145.78399999999999</c:v>
                </c:pt>
                <c:pt idx="636">
                  <c:v>147.43799999999999</c:v>
                </c:pt>
                <c:pt idx="637">
                  <c:v>165.08499999999998</c:v>
                </c:pt>
                <c:pt idx="638">
                  <c:v>139.81</c:v>
                </c:pt>
                <c:pt idx="639">
                  <c:v>139.25200000000001</c:v>
                </c:pt>
                <c:pt idx="640">
                  <c:v>141.61600000000001</c:v>
                </c:pt>
                <c:pt idx="641">
                  <c:v>145.28199999999998</c:v>
                </c:pt>
                <c:pt idx="642">
                  <c:v>165.77100000000002</c:v>
                </c:pt>
                <c:pt idx="643">
                  <c:v>135.072</c:v>
                </c:pt>
                <c:pt idx="644">
                  <c:v>136.34399999999999</c:v>
                </c:pt>
                <c:pt idx="645">
                  <c:v>144.56200000000001</c:v>
                </c:pt>
                <c:pt idx="646">
                  <c:v>158.874</c:v>
                </c:pt>
                <c:pt idx="647">
                  <c:v>152.4</c:v>
                </c:pt>
                <c:pt idx="648">
                  <c:v>142.70499999999998</c:v>
                </c:pt>
                <c:pt idx="649">
                  <c:v>138.84399999999999</c:v>
                </c:pt>
                <c:pt idx="650">
                  <c:v>145.28899999999999</c:v>
                </c:pt>
                <c:pt idx="651">
                  <c:v>162.42500000000001</c:v>
                </c:pt>
                <c:pt idx="652">
                  <c:v>138.86199999999999</c:v>
                </c:pt>
                <c:pt idx="653">
                  <c:v>127.26300000000001</c:v>
                </c:pt>
                <c:pt idx="654">
                  <c:v>122.99100000000001</c:v>
                </c:pt>
                <c:pt idx="655">
                  <c:v>148.46600000000001</c:v>
                </c:pt>
                <c:pt idx="656">
                  <c:v>131.09300000000002</c:v>
                </c:pt>
                <c:pt idx="657">
                  <c:v>128.00899999999999</c:v>
                </c:pt>
                <c:pt idx="658">
                  <c:v>117.577</c:v>
                </c:pt>
                <c:pt idx="659">
                  <c:v>127.187</c:v>
                </c:pt>
                <c:pt idx="660">
                  <c:v>115.636</c:v>
                </c:pt>
                <c:pt idx="661">
                  <c:v>105.97200000000001</c:v>
                </c:pt>
                <c:pt idx="662">
                  <c:v>104.887</c:v>
                </c:pt>
                <c:pt idx="663">
                  <c:v>114.09099999999999</c:v>
                </c:pt>
                <c:pt idx="664">
                  <c:v>107.681</c:v>
                </c:pt>
                <c:pt idx="665">
                  <c:v>94.582999999999998</c:v>
                </c:pt>
                <c:pt idx="666">
                  <c:v>100.723</c:v>
                </c:pt>
                <c:pt idx="667">
                  <c:v>103.854</c:v>
                </c:pt>
                <c:pt idx="668">
                  <c:v>123.01299999999999</c:v>
                </c:pt>
                <c:pt idx="669">
                  <c:v>95.688999999999993</c:v>
                </c:pt>
                <c:pt idx="670">
                  <c:v>100.64699999999999</c:v>
                </c:pt>
                <c:pt idx="671">
                  <c:v>103.155</c:v>
                </c:pt>
                <c:pt idx="672">
                  <c:v>91.263000000000005</c:v>
                </c:pt>
                <c:pt idx="673">
                  <c:v>88.045000000000002</c:v>
                </c:pt>
                <c:pt idx="674">
                  <c:v>89.423000000000002</c:v>
                </c:pt>
                <c:pt idx="675">
                  <c:v>114.767</c:v>
                </c:pt>
                <c:pt idx="676">
                  <c:v>103.84400000000001</c:v>
                </c:pt>
                <c:pt idx="677">
                  <c:v>109.85</c:v>
                </c:pt>
                <c:pt idx="678">
                  <c:v>80.608000000000004</c:v>
                </c:pt>
                <c:pt idx="679">
                  <c:v>80.212000000000003</c:v>
                </c:pt>
                <c:pt idx="680">
                  <c:v>85.631</c:v>
                </c:pt>
                <c:pt idx="681">
                  <c:v>102</c:v>
                </c:pt>
                <c:pt idx="682">
                  <c:v>86.787000000000006</c:v>
                </c:pt>
                <c:pt idx="683">
                  <c:v>89.543000000000006</c:v>
                </c:pt>
                <c:pt idx="684">
                  <c:v>91.792999999999992</c:v>
                </c:pt>
                <c:pt idx="685">
                  <c:v>97.484999999999999</c:v>
                </c:pt>
                <c:pt idx="686">
                  <c:v>98.103999999999999</c:v>
                </c:pt>
                <c:pt idx="687">
                  <c:v>86.390999999999991</c:v>
                </c:pt>
                <c:pt idx="688">
                  <c:v>88.98599999999999</c:v>
                </c:pt>
                <c:pt idx="689">
                  <c:v>94.045999999999992</c:v>
                </c:pt>
                <c:pt idx="690">
                  <c:v>83.046999999999997</c:v>
                </c:pt>
                <c:pt idx="691">
                  <c:v>67.843999999999994</c:v>
                </c:pt>
                <c:pt idx="692">
                  <c:v>63.491</c:v>
                </c:pt>
                <c:pt idx="693">
                  <c:v>71.727000000000004</c:v>
                </c:pt>
                <c:pt idx="694">
                  <c:v>89.734000000000009</c:v>
                </c:pt>
                <c:pt idx="695">
                  <c:v>82.597999999999999</c:v>
                </c:pt>
                <c:pt idx="696">
                  <c:v>68.991</c:v>
                </c:pt>
                <c:pt idx="697">
                  <c:v>76.364000000000004</c:v>
                </c:pt>
                <c:pt idx="698">
                  <c:v>105.997</c:v>
                </c:pt>
                <c:pt idx="699">
                  <c:v>78.027999999999992</c:v>
                </c:pt>
                <c:pt idx="700">
                  <c:v>70.106999999999999</c:v>
                </c:pt>
                <c:pt idx="701">
                  <c:v>71.293999999999997</c:v>
                </c:pt>
                <c:pt idx="702">
                  <c:v>74.808999999999997</c:v>
                </c:pt>
                <c:pt idx="703">
                  <c:v>88.912000000000006</c:v>
                </c:pt>
                <c:pt idx="704">
                  <c:v>69.960000000000008</c:v>
                </c:pt>
                <c:pt idx="705">
                  <c:v>68.786000000000001</c:v>
                </c:pt>
                <c:pt idx="706">
                  <c:v>75.298000000000002</c:v>
                </c:pt>
                <c:pt idx="707">
                  <c:v>89.494</c:v>
                </c:pt>
                <c:pt idx="708">
                  <c:v>83.117999999999995</c:v>
                </c:pt>
                <c:pt idx="709">
                  <c:v>76.466999999999999</c:v>
                </c:pt>
                <c:pt idx="710">
                  <c:v>78.433999999999997</c:v>
                </c:pt>
                <c:pt idx="711">
                  <c:v>84.596999999999994</c:v>
                </c:pt>
                <c:pt idx="712">
                  <c:v>80.352999999999994</c:v>
                </c:pt>
                <c:pt idx="713">
                  <c:v>63.846000000000004</c:v>
                </c:pt>
                <c:pt idx="714">
                  <c:v>70.712999999999994</c:v>
                </c:pt>
                <c:pt idx="715">
                  <c:v>75.75</c:v>
                </c:pt>
                <c:pt idx="716">
                  <c:v>86.545999999999992</c:v>
                </c:pt>
                <c:pt idx="717">
                  <c:v>64.460999999999999</c:v>
                </c:pt>
                <c:pt idx="718">
                  <c:v>63.486000000000004</c:v>
                </c:pt>
                <c:pt idx="719">
                  <c:v>65.052999999999997</c:v>
                </c:pt>
                <c:pt idx="720">
                  <c:v>88.05</c:v>
                </c:pt>
                <c:pt idx="721">
                  <c:v>79.284999999999997</c:v>
                </c:pt>
                <c:pt idx="722">
                  <c:v>77.596000000000004</c:v>
                </c:pt>
                <c:pt idx="723">
                  <c:v>77.436000000000007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2-4D5F-895A-5B9C7ABC1292}"/>
            </c:ext>
          </c:extLst>
        </c:ser>
        <c:ser>
          <c:idx val="3"/>
          <c:order val="3"/>
          <c:tx>
            <c:strRef>
              <c:f>'[ECB_weekly_BS+Graph.xlsx]Aggregated_liabilities'!$E$1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numRef>
              <c:f>'[ECB_weekly_BS+Graph.xlsx]Aggregated_liabilities'!$A$2:$A$725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'[ECB_weekly_BS+Graph.xlsx]Aggregated_liabilities'!$E$2:$E$725</c:f>
              <c:numCache>
                <c:formatCode>_ * #\ ##0_)\ _€_ ;_ * \(#\ ##0\)\ _€_ ;_ * "-"??_)\ _€_ ;_ @_ </c:formatCode>
                <c:ptCount val="724"/>
                <c:pt idx="0">
                  <c:v>923.09600005340576</c:v>
                </c:pt>
                <c:pt idx="1">
                  <c:v>922.3500004501343</c:v>
                </c:pt>
                <c:pt idx="2">
                  <c:v>918.57399973678594</c:v>
                </c:pt>
                <c:pt idx="3">
                  <c:v>911.5069999389649</c:v>
                </c:pt>
                <c:pt idx="4">
                  <c:v>902.88500004196169</c:v>
                </c:pt>
                <c:pt idx="5">
                  <c:v>901.79299997711189</c:v>
                </c:pt>
                <c:pt idx="6">
                  <c:v>899.44999989318853</c:v>
                </c:pt>
                <c:pt idx="7">
                  <c:v>896.45699962234505</c:v>
                </c:pt>
                <c:pt idx="8">
                  <c:v>898.39200022506725</c:v>
                </c:pt>
                <c:pt idx="9">
                  <c:v>905.19200002288812</c:v>
                </c:pt>
                <c:pt idx="10">
                  <c:v>904.810000038147</c:v>
                </c:pt>
                <c:pt idx="11">
                  <c:v>900.27300031280515</c:v>
                </c:pt>
                <c:pt idx="12">
                  <c:v>902.72799971008305</c:v>
                </c:pt>
                <c:pt idx="13">
                  <c:v>896.18600008773808</c:v>
                </c:pt>
                <c:pt idx="14">
                  <c:v>895.3570002632141</c:v>
                </c:pt>
                <c:pt idx="15">
                  <c:v>894.44999975585938</c:v>
                </c:pt>
                <c:pt idx="16">
                  <c:v>895.39000026321412</c:v>
                </c:pt>
                <c:pt idx="17">
                  <c:v>891.2390001029969</c:v>
                </c:pt>
                <c:pt idx="18">
                  <c:v>895.8840000419616</c:v>
                </c:pt>
                <c:pt idx="19">
                  <c:v>895.16700036621091</c:v>
                </c:pt>
                <c:pt idx="20">
                  <c:v>899.49600014877319</c:v>
                </c:pt>
                <c:pt idx="21">
                  <c:v>898.25900027465832</c:v>
                </c:pt>
                <c:pt idx="22">
                  <c:v>867.37400028228762</c:v>
                </c:pt>
                <c:pt idx="23">
                  <c:v>863.25800015640266</c:v>
                </c:pt>
                <c:pt idx="24">
                  <c:v>863.80900029754639</c:v>
                </c:pt>
                <c:pt idx="25">
                  <c:v>867.30099969100957</c:v>
                </c:pt>
                <c:pt idx="26">
                  <c:v>865.02800031280515</c:v>
                </c:pt>
                <c:pt idx="27">
                  <c:v>870.05600027847288</c:v>
                </c:pt>
                <c:pt idx="28">
                  <c:v>869.60300017547615</c:v>
                </c:pt>
                <c:pt idx="29">
                  <c:v>866.81500019836426</c:v>
                </c:pt>
                <c:pt idx="30">
                  <c:v>868.21200029373165</c:v>
                </c:pt>
                <c:pt idx="31">
                  <c:v>867.89000000381475</c:v>
                </c:pt>
                <c:pt idx="32">
                  <c:v>859.79400013732902</c:v>
                </c:pt>
                <c:pt idx="33">
                  <c:v>855.36199978256229</c:v>
                </c:pt>
                <c:pt idx="34">
                  <c:v>854.45299972915655</c:v>
                </c:pt>
                <c:pt idx="35">
                  <c:v>822.46000023651118</c:v>
                </c:pt>
                <c:pt idx="36">
                  <c:v>829.63899993896484</c:v>
                </c:pt>
                <c:pt idx="37">
                  <c:v>834.02099967956542</c:v>
                </c:pt>
                <c:pt idx="38">
                  <c:v>839.53299990463256</c:v>
                </c:pt>
                <c:pt idx="39">
                  <c:v>831.83700047683715</c:v>
                </c:pt>
                <c:pt idx="40">
                  <c:v>834.25300022888177</c:v>
                </c:pt>
                <c:pt idx="41">
                  <c:v>831.40199958038329</c:v>
                </c:pt>
                <c:pt idx="42">
                  <c:v>829.17599939727779</c:v>
                </c:pt>
                <c:pt idx="43">
                  <c:v>827.86000035476684</c:v>
                </c:pt>
                <c:pt idx="44">
                  <c:v>827.75900025177009</c:v>
                </c:pt>
                <c:pt idx="45">
                  <c:v>820.21399964141847</c:v>
                </c:pt>
                <c:pt idx="46">
                  <c:v>819.281999862671</c:v>
                </c:pt>
                <c:pt idx="47">
                  <c:v>822.13099999999997</c:v>
                </c:pt>
                <c:pt idx="48">
                  <c:v>841.14399981689451</c:v>
                </c:pt>
                <c:pt idx="49">
                  <c:v>836.50999939727785</c:v>
                </c:pt>
                <c:pt idx="50">
                  <c:v>836.81399989318845</c:v>
                </c:pt>
                <c:pt idx="51">
                  <c:v>835.28000016784677</c:v>
                </c:pt>
                <c:pt idx="52">
                  <c:v>830.41399984741201</c:v>
                </c:pt>
                <c:pt idx="53">
                  <c:v>828.9280000991821</c:v>
                </c:pt>
                <c:pt idx="54">
                  <c:v>829.9419995193482</c:v>
                </c:pt>
                <c:pt idx="55">
                  <c:v>830.2670002937316</c:v>
                </c:pt>
                <c:pt idx="56">
                  <c:v>830.91699992370604</c:v>
                </c:pt>
                <c:pt idx="57">
                  <c:v>832.33700041961674</c:v>
                </c:pt>
                <c:pt idx="58">
                  <c:v>828.25699951171873</c:v>
                </c:pt>
                <c:pt idx="59">
                  <c:v>830.33600032043455</c:v>
                </c:pt>
                <c:pt idx="60">
                  <c:v>833.08199949645996</c:v>
                </c:pt>
                <c:pt idx="61">
                  <c:v>776.14100042343136</c:v>
                </c:pt>
                <c:pt idx="62">
                  <c:v>774.81100050735472</c:v>
                </c:pt>
                <c:pt idx="63">
                  <c:v>777.13399990844732</c:v>
                </c:pt>
                <c:pt idx="64">
                  <c:v>779.26399987792968</c:v>
                </c:pt>
                <c:pt idx="65">
                  <c:v>776.40100006866453</c:v>
                </c:pt>
                <c:pt idx="66">
                  <c:v>775.29799977111816</c:v>
                </c:pt>
                <c:pt idx="67">
                  <c:v>772.94500006103522</c:v>
                </c:pt>
                <c:pt idx="68">
                  <c:v>774.57099933624272</c:v>
                </c:pt>
                <c:pt idx="69">
                  <c:v>775.98599988555907</c:v>
                </c:pt>
                <c:pt idx="70">
                  <c:v>773.2120004806518</c:v>
                </c:pt>
                <c:pt idx="71">
                  <c:v>773.1680006561279</c:v>
                </c:pt>
                <c:pt idx="72">
                  <c:v>766.52499978637695</c:v>
                </c:pt>
                <c:pt idx="73">
                  <c:v>762.38500038146981</c:v>
                </c:pt>
                <c:pt idx="74">
                  <c:v>767.04599979782097</c:v>
                </c:pt>
                <c:pt idx="75">
                  <c:v>734.75400024414057</c:v>
                </c:pt>
                <c:pt idx="76">
                  <c:v>731.78800029373167</c:v>
                </c:pt>
                <c:pt idx="77">
                  <c:v>733.48500011444094</c:v>
                </c:pt>
                <c:pt idx="78">
                  <c:v>733.55299974060063</c:v>
                </c:pt>
                <c:pt idx="79">
                  <c:v>739.1469996795654</c:v>
                </c:pt>
                <c:pt idx="80">
                  <c:v>735.67100006866463</c:v>
                </c:pt>
                <c:pt idx="81">
                  <c:v>739.15999982452388</c:v>
                </c:pt>
                <c:pt idx="82">
                  <c:v>736.34000010681143</c:v>
                </c:pt>
                <c:pt idx="83">
                  <c:v>733.92300023651114</c:v>
                </c:pt>
                <c:pt idx="84">
                  <c:v>734.93500028991696</c:v>
                </c:pt>
                <c:pt idx="85">
                  <c:v>732.24900036621091</c:v>
                </c:pt>
                <c:pt idx="86">
                  <c:v>728.49900037384032</c:v>
                </c:pt>
                <c:pt idx="87">
                  <c:v>732.25999960708623</c:v>
                </c:pt>
                <c:pt idx="88">
                  <c:v>711.46800005340583</c:v>
                </c:pt>
                <c:pt idx="89">
                  <c:v>711.87000002670288</c:v>
                </c:pt>
                <c:pt idx="90">
                  <c:v>716.89599984741221</c:v>
                </c:pt>
                <c:pt idx="91">
                  <c:v>715.46400019836426</c:v>
                </c:pt>
                <c:pt idx="92">
                  <c:v>715.4379997825622</c:v>
                </c:pt>
                <c:pt idx="93">
                  <c:v>716.76099964904779</c:v>
                </c:pt>
                <c:pt idx="94">
                  <c:v>713.47699956130987</c:v>
                </c:pt>
                <c:pt idx="95">
                  <c:v>712.4859998664856</c:v>
                </c:pt>
                <c:pt idx="96">
                  <c:v>712.89600032424926</c:v>
                </c:pt>
                <c:pt idx="97">
                  <c:v>710.24499984741215</c:v>
                </c:pt>
                <c:pt idx="98">
                  <c:v>704.99199971008306</c:v>
                </c:pt>
                <c:pt idx="99">
                  <c:v>708.26999962615969</c:v>
                </c:pt>
                <c:pt idx="100">
                  <c:v>683.04500011062623</c:v>
                </c:pt>
                <c:pt idx="101">
                  <c:v>672.53799959182743</c:v>
                </c:pt>
                <c:pt idx="102">
                  <c:v>671.25399977493294</c:v>
                </c:pt>
                <c:pt idx="103">
                  <c:v>669.7729996032715</c:v>
                </c:pt>
                <c:pt idx="104">
                  <c:v>670.80600035476687</c:v>
                </c:pt>
                <c:pt idx="105">
                  <c:v>663.21199946975707</c:v>
                </c:pt>
                <c:pt idx="106">
                  <c:v>659.99300069046024</c:v>
                </c:pt>
                <c:pt idx="107">
                  <c:v>655.48000049972529</c:v>
                </c:pt>
                <c:pt idx="108">
                  <c:v>654.16400033569334</c:v>
                </c:pt>
                <c:pt idx="109">
                  <c:v>651.6350004806518</c:v>
                </c:pt>
                <c:pt idx="110">
                  <c:v>657.93099980926513</c:v>
                </c:pt>
                <c:pt idx="111">
                  <c:v>659.89699995803835</c:v>
                </c:pt>
                <c:pt idx="112">
                  <c:v>658.30899962997432</c:v>
                </c:pt>
                <c:pt idx="113">
                  <c:v>658.12699983596804</c:v>
                </c:pt>
                <c:pt idx="114">
                  <c:v>683.20500040817262</c:v>
                </c:pt>
                <c:pt idx="115">
                  <c:v>678.01300008010867</c:v>
                </c:pt>
                <c:pt idx="116">
                  <c:v>679.81699974441528</c:v>
                </c:pt>
                <c:pt idx="117">
                  <c:v>671.90300009155271</c:v>
                </c:pt>
                <c:pt idx="118">
                  <c:v>675.32999971008303</c:v>
                </c:pt>
                <c:pt idx="119">
                  <c:v>674.12700025177003</c:v>
                </c:pt>
                <c:pt idx="120">
                  <c:v>672.60400004577639</c:v>
                </c:pt>
                <c:pt idx="121">
                  <c:v>671.50000014495845</c:v>
                </c:pt>
                <c:pt idx="122">
                  <c:v>670.85600026702878</c:v>
                </c:pt>
                <c:pt idx="123">
                  <c:v>669.09399982070931</c:v>
                </c:pt>
                <c:pt idx="124">
                  <c:v>668.56799993133541</c:v>
                </c:pt>
                <c:pt idx="125">
                  <c:v>670.18400008392337</c:v>
                </c:pt>
                <c:pt idx="126">
                  <c:v>678.36199988937381</c:v>
                </c:pt>
                <c:pt idx="127">
                  <c:v>660.59999999237061</c:v>
                </c:pt>
                <c:pt idx="128">
                  <c:v>660.77799983215323</c:v>
                </c:pt>
                <c:pt idx="129">
                  <c:v>662.22800016784663</c:v>
                </c:pt>
                <c:pt idx="130">
                  <c:v>659.2499997177124</c:v>
                </c:pt>
                <c:pt idx="131">
                  <c:v>660.73699964141838</c:v>
                </c:pt>
                <c:pt idx="132">
                  <c:v>657.55199978256223</c:v>
                </c:pt>
                <c:pt idx="133">
                  <c:v>661.43100046920767</c:v>
                </c:pt>
                <c:pt idx="134">
                  <c:v>663.07699950790402</c:v>
                </c:pt>
                <c:pt idx="135">
                  <c:v>661.25299972534185</c:v>
                </c:pt>
                <c:pt idx="136">
                  <c:v>665.91299955749514</c:v>
                </c:pt>
                <c:pt idx="137">
                  <c:v>662.15499962615968</c:v>
                </c:pt>
                <c:pt idx="138">
                  <c:v>661.97699941635119</c:v>
                </c:pt>
                <c:pt idx="139">
                  <c:v>674.41999943923952</c:v>
                </c:pt>
                <c:pt idx="140">
                  <c:v>684.10199992370599</c:v>
                </c:pt>
                <c:pt idx="141">
                  <c:v>680.67900008010861</c:v>
                </c:pt>
                <c:pt idx="142">
                  <c:v>681.9680001296997</c:v>
                </c:pt>
                <c:pt idx="143">
                  <c:v>680.58600044250488</c:v>
                </c:pt>
                <c:pt idx="144">
                  <c:v>678.3679997634888</c:v>
                </c:pt>
                <c:pt idx="145">
                  <c:v>679.58900045013422</c:v>
                </c:pt>
                <c:pt idx="146">
                  <c:v>676.45299971771237</c:v>
                </c:pt>
                <c:pt idx="147">
                  <c:v>683.29600019073484</c:v>
                </c:pt>
                <c:pt idx="148">
                  <c:v>675.75200048446652</c:v>
                </c:pt>
                <c:pt idx="149">
                  <c:v>675.52800037765496</c:v>
                </c:pt>
                <c:pt idx="150">
                  <c:v>668.39799965286261</c:v>
                </c:pt>
                <c:pt idx="151">
                  <c:v>667.92400043296811</c:v>
                </c:pt>
                <c:pt idx="152">
                  <c:v>674.68099963378904</c:v>
                </c:pt>
                <c:pt idx="153">
                  <c:v>692.12700016784675</c:v>
                </c:pt>
                <c:pt idx="154">
                  <c:v>686.84899965667728</c:v>
                </c:pt>
                <c:pt idx="155">
                  <c:v>686.3849993438721</c:v>
                </c:pt>
                <c:pt idx="156">
                  <c:v>678.65800006103518</c:v>
                </c:pt>
                <c:pt idx="157">
                  <c:v>682.00400057220463</c:v>
                </c:pt>
                <c:pt idx="158">
                  <c:v>684.04399967193604</c:v>
                </c:pt>
                <c:pt idx="159">
                  <c:v>676.91499997711185</c:v>
                </c:pt>
                <c:pt idx="160">
                  <c:v>674.30300039672852</c:v>
                </c:pt>
                <c:pt idx="161">
                  <c:v>673.99699985504151</c:v>
                </c:pt>
                <c:pt idx="162">
                  <c:v>672.2059991455078</c:v>
                </c:pt>
                <c:pt idx="163">
                  <c:v>671.4089991607666</c:v>
                </c:pt>
                <c:pt idx="164">
                  <c:v>671.11799916839607</c:v>
                </c:pt>
                <c:pt idx="165">
                  <c:v>665.54900027465828</c:v>
                </c:pt>
                <c:pt idx="166">
                  <c:v>684.63400020599363</c:v>
                </c:pt>
                <c:pt idx="167">
                  <c:v>676.84599951171879</c:v>
                </c:pt>
                <c:pt idx="168">
                  <c:v>687.1619999618531</c:v>
                </c:pt>
                <c:pt idx="169">
                  <c:v>678.75399973678589</c:v>
                </c:pt>
                <c:pt idx="170">
                  <c:v>679.06700048065181</c:v>
                </c:pt>
                <c:pt idx="171">
                  <c:v>679.26799972915649</c:v>
                </c:pt>
                <c:pt idx="172">
                  <c:v>680.46000054931642</c:v>
                </c:pt>
                <c:pt idx="173">
                  <c:v>682.68999981689456</c:v>
                </c:pt>
                <c:pt idx="174">
                  <c:v>680.31000031280519</c:v>
                </c:pt>
                <c:pt idx="175">
                  <c:v>677.51100000762938</c:v>
                </c:pt>
                <c:pt idx="176">
                  <c:v>677.08799976348882</c:v>
                </c:pt>
                <c:pt idx="177">
                  <c:v>676.22000021362305</c:v>
                </c:pt>
                <c:pt idx="178">
                  <c:v>677.12899951553345</c:v>
                </c:pt>
                <c:pt idx="179">
                  <c:v>724.35499966812131</c:v>
                </c:pt>
                <c:pt idx="180">
                  <c:v>721.91100005149838</c:v>
                </c:pt>
                <c:pt idx="181">
                  <c:v>721.84799982070922</c:v>
                </c:pt>
                <c:pt idx="182">
                  <c:v>724.18400002670285</c:v>
                </c:pt>
                <c:pt idx="183">
                  <c:v>722.19199994468681</c:v>
                </c:pt>
                <c:pt idx="184">
                  <c:v>723.42799981880194</c:v>
                </c:pt>
                <c:pt idx="185">
                  <c:v>723.88000008773804</c:v>
                </c:pt>
                <c:pt idx="186">
                  <c:v>725.23899943923948</c:v>
                </c:pt>
                <c:pt idx="187">
                  <c:v>724.51600034713738</c:v>
                </c:pt>
                <c:pt idx="188">
                  <c:v>721.02900051879885</c:v>
                </c:pt>
                <c:pt idx="189">
                  <c:v>724.1419995517731</c:v>
                </c:pt>
                <c:pt idx="190">
                  <c:v>726.91200037193289</c:v>
                </c:pt>
                <c:pt idx="191">
                  <c:v>729.07699963188168</c:v>
                </c:pt>
                <c:pt idx="192">
                  <c:v>715.76599955749509</c:v>
                </c:pt>
                <c:pt idx="193">
                  <c:v>717.03200007438659</c:v>
                </c:pt>
                <c:pt idx="194">
                  <c:v>719.52099979400634</c:v>
                </c:pt>
                <c:pt idx="195">
                  <c:v>715.22799972152711</c:v>
                </c:pt>
                <c:pt idx="196">
                  <c:v>712.45700028228759</c:v>
                </c:pt>
                <c:pt idx="197">
                  <c:v>713.52800074005131</c:v>
                </c:pt>
                <c:pt idx="198">
                  <c:v>712.14999979400636</c:v>
                </c:pt>
                <c:pt idx="199">
                  <c:v>710.91199972534184</c:v>
                </c:pt>
                <c:pt idx="200">
                  <c:v>708.07199988555908</c:v>
                </c:pt>
                <c:pt idx="201">
                  <c:v>706.69499979019167</c:v>
                </c:pt>
                <c:pt idx="202">
                  <c:v>706.16299998092654</c:v>
                </c:pt>
                <c:pt idx="203">
                  <c:v>700.27900035476682</c:v>
                </c:pt>
                <c:pt idx="204">
                  <c:v>697.45499969482421</c:v>
                </c:pt>
                <c:pt idx="205">
                  <c:v>721.9549997863769</c:v>
                </c:pt>
                <c:pt idx="206">
                  <c:v>716.55000068283084</c:v>
                </c:pt>
                <c:pt idx="207">
                  <c:v>713.89500008010873</c:v>
                </c:pt>
                <c:pt idx="208">
                  <c:v>709.72800007247929</c:v>
                </c:pt>
                <c:pt idx="209">
                  <c:v>708.76000019264222</c:v>
                </c:pt>
                <c:pt idx="210">
                  <c:v>711.243999835968</c:v>
                </c:pt>
                <c:pt idx="211">
                  <c:v>712.23599985504143</c:v>
                </c:pt>
                <c:pt idx="212">
                  <c:v>713.01700006103511</c:v>
                </c:pt>
                <c:pt idx="213">
                  <c:v>710.36799969100957</c:v>
                </c:pt>
                <c:pt idx="214">
                  <c:v>710.6040002937317</c:v>
                </c:pt>
                <c:pt idx="215">
                  <c:v>702.61199942779535</c:v>
                </c:pt>
                <c:pt idx="216">
                  <c:v>700.60400009155273</c:v>
                </c:pt>
                <c:pt idx="217">
                  <c:v>699.36199959945679</c:v>
                </c:pt>
                <c:pt idx="218">
                  <c:v>704.18100007629391</c:v>
                </c:pt>
                <c:pt idx="219">
                  <c:v>700.73599997329711</c:v>
                </c:pt>
                <c:pt idx="220">
                  <c:v>698.52399980354312</c:v>
                </c:pt>
                <c:pt idx="221">
                  <c:v>699.91399959182741</c:v>
                </c:pt>
                <c:pt idx="222">
                  <c:v>698.69299976730349</c:v>
                </c:pt>
                <c:pt idx="223">
                  <c:v>697.78199959564211</c:v>
                </c:pt>
                <c:pt idx="224">
                  <c:v>696.93499984169011</c:v>
                </c:pt>
                <c:pt idx="225">
                  <c:v>698.87099979782101</c:v>
                </c:pt>
                <c:pt idx="226">
                  <c:v>696.81599974822996</c:v>
                </c:pt>
                <c:pt idx="227">
                  <c:v>697.53400018119805</c:v>
                </c:pt>
                <c:pt idx="228">
                  <c:v>698.55299994277948</c:v>
                </c:pt>
                <c:pt idx="229">
                  <c:v>697.95500017547602</c:v>
                </c:pt>
                <c:pt idx="230">
                  <c:v>697.76499987602233</c:v>
                </c:pt>
                <c:pt idx="231">
                  <c:v>648.27999977302557</c:v>
                </c:pt>
                <c:pt idx="232">
                  <c:v>649.20700016021738</c:v>
                </c:pt>
                <c:pt idx="233">
                  <c:v>649.64600026512153</c:v>
                </c:pt>
                <c:pt idx="234">
                  <c:v>650.46499993133546</c:v>
                </c:pt>
                <c:pt idx="235">
                  <c:v>650.15800000762943</c:v>
                </c:pt>
                <c:pt idx="236">
                  <c:v>657.98600009536744</c:v>
                </c:pt>
                <c:pt idx="237">
                  <c:v>651.96999992561337</c:v>
                </c:pt>
                <c:pt idx="238">
                  <c:v>652.89400018501283</c:v>
                </c:pt>
                <c:pt idx="239">
                  <c:v>650.90899997711188</c:v>
                </c:pt>
                <c:pt idx="240">
                  <c:v>650.23699986648558</c:v>
                </c:pt>
                <c:pt idx="241">
                  <c:v>649.82799989128114</c:v>
                </c:pt>
                <c:pt idx="242">
                  <c:v>651.92799979782103</c:v>
                </c:pt>
                <c:pt idx="243">
                  <c:v>654.18400012969971</c:v>
                </c:pt>
                <c:pt idx="244">
                  <c:v>630.95100007629389</c:v>
                </c:pt>
                <c:pt idx="245">
                  <c:v>632.75699974441522</c:v>
                </c:pt>
                <c:pt idx="246">
                  <c:v>631.86800011444097</c:v>
                </c:pt>
                <c:pt idx="247">
                  <c:v>630.94200024795532</c:v>
                </c:pt>
                <c:pt idx="248">
                  <c:v>630.78199994659428</c:v>
                </c:pt>
                <c:pt idx="249">
                  <c:v>631.25900015068055</c:v>
                </c:pt>
                <c:pt idx="250">
                  <c:v>634.81900008964544</c:v>
                </c:pt>
                <c:pt idx="251">
                  <c:v>633.8659998035431</c:v>
                </c:pt>
                <c:pt idx="252">
                  <c:v>633.39200008201601</c:v>
                </c:pt>
                <c:pt idx="253">
                  <c:v>634.25299987220774</c:v>
                </c:pt>
                <c:pt idx="254">
                  <c:v>634.82599983978275</c:v>
                </c:pt>
                <c:pt idx="255">
                  <c:v>633.78500020027161</c:v>
                </c:pt>
                <c:pt idx="256">
                  <c:v>637.10700016784665</c:v>
                </c:pt>
                <c:pt idx="257">
                  <c:v>638.44700017929085</c:v>
                </c:pt>
                <c:pt idx="258">
                  <c:v>639.65400029563898</c:v>
                </c:pt>
                <c:pt idx="259">
                  <c:v>640.40800003814695</c:v>
                </c:pt>
                <c:pt idx="260">
                  <c:v>641.37799986076357</c:v>
                </c:pt>
                <c:pt idx="261">
                  <c:v>639.76400002288824</c:v>
                </c:pt>
                <c:pt idx="262">
                  <c:v>639.86799999713901</c:v>
                </c:pt>
                <c:pt idx="263">
                  <c:v>641.34499991035455</c:v>
                </c:pt>
                <c:pt idx="264">
                  <c:v>639.01199977874762</c:v>
                </c:pt>
                <c:pt idx="265">
                  <c:v>636.91400014305123</c:v>
                </c:pt>
                <c:pt idx="266">
                  <c:v>633.05799983024599</c:v>
                </c:pt>
                <c:pt idx="267">
                  <c:v>633.34199997329711</c:v>
                </c:pt>
                <c:pt idx="268">
                  <c:v>638.69900000572204</c:v>
                </c:pt>
                <c:pt idx="269">
                  <c:v>656.96799993896479</c:v>
                </c:pt>
                <c:pt idx="270">
                  <c:v>652.90999973869327</c:v>
                </c:pt>
                <c:pt idx="271">
                  <c:v>650.88199985885626</c:v>
                </c:pt>
                <c:pt idx="272">
                  <c:v>648.23699985694884</c:v>
                </c:pt>
                <c:pt idx="273">
                  <c:v>649.16400030326849</c:v>
                </c:pt>
                <c:pt idx="274">
                  <c:v>646.55199978446967</c:v>
                </c:pt>
                <c:pt idx="275">
                  <c:v>643.70700000572197</c:v>
                </c:pt>
                <c:pt idx="276">
                  <c:v>650.02299990463257</c:v>
                </c:pt>
                <c:pt idx="277">
                  <c:v>651.72600010490419</c:v>
                </c:pt>
                <c:pt idx="278">
                  <c:v>651.21099977874758</c:v>
                </c:pt>
                <c:pt idx="279">
                  <c:v>649.784000289917</c:v>
                </c:pt>
                <c:pt idx="280">
                  <c:v>650.11000003051754</c:v>
                </c:pt>
                <c:pt idx="281">
                  <c:v>650.239000005722</c:v>
                </c:pt>
                <c:pt idx="282">
                  <c:v>692.78499971389772</c:v>
                </c:pt>
                <c:pt idx="283">
                  <c:v>691.91499975013733</c:v>
                </c:pt>
                <c:pt idx="284">
                  <c:v>696.11000023651127</c:v>
                </c:pt>
                <c:pt idx="285">
                  <c:v>694.89100007057186</c:v>
                </c:pt>
                <c:pt idx="286">
                  <c:v>697.46299994087212</c:v>
                </c:pt>
                <c:pt idx="287">
                  <c:v>696.98800012779236</c:v>
                </c:pt>
                <c:pt idx="288">
                  <c:v>695.58199993133542</c:v>
                </c:pt>
                <c:pt idx="289">
                  <c:v>696.73699996566779</c:v>
                </c:pt>
                <c:pt idx="290">
                  <c:v>694.71000005149835</c:v>
                </c:pt>
                <c:pt idx="291">
                  <c:v>694.4370000209808</c:v>
                </c:pt>
                <c:pt idx="292">
                  <c:v>692.94600004577637</c:v>
                </c:pt>
                <c:pt idx="293">
                  <c:v>695.32900000381471</c:v>
                </c:pt>
                <c:pt idx="294">
                  <c:v>698.76000016593935</c:v>
                </c:pt>
                <c:pt idx="295">
                  <c:v>610.44899978160856</c:v>
                </c:pt>
                <c:pt idx="296">
                  <c:v>610.2100001525879</c:v>
                </c:pt>
                <c:pt idx="297">
                  <c:v>611.43900026607514</c:v>
                </c:pt>
                <c:pt idx="298">
                  <c:v>616.59500014877324</c:v>
                </c:pt>
                <c:pt idx="299">
                  <c:v>621.52599982833863</c:v>
                </c:pt>
                <c:pt idx="300">
                  <c:v>620.43900003337865</c:v>
                </c:pt>
                <c:pt idx="301">
                  <c:v>616.54199996185309</c:v>
                </c:pt>
                <c:pt idx="302">
                  <c:v>616.21399983119966</c:v>
                </c:pt>
                <c:pt idx="303">
                  <c:v>622.12900010299688</c:v>
                </c:pt>
                <c:pt idx="304">
                  <c:v>617.03699974727635</c:v>
                </c:pt>
                <c:pt idx="305">
                  <c:v>618.21199985504154</c:v>
                </c:pt>
                <c:pt idx="306">
                  <c:v>615.49799998664855</c:v>
                </c:pt>
                <c:pt idx="307">
                  <c:v>621.17099986457833</c:v>
                </c:pt>
                <c:pt idx="308">
                  <c:v>598.78300018596656</c:v>
                </c:pt>
                <c:pt idx="309">
                  <c:v>599.24299975204462</c:v>
                </c:pt>
                <c:pt idx="310">
                  <c:v>600.13900007343295</c:v>
                </c:pt>
                <c:pt idx="311">
                  <c:v>601.94899985790244</c:v>
                </c:pt>
                <c:pt idx="312">
                  <c:v>602.63600014209737</c:v>
                </c:pt>
                <c:pt idx="313">
                  <c:v>603.24199986267081</c:v>
                </c:pt>
                <c:pt idx="314">
                  <c:v>600.22900016975404</c:v>
                </c:pt>
                <c:pt idx="315">
                  <c:v>597.83199989700324</c:v>
                </c:pt>
                <c:pt idx="316">
                  <c:v>599.30600002098083</c:v>
                </c:pt>
                <c:pt idx="317">
                  <c:v>599.00899979400629</c:v>
                </c:pt>
                <c:pt idx="318">
                  <c:v>602.22800022411343</c:v>
                </c:pt>
                <c:pt idx="319">
                  <c:v>602.92499973678582</c:v>
                </c:pt>
                <c:pt idx="320">
                  <c:v>605.08000007152555</c:v>
                </c:pt>
                <c:pt idx="321">
                  <c:v>581.90499977350237</c:v>
                </c:pt>
                <c:pt idx="322">
                  <c:v>580.25199989891053</c:v>
                </c:pt>
                <c:pt idx="323">
                  <c:v>584.20900013828282</c:v>
                </c:pt>
                <c:pt idx="324">
                  <c:v>582.23699999284747</c:v>
                </c:pt>
                <c:pt idx="325">
                  <c:v>583.8059999980926</c:v>
                </c:pt>
                <c:pt idx="326">
                  <c:v>579.49199992179865</c:v>
                </c:pt>
                <c:pt idx="327">
                  <c:v>580.6709997777939</c:v>
                </c:pt>
                <c:pt idx="328">
                  <c:v>580.17000019550323</c:v>
                </c:pt>
                <c:pt idx="329">
                  <c:v>579.09000022125247</c:v>
                </c:pt>
                <c:pt idx="330">
                  <c:v>577.42500022792819</c:v>
                </c:pt>
                <c:pt idx="331">
                  <c:v>574.54000001049042</c:v>
                </c:pt>
                <c:pt idx="332">
                  <c:v>572.96199994182587</c:v>
                </c:pt>
                <c:pt idx="333">
                  <c:v>571.4990000963212</c:v>
                </c:pt>
                <c:pt idx="334">
                  <c:v>560.02200025177001</c:v>
                </c:pt>
                <c:pt idx="335">
                  <c:v>561.01799995326996</c:v>
                </c:pt>
                <c:pt idx="336">
                  <c:v>557.26699983644482</c:v>
                </c:pt>
                <c:pt idx="337">
                  <c:v>557.49600003385547</c:v>
                </c:pt>
                <c:pt idx="338">
                  <c:v>558.98200000286101</c:v>
                </c:pt>
                <c:pt idx="339">
                  <c:v>559.39600010013578</c:v>
                </c:pt>
                <c:pt idx="340">
                  <c:v>559.33199998283385</c:v>
                </c:pt>
                <c:pt idx="341">
                  <c:v>557.15999991321564</c:v>
                </c:pt>
                <c:pt idx="342">
                  <c:v>564.49700008964533</c:v>
                </c:pt>
                <c:pt idx="343">
                  <c:v>563.15300003337859</c:v>
                </c:pt>
                <c:pt idx="344">
                  <c:v>559.51500015258785</c:v>
                </c:pt>
                <c:pt idx="345">
                  <c:v>557.17499996852871</c:v>
                </c:pt>
                <c:pt idx="346">
                  <c:v>563.88400028228762</c:v>
                </c:pt>
                <c:pt idx="347">
                  <c:v>539.02400007247923</c:v>
                </c:pt>
                <c:pt idx="348">
                  <c:v>539.76300019645691</c:v>
                </c:pt>
                <c:pt idx="349">
                  <c:v>539.82999997997285</c:v>
                </c:pt>
                <c:pt idx="350">
                  <c:v>544.89899990653987</c:v>
                </c:pt>
                <c:pt idx="351">
                  <c:v>542.74200019454952</c:v>
                </c:pt>
                <c:pt idx="352">
                  <c:v>549.04600009918204</c:v>
                </c:pt>
                <c:pt idx="353">
                  <c:v>552.88600008106232</c:v>
                </c:pt>
                <c:pt idx="354">
                  <c:v>547.95100021934513</c:v>
                </c:pt>
                <c:pt idx="355">
                  <c:v>548.71000006294253</c:v>
                </c:pt>
                <c:pt idx="356">
                  <c:v>548.06399990081786</c:v>
                </c:pt>
                <c:pt idx="357">
                  <c:v>549.86500016593936</c:v>
                </c:pt>
                <c:pt idx="358">
                  <c:v>554.55200005912775</c:v>
                </c:pt>
                <c:pt idx="359">
                  <c:v>547.70399996566766</c:v>
                </c:pt>
                <c:pt idx="360">
                  <c:v>595.43000009346008</c:v>
                </c:pt>
                <c:pt idx="361">
                  <c:v>593.15700014686581</c:v>
                </c:pt>
                <c:pt idx="362">
                  <c:v>593.39599984169013</c:v>
                </c:pt>
                <c:pt idx="363">
                  <c:v>595.08100010395049</c:v>
                </c:pt>
                <c:pt idx="364">
                  <c:v>595.20300019836418</c:v>
                </c:pt>
                <c:pt idx="365">
                  <c:v>596.3459999294281</c:v>
                </c:pt>
                <c:pt idx="366">
                  <c:v>597.10399992275234</c:v>
                </c:pt>
                <c:pt idx="367">
                  <c:v>595.60199983406073</c:v>
                </c:pt>
                <c:pt idx="368">
                  <c:v>598.49100012874601</c:v>
                </c:pt>
                <c:pt idx="369">
                  <c:v>595.11499996662133</c:v>
                </c:pt>
                <c:pt idx="370">
                  <c:v>590.42400000762939</c:v>
                </c:pt>
                <c:pt idx="371">
                  <c:v>595.99300010871889</c:v>
                </c:pt>
                <c:pt idx="372">
                  <c:v>597.27400001144406</c:v>
                </c:pt>
                <c:pt idx="373">
                  <c:v>573.22500021171572</c:v>
                </c:pt>
                <c:pt idx="374">
                  <c:v>576.80999986648567</c:v>
                </c:pt>
                <c:pt idx="375">
                  <c:v>576.18299998092652</c:v>
                </c:pt>
                <c:pt idx="376">
                  <c:v>575.25799984168998</c:v>
                </c:pt>
                <c:pt idx="377">
                  <c:v>573.59100011730197</c:v>
                </c:pt>
                <c:pt idx="378">
                  <c:v>574.89699991893769</c:v>
                </c:pt>
                <c:pt idx="379">
                  <c:v>580.37399998188016</c:v>
                </c:pt>
                <c:pt idx="380">
                  <c:v>585.44900011825564</c:v>
                </c:pt>
                <c:pt idx="381">
                  <c:v>587.32900012111668</c:v>
                </c:pt>
                <c:pt idx="382">
                  <c:v>585.03500006198885</c:v>
                </c:pt>
                <c:pt idx="383">
                  <c:v>583.36500024986276</c:v>
                </c:pt>
                <c:pt idx="384">
                  <c:v>584.14299972915649</c:v>
                </c:pt>
                <c:pt idx="385">
                  <c:v>589.38000024604798</c:v>
                </c:pt>
                <c:pt idx="386">
                  <c:v>588.05999990844725</c:v>
                </c:pt>
                <c:pt idx="387">
                  <c:v>709.46299993133539</c:v>
                </c:pt>
                <c:pt idx="388">
                  <c:v>714.59600012969963</c:v>
                </c:pt>
                <c:pt idx="389">
                  <c:v>712.05600000667573</c:v>
                </c:pt>
                <c:pt idx="390">
                  <c:v>712.52899998664861</c:v>
                </c:pt>
                <c:pt idx="391">
                  <c:v>707.90700003242489</c:v>
                </c:pt>
                <c:pt idx="392">
                  <c:v>710.0370003089904</c:v>
                </c:pt>
                <c:pt idx="393">
                  <c:v>721.68700011825558</c:v>
                </c:pt>
                <c:pt idx="394">
                  <c:v>719.8319997253418</c:v>
                </c:pt>
                <c:pt idx="395">
                  <c:v>717.75899987030027</c:v>
                </c:pt>
                <c:pt idx="396">
                  <c:v>718.13700000762935</c:v>
                </c:pt>
                <c:pt idx="397">
                  <c:v>716.7630000190735</c:v>
                </c:pt>
                <c:pt idx="398">
                  <c:v>716.05199958801268</c:v>
                </c:pt>
                <c:pt idx="399">
                  <c:v>714.74599975967408</c:v>
                </c:pt>
                <c:pt idx="400">
                  <c:v>708.93299990272521</c:v>
                </c:pt>
                <c:pt idx="401">
                  <c:v>704.93999994564047</c:v>
                </c:pt>
                <c:pt idx="402">
                  <c:v>708.42500009536741</c:v>
                </c:pt>
                <c:pt idx="403">
                  <c:v>705.39099994277944</c:v>
                </c:pt>
                <c:pt idx="404">
                  <c:v>711.61000022125245</c:v>
                </c:pt>
                <c:pt idx="405">
                  <c:v>710.97900013542176</c:v>
                </c:pt>
                <c:pt idx="406">
                  <c:v>714.03399997520455</c:v>
                </c:pt>
                <c:pt idx="407">
                  <c:v>715.6149996109009</c:v>
                </c:pt>
                <c:pt idx="408">
                  <c:v>718.08399997329707</c:v>
                </c:pt>
                <c:pt idx="409">
                  <c:v>720.67200013732918</c:v>
                </c:pt>
                <c:pt idx="410">
                  <c:v>718.53099977874763</c:v>
                </c:pt>
                <c:pt idx="411">
                  <c:v>719.48499994850158</c:v>
                </c:pt>
                <c:pt idx="412">
                  <c:v>766.21700016403202</c:v>
                </c:pt>
                <c:pt idx="413">
                  <c:v>762.74500009536746</c:v>
                </c:pt>
                <c:pt idx="414">
                  <c:v>761.95600012969976</c:v>
                </c:pt>
                <c:pt idx="415">
                  <c:v>767.08200006866457</c:v>
                </c:pt>
                <c:pt idx="416">
                  <c:v>763.25300001525875</c:v>
                </c:pt>
                <c:pt idx="417">
                  <c:v>759.97599986648561</c:v>
                </c:pt>
                <c:pt idx="418">
                  <c:v>761.88999966430674</c:v>
                </c:pt>
                <c:pt idx="419">
                  <c:v>759.29599988937377</c:v>
                </c:pt>
                <c:pt idx="420">
                  <c:v>757.27499998092651</c:v>
                </c:pt>
                <c:pt idx="421">
                  <c:v>759.35099993133554</c:v>
                </c:pt>
                <c:pt idx="422">
                  <c:v>757.96700030136117</c:v>
                </c:pt>
                <c:pt idx="423">
                  <c:v>757.70199984359738</c:v>
                </c:pt>
                <c:pt idx="424">
                  <c:v>761.21299999999997</c:v>
                </c:pt>
                <c:pt idx="425">
                  <c:v>760.74999988174432</c:v>
                </c:pt>
                <c:pt idx="426">
                  <c:v>717.54499950790409</c:v>
                </c:pt>
                <c:pt idx="427">
                  <c:v>716.36900001907338</c:v>
                </c:pt>
                <c:pt idx="428">
                  <c:v>715.18200017929075</c:v>
                </c:pt>
                <c:pt idx="429">
                  <c:v>715.71000009155273</c:v>
                </c:pt>
                <c:pt idx="430">
                  <c:v>712.37200008010859</c:v>
                </c:pt>
                <c:pt idx="431">
                  <c:v>712.9300000247955</c:v>
                </c:pt>
                <c:pt idx="432">
                  <c:v>710.20599992752068</c:v>
                </c:pt>
                <c:pt idx="433">
                  <c:v>709.59300026321409</c:v>
                </c:pt>
                <c:pt idx="434">
                  <c:v>707.06500059127802</c:v>
                </c:pt>
                <c:pt idx="435">
                  <c:v>709.70799993515016</c:v>
                </c:pt>
                <c:pt idx="436">
                  <c:v>716.21700027084353</c:v>
                </c:pt>
                <c:pt idx="437">
                  <c:v>714.09299973678594</c:v>
                </c:pt>
                <c:pt idx="438">
                  <c:v>708.82599993515009</c:v>
                </c:pt>
                <c:pt idx="439">
                  <c:v>686.68900025749213</c:v>
                </c:pt>
                <c:pt idx="440">
                  <c:v>686.93400014686586</c:v>
                </c:pt>
                <c:pt idx="441">
                  <c:v>692.67700038528437</c:v>
                </c:pt>
                <c:pt idx="442">
                  <c:v>695.2110004577637</c:v>
                </c:pt>
                <c:pt idx="443">
                  <c:v>691.09900004959104</c:v>
                </c:pt>
                <c:pt idx="444">
                  <c:v>694.15399996185306</c:v>
                </c:pt>
                <c:pt idx="445">
                  <c:v>693.02499956893917</c:v>
                </c:pt>
                <c:pt idx="446">
                  <c:v>688.38999959945681</c:v>
                </c:pt>
                <c:pt idx="447">
                  <c:v>687.40700033950804</c:v>
                </c:pt>
                <c:pt idx="448">
                  <c:v>684.66299989891058</c:v>
                </c:pt>
                <c:pt idx="449">
                  <c:v>682.18600007820123</c:v>
                </c:pt>
                <c:pt idx="450">
                  <c:v>683.86800022888178</c:v>
                </c:pt>
                <c:pt idx="451">
                  <c:v>679.97500012207024</c:v>
                </c:pt>
                <c:pt idx="452">
                  <c:v>681.28600007629393</c:v>
                </c:pt>
                <c:pt idx="453">
                  <c:v>678.74799995040894</c:v>
                </c:pt>
                <c:pt idx="454">
                  <c:v>681.2270002765656</c:v>
                </c:pt>
                <c:pt idx="455">
                  <c:v>682.71300016784664</c:v>
                </c:pt>
                <c:pt idx="456">
                  <c:v>680.32199980163568</c:v>
                </c:pt>
                <c:pt idx="457">
                  <c:v>676.32000023651131</c:v>
                </c:pt>
                <c:pt idx="458">
                  <c:v>678.83599970626835</c:v>
                </c:pt>
                <c:pt idx="459">
                  <c:v>677.22799952316291</c:v>
                </c:pt>
                <c:pt idx="460">
                  <c:v>679.31299979209905</c:v>
                </c:pt>
                <c:pt idx="461">
                  <c:v>679.74700013446807</c:v>
                </c:pt>
                <c:pt idx="462">
                  <c:v>672.78800040435794</c:v>
                </c:pt>
                <c:pt idx="463">
                  <c:v>675.16900008392327</c:v>
                </c:pt>
                <c:pt idx="464">
                  <c:v>679.51000041198722</c:v>
                </c:pt>
                <c:pt idx="465">
                  <c:v>662.87700020217903</c:v>
                </c:pt>
                <c:pt idx="466">
                  <c:v>661.72199960327157</c:v>
                </c:pt>
                <c:pt idx="467">
                  <c:v>658.816000421524</c:v>
                </c:pt>
                <c:pt idx="468">
                  <c:v>657.97099953460702</c:v>
                </c:pt>
                <c:pt idx="469">
                  <c:v>660.91700014019011</c:v>
                </c:pt>
                <c:pt idx="470">
                  <c:v>667.98900008010855</c:v>
                </c:pt>
                <c:pt idx="471">
                  <c:v>662.5840002498627</c:v>
                </c:pt>
                <c:pt idx="472">
                  <c:v>670.86899986648564</c:v>
                </c:pt>
                <c:pt idx="473">
                  <c:v>667.54999970436097</c:v>
                </c:pt>
                <c:pt idx="474">
                  <c:v>667.58999999427795</c:v>
                </c:pt>
                <c:pt idx="475">
                  <c:v>670.2670004348754</c:v>
                </c:pt>
                <c:pt idx="476">
                  <c:v>672.42400011825566</c:v>
                </c:pt>
                <c:pt idx="477">
                  <c:v>676.92800011634836</c:v>
                </c:pt>
                <c:pt idx="478">
                  <c:v>595.31999951934813</c:v>
                </c:pt>
                <c:pt idx="479">
                  <c:v>593.27200001716619</c:v>
                </c:pt>
                <c:pt idx="480">
                  <c:v>595.06799991798403</c:v>
                </c:pt>
                <c:pt idx="481">
                  <c:v>594.63999959945681</c:v>
                </c:pt>
                <c:pt idx="482">
                  <c:v>592.76999970817565</c:v>
                </c:pt>
                <c:pt idx="483">
                  <c:v>588.06799990272521</c:v>
                </c:pt>
                <c:pt idx="484">
                  <c:v>589.83500045967094</c:v>
                </c:pt>
                <c:pt idx="485">
                  <c:v>593.79400008678431</c:v>
                </c:pt>
                <c:pt idx="486">
                  <c:v>592.77299982547765</c:v>
                </c:pt>
                <c:pt idx="487">
                  <c:v>586.02399941825865</c:v>
                </c:pt>
                <c:pt idx="488">
                  <c:v>580.91600034141538</c:v>
                </c:pt>
                <c:pt idx="489">
                  <c:v>579.29900023651123</c:v>
                </c:pt>
                <c:pt idx="490">
                  <c:v>581.23300039768219</c:v>
                </c:pt>
                <c:pt idx="491">
                  <c:v>567.22299973678582</c:v>
                </c:pt>
                <c:pt idx="492">
                  <c:v>564.17000030040742</c:v>
                </c:pt>
                <c:pt idx="493">
                  <c:v>568.27400037574762</c:v>
                </c:pt>
                <c:pt idx="494">
                  <c:v>567.26300008583075</c:v>
                </c:pt>
                <c:pt idx="495">
                  <c:v>564.38099970722192</c:v>
                </c:pt>
                <c:pt idx="496">
                  <c:v>565.80899978637694</c:v>
                </c:pt>
                <c:pt idx="497">
                  <c:v>560.79900050163269</c:v>
                </c:pt>
                <c:pt idx="498">
                  <c:v>560.48900039100647</c:v>
                </c:pt>
                <c:pt idx="499">
                  <c:v>558.57199990987783</c:v>
                </c:pt>
                <c:pt idx="500">
                  <c:v>558.20299966335301</c:v>
                </c:pt>
                <c:pt idx="501">
                  <c:v>556.10200026273719</c:v>
                </c:pt>
                <c:pt idx="502">
                  <c:v>556.91200042438504</c:v>
                </c:pt>
                <c:pt idx="503">
                  <c:v>558.39500020980836</c:v>
                </c:pt>
                <c:pt idx="504">
                  <c:v>588.2679997015</c:v>
                </c:pt>
                <c:pt idx="505">
                  <c:v>588.82299989509579</c:v>
                </c:pt>
                <c:pt idx="506">
                  <c:v>587.53500050163268</c:v>
                </c:pt>
                <c:pt idx="507">
                  <c:v>588.04000002670296</c:v>
                </c:pt>
                <c:pt idx="508">
                  <c:v>589.03300003051754</c:v>
                </c:pt>
                <c:pt idx="509">
                  <c:v>592.87499974823004</c:v>
                </c:pt>
                <c:pt idx="510">
                  <c:v>589.12099955368046</c:v>
                </c:pt>
                <c:pt idx="511">
                  <c:v>595.87199918365479</c:v>
                </c:pt>
                <c:pt idx="512">
                  <c:v>587.94300004577644</c:v>
                </c:pt>
                <c:pt idx="513">
                  <c:v>587.71799985504151</c:v>
                </c:pt>
                <c:pt idx="514">
                  <c:v>588.45500048065196</c:v>
                </c:pt>
                <c:pt idx="515">
                  <c:v>587.18199972152706</c:v>
                </c:pt>
                <c:pt idx="516">
                  <c:v>581.08499972248069</c:v>
                </c:pt>
                <c:pt idx="517">
                  <c:v>538.62199958801273</c:v>
                </c:pt>
                <c:pt idx="518">
                  <c:v>532.52900041484827</c:v>
                </c:pt>
                <c:pt idx="519">
                  <c:v>535.47899964809415</c:v>
                </c:pt>
                <c:pt idx="520">
                  <c:v>540.19000024223328</c:v>
                </c:pt>
                <c:pt idx="521">
                  <c:v>545.68299984073644</c:v>
                </c:pt>
                <c:pt idx="522">
                  <c:v>532.32299965333937</c:v>
                </c:pt>
                <c:pt idx="523">
                  <c:v>531.6610000386238</c:v>
                </c:pt>
                <c:pt idx="524">
                  <c:v>527.62300038433079</c:v>
                </c:pt>
                <c:pt idx="525">
                  <c:v>525.24800001764299</c:v>
                </c:pt>
                <c:pt idx="526">
                  <c:v>525.84500046157837</c:v>
                </c:pt>
                <c:pt idx="527">
                  <c:v>522.16399971580506</c:v>
                </c:pt>
                <c:pt idx="528">
                  <c:v>522.49999988269815</c:v>
                </c:pt>
                <c:pt idx="529">
                  <c:v>524.71999961185452</c:v>
                </c:pt>
                <c:pt idx="530">
                  <c:v>562.58200028800957</c:v>
                </c:pt>
                <c:pt idx="531">
                  <c:v>566.51999967956544</c:v>
                </c:pt>
                <c:pt idx="532">
                  <c:v>568.09100004625316</c:v>
                </c:pt>
                <c:pt idx="533">
                  <c:v>565.84699949550622</c:v>
                </c:pt>
                <c:pt idx="534">
                  <c:v>563.93700014352794</c:v>
                </c:pt>
                <c:pt idx="535">
                  <c:v>563.00000033664696</c:v>
                </c:pt>
                <c:pt idx="536">
                  <c:v>562.63899970436091</c:v>
                </c:pt>
                <c:pt idx="537">
                  <c:v>563.66699925327293</c:v>
                </c:pt>
                <c:pt idx="538">
                  <c:v>565.27100067901608</c:v>
                </c:pt>
                <c:pt idx="539">
                  <c:v>564.2949994382858</c:v>
                </c:pt>
                <c:pt idx="540">
                  <c:v>562.55099962091447</c:v>
                </c:pt>
                <c:pt idx="541">
                  <c:v>565.19200015878675</c:v>
                </c:pt>
                <c:pt idx="542">
                  <c:v>565.39399994564053</c:v>
                </c:pt>
                <c:pt idx="543">
                  <c:v>481.04199978065492</c:v>
                </c:pt>
                <c:pt idx="544">
                  <c:v>481.62199995327001</c:v>
                </c:pt>
                <c:pt idx="545">
                  <c:v>485.09800002288819</c:v>
                </c:pt>
                <c:pt idx="546">
                  <c:v>488.48300035858153</c:v>
                </c:pt>
                <c:pt idx="547">
                  <c:v>485.85200031661986</c:v>
                </c:pt>
                <c:pt idx="548">
                  <c:v>486.79200033187868</c:v>
                </c:pt>
                <c:pt idx="549">
                  <c:v>491.0329998512268</c:v>
                </c:pt>
                <c:pt idx="550">
                  <c:v>485.30699971580509</c:v>
                </c:pt>
                <c:pt idx="551">
                  <c:v>479.70499962520603</c:v>
                </c:pt>
                <c:pt idx="552">
                  <c:v>478.28299995803832</c:v>
                </c:pt>
                <c:pt idx="553">
                  <c:v>476.00800021934509</c:v>
                </c:pt>
                <c:pt idx="554">
                  <c:v>478.33200004243849</c:v>
                </c:pt>
                <c:pt idx="555">
                  <c:v>479.02799956893921</c:v>
                </c:pt>
                <c:pt idx="556">
                  <c:v>447.41399981689449</c:v>
                </c:pt>
                <c:pt idx="557">
                  <c:v>449.26500001430509</c:v>
                </c:pt>
                <c:pt idx="558">
                  <c:v>448.84300036430363</c:v>
                </c:pt>
                <c:pt idx="559">
                  <c:v>453.89599975299836</c:v>
                </c:pt>
                <c:pt idx="560">
                  <c:v>452.46700024700169</c:v>
                </c:pt>
                <c:pt idx="561">
                  <c:v>457.32800051498418</c:v>
                </c:pt>
                <c:pt idx="562">
                  <c:v>454.44500018119811</c:v>
                </c:pt>
                <c:pt idx="563">
                  <c:v>454.97400008010868</c:v>
                </c:pt>
                <c:pt idx="564">
                  <c:v>451.47200039291386</c:v>
                </c:pt>
                <c:pt idx="565">
                  <c:v>451.65200045776368</c:v>
                </c:pt>
                <c:pt idx="566">
                  <c:v>451.66100011062622</c:v>
                </c:pt>
                <c:pt idx="567">
                  <c:v>452.69700045776369</c:v>
                </c:pt>
                <c:pt idx="568">
                  <c:v>423.40700045776362</c:v>
                </c:pt>
                <c:pt idx="569">
                  <c:v>421.88900020980839</c:v>
                </c:pt>
                <c:pt idx="570">
                  <c:v>418.83500019645692</c:v>
                </c:pt>
                <c:pt idx="571">
                  <c:v>417.97499971008301</c:v>
                </c:pt>
                <c:pt idx="572">
                  <c:v>414.84599983596797</c:v>
                </c:pt>
                <c:pt idx="573">
                  <c:v>415.32199965095515</c:v>
                </c:pt>
                <c:pt idx="574">
                  <c:v>413.22899963378904</c:v>
                </c:pt>
                <c:pt idx="575">
                  <c:v>409.33899978065489</c:v>
                </c:pt>
                <c:pt idx="576">
                  <c:v>409.06899991989133</c:v>
                </c:pt>
                <c:pt idx="577">
                  <c:v>407.16200031089784</c:v>
                </c:pt>
                <c:pt idx="578">
                  <c:v>406.43300006484981</c:v>
                </c:pt>
                <c:pt idx="579">
                  <c:v>405.004000492096</c:v>
                </c:pt>
                <c:pt idx="580">
                  <c:v>403.66799961280822</c:v>
                </c:pt>
                <c:pt idx="581">
                  <c:v>398.15399986457828</c:v>
                </c:pt>
                <c:pt idx="582">
                  <c:v>398.15299969100954</c:v>
                </c:pt>
                <c:pt idx="583">
                  <c:v>400.71700013160705</c:v>
                </c:pt>
                <c:pt idx="584">
                  <c:v>397.47599975490573</c:v>
                </c:pt>
                <c:pt idx="585">
                  <c:v>397.07099999237062</c:v>
                </c:pt>
                <c:pt idx="586">
                  <c:v>359.24299980735782</c:v>
                </c:pt>
                <c:pt idx="587">
                  <c:v>358.83600024795533</c:v>
                </c:pt>
                <c:pt idx="588">
                  <c:v>360.79799969482423</c:v>
                </c:pt>
                <c:pt idx="589">
                  <c:v>363.53000004768376</c:v>
                </c:pt>
                <c:pt idx="590">
                  <c:v>362.36200027465816</c:v>
                </c:pt>
                <c:pt idx="591">
                  <c:v>360.68899968528751</c:v>
                </c:pt>
                <c:pt idx="592">
                  <c:v>362.51499956893917</c:v>
                </c:pt>
                <c:pt idx="593">
                  <c:v>360.97399969863892</c:v>
                </c:pt>
                <c:pt idx="594">
                  <c:v>378.54000009536742</c:v>
                </c:pt>
                <c:pt idx="595">
                  <c:v>381.15700029182437</c:v>
                </c:pt>
                <c:pt idx="596">
                  <c:v>381.21700046157832</c:v>
                </c:pt>
                <c:pt idx="597">
                  <c:v>378.34700030899046</c:v>
                </c:pt>
                <c:pt idx="598">
                  <c:v>378.54699966621399</c:v>
                </c:pt>
                <c:pt idx="599">
                  <c:v>379.44400034904481</c:v>
                </c:pt>
                <c:pt idx="600">
                  <c:v>379.99900016593932</c:v>
                </c:pt>
                <c:pt idx="601">
                  <c:v>381.53799956607816</c:v>
                </c:pt>
                <c:pt idx="602">
                  <c:v>380.70700009155274</c:v>
                </c:pt>
                <c:pt idx="603">
                  <c:v>381.56099967956544</c:v>
                </c:pt>
                <c:pt idx="604">
                  <c:v>385.15100034332272</c:v>
                </c:pt>
                <c:pt idx="605">
                  <c:v>382.98800024414061</c:v>
                </c:pt>
                <c:pt idx="606">
                  <c:v>382.17899997901918</c:v>
                </c:pt>
                <c:pt idx="607">
                  <c:v>358.5109996700287</c:v>
                </c:pt>
                <c:pt idx="608">
                  <c:v>358.49499973297117</c:v>
                </c:pt>
                <c:pt idx="609">
                  <c:v>360.28000027370456</c:v>
                </c:pt>
                <c:pt idx="610">
                  <c:v>372.25800016224389</c:v>
                </c:pt>
                <c:pt idx="611">
                  <c:v>369.76300040554997</c:v>
                </c:pt>
                <c:pt idx="612">
                  <c:v>372.57600003099441</c:v>
                </c:pt>
                <c:pt idx="613">
                  <c:v>368.59800029188398</c:v>
                </c:pt>
                <c:pt idx="614">
                  <c:v>370.76800037956241</c:v>
                </c:pt>
                <c:pt idx="615">
                  <c:v>369.98800009441374</c:v>
                </c:pt>
                <c:pt idx="616">
                  <c:v>367.48600006294248</c:v>
                </c:pt>
                <c:pt idx="617">
                  <c:v>367.9000002269745</c:v>
                </c:pt>
                <c:pt idx="618">
                  <c:v>367.24600020217895</c:v>
                </c:pt>
                <c:pt idx="619">
                  <c:v>368.27899983406064</c:v>
                </c:pt>
                <c:pt idx="620">
                  <c:v>348.50700005722047</c:v>
                </c:pt>
                <c:pt idx="621">
                  <c:v>351.37600001907344</c:v>
                </c:pt>
                <c:pt idx="622">
                  <c:v>356.28699955749511</c:v>
                </c:pt>
                <c:pt idx="623">
                  <c:v>356.06399954533578</c:v>
                </c:pt>
                <c:pt idx="624">
                  <c:v>354.29800019454956</c:v>
                </c:pt>
                <c:pt idx="625">
                  <c:v>357.60299973869326</c:v>
                </c:pt>
                <c:pt idx="626">
                  <c:v>358.88799996757507</c:v>
                </c:pt>
                <c:pt idx="627">
                  <c:v>358.76700029468537</c:v>
                </c:pt>
                <c:pt idx="628">
                  <c:v>360.39399938154219</c:v>
                </c:pt>
                <c:pt idx="629">
                  <c:v>358.31199949336053</c:v>
                </c:pt>
                <c:pt idx="630">
                  <c:v>362.38599966907503</c:v>
                </c:pt>
                <c:pt idx="631">
                  <c:v>366.79599926233294</c:v>
                </c:pt>
                <c:pt idx="632">
                  <c:v>367.06399930477141</c:v>
                </c:pt>
                <c:pt idx="633">
                  <c:v>331.95800071144106</c:v>
                </c:pt>
                <c:pt idx="634">
                  <c:v>329.6859996767044</c:v>
                </c:pt>
                <c:pt idx="635">
                  <c:v>327.81699945259095</c:v>
                </c:pt>
                <c:pt idx="636">
                  <c:v>326.44600051116942</c:v>
                </c:pt>
                <c:pt idx="637">
                  <c:v>324.55200070524216</c:v>
                </c:pt>
                <c:pt idx="638">
                  <c:v>325.39800094223028</c:v>
                </c:pt>
                <c:pt idx="639">
                  <c:v>326.23599996280672</c:v>
                </c:pt>
                <c:pt idx="640">
                  <c:v>326.87300072097776</c:v>
                </c:pt>
                <c:pt idx="641">
                  <c:v>324.16100069808965</c:v>
                </c:pt>
                <c:pt idx="642">
                  <c:v>320.93799900436397</c:v>
                </c:pt>
                <c:pt idx="643">
                  <c:v>319.79600002479555</c:v>
                </c:pt>
                <c:pt idx="644">
                  <c:v>322.38000090599058</c:v>
                </c:pt>
                <c:pt idx="645">
                  <c:v>325.38400018405912</c:v>
                </c:pt>
                <c:pt idx="646">
                  <c:v>327.51499971580506</c:v>
                </c:pt>
                <c:pt idx="647">
                  <c:v>326.76800065612792</c:v>
                </c:pt>
                <c:pt idx="648">
                  <c:v>327.25599923038482</c:v>
                </c:pt>
                <c:pt idx="649">
                  <c:v>326.52599980163575</c:v>
                </c:pt>
                <c:pt idx="650">
                  <c:v>326.42899991035461</c:v>
                </c:pt>
                <c:pt idx="651">
                  <c:v>324.68499951553349</c:v>
                </c:pt>
                <c:pt idx="652">
                  <c:v>325.60499990653989</c:v>
                </c:pt>
                <c:pt idx="653">
                  <c:v>324.77300090599056</c:v>
                </c:pt>
                <c:pt idx="654">
                  <c:v>323.96600050735475</c:v>
                </c:pt>
                <c:pt idx="655">
                  <c:v>323.94899958419796</c:v>
                </c:pt>
                <c:pt idx="656">
                  <c:v>320.92699985647198</c:v>
                </c:pt>
                <c:pt idx="657">
                  <c:v>320.25600081253049</c:v>
                </c:pt>
                <c:pt idx="658">
                  <c:v>318.17600005722045</c:v>
                </c:pt>
                <c:pt idx="659">
                  <c:v>305.2870006504059</c:v>
                </c:pt>
                <c:pt idx="660">
                  <c:v>304.85700001049042</c:v>
                </c:pt>
                <c:pt idx="661">
                  <c:v>301.41200088357925</c:v>
                </c:pt>
                <c:pt idx="662">
                  <c:v>304.62300069808958</c:v>
                </c:pt>
                <c:pt idx="663">
                  <c:v>303.48499962759013</c:v>
                </c:pt>
                <c:pt idx="664">
                  <c:v>304.38500046348577</c:v>
                </c:pt>
                <c:pt idx="665">
                  <c:v>307.39799939918515</c:v>
                </c:pt>
                <c:pt idx="666">
                  <c:v>307.29899976348878</c:v>
                </c:pt>
                <c:pt idx="667">
                  <c:v>305.54900019741058</c:v>
                </c:pt>
                <c:pt idx="668">
                  <c:v>302.11100058841703</c:v>
                </c:pt>
                <c:pt idx="669">
                  <c:v>301.08100014114382</c:v>
                </c:pt>
                <c:pt idx="670">
                  <c:v>300.0120000953674</c:v>
                </c:pt>
                <c:pt idx="671">
                  <c:v>296.20299982357028</c:v>
                </c:pt>
                <c:pt idx="672">
                  <c:v>295.23300005531314</c:v>
                </c:pt>
                <c:pt idx="673">
                  <c:v>284.11600042343139</c:v>
                </c:pt>
                <c:pt idx="674">
                  <c:v>285.49699948692324</c:v>
                </c:pt>
                <c:pt idx="675">
                  <c:v>280.47699953055383</c:v>
                </c:pt>
                <c:pt idx="676">
                  <c:v>275.02200078809261</c:v>
                </c:pt>
                <c:pt idx="677">
                  <c:v>272.48599963855747</c:v>
                </c:pt>
                <c:pt idx="678">
                  <c:v>266.35499982452393</c:v>
                </c:pt>
                <c:pt idx="679">
                  <c:v>266.14800007259845</c:v>
                </c:pt>
                <c:pt idx="680">
                  <c:v>266.01999963879587</c:v>
                </c:pt>
                <c:pt idx="681">
                  <c:v>262.92500006461142</c:v>
                </c:pt>
                <c:pt idx="682">
                  <c:v>261.43499981236459</c:v>
                </c:pt>
                <c:pt idx="683">
                  <c:v>258.1139995853901</c:v>
                </c:pt>
                <c:pt idx="684">
                  <c:v>256.42599997782708</c:v>
                </c:pt>
                <c:pt idx="685">
                  <c:v>254.57599948740005</c:v>
                </c:pt>
                <c:pt idx="686">
                  <c:v>232.51899935626983</c:v>
                </c:pt>
                <c:pt idx="687">
                  <c:v>230.29699967575073</c:v>
                </c:pt>
                <c:pt idx="688">
                  <c:v>227.75799936449528</c:v>
                </c:pt>
                <c:pt idx="689">
                  <c:v>224.79599985074998</c:v>
                </c:pt>
                <c:pt idx="690">
                  <c:v>219.56799916505815</c:v>
                </c:pt>
                <c:pt idx="691">
                  <c:v>218.60500035226346</c:v>
                </c:pt>
                <c:pt idx="692">
                  <c:v>220.43400065946582</c:v>
                </c:pt>
                <c:pt idx="693">
                  <c:v>220.3310005812645</c:v>
                </c:pt>
                <c:pt idx="694">
                  <c:v>218.77099980020523</c:v>
                </c:pt>
                <c:pt idx="695">
                  <c:v>217.08000012528896</c:v>
                </c:pt>
                <c:pt idx="696">
                  <c:v>216.1100004825592</c:v>
                </c:pt>
                <c:pt idx="697">
                  <c:v>217.24800088131428</c:v>
                </c:pt>
                <c:pt idx="698">
                  <c:v>217.88300001835825</c:v>
                </c:pt>
                <c:pt idx="699">
                  <c:v>222.85500051641463</c:v>
                </c:pt>
                <c:pt idx="700">
                  <c:v>221.5699999899864</c:v>
                </c:pt>
                <c:pt idx="701">
                  <c:v>221.71399913549425</c:v>
                </c:pt>
                <c:pt idx="702">
                  <c:v>220.30399927079679</c:v>
                </c:pt>
                <c:pt idx="703">
                  <c:v>219.02699997830391</c:v>
                </c:pt>
                <c:pt idx="704">
                  <c:v>216.78399955189229</c:v>
                </c:pt>
                <c:pt idx="705">
                  <c:v>217.97899906563759</c:v>
                </c:pt>
                <c:pt idx="706">
                  <c:v>215.72399965715408</c:v>
                </c:pt>
                <c:pt idx="707">
                  <c:v>215.1600002632141</c:v>
                </c:pt>
                <c:pt idx="708">
                  <c:v>213.2089997458458</c:v>
                </c:pt>
                <c:pt idx="709">
                  <c:v>213.61600047552585</c:v>
                </c:pt>
                <c:pt idx="710">
                  <c:v>212.86700020802022</c:v>
                </c:pt>
                <c:pt idx="711">
                  <c:v>215.93100019037723</c:v>
                </c:pt>
                <c:pt idx="712">
                  <c:v>208.02499980688094</c:v>
                </c:pt>
                <c:pt idx="713">
                  <c:v>207.48800017106532</c:v>
                </c:pt>
                <c:pt idx="714">
                  <c:v>212.95300005030631</c:v>
                </c:pt>
                <c:pt idx="715">
                  <c:v>213.64499991095067</c:v>
                </c:pt>
                <c:pt idx="716">
                  <c:v>214.00499981617929</c:v>
                </c:pt>
                <c:pt idx="717">
                  <c:v>215.30799966835974</c:v>
                </c:pt>
                <c:pt idx="718">
                  <c:v>216.9850003168583</c:v>
                </c:pt>
                <c:pt idx="719">
                  <c:v>217.4160003244877</c:v>
                </c:pt>
                <c:pt idx="720">
                  <c:v>213.13800021343212</c:v>
                </c:pt>
                <c:pt idx="721">
                  <c:v>212.93499982631207</c:v>
                </c:pt>
                <c:pt idx="722">
                  <c:v>213.9739996304512</c:v>
                </c:pt>
                <c:pt idx="723">
                  <c:v>210.45700026988982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C2-4D5F-895A-5B9C7ABC1292}"/>
            </c:ext>
          </c:extLst>
        </c:ser>
        <c:ser>
          <c:idx val="4"/>
          <c:order val="4"/>
          <c:tx>
            <c:strRef>
              <c:f>'[ECB_weekly_BS+Graph.xlsx]Aggregated_liabilities'!$F$1</c:f>
              <c:strCache>
                <c:ptCount val="1"/>
                <c:pt idx="0">
                  <c:v>Capital et Réserves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'[ECB_weekly_BS+Graph.xlsx]Aggregated_liabilities'!$A$2:$A$725</c:f>
              <c:numCache>
                <c:formatCode>m/d/yyyy</c:formatCode>
                <c:ptCount val="724"/>
                <c:pt idx="0">
                  <c:v>44165</c:v>
                </c:pt>
                <c:pt idx="1">
                  <c:v>44158</c:v>
                </c:pt>
                <c:pt idx="2">
                  <c:v>44151</c:v>
                </c:pt>
                <c:pt idx="3">
                  <c:v>44144</c:v>
                </c:pt>
                <c:pt idx="4">
                  <c:v>44137</c:v>
                </c:pt>
                <c:pt idx="5">
                  <c:v>44130</c:v>
                </c:pt>
                <c:pt idx="6">
                  <c:v>44123</c:v>
                </c:pt>
                <c:pt idx="7">
                  <c:v>44116</c:v>
                </c:pt>
                <c:pt idx="8">
                  <c:v>44109</c:v>
                </c:pt>
                <c:pt idx="9">
                  <c:v>44102</c:v>
                </c:pt>
                <c:pt idx="10">
                  <c:v>44095</c:v>
                </c:pt>
                <c:pt idx="11">
                  <c:v>44088</c:v>
                </c:pt>
                <c:pt idx="12">
                  <c:v>44081</c:v>
                </c:pt>
                <c:pt idx="13">
                  <c:v>44074</c:v>
                </c:pt>
                <c:pt idx="14">
                  <c:v>44067</c:v>
                </c:pt>
                <c:pt idx="15">
                  <c:v>44060</c:v>
                </c:pt>
                <c:pt idx="16">
                  <c:v>44053</c:v>
                </c:pt>
                <c:pt idx="17">
                  <c:v>44046</c:v>
                </c:pt>
                <c:pt idx="18">
                  <c:v>44039</c:v>
                </c:pt>
                <c:pt idx="19">
                  <c:v>44032</c:v>
                </c:pt>
                <c:pt idx="20">
                  <c:v>44025</c:v>
                </c:pt>
                <c:pt idx="21">
                  <c:v>44018</c:v>
                </c:pt>
                <c:pt idx="22">
                  <c:v>44011</c:v>
                </c:pt>
                <c:pt idx="23">
                  <c:v>44004</c:v>
                </c:pt>
                <c:pt idx="24">
                  <c:v>43997</c:v>
                </c:pt>
                <c:pt idx="25">
                  <c:v>43990</c:v>
                </c:pt>
                <c:pt idx="26">
                  <c:v>43983</c:v>
                </c:pt>
                <c:pt idx="27">
                  <c:v>43976</c:v>
                </c:pt>
                <c:pt idx="28">
                  <c:v>43969</c:v>
                </c:pt>
                <c:pt idx="29">
                  <c:v>43962</c:v>
                </c:pt>
                <c:pt idx="30">
                  <c:v>43955</c:v>
                </c:pt>
                <c:pt idx="31">
                  <c:v>43948</c:v>
                </c:pt>
                <c:pt idx="32">
                  <c:v>43941</c:v>
                </c:pt>
                <c:pt idx="33">
                  <c:v>43934</c:v>
                </c:pt>
                <c:pt idx="34">
                  <c:v>43927</c:v>
                </c:pt>
                <c:pt idx="35">
                  <c:v>43920</c:v>
                </c:pt>
                <c:pt idx="36">
                  <c:v>43913</c:v>
                </c:pt>
                <c:pt idx="37">
                  <c:v>43906</c:v>
                </c:pt>
                <c:pt idx="38">
                  <c:v>43899</c:v>
                </c:pt>
                <c:pt idx="39">
                  <c:v>43892</c:v>
                </c:pt>
                <c:pt idx="40">
                  <c:v>43885</c:v>
                </c:pt>
                <c:pt idx="41">
                  <c:v>43878</c:v>
                </c:pt>
                <c:pt idx="42">
                  <c:v>43871</c:v>
                </c:pt>
                <c:pt idx="43">
                  <c:v>43864</c:v>
                </c:pt>
                <c:pt idx="44">
                  <c:v>43857</c:v>
                </c:pt>
                <c:pt idx="45">
                  <c:v>43850</c:v>
                </c:pt>
                <c:pt idx="46">
                  <c:v>43843</c:v>
                </c:pt>
                <c:pt idx="47">
                  <c:v>43836</c:v>
                </c:pt>
                <c:pt idx="48">
                  <c:v>43828</c:v>
                </c:pt>
                <c:pt idx="49">
                  <c:v>43821</c:v>
                </c:pt>
                <c:pt idx="50">
                  <c:v>43814</c:v>
                </c:pt>
                <c:pt idx="51">
                  <c:v>43807</c:v>
                </c:pt>
                <c:pt idx="52">
                  <c:v>43800</c:v>
                </c:pt>
                <c:pt idx="53">
                  <c:v>43793</c:v>
                </c:pt>
                <c:pt idx="54">
                  <c:v>43786</c:v>
                </c:pt>
                <c:pt idx="55">
                  <c:v>43779</c:v>
                </c:pt>
                <c:pt idx="56">
                  <c:v>43772</c:v>
                </c:pt>
                <c:pt idx="57">
                  <c:v>43765</c:v>
                </c:pt>
                <c:pt idx="58">
                  <c:v>43758</c:v>
                </c:pt>
                <c:pt idx="59">
                  <c:v>43751</c:v>
                </c:pt>
                <c:pt idx="60">
                  <c:v>43744</c:v>
                </c:pt>
                <c:pt idx="61">
                  <c:v>43737</c:v>
                </c:pt>
                <c:pt idx="62">
                  <c:v>43730</c:v>
                </c:pt>
                <c:pt idx="63">
                  <c:v>43723</c:v>
                </c:pt>
                <c:pt idx="64">
                  <c:v>43716</c:v>
                </c:pt>
                <c:pt idx="65">
                  <c:v>43709</c:v>
                </c:pt>
                <c:pt idx="66">
                  <c:v>43702</c:v>
                </c:pt>
                <c:pt idx="67">
                  <c:v>43695</c:v>
                </c:pt>
                <c:pt idx="68">
                  <c:v>43688</c:v>
                </c:pt>
                <c:pt idx="69">
                  <c:v>43681</c:v>
                </c:pt>
                <c:pt idx="70">
                  <c:v>43674</c:v>
                </c:pt>
                <c:pt idx="71">
                  <c:v>43667</c:v>
                </c:pt>
                <c:pt idx="72">
                  <c:v>43660</c:v>
                </c:pt>
                <c:pt idx="73">
                  <c:v>43653</c:v>
                </c:pt>
                <c:pt idx="74">
                  <c:v>43646</c:v>
                </c:pt>
                <c:pt idx="75">
                  <c:v>43639</c:v>
                </c:pt>
                <c:pt idx="76">
                  <c:v>43632</c:v>
                </c:pt>
                <c:pt idx="77">
                  <c:v>43625</c:v>
                </c:pt>
                <c:pt idx="78">
                  <c:v>43618</c:v>
                </c:pt>
                <c:pt idx="79">
                  <c:v>43611</c:v>
                </c:pt>
                <c:pt idx="80">
                  <c:v>43604</c:v>
                </c:pt>
                <c:pt idx="81">
                  <c:v>43597</c:v>
                </c:pt>
                <c:pt idx="82">
                  <c:v>43590</c:v>
                </c:pt>
                <c:pt idx="83">
                  <c:v>43583</c:v>
                </c:pt>
                <c:pt idx="84">
                  <c:v>43576</c:v>
                </c:pt>
                <c:pt idx="85">
                  <c:v>43569</c:v>
                </c:pt>
                <c:pt idx="86">
                  <c:v>43562</c:v>
                </c:pt>
                <c:pt idx="87">
                  <c:v>43555</c:v>
                </c:pt>
                <c:pt idx="88">
                  <c:v>43548</c:v>
                </c:pt>
                <c:pt idx="89">
                  <c:v>43541</c:v>
                </c:pt>
                <c:pt idx="90">
                  <c:v>43534</c:v>
                </c:pt>
                <c:pt idx="91">
                  <c:v>43527</c:v>
                </c:pt>
                <c:pt idx="92">
                  <c:v>43520</c:v>
                </c:pt>
                <c:pt idx="93">
                  <c:v>43513</c:v>
                </c:pt>
                <c:pt idx="94">
                  <c:v>43506</c:v>
                </c:pt>
                <c:pt idx="95">
                  <c:v>43499</c:v>
                </c:pt>
                <c:pt idx="96">
                  <c:v>43492</c:v>
                </c:pt>
                <c:pt idx="97">
                  <c:v>43485</c:v>
                </c:pt>
                <c:pt idx="98">
                  <c:v>43478</c:v>
                </c:pt>
                <c:pt idx="99">
                  <c:v>43471</c:v>
                </c:pt>
                <c:pt idx="100">
                  <c:v>43463</c:v>
                </c:pt>
                <c:pt idx="101">
                  <c:v>43456</c:v>
                </c:pt>
                <c:pt idx="102">
                  <c:v>43449</c:v>
                </c:pt>
                <c:pt idx="103">
                  <c:v>43442</c:v>
                </c:pt>
                <c:pt idx="104">
                  <c:v>43435</c:v>
                </c:pt>
                <c:pt idx="105">
                  <c:v>43428</c:v>
                </c:pt>
                <c:pt idx="106">
                  <c:v>43421</c:v>
                </c:pt>
                <c:pt idx="107">
                  <c:v>43414</c:v>
                </c:pt>
                <c:pt idx="108">
                  <c:v>43407</c:v>
                </c:pt>
                <c:pt idx="109">
                  <c:v>43400</c:v>
                </c:pt>
                <c:pt idx="110">
                  <c:v>43393</c:v>
                </c:pt>
                <c:pt idx="111">
                  <c:v>43386</c:v>
                </c:pt>
                <c:pt idx="112">
                  <c:v>43379</c:v>
                </c:pt>
                <c:pt idx="113">
                  <c:v>43372</c:v>
                </c:pt>
                <c:pt idx="114">
                  <c:v>43365</c:v>
                </c:pt>
                <c:pt idx="115">
                  <c:v>43358</c:v>
                </c:pt>
                <c:pt idx="116">
                  <c:v>43351</c:v>
                </c:pt>
                <c:pt idx="117">
                  <c:v>43344</c:v>
                </c:pt>
                <c:pt idx="118">
                  <c:v>43337</c:v>
                </c:pt>
                <c:pt idx="119">
                  <c:v>43330</c:v>
                </c:pt>
                <c:pt idx="120">
                  <c:v>43323</c:v>
                </c:pt>
                <c:pt idx="121">
                  <c:v>43316</c:v>
                </c:pt>
                <c:pt idx="122">
                  <c:v>43309</c:v>
                </c:pt>
                <c:pt idx="123">
                  <c:v>43302</c:v>
                </c:pt>
                <c:pt idx="124">
                  <c:v>43295</c:v>
                </c:pt>
                <c:pt idx="125">
                  <c:v>43288</c:v>
                </c:pt>
                <c:pt idx="126">
                  <c:v>43281</c:v>
                </c:pt>
                <c:pt idx="127">
                  <c:v>43274</c:v>
                </c:pt>
                <c:pt idx="128">
                  <c:v>43267</c:v>
                </c:pt>
                <c:pt idx="129">
                  <c:v>43260</c:v>
                </c:pt>
                <c:pt idx="130">
                  <c:v>43253</c:v>
                </c:pt>
                <c:pt idx="131">
                  <c:v>43246</c:v>
                </c:pt>
                <c:pt idx="132">
                  <c:v>43239</c:v>
                </c:pt>
                <c:pt idx="133">
                  <c:v>43232</c:v>
                </c:pt>
                <c:pt idx="134">
                  <c:v>43225</c:v>
                </c:pt>
                <c:pt idx="135">
                  <c:v>43218</c:v>
                </c:pt>
                <c:pt idx="136">
                  <c:v>43211</c:v>
                </c:pt>
                <c:pt idx="137">
                  <c:v>43204</c:v>
                </c:pt>
                <c:pt idx="138">
                  <c:v>43197</c:v>
                </c:pt>
                <c:pt idx="139">
                  <c:v>43190</c:v>
                </c:pt>
                <c:pt idx="140">
                  <c:v>43183</c:v>
                </c:pt>
                <c:pt idx="141">
                  <c:v>43176</c:v>
                </c:pt>
                <c:pt idx="142">
                  <c:v>43169</c:v>
                </c:pt>
                <c:pt idx="143">
                  <c:v>43162</c:v>
                </c:pt>
                <c:pt idx="144">
                  <c:v>43155</c:v>
                </c:pt>
                <c:pt idx="145">
                  <c:v>43148</c:v>
                </c:pt>
                <c:pt idx="146">
                  <c:v>43141</c:v>
                </c:pt>
                <c:pt idx="147">
                  <c:v>43134</c:v>
                </c:pt>
                <c:pt idx="148">
                  <c:v>43127</c:v>
                </c:pt>
                <c:pt idx="149">
                  <c:v>43120</c:v>
                </c:pt>
                <c:pt idx="150">
                  <c:v>43113</c:v>
                </c:pt>
                <c:pt idx="151">
                  <c:v>43106</c:v>
                </c:pt>
                <c:pt idx="152">
                  <c:v>43098</c:v>
                </c:pt>
                <c:pt idx="153">
                  <c:v>43091</c:v>
                </c:pt>
                <c:pt idx="154">
                  <c:v>43084</c:v>
                </c:pt>
                <c:pt idx="155">
                  <c:v>43077</c:v>
                </c:pt>
                <c:pt idx="156">
                  <c:v>43070</c:v>
                </c:pt>
                <c:pt idx="157">
                  <c:v>43063</c:v>
                </c:pt>
                <c:pt idx="158">
                  <c:v>43056</c:v>
                </c:pt>
                <c:pt idx="159">
                  <c:v>43049</c:v>
                </c:pt>
                <c:pt idx="160">
                  <c:v>43042</c:v>
                </c:pt>
                <c:pt idx="161">
                  <c:v>43035</c:v>
                </c:pt>
                <c:pt idx="162">
                  <c:v>43028</c:v>
                </c:pt>
                <c:pt idx="163">
                  <c:v>43021</c:v>
                </c:pt>
                <c:pt idx="164">
                  <c:v>43014</c:v>
                </c:pt>
                <c:pt idx="165">
                  <c:v>43007</c:v>
                </c:pt>
                <c:pt idx="166">
                  <c:v>43000</c:v>
                </c:pt>
                <c:pt idx="167">
                  <c:v>42993</c:v>
                </c:pt>
                <c:pt idx="168">
                  <c:v>42986</c:v>
                </c:pt>
                <c:pt idx="169">
                  <c:v>42979</c:v>
                </c:pt>
                <c:pt idx="170">
                  <c:v>42972</c:v>
                </c:pt>
                <c:pt idx="171">
                  <c:v>42965</c:v>
                </c:pt>
                <c:pt idx="172">
                  <c:v>42958</c:v>
                </c:pt>
                <c:pt idx="173">
                  <c:v>42951</c:v>
                </c:pt>
                <c:pt idx="174">
                  <c:v>42944</c:v>
                </c:pt>
                <c:pt idx="175">
                  <c:v>42937</c:v>
                </c:pt>
                <c:pt idx="176">
                  <c:v>42930</c:v>
                </c:pt>
                <c:pt idx="177">
                  <c:v>42923</c:v>
                </c:pt>
                <c:pt idx="178">
                  <c:v>42916</c:v>
                </c:pt>
                <c:pt idx="179">
                  <c:v>42909</c:v>
                </c:pt>
                <c:pt idx="180">
                  <c:v>42902</c:v>
                </c:pt>
                <c:pt idx="181">
                  <c:v>42895</c:v>
                </c:pt>
                <c:pt idx="182">
                  <c:v>42888</c:v>
                </c:pt>
                <c:pt idx="183">
                  <c:v>42881</c:v>
                </c:pt>
                <c:pt idx="184">
                  <c:v>42874</c:v>
                </c:pt>
                <c:pt idx="185">
                  <c:v>42867</c:v>
                </c:pt>
                <c:pt idx="186">
                  <c:v>42860</c:v>
                </c:pt>
                <c:pt idx="187">
                  <c:v>42853</c:v>
                </c:pt>
                <c:pt idx="188">
                  <c:v>42846</c:v>
                </c:pt>
                <c:pt idx="189">
                  <c:v>42839</c:v>
                </c:pt>
                <c:pt idx="190">
                  <c:v>42832</c:v>
                </c:pt>
                <c:pt idx="191">
                  <c:v>42825</c:v>
                </c:pt>
                <c:pt idx="192">
                  <c:v>42818</c:v>
                </c:pt>
                <c:pt idx="193">
                  <c:v>42811</c:v>
                </c:pt>
                <c:pt idx="194">
                  <c:v>42804</c:v>
                </c:pt>
                <c:pt idx="195">
                  <c:v>42797</c:v>
                </c:pt>
                <c:pt idx="196">
                  <c:v>42790</c:v>
                </c:pt>
                <c:pt idx="197">
                  <c:v>42783</c:v>
                </c:pt>
                <c:pt idx="198">
                  <c:v>42776</c:v>
                </c:pt>
                <c:pt idx="199">
                  <c:v>42769</c:v>
                </c:pt>
                <c:pt idx="200">
                  <c:v>42762</c:v>
                </c:pt>
                <c:pt idx="201">
                  <c:v>42755</c:v>
                </c:pt>
                <c:pt idx="202">
                  <c:v>42748</c:v>
                </c:pt>
                <c:pt idx="203">
                  <c:v>42741</c:v>
                </c:pt>
                <c:pt idx="204">
                  <c:v>42732</c:v>
                </c:pt>
                <c:pt idx="205">
                  <c:v>42725</c:v>
                </c:pt>
                <c:pt idx="206">
                  <c:v>42718</c:v>
                </c:pt>
                <c:pt idx="207">
                  <c:v>42711</c:v>
                </c:pt>
                <c:pt idx="208">
                  <c:v>42704</c:v>
                </c:pt>
                <c:pt idx="209">
                  <c:v>42697</c:v>
                </c:pt>
                <c:pt idx="210">
                  <c:v>42690</c:v>
                </c:pt>
                <c:pt idx="211">
                  <c:v>42683</c:v>
                </c:pt>
                <c:pt idx="212">
                  <c:v>42676</c:v>
                </c:pt>
                <c:pt idx="213">
                  <c:v>42669</c:v>
                </c:pt>
                <c:pt idx="214">
                  <c:v>42662</c:v>
                </c:pt>
                <c:pt idx="215">
                  <c:v>42655</c:v>
                </c:pt>
                <c:pt idx="216">
                  <c:v>42648</c:v>
                </c:pt>
                <c:pt idx="217">
                  <c:v>42641</c:v>
                </c:pt>
                <c:pt idx="218">
                  <c:v>42634</c:v>
                </c:pt>
                <c:pt idx="219">
                  <c:v>42627</c:v>
                </c:pt>
                <c:pt idx="220">
                  <c:v>42620</c:v>
                </c:pt>
                <c:pt idx="221">
                  <c:v>42613</c:v>
                </c:pt>
                <c:pt idx="222">
                  <c:v>42606</c:v>
                </c:pt>
                <c:pt idx="223">
                  <c:v>42599</c:v>
                </c:pt>
                <c:pt idx="224">
                  <c:v>42592</c:v>
                </c:pt>
                <c:pt idx="225">
                  <c:v>42585</c:v>
                </c:pt>
                <c:pt idx="226">
                  <c:v>42578</c:v>
                </c:pt>
                <c:pt idx="227">
                  <c:v>42571</c:v>
                </c:pt>
                <c:pt idx="228">
                  <c:v>42564</c:v>
                </c:pt>
                <c:pt idx="229">
                  <c:v>42557</c:v>
                </c:pt>
                <c:pt idx="230">
                  <c:v>42550</c:v>
                </c:pt>
                <c:pt idx="231">
                  <c:v>42543</c:v>
                </c:pt>
                <c:pt idx="232">
                  <c:v>42536</c:v>
                </c:pt>
                <c:pt idx="233">
                  <c:v>42529</c:v>
                </c:pt>
                <c:pt idx="234">
                  <c:v>42522</c:v>
                </c:pt>
                <c:pt idx="235">
                  <c:v>42515</c:v>
                </c:pt>
                <c:pt idx="236">
                  <c:v>42508</c:v>
                </c:pt>
                <c:pt idx="237">
                  <c:v>42501</c:v>
                </c:pt>
                <c:pt idx="238">
                  <c:v>42494</c:v>
                </c:pt>
                <c:pt idx="239">
                  <c:v>42487</c:v>
                </c:pt>
                <c:pt idx="240">
                  <c:v>42480</c:v>
                </c:pt>
                <c:pt idx="241">
                  <c:v>42473</c:v>
                </c:pt>
                <c:pt idx="242">
                  <c:v>42466</c:v>
                </c:pt>
                <c:pt idx="243">
                  <c:v>42459</c:v>
                </c:pt>
                <c:pt idx="244">
                  <c:v>42452</c:v>
                </c:pt>
                <c:pt idx="245">
                  <c:v>42445</c:v>
                </c:pt>
                <c:pt idx="246">
                  <c:v>42438</c:v>
                </c:pt>
                <c:pt idx="247">
                  <c:v>42431</c:v>
                </c:pt>
                <c:pt idx="248">
                  <c:v>42424</c:v>
                </c:pt>
                <c:pt idx="249">
                  <c:v>42417</c:v>
                </c:pt>
                <c:pt idx="250">
                  <c:v>42410</c:v>
                </c:pt>
                <c:pt idx="251">
                  <c:v>42403</c:v>
                </c:pt>
                <c:pt idx="252">
                  <c:v>42396</c:v>
                </c:pt>
                <c:pt idx="253">
                  <c:v>42389</c:v>
                </c:pt>
                <c:pt idx="254">
                  <c:v>42382</c:v>
                </c:pt>
                <c:pt idx="255">
                  <c:v>42375</c:v>
                </c:pt>
                <c:pt idx="256">
                  <c:v>42367</c:v>
                </c:pt>
                <c:pt idx="257">
                  <c:v>42360</c:v>
                </c:pt>
                <c:pt idx="258">
                  <c:v>42353</c:v>
                </c:pt>
                <c:pt idx="259">
                  <c:v>42346</c:v>
                </c:pt>
                <c:pt idx="260">
                  <c:v>42339</c:v>
                </c:pt>
                <c:pt idx="261">
                  <c:v>42332</c:v>
                </c:pt>
                <c:pt idx="262">
                  <c:v>42325</c:v>
                </c:pt>
                <c:pt idx="263">
                  <c:v>42318</c:v>
                </c:pt>
                <c:pt idx="264">
                  <c:v>42311</c:v>
                </c:pt>
                <c:pt idx="265">
                  <c:v>42304</c:v>
                </c:pt>
                <c:pt idx="266">
                  <c:v>42297</c:v>
                </c:pt>
                <c:pt idx="267">
                  <c:v>42290</c:v>
                </c:pt>
                <c:pt idx="268">
                  <c:v>42283</c:v>
                </c:pt>
                <c:pt idx="269">
                  <c:v>42276</c:v>
                </c:pt>
                <c:pt idx="270">
                  <c:v>42269</c:v>
                </c:pt>
                <c:pt idx="271">
                  <c:v>42262</c:v>
                </c:pt>
                <c:pt idx="272">
                  <c:v>42255</c:v>
                </c:pt>
                <c:pt idx="273">
                  <c:v>42248</c:v>
                </c:pt>
                <c:pt idx="274">
                  <c:v>42241</c:v>
                </c:pt>
                <c:pt idx="275">
                  <c:v>42234</c:v>
                </c:pt>
                <c:pt idx="276">
                  <c:v>42227</c:v>
                </c:pt>
                <c:pt idx="277">
                  <c:v>42220</c:v>
                </c:pt>
                <c:pt idx="278">
                  <c:v>42213</c:v>
                </c:pt>
                <c:pt idx="279">
                  <c:v>42206</c:v>
                </c:pt>
                <c:pt idx="280">
                  <c:v>42199</c:v>
                </c:pt>
                <c:pt idx="281">
                  <c:v>42192</c:v>
                </c:pt>
                <c:pt idx="282">
                  <c:v>42185</c:v>
                </c:pt>
                <c:pt idx="283">
                  <c:v>42178</c:v>
                </c:pt>
                <c:pt idx="284">
                  <c:v>42171</c:v>
                </c:pt>
                <c:pt idx="285">
                  <c:v>42164</c:v>
                </c:pt>
                <c:pt idx="286">
                  <c:v>42157</c:v>
                </c:pt>
                <c:pt idx="287">
                  <c:v>42150</c:v>
                </c:pt>
                <c:pt idx="288">
                  <c:v>42143</c:v>
                </c:pt>
                <c:pt idx="289">
                  <c:v>42136</c:v>
                </c:pt>
                <c:pt idx="290">
                  <c:v>42129</c:v>
                </c:pt>
                <c:pt idx="291">
                  <c:v>42122</c:v>
                </c:pt>
                <c:pt idx="292">
                  <c:v>42115</c:v>
                </c:pt>
                <c:pt idx="293">
                  <c:v>42108</c:v>
                </c:pt>
                <c:pt idx="294">
                  <c:v>42101</c:v>
                </c:pt>
                <c:pt idx="295">
                  <c:v>42094</c:v>
                </c:pt>
                <c:pt idx="296">
                  <c:v>42087</c:v>
                </c:pt>
                <c:pt idx="297">
                  <c:v>42080</c:v>
                </c:pt>
                <c:pt idx="298">
                  <c:v>42073</c:v>
                </c:pt>
                <c:pt idx="299">
                  <c:v>42066</c:v>
                </c:pt>
                <c:pt idx="300">
                  <c:v>42059</c:v>
                </c:pt>
                <c:pt idx="301">
                  <c:v>42052</c:v>
                </c:pt>
                <c:pt idx="302">
                  <c:v>42045</c:v>
                </c:pt>
                <c:pt idx="303">
                  <c:v>42038</c:v>
                </c:pt>
                <c:pt idx="304">
                  <c:v>42031</c:v>
                </c:pt>
                <c:pt idx="305">
                  <c:v>42024</c:v>
                </c:pt>
                <c:pt idx="306">
                  <c:v>42017</c:v>
                </c:pt>
                <c:pt idx="307">
                  <c:v>42010</c:v>
                </c:pt>
                <c:pt idx="308">
                  <c:v>42002</c:v>
                </c:pt>
                <c:pt idx="309">
                  <c:v>41995</c:v>
                </c:pt>
                <c:pt idx="310">
                  <c:v>41988</c:v>
                </c:pt>
                <c:pt idx="311">
                  <c:v>41981</c:v>
                </c:pt>
                <c:pt idx="312">
                  <c:v>41974</c:v>
                </c:pt>
                <c:pt idx="313">
                  <c:v>41967</c:v>
                </c:pt>
                <c:pt idx="314">
                  <c:v>41960</c:v>
                </c:pt>
                <c:pt idx="315">
                  <c:v>41953</c:v>
                </c:pt>
                <c:pt idx="316">
                  <c:v>41946</c:v>
                </c:pt>
                <c:pt idx="317">
                  <c:v>41939</c:v>
                </c:pt>
                <c:pt idx="318">
                  <c:v>41932</c:v>
                </c:pt>
                <c:pt idx="319">
                  <c:v>41925</c:v>
                </c:pt>
                <c:pt idx="320">
                  <c:v>41918</c:v>
                </c:pt>
                <c:pt idx="321">
                  <c:v>41911</c:v>
                </c:pt>
                <c:pt idx="322">
                  <c:v>41904</c:v>
                </c:pt>
                <c:pt idx="323">
                  <c:v>41897</c:v>
                </c:pt>
                <c:pt idx="324">
                  <c:v>41890</c:v>
                </c:pt>
                <c:pt idx="325">
                  <c:v>41883</c:v>
                </c:pt>
                <c:pt idx="326">
                  <c:v>41876</c:v>
                </c:pt>
                <c:pt idx="327">
                  <c:v>41869</c:v>
                </c:pt>
                <c:pt idx="328">
                  <c:v>41862</c:v>
                </c:pt>
                <c:pt idx="329">
                  <c:v>41855</c:v>
                </c:pt>
                <c:pt idx="330">
                  <c:v>41848</c:v>
                </c:pt>
                <c:pt idx="331">
                  <c:v>41841</c:v>
                </c:pt>
                <c:pt idx="332">
                  <c:v>41834</c:v>
                </c:pt>
                <c:pt idx="333">
                  <c:v>41827</c:v>
                </c:pt>
                <c:pt idx="334">
                  <c:v>41820</c:v>
                </c:pt>
                <c:pt idx="335">
                  <c:v>41813</c:v>
                </c:pt>
                <c:pt idx="336">
                  <c:v>41806</c:v>
                </c:pt>
                <c:pt idx="337">
                  <c:v>41799</c:v>
                </c:pt>
                <c:pt idx="338">
                  <c:v>41792</c:v>
                </c:pt>
                <c:pt idx="339">
                  <c:v>41785</c:v>
                </c:pt>
                <c:pt idx="340">
                  <c:v>41778</c:v>
                </c:pt>
                <c:pt idx="341">
                  <c:v>41771</c:v>
                </c:pt>
                <c:pt idx="342">
                  <c:v>41764</c:v>
                </c:pt>
                <c:pt idx="343">
                  <c:v>41757</c:v>
                </c:pt>
                <c:pt idx="344">
                  <c:v>41750</c:v>
                </c:pt>
                <c:pt idx="345">
                  <c:v>41743</c:v>
                </c:pt>
                <c:pt idx="346">
                  <c:v>41736</c:v>
                </c:pt>
                <c:pt idx="347">
                  <c:v>41729</c:v>
                </c:pt>
                <c:pt idx="348">
                  <c:v>41722</c:v>
                </c:pt>
                <c:pt idx="349">
                  <c:v>41715</c:v>
                </c:pt>
                <c:pt idx="350">
                  <c:v>41708</c:v>
                </c:pt>
                <c:pt idx="351">
                  <c:v>41701</c:v>
                </c:pt>
                <c:pt idx="352">
                  <c:v>41694</c:v>
                </c:pt>
                <c:pt idx="353">
                  <c:v>41687</c:v>
                </c:pt>
                <c:pt idx="354">
                  <c:v>41680</c:v>
                </c:pt>
                <c:pt idx="355">
                  <c:v>41673</c:v>
                </c:pt>
                <c:pt idx="356">
                  <c:v>41666</c:v>
                </c:pt>
                <c:pt idx="357">
                  <c:v>41659</c:v>
                </c:pt>
                <c:pt idx="358">
                  <c:v>41652</c:v>
                </c:pt>
                <c:pt idx="359">
                  <c:v>41645</c:v>
                </c:pt>
                <c:pt idx="360">
                  <c:v>41637</c:v>
                </c:pt>
                <c:pt idx="361">
                  <c:v>41630</c:v>
                </c:pt>
                <c:pt idx="362">
                  <c:v>41623</c:v>
                </c:pt>
                <c:pt idx="363">
                  <c:v>41616</c:v>
                </c:pt>
                <c:pt idx="364">
                  <c:v>41609</c:v>
                </c:pt>
                <c:pt idx="365">
                  <c:v>41602</c:v>
                </c:pt>
                <c:pt idx="366">
                  <c:v>41595</c:v>
                </c:pt>
                <c:pt idx="367">
                  <c:v>41588</c:v>
                </c:pt>
                <c:pt idx="368">
                  <c:v>41581</c:v>
                </c:pt>
                <c:pt idx="369">
                  <c:v>41574</c:v>
                </c:pt>
                <c:pt idx="370">
                  <c:v>41567</c:v>
                </c:pt>
                <c:pt idx="371">
                  <c:v>41560</c:v>
                </c:pt>
                <c:pt idx="372">
                  <c:v>41553</c:v>
                </c:pt>
                <c:pt idx="373">
                  <c:v>41546</c:v>
                </c:pt>
                <c:pt idx="374">
                  <c:v>41539</c:v>
                </c:pt>
                <c:pt idx="375">
                  <c:v>41532</c:v>
                </c:pt>
                <c:pt idx="376">
                  <c:v>41525</c:v>
                </c:pt>
                <c:pt idx="377">
                  <c:v>41518</c:v>
                </c:pt>
                <c:pt idx="378">
                  <c:v>41511</c:v>
                </c:pt>
                <c:pt idx="379">
                  <c:v>41504</c:v>
                </c:pt>
                <c:pt idx="380">
                  <c:v>41497</c:v>
                </c:pt>
                <c:pt idx="381">
                  <c:v>41490</c:v>
                </c:pt>
                <c:pt idx="382">
                  <c:v>41483</c:v>
                </c:pt>
                <c:pt idx="383">
                  <c:v>41476</c:v>
                </c:pt>
                <c:pt idx="384">
                  <c:v>41469</c:v>
                </c:pt>
                <c:pt idx="385">
                  <c:v>41462</c:v>
                </c:pt>
                <c:pt idx="386">
                  <c:v>41455</c:v>
                </c:pt>
                <c:pt idx="387">
                  <c:v>41448</c:v>
                </c:pt>
                <c:pt idx="388">
                  <c:v>41441</c:v>
                </c:pt>
                <c:pt idx="389">
                  <c:v>41434</c:v>
                </c:pt>
                <c:pt idx="390">
                  <c:v>41427</c:v>
                </c:pt>
                <c:pt idx="391">
                  <c:v>41420</c:v>
                </c:pt>
                <c:pt idx="392">
                  <c:v>41413</c:v>
                </c:pt>
                <c:pt idx="393">
                  <c:v>41406</c:v>
                </c:pt>
                <c:pt idx="394">
                  <c:v>41399</c:v>
                </c:pt>
                <c:pt idx="395">
                  <c:v>41392</c:v>
                </c:pt>
                <c:pt idx="396">
                  <c:v>41385</c:v>
                </c:pt>
                <c:pt idx="397">
                  <c:v>41378</c:v>
                </c:pt>
                <c:pt idx="398">
                  <c:v>41371</c:v>
                </c:pt>
                <c:pt idx="399">
                  <c:v>41364</c:v>
                </c:pt>
                <c:pt idx="400">
                  <c:v>41357</c:v>
                </c:pt>
                <c:pt idx="401">
                  <c:v>41350</c:v>
                </c:pt>
                <c:pt idx="402">
                  <c:v>41343</c:v>
                </c:pt>
                <c:pt idx="403">
                  <c:v>41336</c:v>
                </c:pt>
                <c:pt idx="404">
                  <c:v>41329</c:v>
                </c:pt>
                <c:pt idx="405">
                  <c:v>41322</c:v>
                </c:pt>
                <c:pt idx="406">
                  <c:v>41315</c:v>
                </c:pt>
                <c:pt idx="407">
                  <c:v>41308</c:v>
                </c:pt>
                <c:pt idx="408">
                  <c:v>41301</c:v>
                </c:pt>
                <c:pt idx="409">
                  <c:v>41294</c:v>
                </c:pt>
                <c:pt idx="410">
                  <c:v>41287</c:v>
                </c:pt>
                <c:pt idx="411">
                  <c:v>41280</c:v>
                </c:pt>
                <c:pt idx="412">
                  <c:v>41271</c:v>
                </c:pt>
                <c:pt idx="413">
                  <c:v>41264</c:v>
                </c:pt>
                <c:pt idx="414">
                  <c:v>41257</c:v>
                </c:pt>
                <c:pt idx="415">
                  <c:v>41250</c:v>
                </c:pt>
                <c:pt idx="416">
                  <c:v>41243</c:v>
                </c:pt>
                <c:pt idx="417">
                  <c:v>41236</c:v>
                </c:pt>
                <c:pt idx="418">
                  <c:v>41229</c:v>
                </c:pt>
                <c:pt idx="419">
                  <c:v>41222</c:v>
                </c:pt>
                <c:pt idx="420">
                  <c:v>41215</c:v>
                </c:pt>
                <c:pt idx="421">
                  <c:v>41208</c:v>
                </c:pt>
                <c:pt idx="422">
                  <c:v>41201</c:v>
                </c:pt>
                <c:pt idx="423">
                  <c:v>41194</c:v>
                </c:pt>
                <c:pt idx="424">
                  <c:v>41187</c:v>
                </c:pt>
                <c:pt idx="425">
                  <c:v>41180</c:v>
                </c:pt>
                <c:pt idx="426">
                  <c:v>41173</c:v>
                </c:pt>
                <c:pt idx="427">
                  <c:v>41166</c:v>
                </c:pt>
                <c:pt idx="428">
                  <c:v>41159</c:v>
                </c:pt>
                <c:pt idx="429">
                  <c:v>41152</c:v>
                </c:pt>
                <c:pt idx="430">
                  <c:v>41145</c:v>
                </c:pt>
                <c:pt idx="431">
                  <c:v>41138</c:v>
                </c:pt>
                <c:pt idx="432">
                  <c:v>41131</c:v>
                </c:pt>
                <c:pt idx="433">
                  <c:v>41124</c:v>
                </c:pt>
                <c:pt idx="434">
                  <c:v>41117</c:v>
                </c:pt>
                <c:pt idx="435">
                  <c:v>41110</c:v>
                </c:pt>
                <c:pt idx="436">
                  <c:v>41103</c:v>
                </c:pt>
                <c:pt idx="437">
                  <c:v>41096</c:v>
                </c:pt>
                <c:pt idx="438">
                  <c:v>41089</c:v>
                </c:pt>
                <c:pt idx="439">
                  <c:v>41082</c:v>
                </c:pt>
                <c:pt idx="440">
                  <c:v>41075</c:v>
                </c:pt>
                <c:pt idx="441">
                  <c:v>41068</c:v>
                </c:pt>
                <c:pt idx="442">
                  <c:v>41061</c:v>
                </c:pt>
                <c:pt idx="443">
                  <c:v>41054</c:v>
                </c:pt>
                <c:pt idx="444">
                  <c:v>41047</c:v>
                </c:pt>
                <c:pt idx="445">
                  <c:v>41040</c:v>
                </c:pt>
                <c:pt idx="446">
                  <c:v>41033</c:v>
                </c:pt>
                <c:pt idx="447">
                  <c:v>41026</c:v>
                </c:pt>
                <c:pt idx="448">
                  <c:v>41019</c:v>
                </c:pt>
                <c:pt idx="449">
                  <c:v>41012</c:v>
                </c:pt>
                <c:pt idx="450">
                  <c:v>41005</c:v>
                </c:pt>
                <c:pt idx="451">
                  <c:v>40998</c:v>
                </c:pt>
                <c:pt idx="452">
                  <c:v>40991</c:v>
                </c:pt>
                <c:pt idx="453">
                  <c:v>40984</c:v>
                </c:pt>
                <c:pt idx="454">
                  <c:v>40977</c:v>
                </c:pt>
                <c:pt idx="455">
                  <c:v>40970</c:v>
                </c:pt>
                <c:pt idx="456">
                  <c:v>40963</c:v>
                </c:pt>
                <c:pt idx="457">
                  <c:v>40956</c:v>
                </c:pt>
                <c:pt idx="458">
                  <c:v>40949</c:v>
                </c:pt>
                <c:pt idx="459">
                  <c:v>40942</c:v>
                </c:pt>
                <c:pt idx="460">
                  <c:v>40935</c:v>
                </c:pt>
                <c:pt idx="461">
                  <c:v>40928</c:v>
                </c:pt>
                <c:pt idx="462">
                  <c:v>40921</c:v>
                </c:pt>
                <c:pt idx="463">
                  <c:v>40914</c:v>
                </c:pt>
                <c:pt idx="464">
                  <c:v>40906</c:v>
                </c:pt>
                <c:pt idx="465">
                  <c:v>40899</c:v>
                </c:pt>
                <c:pt idx="466">
                  <c:v>40892</c:v>
                </c:pt>
                <c:pt idx="467">
                  <c:v>40885</c:v>
                </c:pt>
                <c:pt idx="468">
                  <c:v>40878</c:v>
                </c:pt>
                <c:pt idx="469">
                  <c:v>40871</c:v>
                </c:pt>
                <c:pt idx="470">
                  <c:v>40864</c:v>
                </c:pt>
                <c:pt idx="471">
                  <c:v>40857</c:v>
                </c:pt>
                <c:pt idx="472">
                  <c:v>40850</c:v>
                </c:pt>
                <c:pt idx="473">
                  <c:v>40843</c:v>
                </c:pt>
                <c:pt idx="474">
                  <c:v>40836</c:v>
                </c:pt>
                <c:pt idx="475">
                  <c:v>40829</c:v>
                </c:pt>
                <c:pt idx="476">
                  <c:v>40822</c:v>
                </c:pt>
                <c:pt idx="477">
                  <c:v>40815</c:v>
                </c:pt>
                <c:pt idx="478">
                  <c:v>40808</c:v>
                </c:pt>
                <c:pt idx="479">
                  <c:v>40801</c:v>
                </c:pt>
                <c:pt idx="480">
                  <c:v>40794</c:v>
                </c:pt>
                <c:pt idx="481">
                  <c:v>40787</c:v>
                </c:pt>
                <c:pt idx="482">
                  <c:v>40780</c:v>
                </c:pt>
                <c:pt idx="483">
                  <c:v>40773</c:v>
                </c:pt>
                <c:pt idx="484">
                  <c:v>40766</c:v>
                </c:pt>
                <c:pt idx="485">
                  <c:v>40759</c:v>
                </c:pt>
                <c:pt idx="486">
                  <c:v>40752</c:v>
                </c:pt>
                <c:pt idx="487">
                  <c:v>40745</c:v>
                </c:pt>
                <c:pt idx="488">
                  <c:v>40738</c:v>
                </c:pt>
                <c:pt idx="489">
                  <c:v>40731</c:v>
                </c:pt>
                <c:pt idx="490">
                  <c:v>40724</c:v>
                </c:pt>
                <c:pt idx="491">
                  <c:v>40717</c:v>
                </c:pt>
                <c:pt idx="492">
                  <c:v>40710</c:v>
                </c:pt>
                <c:pt idx="493">
                  <c:v>40703</c:v>
                </c:pt>
                <c:pt idx="494">
                  <c:v>40696</c:v>
                </c:pt>
                <c:pt idx="495">
                  <c:v>40689</c:v>
                </c:pt>
                <c:pt idx="496">
                  <c:v>40682</c:v>
                </c:pt>
                <c:pt idx="497">
                  <c:v>40675</c:v>
                </c:pt>
                <c:pt idx="498">
                  <c:v>40668</c:v>
                </c:pt>
                <c:pt idx="499">
                  <c:v>40661</c:v>
                </c:pt>
                <c:pt idx="500">
                  <c:v>40654</c:v>
                </c:pt>
                <c:pt idx="501">
                  <c:v>40647</c:v>
                </c:pt>
                <c:pt idx="502">
                  <c:v>40640</c:v>
                </c:pt>
                <c:pt idx="503">
                  <c:v>40633</c:v>
                </c:pt>
                <c:pt idx="504">
                  <c:v>40626</c:v>
                </c:pt>
                <c:pt idx="505">
                  <c:v>40619</c:v>
                </c:pt>
                <c:pt idx="506">
                  <c:v>40612</c:v>
                </c:pt>
                <c:pt idx="507">
                  <c:v>40605</c:v>
                </c:pt>
                <c:pt idx="508">
                  <c:v>40598</c:v>
                </c:pt>
                <c:pt idx="509">
                  <c:v>40591</c:v>
                </c:pt>
                <c:pt idx="510">
                  <c:v>40584</c:v>
                </c:pt>
                <c:pt idx="511">
                  <c:v>40577</c:v>
                </c:pt>
                <c:pt idx="512">
                  <c:v>40570</c:v>
                </c:pt>
                <c:pt idx="513">
                  <c:v>40563</c:v>
                </c:pt>
                <c:pt idx="514">
                  <c:v>40556</c:v>
                </c:pt>
                <c:pt idx="515">
                  <c:v>40549</c:v>
                </c:pt>
                <c:pt idx="516">
                  <c:v>40541</c:v>
                </c:pt>
                <c:pt idx="517">
                  <c:v>40534</c:v>
                </c:pt>
                <c:pt idx="518">
                  <c:v>40527</c:v>
                </c:pt>
                <c:pt idx="519">
                  <c:v>40520</c:v>
                </c:pt>
                <c:pt idx="520">
                  <c:v>40513</c:v>
                </c:pt>
                <c:pt idx="521">
                  <c:v>40506</c:v>
                </c:pt>
                <c:pt idx="522">
                  <c:v>40499</c:v>
                </c:pt>
                <c:pt idx="523">
                  <c:v>40492</c:v>
                </c:pt>
                <c:pt idx="524">
                  <c:v>40485</c:v>
                </c:pt>
                <c:pt idx="525">
                  <c:v>40478</c:v>
                </c:pt>
                <c:pt idx="526">
                  <c:v>40471</c:v>
                </c:pt>
                <c:pt idx="527">
                  <c:v>40464</c:v>
                </c:pt>
                <c:pt idx="528">
                  <c:v>40457</c:v>
                </c:pt>
                <c:pt idx="529">
                  <c:v>40450</c:v>
                </c:pt>
                <c:pt idx="530">
                  <c:v>40443</c:v>
                </c:pt>
                <c:pt idx="531">
                  <c:v>40436</c:v>
                </c:pt>
                <c:pt idx="532">
                  <c:v>40429</c:v>
                </c:pt>
                <c:pt idx="533">
                  <c:v>40422</c:v>
                </c:pt>
                <c:pt idx="534">
                  <c:v>40415</c:v>
                </c:pt>
                <c:pt idx="535">
                  <c:v>40408</c:v>
                </c:pt>
                <c:pt idx="536">
                  <c:v>40401</c:v>
                </c:pt>
                <c:pt idx="537">
                  <c:v>40394</c:v>
                </c:pt>
                <c:pt idx="538">
                  <c:v>40387</c:v>
                </c:pt>
                <c:pt idx="539">
                  <c:v>40380</c:v>
                </c:pt>
                <c:pt idx="540">
                  <c:v>40373</c:v>
                </c:pt>
                <c:pt idx="541">
                  <c:v>40366</c:v>
                </c:pt>
                <c:pt idx="542">
                  <c:v>40359</c:v>
                </c:pt>
                <c:pt idx="543">
                  <c:v>40352</c:v>
                </c:pt>
                <c:pt idx="544">
                  <c:v>40345</c:v>
                </c:pt>
                <c:pt idx="545">
                  <c:v>40338</c:v>
                </c:pt>
                <c:pt idx="546">
                  <c:v>40331</c:v>
                </c:pt>
                <c:pt idx="547">
                  <c:v>40324</c:v>
                </c:pt>
                <c:pt idx="548">
                  <c:v>40317</c:v>
                </c:pt>
                <c:pt idx="549">
                  <c:v>40310</c:v>
                </c:pt>
                <c:pt idx="550">
                  <c:v>40303</c:v>
                </c:pt>
                <c:pt idx="551">
                  <c:v>40296</c:v>
                </c:pt>
                <c:pt idx="552">
                  <c:v>40289</c:v>
                </c:pt>
                <c:pt idx="553">
                  <c:v>40282</c:v>
                </c:pt>
                <c:pt idx="554">
                  <c:v>40275</c:v>
                </c:pt>
                <c:pt idx="555">
                  <c:v>40268</c:v>
                </c:pt>
                <c:pt idx="556">
                  <c:v>40261</c:v>
                </c:pt>
                <c:pt idx="557">
                  <c:v>40254</c:v>
                </c:pt>
                <c:pt idx="558">
                  <c:v>40247</c:v>
                </c:pt>
                <c:pt idx="559">
                  <c:v>40240</c:v>
                </c:pt>
                <c:pt idx="560">
                  <c:v>40233</c:v>
                </c:pt>
                <c:pt idx="561">
                  <c:v>40226</c:v>
                </c:pt>
                <c:pt idx="562">
                  <c:v>40219</c:v>
                </c:pt>
                <c:pt idx="563">
                  <c:v>40212</c:v>
                </c:pt>
                <c:pt idx="564">
                  <c:v>40205</c:v>
                </c:pt>
                <c:pt idx="565">
                  <c:v>40198</c:v>
                </c:pt>
                <c:pt idx="566">
                  <c:v>40191</c:v>
                </c:pt>
                <c:pt idx="567">
                  <c:v>40184</c:v>
                </c:pt>
                <c:pt idx="568">
                  <c:v>40176</c:v>
                </c:pt>
                <c:pt idx="569">
                  <c:v>40169</c:v>
                </c:pt>
                <c:pt idx="570">
                  <c:v>40162</c:v>
                </c:pt>
                <c:pt idx="571">
                  <c:v>40155</c:v>
                </c:pt>
                <c:pt idx="572">
                  <c:v>40148</c:v>
                </c:pt>
                <c:pt idx="573">
                  <c:v>40141</c:v>
                </c:pt>
                <c:pt idx="574">
                  <c:v>40134</c:v>
                </c:pt>
                <c:pt idx="575">
                  <c:v>40127</c:v>
                </c:pt>
                <c:pt idx="576">
                  <c:v>40120</c:v>
                </c:pt>
                <c:pt idx="577">
                  <c:v>40113</c:v>
                </c:pt>
                <c:pt idx="578">
                  <c:v>40106</c:v>
                </c:pt>
                <c:pt idx="579">
                  <c:v>40099</c:v>
                </c:pt>
                <c:pt idx="580">
                  <c:v>40092</c:v>
                </c:pt>
                <c:pt idx="581">
                  <c:v>40085</c:v>
                </c:pt>
                <c:pt idx="582">
                  <c:v>40078</c:v>
                </c:pt>
                <c:pt idx="583">
                  <c:v>40071</c:v>
                </c:pt>
                <c:pt idx="584">
                  <c:v>40064</c:v>
                </c:pt>
                <c:pt idx="585">
                  <c:v>40057</c:v>
                </c:pt>
                <c:pt idx="586">
                  <c:v>40050</c:v>
                </c:pt>
                <c:pt idx="587">
                  <c:v>40043</c:v>
                </c:pt>
                <c:pt idx="588">
                  <c:v>40036</c:v>
                </c:pt>
                <c:pt idx="589">
                  <c:v>40029</c:v>
                </c:pt>
                <c:pt idx="590">
                  <c:v>40022</c:v>
                </c:pt>
                <c:pt idx="591">
                  <c:v>40015</c:v>
                </c:pt>
                <c:pt idx="592">
                  <c:v>40008</c:v>
                </c:pt>
                <c:pt idx="593">
                  <c:v>40001</c:v>
                </c:pt>
                <c:pt idx="594">
                  <c:v>39994</c:v>
                </c:pt>
                <c:pt idx="595">
                  <c:v>39987</c:v>
                </c:pt>
                <c:pt idx="596">
                  <c:v>39980</c:v>
                </c:pt>
                <c:pt idx="597">
                  <c:v>39973</c:v>
                </c:pt>
                <c:pt idx="598">
                  <c:v>39966</c:v>
                </c:pt>
                <c:pt idx="599">
                  <c:v>39959</c:v>
                </c:pt>
                <c:pt idx="600">
                  <c:v>39952</c:v>
                </c:pt>
                <c:pt idx="601">
                  <c:v>39945</c:v>
                </c:pt>
                <c:pt idx="602">
                  <c:v>39938</c:v>
                </c:pt>
                <c:pt idx="603">
                  <c:v>39931</c:v>
                </c:pt>
                <c:pt idx="604">
                  <c:v>39924</c:v>
                </c:pt>
                <c:pt idx="605">
                  <c:v>39917</c:v>
                </c:pt>
                <c:pt idx="606">
                  <c:v>39910</c:v>
                </c:pt>
                <c:pt idx="607">
                  <c:v>39903</c:v>
                </c:pt>
                <c:pt idx="608">
                  <c:v>39896</c:v>
                </c:pt>
                <c:pt idx="609">
                  <c:v>39889</c:v>
                </c:pt>
                <c:pt idx="610">
                  <c:v>39882</c:v>
                </c:pt>
                <c:pt idx="611">
                  <c:v>39875</c:v>
                </c:pt>
                <c:pt idx="612">
                  <c:v>39868</c:v>
                </c:pt>
                <c:pt idx="613">
                  <c:v>39861</c:v>
                </c:pt>
                <c:pt idx="614">
                  <c:v>39854</c:v>
                </c:pt>
                <c:pt idx="615">
                  <c:v>39847</c:v>
                </c:pt>
                <c:pt idx="616">
                  <c:v>39840</c:v>
                </c:pt>
                <c:pt idx="617">
                  <c:v>39833</c:v>
                </c:pt>
                <c:pt idx="618">
                  <c:v>39826</c:v>
                </c:pt>
                <c:pt idx="619">
                  <c:v>39819</c:v>
                </c:pt>
                <c:pt idx="620">
                  <c:v>39810</c:v>
                </c:pt>
                <c:pt idx="621">
                  <c:v>39803</c:v>
                </c:pt>
                <c:pt idx="622">
                  <c:v>39796</c:v>
                </c:pt>
                <c:pt idx="623">
                  <c:v>39789</c:v>
                </c:pt>
                <c:pt idx="624">
                  <c:v>39782</c:v>
                </c:pt>
                <c:pt idx="625">
                  <c:v>39775</c:v>
                </c:pt>
                <c:pt idx="626">
                  <c:v>39768</c:v>
                </c:pt>
                <c:pt idx="627">
                  <c:v>39761</c:v>
                </c:pt>
                <c:pt idx="628">
                  <c:v>39754</c:v>
                </c:pt>
                <c:pt idx="629">
                  <c:v>39747</c:v>
                </c:pt>
                <c:pt idx="630">
                  <c:v>39740</c:v>
                </c:pt>
                <c:pt idx="631">
                  <c:v>39733</c:v>
                </c:pt>
                <c:pt idx="632">
                  <c:v>39726</c:v>
                </c:pt>
                <c:pt idx="633">
                  <c:v>39719</c:v>
                </c:pt>
                <c:pt idx="634">
                  <c:v>39712</c:v>
                </c:pt>
                <c:pt idx="635">
                  <c:v>39705</c:v>
                </c:pt>
                <c:pt idx="636">
                  <c:v>39698</c:v>
                </c:pt>
                <c:pt idx="637">
                  <c:v>39691</c:v>
                </c:pt>
                <c:pt idx="638">
                  <c:v>39684</c:v>
                </c:pt>
                <c:pt idx="639">
                  <c:v>39677</c:v>
                </c:pt>
                <c:pt idx="640">
                  <c:v>39670</c:v>
                </c:pt>
                <c:pt idx="641">
                  <c:v>39663</c:v>
                </c:pt>
                <c:pt idx="642">
                  <c:v>39656</c:v>
                </c:pt>
                <c:pt idx="643">
                  <c:v>39649</c:v>
                </c:pt>
                <c:pt idx="644">
                  <c:v>39642</c:v>
                </c:pt>
                <c:pt idx="645">
                  <c:v>39635</c:v>
                </c:pt>
                <c:pt idx="646">
                  <c:v>39628</c:v>
                </c:pt>
                <c:pt idx="647">
                  <c:v>39621</c:v>
                </c:pt>
                <c:pt idx="648">
                  <c:v>39614</c:v>
                </c:pt>
                <c:pt idx="649">
                  <c:v>39607</c:v>
                </c:pt>
                <c:pt idx="650">
                  <c:v>39600</c:v>
                </c:pt>
                <c:pt idx="651">
                  <c:v>39593</c:v>
                </c:pt>
                <c:pt idx="652">
                  <c:v>39586</c:v>
                </c:pt>
                <c:pt idx="653">
                  <c:v>39579</c:v>
                </c:pt>
                <c:pt idx="654">
                  <c:v>39572</c:v>
                </c:pt>
                <c:pt idx="655">
                  <c:v>39565</c:v>
                </c:pt>
                <c:pt idx="656">
                  <c:v>39558</c:v>
                </c:pt>
                <c:pt idx="657">
                  <c:v>39551</c:v>
                </c:pt>
                <c:pt idx="658">
                  <c:v>39544</c:v>
                </c:pt>
                <c:pt idx="659">
                  <c:v>39537</c:v>
                </c:pt>
                <c:pt idx="660">
                  <c:v>39530</c:v>
                </c:pt>
                <c:pt idx="661">
                  <c:v>39523</c:v>
                </c:pt>
                <c:pt idx="662">
                  <c:v>39516</c:v>
                </c:pt>
                <c:pt idx="663">
                  <c:v>39509</c:v>
                </c:pt>
                <c:pt idx="664">
                  <c:v>39502</c:v>
                </c:pt>
                <c:pt idx="665">
                  <c:v>39495</c:v>
                </c:pt>
                <c:pt idx="666">
                  <c:v>39488</c:v>
                </c:pt>
                <c:pt idx="667">
                  <c:v>39481</c:v>
                </c:pt>
                <c:pt idx="668">
                  <c:v>39474</c:v>
                </c:pt>
                <c:pt idx="669">
                  <c:v>39467</c:v>
                </c:pt>
                <c:pt idx="670">
                  <c:v>39460</c:v>
                </c:pt>
                <c:pt idx="671">
                  <c:v>39453</c:v>
                </c:pt>
                <c:pt idx="672">
                  <c:v>39445</c:v>
                </c:pt>
                <c:pt idx="673">
                  <c:v>39438</c:v>
                </c:pt>
                <c:pt idx="674">
                  <c:v>39431</c:v>
                </c:pt>
                <c:pt idx="675">
                  <c:v>39424</c:v>
                </c:pt>
                <c:pt idx="676">
                  <c:v>39417</c:v>
                </c:pt>
                <c:pt idx="677">
                  <c:v>39410</c:v>
                </c:pt>
                <c:pt idx="678">
                  <c:v>39403</c:v>
                </c:pt>
                <c:pt idx="679">
                  <c:v>39396</c:v>
                </c:pt>
                <c:pt idx="680">
                  <c:v>39389</c:v>
                </c:pt>
                <c:pt idx="681">
                  <c:v>39382</c:v>
                </c:pt>
                <c:pt idx="682">
                  <c:v>39375</c:v>
                </c:pt>
                <c:pt idx="683">
                  <c:v>39368</c:v>
                </c:pt>
                <c:pt idx="684">
                  <c:v>39361</c:v>
                </c:pt>
                <c:pt idx="685">
                  <c:v>39354</c:v>
                </c:pt>
                <c:pt idx="686">
                  <c:v>39347</c:v>
                </c:pt>
                <c:pt idx="687">
                  <c:v>39340</c:v>
                </c:pt>
                <c:pt idx="688">
                  <c:v>39333</c:v>
                </c:pt>
                <c:pt idx="689">
                  <c:v>39326</c:v>
                </c:pt>
                <c:pt idx="690">
                  <c:v>39319</c:v>
                </c:pt>
                <c:pt idx="691">
                  <c:v>39312</c:v>
                </c:pt>
                <c:pt idx="692">
                  <c:v>39305</c:v>
                </c:pt>
                <c:pt idx="693">
                  <c:v>39298</c:v>
                </c:pt>
                <c:pt idx="694">
                  <c:v>39291</c:v>
                </c:pt>
                <c:pt idx="695">
                  <c:v>39284</c:v>
                </c:pt>
                <c:pt idx="696">
                  <c:v>39277</c:v>
                </c:pt>
                <c:pt idx="697">
                  <c:v>39270</c:v>
                </c:pt>
                <c:pt idx="698">
                  <c:v>39263</c:v>
                </c:pt>
                <c:pt idx="699">
                  <c:v>39256</c:v>
                </c:pt>
                <c:pt idx="700">
                  <c:v>39249</c:v>
                </c:pt>
                <c:pt idx="701">
                  <c:v>39242</c:v>
                </c:pt>
                <c:pt idx="702">
                  <c:v>39235</c:v>
                </c:pt>
                <c:pt idx="703">
                  <c:v>39228</c:v>
                </c:pt>
                <c:pt idx="704">
                  <c:v>39221</c:v>
                </c:pt>
                <c:pt idx="705">
                  <c:v>39214</c:v>
                </c:pt>
                <c:pt idx="706">
                  <c:v>39207</c:v>
                </c:pt>
                <c:pt idx="707">
                  <c:v>39200</c:v>
                </c:pt>
                <c:pt idx="708">
                  <c:v>39193</c:v>
                </c:pt>
                <c:pt idx="709">
                  <c:v>39186</c:v>
                </c:pt>
                <c:pt idx="710">
                  <c:v>39179</c:v>
                </c:pt>
                <c:pt idx="711">
                  <c:v>39172</c:v>
                </c:pt>
                <c:pt idx="712">
                  <c:v>39165</c:v>
                </c:pt>
                <c:pt idx="713">
                  <c:v>39158</c:v>
                </c:pt>
                <c:pt idx="714">
                  <c:v>39151</c:v>
                </c:pt>
                <c:pt idx="715">
                  <c:v>39144</c:v>
                </c:pt>
                <c:pt idx="716">
                  <c:v>39137</c:v>
                </c:pt>
                <c:pt idx="717">
                  <c:v>39130</c:v>
                </c:pt>
                <c:pt idx="718">
                  <c:v>39123</c:v>
                </c:pt>
                <c:pt idx="719">
                  <c:v>39116</c:v>
                </c:pt>
                <c:pt idx="720">
                  <c:v>39109</c:v>
                </c:pt>
                <c:pt idx="721">
                  <c:v>39102</c:v>
                </c:pt>
                <c:pt idx="722">
                  <c:v>39095</c:v>
                </c:pt>
                <c:pt idx="723">
                  <c:v>39088</c:v>
                </c:pt>
              </c:numCache>
            </c:numRef>
          </c:cat>
          <c:val>
            <c:numRef>
              <c:f>'[ECB_weekly_BS+Graph.xlsx]Aggregated_liabilities'!$F$2:$F$725</c:f>
              <c:numCache>
                <c:formatCode>_ * #\ ##0_)\ _€_ ;_ * \(#\ ##0\)\ _€_ ;_ * "-"??_)\ _€_ ;_ @_ </c:formatCode>
                <c:ptCount val="724"/>
                <c:pt idx="0">
                  <c:v>108.839</c:v>
                </c:pt>
                <c:pt idx="1">
                  <c:v>108.839</c:v>
                </c:pt>
                <c:pt idx="2">
                  <c:v>108.839</c:v>
                </c:pt>
                <c:pt idx="3">
                  <c:v>108.839</c:v>
                </c:pt>
                <c:pt idx="4">
                  <c:v>108.881</c:v>
                </c:pt>
                <c:pt idx="5">
                  <c:v>108.88</c:v>
                </c:pt>
                <c:pt idx="6">
                  <c:v>108.88</c:v>
                </c:pt>
                <c:pt idx="7">
                  <c:v>108.88</c:v>
                </c:pt>
                <c:pt idx="8">
                  <c:v>108.88</c:v>
                </c:pt>
                <c:pt idx="9">
                  <c:v>108.922</c:v>
                </c:pt>
                <c:pt idx="10">
                  <c:v>108.922</c:v>
                </c:pt>
                <c:pt idx="11">
                  <c:v>108.922</c:v>
                </c:pt>
                <c:pt idx="12">
                  <c:v>108.922</c:v>
                </c:pt>
                <c:pt idx="13">
                  <c:v>108.96299999999999</c:v>
                </c:pt>
                <c:pt idx="14">
                  <c:v>108.96299999999999</c:v>
                </c:pt>
                <c:pt idx="15">
                  <c:v>108.964</c:v>
                </c:pt>
                <c:pt idx="16">
                  <c:v>108.96299999999999</c:v>
                </c:pt>
                <c:pt idx="17">
                  <c:v>108.96299999999999</c:v>
                </c:pt>
                <c:pt idx="18">
                  <c:v>109.005</c:v>
                </c:pt>
                <c:pt idx="19">
                  <c:v>109.004</c:v>
                </c:pt>
                <c:pt idx="20">
                  <c:v>109.004</c:v>
                </c:pt>
                <c:pt idx="21">
                  <c:v>109.005</c:v>
                </c:pt>
                <c:pt idx="22">
                  <c:v>109.047</c:v>
                </c:pt>
                <c:pt idx="23">
                  <c:v>108.85</c:v>
                </c:pt>
                <c:pt idx="24">
                  <c:v>108.85</c:v>
                </c:pt>
                <c:pt idx="25">
                  <c:v>108.85</c:v>
                </c:pt>
                <c:pt idx="26">
                  <c:v>108.89100000000001</c:v>
                </c:pt>
                <c:pt idx="27">
                  <c:v>108.89100000000001</c:v>
                </c:pt>
                <c:pt idx="28">
                  <c:v>108.89100000000001</c:v>
                </c:pt>
                <c:pt idx="29">
                  <c:v>108.89100000000001</c:v>
                </c:pt>
                <c:pt idx="30">
                  <c:v>109.05800000000001</c:v>
                </c:pt>
                <c:pt idx="31">
                  <c:v>109.05</c:v>
                </c:pt>
                <c:pt idx="32">
                  <c:v>108.898</c:v>
                </c:pt>
                <c:pt idx="33">
                  <c:v>108.892</c:v>
                </c:pt>
                <c:pt idx="34">
                  <c:v>108.892</c:v>
                </c:pt>
                <c:pt idx="35">
                  <c:v>108.79</c:v>
                </c:pt>
                <c:pt idx="36">
                  <c:v>107.879</c:v>
                </c:pt>
                <c:pt idx="37">
                  <c:v>107.557</c:v>
                </c:pt>
                <c:pt idx="38">
                  <c:v>107.557</c:v>
                </c:pt>
                <c:pt idx="39">
                  <c:v>107.55200000000001</c:v>
                </c:pt>
                <c:pt idx="40">
                  <c:v>107.52800000000001</c:v>
                </c:pt>
                <c:pt idx="41">
                  <c:v>107.01900000000001</c:v>
                </c:pt>
                <c:pt idx="42">
                  <c:v>107.01900000000001</c:v>
                </c:pt>
                <c:pt idx="43">
                  <c:v>107.041</c:v>
                </c:pt>
                <c:pt idx="44">
                  <c:v>107.051</c:v>
                </c:pt>
                <c:pt idx="45">
                  <c:v>107.27500000000001</c:v>
                </c:pt>
                <c:pt idx="46">
                  <c:v>107.27500000000001</c:v>
                </c:pt>
                <c:pt idx="47">
                  <c:v>107.20699999999999</c:v>
                </c:pt>
                <c:pt idx="48">
                  <c:v>107.20099999999999</c:v>
                </c:pt>
                <c:pt idx="49">
                  <c:v>107.20099999999999</c:v>
                </c:pt>
                <c:pt idx="50">
                  <c:v>107.20099999999999</c:v>
                </c:pt>
                <c:pt idx="51">
                  <c:v>107.20099999999999</c:v>
                </c:pt>
                <c:pt idx="52">
                  <c:v>107.20099999999999</c:v>
                </c:pt>
                <c:pt idx="53">
                  <c:v>107.20099999999999</c:v>
                </c:pt>
                <c:pt idx="54">
                  <c:v>107.20099999999999</c:v>
                </c:pt>
                <c:pt idx="55">
                  <c:v>107.2</c:v>
                </c:pt>
                <c:pt idx="56">
                  <c:v>107.2</c:v>
                </c:pt>
                <c:pt idx="57">
                  <c:v>107.20099999999999</c:v>
                </c:pt>
                <c:pt idx="58">
                  <c:v>107.20099999999999</c:v>
                </c:pt>
                <c:pt idx="59">
                  <c:v>107.20099999999999</c:v>
                </c:pt>
                <c:pt idx="60">
                  <c:v>107.2</c:v>
                </c:pt>
                <c:pt idx="61">
                  <c:v>107.20099999999999</c:v>
                </c:pt>
                <c:pt idx="62">
                  <c:v>107.20099999999999</c:v>
                </c:pt>
                <c:pt idx="63">
                  <c:v>107.2</c:v>
                </c:pt>
                <c:pt idx="64">
                  <c:v>107.2</c:v>
                </c:pt>
                <c:pt idx="65">
                  <c:v>107.2</c:v>
                </c:pt>
                <c:pt idx="66">
                  <c:v>107.2</c:v>
                </c:pt>
                <c:pt idx="67">
                  <c:v>107.199</c:v>
                </c:pt>
                <c:pt idx="68">
                  <c:v>107.199</c:v>
                </c:pt>
                <c:pt idx="69">
                  <c:v>107.199</c:v>
                </c:pt>
                <c:pt idx="70">
                  <c:v>107.199</c:v>
                </c:pt>
                <c:pt idx="71">
                  <c:v>107.19799999999999</c:v>
                </c:pt>
                <c:pt idx="72">
                  <c:v>107.19799999999999</c:v>
                </c:pt>
                <c:pt idx="73">
                  <c:v>107.20099999999999</c:v>
                </c:pt>
                <c:pt idx="74">
                  <c:v>107.20099999999999</c:v>
                </c:pt>
                <c:pt idx="75">
                  <c:v>107.20099999999999</c:v>
                </c:pt>
                <c:pt idx="76">
                  <c:v>107.2</c:v>
                </c:pt>
                <c:pt idx="77">
                  <c:v>107.2</c:v>
                </c:pt>
                <c:pt idx="78">
                  <c:v>107.2</c:v>
                </c:pt>
                <c:pt idx="79">
                  <c:v>107.2</c:v>
                </c:pt>
                <c:pt idx="80">
                  <c:v>107.2</c:v>
                </c:pt>
                <c:pt idx="81">
                  <c:v>107.19</c:v>
                </c:pt>
                <c:pt idx="82">
                  <c:v>107.17100000000001</c:v>
                </c:pt>
                <c:pt idx="83">
                  <c:v>107.167</c:v>
                </c:pt>
                <c:pt idx="84">
                  <c:v>107.166</c:v>
                </c:pt>
                <c:pt idx="85">
                  <c:v>107.167</c:v>
                </c:pt>
                <c:pt idx="86">
                  <c:v>107.167</c:v>
                </c:pt>
                <c:pt idx="87">
                  <c:v>106.82899999999999</c:v>
                </c:pt>
                <c:pt idx="88">
                  <c:v>106.20699999999999</c:v>
                </c:pt>
                <c:pt idx="89">
                  <c:v>106.205</c:v>
                </c:pt>
                <c:pt idx="90">
                  <c:v>104.911</c:v>
                </c:pt>
                <c:pt idx="91">
                  <c:v>104.911</c:v>
                </c:pt>
                <c:pt idx="92">
                  <c:v>104.825</c:v>
                </c:pt>
                <c:pt idx="93">
                  <c:v>104.229</c:v>
                </c:pt>
                <c:pt idx="94">
                  <c:v>104.238</c:v>
                </c:pt>
                <c:pt idx="95">
                  <c:v>104.239</c:v>
                </c:pt>
                <c:pt idx="96">
                  <c:v>104.239</c:v>
                </c:pt>
                <c:pt idx="97">
                  <c:v>104.273</c:v>
                </c:pt>
                <c:pt idx="98">
                  <c:v>104.455</c:v>
                </c:pt>
                <c:pt idx="99">
                  <c:v>104.36499999999999</c:v>
                </c:pt>
                <c:pt idx="100">
                  <c:v>104.40600000000001</c:v>
                </c:pt>
                <c:pt idx="101">
                  <c:v>104.407</c:v>
                </c:pt>
                <c:pt idx="102">
                  <c:v>104.407</c:v>
                </c:pt>
                <c:pt idx="103">
                  <c:v>104.40600000000001</c:v>
                </c:pt>
                <c:pt idx="104">
                  <c:v>104.40600000000001</c:v>
                </c:pt>
                <c:pt idx="105">
                  <c:v>104.419</c:v>
                </c:pt>
                <c:pt idx="106">
                  <c:v>104.42</c:v>
                </c:pt>
                <c:pt idx="107">
                  <c:v>104.419</c:v>
                </c:pt>
                <c:pt idx="108">
                  <c:v>104.419</c:v>
                </c:pt>
                <c:pt idx="109">
                  <c:v>104.419</c:v>
                </c:pt>
                <c:pt idx="110">
                  <c:v>104.419</c:v>
                </c:pt>
                <c:pt idx="111">
                  <c:v>104.419</c:v>
                </c:pt>
                <c:pt idx="112">
                  <c:v>104.419</c:v>
                </c:pt>
                <c:pt idx="113">
                  <c:v>104.419</c:v>
                </c:pt>
                <c:pt idx="114">
                  <c:v>104.419</c:v>
                </c:pt>
                <c:pt idx="115">
                  <c:v>104.419</c:v>
                </c:pt>
                <c:pt idx="116">
                  <c:v>104.419</c:v>
                </c:pt>
                <c:pt idx="117">
                  <c:v>104.41800000000001</c:v>
                </c:pt>
                <c:pt idx="118">
                  <c:v>104.41800000000001</c:v>
                </c:pt>
                <c:pt idx="119">
                  <c:v>104.41800000000001</c:v>
                </c:pt>
                <c:pt idx="120">
                  <c:v>104.41800000000001</c:v>
                </c:pt>
                <c:pt idx="121">
                  <c:v>104.417</c:v>
                </c:pt>
                <c:pt idx="122">
                  <c:v>104.417</c:v>
                </c:pt>
                <c:pt idx="123">
                  <c:v>104.416</c:v>
                </c:pt>
                <c:pt idx="124">
                  <c:v>104.416</c:v>
                </c:pt>
                <c:pt idx="125">
                  <c:v>104.42</c:v>
                </c:pt>
                <c:pt idx="126">
                  <c:v>104.42</c:v>
                </c:pt>
                <c:pt idx="127">
                  <c:v>104.42</c:v>
                </c:pt>
                <c:pt idx="128">
                  <c:v>104.42</c:v>
                </c:pt>
                <c:pt idx="129">
                  <c:v>104.42</c:v>
                </c:pt>
                <c:pt idx="130">
                  <c:v>104.419</c:v>
                </c:pt>
                <c:pt idx="131">
                  <c:v>104.419</c:v>
                </c:pt>
                <c:pt idx="132">
                  <c:v>104.419</c:v>
                </c:pt>
                <c:pt idx="133">
                  <c:v>104.419</c:v>
                </c:pt>
                <c:pt idx="134">
                  <c:v>104.523</c:v>
                </c:pt>
                <c:pt idx="135">
                  <c:v>104.39100000000001</c:v>
                </c:pt>
                <c:pt idx="136">
                  <c:v>104.38</c:v>
                </c:pt>
                <c:pt idx="137">
                  <c:v>104.327</c:v>
                </c:pt>
                <c:pt idx="138">
                  <c:v>104.32599999999999</c:v>
                </c:pt>
                <c:pt idx="139">
                  <c:v>104.008</c:v>
                </c:pt>
                <c:pt idx="140">
                  <c:v>103.521</c:v>
                </c:pt>
                <c:pt idx="141">
                  <c:v>102.669</c:v>
                </c:pt>
                <c:pt idx="142">
                  <c:v>102.667</c:v>
                </c:pt>
                <c:pt idx="143">
                  <c:v>102.66800000000001</c:v>
                </c:pt>
                <c:pt idx="144">
                  <c:v>102.568</c:v>
                </c:pt>
                <c:pt idx="145">
                  <c:v>102.584</c:v>
                </c:pt>
                <c:pt idx="146">
                  <c:v>102.666</c:v>
                </c:pt>
                <c:pt idx="147">
                  <c:v>102.667</c:v>
                </c:pt>
                <c:pt idx="148">
                  <c:v>102.181</c:v>
                </c:pt>
                <c:pt idx="149">
                  <c:v>102.181</c:v>
                </c:pt>
                <c:pt idx="150">
                  <c:v>102.121</c:v>
                </c:pt>
                <c:pt idx="151">
                  <c:v>102.301</c:v>
                </c:pt>
                <c:pt idx="152">
                  <c:v>102.298</c:v>
                </c:pt>
                <c:pt idx="153">
                  <c:v>102.298</c:v>
                </c:pt>
                <c:pt idx="154">
                  <c:v>102.298</c:v>
                </c:pt>
                <c:pt idx="155">
                  <c:v>102.298</c:v>
                </c:pt>
                <c:pt idx="156">
                  <c:v>102.298</c:v>
                </c:pt>
                <c:pt idx="157">
                  <c:v>102.298</c:v>
                </c:pt>
                <c:pt idx="158">
                  <c:v>102.298</c:v>
                </c:pt>
                <c:pt idx="159">
                  <c:v>102.298</c:v>
                </c:pt>
                <c:pt idx="160">
                  <c:v>102.297</c:v>
                </c:pt>
                <c:pt idx="161">
                  <c:v>102.297</c:v>
                </c:pt>
                <c:pt idx="162">
                  <c:v>102.297</c:v>
                </c:pt>
                <c:pt idx="163">
                  <c:v>102.297</c:v>
                </c:pt>
                <c:pt idx="164">
                  <c:v>102.297</c:v>
                </c:pt>
                <c:pt idx="165">
                  <c:v>102.297</c:v>
                </c:pt>
                <c:pt idx="166">
                  <c:v>102.297</c:v>
                </c:pt>
                <c:pt idx="167">
                  <c:v>102.297</c:v>
                </c:pt>
                <c:pt idx="168">
                  <c:v>102.297</c:v>
                </c:pt>
                <c:pt idx="169">
                  <c:v>102.297</c:v>
                </c:pt>
                <c:pt idx="170">
                  <c:v>102.297</c:v>
                </c:pt>
                <c:pt idx="171">
                  <c:v>102.297</c:v>
                </c:pt>
                <c:pt idx="172">
                  <c:v>102.297</c:v>
                </c:pt>
                <c:pt idx="173">
                  <c:v>102.29600000000001</c:v>
                </c:pt>
                <c:pt idx="174">
                  <c:v>102.29600000000001</c:v>
                </c:pt>
                <c:pt idx="175">
                  <c:v>102.29600000000001</c:v>
                </c:pt>
                <c:pt idx="176">
                  <c:v>102.29600000000001</c:v>
                </c:pt>
                <c:pt idx="177">
                  <c:v>102.295</c:v>
                </c:pt>
                <c:pt idx="178">
                  <c:v>102.29900000000001</c:v>
                </c:pt>
                <c:pt idx="179">
                  <c:v>102.29900000000001</c:v>
                </c:pt>
                <c:pt idx="180">
                  <c:v>102.298</c:v>
                </c:pt>
                <c:pt idx="181">
                  <c:v>102.298</c:v>
                </c:pt>
                <c:pt idx="182">
                  <c:v>102.298</c:v>
                </c:pt>
                <c:pt idx="183">
                  <c:v>102.298</c:v>
                </c:pt>
                <c:pt idx="184">
                  <c:v>102.283</c:v>
                </c:pt>
                <c:pt idx="185">
                  <c:v>102.19499999999999</c:v>
                </c:pt>
                <c:pt idx="186">
                  <c:v>102.262</c:v>
                </c:pt>
                <c:pt idx="187">
                  <c:v>102.262</c:v>
                </c:pt>
                <c:pt idx="188">
                  <c:v>101.374</c:v>
                </c:pt>
                <c:pt idx="189">
                  <c:v>101.374</c:v>
                </c:pt>
                <c:pt idx="190">
                  <c:v>101.374</c:v>
                </c:pt>
                <c:pt idx="191">
                  <c:v>101.09099999999999</c:v>
                </c:pt>
                <c:pt idx="192">
                  <c:v>100.602</c:v>
                </c:pt>
                <c:pt idx="193">
                  <c:v>100.6</c:v>
                </c:pt>
                <c:pt idx="194">
                  <c:v>100.6</c:v>
                </c:pt>
                <c:pt idx="195">
                  <c:v>100.6</c:v>
                </c:pt>
                <c:pt idx="196">
                  <c:v>100.59399999999999</c:v>
                </c:pt>
                <c:pt idx="197">
                  <c:v>100.01300000000001</c:v>
                </c:pt>
                <c:pt idx="198">
                  <c:v>100.014</c:v>
                </c:pt>
                <c:pt idx="199">
                  <c:v>100.092</c:v>
                </c:pt>
                <c:pt idx="200">
                  <c:v>99.808000000000007</c:v>
                </c:pt>
                <c:pt idx="201">
                  <c:v>99.808000000000007</c:v>
                </c:pt>
                <c:pt idx="202">
                  <c:v>99.808000000000007</c:v>
                </c:pt>
                <c:pt idx="203">
                  <c:v>99.811000000000007</c:v>
                </c:pt>
                <c:pt idx="204">
                  <c:v>99.527000000000001</c:v>
                </c:pt>
                <c:pt idx="205">
                  <c:v>99.527000000000001</c:v>
                </c:pt>
                <c:pt idx="206">
                  <c:v>99.527000000000001</c:v>
                </c:pt>
                <c:pt idx="207">
                  <c:v>99.527000000000001</c:v>
                </c:pt>
                <c:pt idx="208">
                  <c:v>100.836</c:v>
                </c:pt>
                <c:pt idx="209">
                  <c:v>100.836</c:v>
                </c:pt>
                <c:pt idx="210">
                  <c:v>100.836</c:v>
                </c:pt>
                <c:pt idx="211">
                  <c:v>100.836</c:v>
                </c:pt>
                <c:pt idx="212">
                  <c:v>100.836</c:v>
                </c:pt>
                <c:pt idx="213">
                  <c:v>100.836</c:v>
                </c:pt>
                <c:pt idx="214">
                  <c:v>100.836</c:v>
                </c:pt>
                <c:pt idx="215">
                  <c:v>100.836</c:v>
                </c:pt>
                <c:pt idx="216">
                  <c:v>100.83499999999999</c:v>
                </c:pt>
                <c:pt idx="217">
                  <c:v>100.83499999999999</c:v>
                </c:pt>
                <c:pt idx="218">
                  <c:v>100.83499999999999</c:v>
                </c:pt>
                <c:pt idx="219">
                  <c:v>100.83499999999999</c:v>
                </c:pt>
                <c:pt idx="220">
                  <c:v>100.83499999999999</c:v>
                </c:pt>
                <c:pt idx="221">
                  <c:v>100.83499999999999</c:v>
                </c:pt>
                <c:pt idx="222">
                  <c:v>100.83499999999999</c:v>
                </c:pt>
                <c:pt idx="223">
                  <c:v>100.83499999999999</c:v>
                </c:pt>
                <c:pt idx="224">
                  <c:v>100.83499999999999</c:v>
                </c:pt>
                <c:pt idx="225">
                  <c:v>100.834</c:v>
                </c:pt>
                <c:pt idx="226">
                  <c:v>100.834</c:v>
                </c:pt>
                <c:pt idx="227">
                  <c:v>100.836</c:v>
                </c:pt>
                <c:pt idx="228">
                  <c:v>100.836</c:v>
                </c:pt>
                <c:pt idx="229">
                  <c:v>100.836</c:v>
                </c:pt>
                <c:pt idx="230">
                  <c:v>100.836</c:v>
                </c:pt>
                <c:pt idx="231">
                  <c:v>100.836</c:v>
                </c:pt>
                <c:pt idx="232">
                  <c:v>99.013999999999996</c:v>
                </c:pt>
                <c:pt idx="233">
                  <c:v>98.992999999999995</c:v>
                </c:pt>
                <c:pt idx="234">
                  <c:v>98.992999999999995</c:v>
                </c:pt>
                <c:pt idx="235">
                  <c:v>98.971000000000004</c:v>
                </c:pt>
                <c:pt idx="236">
                  <c:v>98.971000000000004</c:v>
                </c:pt>
                <c:pt idx="237">
                  <c:v>99.069000000000003</c:v>
                </c:pt>
                <c:pt idx="238">
                  <c:v>99.022000000000006</c:v>
                </c:pt>
                <c:pt idx="239">
                  <c:v>98.721999999999994</c:v>
                </c:pt>
                <c:pt idx="240">
                  <c:v>98.665999999999997</c:v>
                </c:pt>
                <c:pt idx="241">
                  <c:v>98.665999999999997</c:v>
                </c:pt>
                <c:pt idx="242">
                  <c:v>98.665999999999997</c:v>
                </c:pt>
                <c:pt idx="243">
                  <c:v>98.665999999999997</c:v>
                </c:pt>
                <c:pt idx="244">
                  <c:v>98.484999999999999</c:v>
                </c:pt>
                <c:pt idx="245">
                  <c:v>98.198999999999998</c:v>
                </c:pt>
                <c:pt idx="246">
                  <c:v>98.198999999999998</c:v>
                </c:pt>
                <c:pt idx="247">
                  <c:v>98.198999999999998</c:v>
                </c:pt>
                <c:pt idx="248">
                  <c:v>98.19</c:v>
                </c:pt>
                <c:pt idx="249">
                  <c:v>98.19</c:v>
                </c:pt>
                <c:pt idx="250">
                  <c:v>98.191999999999993</c:v>
                </c:pt>
                <c:pt idx="251">
                  <c:v>97.736999999999995</c:v>
                </c:pt>
                <c:pt idx="252">
                  <c:v>97.635000000000005</c:v>
                </c:pt>
                <c:pt idx="253">
                  <c:v>97.635000000000005</c:v>
                </c:pt>
                <c:pt idx="254">
                  <c:v>97.632999999999996</c:v>
                </c:pt>
                <c:pt idx="255">
                  <c:v>97.203999999999994</c:v>
                </c:pt>
                <c:pt idx="256">
                  <c:v>97.200999999999993</c:v>
                </c:pt>
                <c:pt idx="257">
                  <c:v>97.2</c:v>
                </c:pt>
                <c:pt idx="258">
                  <c:v>97.2</c:v>
                </c:pt>
                <c:pt idx="259">
                  <c:v>97.2</c:v>
                </c:pt>
                <c:pt idx="260">
                  <c:v>97.200999999999993</c:v>
                </c:pt>
                <c:pt idx="261">
                  <c:v>97.200999999999993</c:v>
                </c:pt>
                <c:pt idx="262">
                  <c:v>97.200999999999993</c:v>
                </c:pt>
                <c:pt idx="263">
                  <c:v>97.200999999999993</c:v>
                </c:pt>
                <c:pt idx="264">
                  <c:v>97.200999999999993</c:v>
                </c:pt>
                <c:pt idx="265">
                  <c:v>97.201999999999998</c:v>
                </c:pt>
                <c:pt idx="266">
                  <c:v>97.201999999999998</c:v>
                </c:pt>
                <c:pt idx="267">
                  <c:v>97.201999999999998</c:v>
                </c:pt>
                <c:pt idx="268">
                  <c:v>97.200999999999993</c:v>
                </c:pt>
                <c:pt idx="269">
                  <c:v>97.200999999999993</c:v>
                </c:pt>
                <c:pt idx="270">
                  <c:v>97.200999999999993</c:v>
                </c:pt>
                <c:pt idx="271">
                  <c:v>97.200999999999993</c:v>
                </c:pt>
                <c:pt idx="272">
                  <c:v>97.200999999999993</c:v>
                </c:pt>
                <c:pt idx="273">
                  <c:v>97.2</c:v>
                </c:pt>
                <c:pt idx="274">
                  <c:v>98.394000000000005</c:v>
                </c:pt>
                <c:pt idx="275">
                  <c:v>98.394000000000005</c:v>
                </c:pt>
                <c:pt idx="276">
                  <c:v>98.393000000000001</c:v>
                </c:pt>
                <c:pt idx="277">
                  <c:v>98.393000000000001</c:v>
                </c:pt>
                <c:pt idx="278">
                  <c:v>98.393000000000001</c:v>
                </c:pt>
                <c:pt idx="279">
                  <c:v>98.393000000000001</c:v>
                </c:pt>
                <c:pt idx="280">
                  <c:v>98.391999999999996</c:v>
                </c:pt>
                <c:pt idx="281">
                  <c:v>98.391999999999996</c:v>
                </c:pt>
                <c:pt idx="282">
                  <c:v>98.391999999999996</c:v>
                </c:pt>
                <c:pt idx="283">
                  <c:v>98.531000000000006</c:v>
                </c:pt>
                <c:pt idx="284">
                  <c:v>96.772999999999996</c:v>
                </c:pt>
                <c:pt idx="285">
                  <c:v>96.772999999999996</c:v>
                </c:pt>
                <c:pt idx="286">
                  <c:v>96.022000000000006</c:v>
                </c:pt>
                <c:pt idx="287">
                  <c:v>95.994</c:v>
                </c:pt>
                <c:pt idx="288">
                  <c:v>96.131</c:v>
                </c:pt>
                <c:pt idx="289">
                  <c:v>96.097999999999999</c:v>
                </c:pt>
                <c:pt idx="290">
                  <c:v>96.097999999999999</c:v>
                </c:pt>
                <c:pt idx="291">
                  <c:v>96.084999999999994</c:v>
                </c:pt>
                <c:pt idx="292">
                  <c:v>96.010999999999996</c:v>
                </c:pt>
                <c:pt idx="293">
                  <c:v>96.010999999999996</c:v>
                </c:pt>
                <c:pt idx="294">
                  <c:v>96.010999999999996</c:v>
                </c:pt>
                <c:pt idx="295">
                  <c:v>95.86</c:v>
                </c:pt>
                <c:pt idx="296">
                  <c:v>95.521000000000001</c:v>
                </c:pt>
                <c:pt idx="297">
                  <c:v>95.52</c:v>
                </c:pt>
                <c:pt idx="298">
                  <c:v>95.472999999999999</c:v>
                </c:pt>
                <c:pt idx="299">
                  <c:v>95.463999999999999</c:v>
                </c:pt>
                <c:pt idx="300">
                  <c:v>95.463999999999999</c:v>
                </c:pt>
                <c:pt idx="301">
                  <c:v>95.463999999999999</c:v>
                </c:pt>
                <c:pt idx="302">
                  <c:v>95.463999999999999</c:v>
                </c:pt>
                <c:pt idx="303">
                  <c:v>95.245000000000005</c:v>
                </c:pt>
                <c:pt idx="304">
                  <c:v>95.245000000000005</c:v>
                </c:pt>
                <c:pt idx="305">
                  <c:v>94.655000000000001</c:v>
                </c:pt>
                <c:pt idx="306">
                  <c:v>94.655000000000001</c:v>
                </c:pt>
                <c:pt idx="307">
                  <c:v>94.424999999999997</c:v>
                </c:pt>
                <c:pt idx="308">
                  <c:v>94.015000000000001</c:v>
                </c:pt>
                <c:pt idx="309">
                  <c:v>94.013000000000005</c:v>
                </c:pt>
                <c:pt idx="310">
                  <c:v>94.013000000000005</c:v>
                </c:pt>
                <c:pt idx="311">
                  <c:v>94.013000000000005</c:v>
                </c:pt>
                <c:pt idx="312">
                  <c:v>94.013000000000005</c:v>
                </c:pt>
                <c:pt idx="313">
                  <c:v>95.313000000000002</c:v>
                </c:pt>
                <c:pt idx="314">
                  <c:v>95.313000000000002</c:v>
                </c:pt>
                <c:pt idx="315">
                  <c:v>95.313000000000002</c:v>
                </c:pt>
                <c:pt idx="316">
                  <c:v>95.313000000000002</c:v>
                </c:pt>
                <c:pt idx="317">
                  <c:v>95.311999999999998</c:v>
                </c:pt>
                <c:pt idx="318">
                  <c:v>95.311999999999998</c:v>
                </c:pt>
                <c:pt idx="319">
                  <c:v>95.311999999999998</c:v>
                </c:pt>
                <c:pt idx="320">
                  <c:v>95.311999999999998</c:v>
                </c:pt>
                <c:pt idx="321">
                  <c:v>95.311999999999998</c:v>
                </c:pt>
                <c:pt idx="322">
                  <c:v>95.311999999999998</c:v>
                </c:pt>
                <c:pt idx="323">
                  <c:v>95.311999999999998</c:v>
                </c:pt>
                <c:pt idx="324">
                  <c:v>95.311999999999998</c:v>
                </c:pt>
                <c:pt idx="325">
                  <c:v>95.311999999999998</c:v>
                </c:pt>
                <c:pt idx="326">
                  <c:v>95.311999999999998</c:v>
                </c:pt>
                <c:pt idx="327">
                  <c:v>95.311000000000007</c:v>
                </c:pt>
                <c:pt idx="328">
                  <c:v>95.311000000000007</c:v>
                </c:pt>
                <c:pt idx="329">
                  <c:v>95.311000000000007</c:v>
                </c:pt>
                <c:pt idx="330">
                  <c:v>95.311000000000007</c:v>
                </c:pt>
                <c:pt idx="331">
                  <c:v>95.311000000000007</c:v>
                </c:pt>
                <c:pt idx="332">
                  <c:v>95.308999999999997</c:v>
                </c:pt>
                <c:pt idx="333">
                  <c:v>95.308999999999997</c:v>
                </c:pt>
                <c:pt idx="334">
                  <c:v>95.308999999999997</c:v>
                </c:pt>
                <c:pt idx="335">
                  <c:v>95.305000000000007</c:v>
                </c:pt>
                <c:pt idx="336">
                  <c:v>93.403000000000006</c:v>
                </c:pt>
                <c:pt idx="337">
                  <c:v>93.403000000000006</c:v>
                </c:pt>
                <c:pt idx="338">
                  <c:v>92.644000000000005</c:v>
                </c:pt>
                <c:pt idx="339">
                  <c:v>92.635000000000005</c:v>
                </c:pt>
                <c:pt idx="340">
                  <c:v>92.617000000000004</c:v>
                </c:pt>
                <c:pt idx="341">
                  <c:v>92.796999999999997</c:v>
                </c:pt>
                <c:pt idx="342">
                  <c:v>92.998999999999995</c:v>
                </c:pt>
                <c:pt idx="343">
                  <c:v>92.977999999999994</c:v>
                </c:pt>
                <c:pt idx="344">
                  <c:v>92.977999999999994</c:v>
                </c:pt>
                <c:pt idx="345">
                  <c:v>92.977999999999994</c:v>
                </c:pt>
                <c:pt idx="346">
                  <c:v>92.977999999999994</c:v>
                </c:pt>
                <c:pt idx="347">
                  <c:v>92.691999999999993</c:v>
                </c:pt>
                <c:pt idx="348">
                  <c:v>92.453999999999994</c:v>
                </c:pt>
                <c:pt idx="349">
                  <c:v>92.453000000000003</c:v>
                </c:pt>
                <c:pt idx="350">
                  <c:v>92.394999999999996</c:v>
                </c:pt>
                <c:pt idx="351">
                  <c:v>92.394999999999996</c:v>
                </c:pt>
                <c:pt idx="352">
                  <c:v>92.134</c:v>
                </c:pt>
                <c:pt idx="353">
                  <c:v>90.58</c:v>
                </c:pt>
                <c:pt idx="354">
                  <c:v>90.590999999999994</c:v>
                </c:pt>
                <c:pt idx="355">
                  <c:v>90.572999999999993</c:v>
                </c:pt>
                <c:pt idx="356">
                  <c:v>90.548000000000002</c:v>
                </c:pt>
                <c:pt idx="357">
                  <c:v>90.597999999999999</c:v>
                </c:pt>
                <c:pt idx="358">
                  <c:v>90.703000000000003</c:v>
                </c:pt>
                <c:pt idx="359">
                  <c:v>90.700999999999993</c:v>
                </c:pt>
                <c:pt idx="360">
                  <c:v>90.42</c:v>
                </c:pt>
                <c:pt idx="361">
                  <c:v>90.42</c:v>
                </c:pt>
                <c:pt idx="362">
                  <c:v>90.42</c:v>
                </c:pt>
                <c:pt idx="363">
                  <c:v>90.42</c:v>
                </c:pt>
                <c:pt idx="364">
                  <c:v>90.42</c:v>
                </c:pt>
                <c:pt idx="365">
                  <c:v>90.42</c:v>
                </c:pt>
                <c:pt idx="366">
                  <c:v>90.42</c:v>
                </c:pt>
                <c:pt idx="367">
                  <c:v>90.42</c:v>
                </c:pt>
                <c:pt idx="368">
                  <c:v>90.42</c:v>
                </c:pt>
                <c:pt idx="369">
                  <c:v>90.42</c:v>
                </c:pt>
                <c:pt idx="370">
                  <c:v>90.418999999999997</c:v>
                </c:pt>
                <c:pt idx="371">
                  <c:v>90.42</c:v>
                </c:pt>
                <c:pt idx="372">
                  <c:v>90.418999999999997</c:v>
                </c:pt>
                <c:pt idx="373">
                  <c:v>90.418999999999997</c:v>
                </c:pt>
                <c:pt idx="374">
                  <c:v>90.42</c:v>
                </c:pt>
                <c:pt idx="375">
                  <c:v>90.418999999999997</c:v>
                </c:pt>
                <c:pt idx="376">
                  <c:v>90.418999999999997</c:v>
                </c:pt>
                <c:pt idx="377">
                  <c:v>90.418999999999997</c:v>
                </c:pt>
                <c:pt idx="378">
                  <c:v>90.418999999999997</c:v>
                </c:pt>
                <c:pt idx="379">
                  <c:v>90.418999999999997</c:v>
                </c:pt>
                <c:pt idx="380">
                  <c:v>90.418999999999997</c:v>
                </c:pt>
                <c:pt idx="381">
                  <c:v>90.418000000000006</c:v>
                </c:pt>
                <c:pt idx="382">
                  <c:v>90.394999999999996</c:v>
                </c:pt>
                <c:pt idx="383">
                  <c:v>90.396000000000001</c:v>
                </c:pt>
                <c:pt idx="384">
                  <c:v>90.394999999999996</c:v>
                </c:pt>
                <c:pt idx="385">
                  <c:v>90.394999999999996</c:v>
                </c:pt>
                <c:pt idx="386">
                  <c:v>90.391999999999996</c:v>
                </c:pt>
                <c:pt idx="387">
                  <c:v>90.841999999999999</c:v>
                </c:pt>
                <c:pt idx="388">
                  <c:v>89.754000000000005</c:v>
                </c:pt>
                <c:pt idx="389">
                  <c:v>89.754000000000005</c:v>
                </c:pt>
                <c:pt idx="390">
                  <c:v>88.822999999999993</c:v>
                </c:pt>
                <c:pt idx="391">
                  <c:v>88.822999999999993</c:v>
                </c:pt>
                <c:pt idx="392">
                  <c:v>88.805999999999997</c:v>
                </c:pt>
                <c:pt idx="393">
                  <c:v>89.007000000000005</c:v>
                </c:pt>
                <c:pt idx="394">
                  <c:v>88.917000000000002</c:v>
                </c:pt>
                <c:pt idx="395">
                  <c:v>88.917000000000002</c:v>
                </c:pt>
                <c:pt idx="396">
                  <c:v>88.917000000000002</c:v>
                </c:pt>
                <c:pt idx="397">
                  <c:v>88.917000000000002</c:v>
                </c:pt>
                <c:pt idx="398">
                  <c:v>88.917000000000002</c:v>
                </c:pt>
                <c:pt idx="399">
                  <c:v>88.917000000000002</c:v>
                </c:pt>
                <c:pt idx="400">
                  <c:v>88.227000000000004</c:v>
                </c:pt>
                <c:pt idx="401">
                  <c:v>88.224999999999994</c:v>
                </c:pt>
                <c:pt idx="402">
                  <c:v>88.120999999999995</c:v>
                </c:pt>
                <c:pt idx="403">
                  <c:v>87.9</c:v>
                </c:pt>
                <c:pt idx="404">
                  <c:v>86.034999999999997</c:v>
                </c:pt>
                <c:pt idx="405">
                  <c:v>86.034999999999997</c:v>
                </c:pt>
                <c:pt idx="406">
                  <c:v>85.557000000000002</c:v>
                </c:pt>
                <c:pt idx="407">
                  <c:v>85.581000000000003</c:v>
                </c:pt>
                <c:pt idx="408">
                  <c:v>85.61</c:v>
                </c:pt>
                <c:pt idx="409">
                  <c:v>85.608000000000004</c:v>
                </c:pt>
                <c:pt idx="410">
                  <c:v>85.692999999999998</c:v>
                </c:pt>
                <c:pt idx="411">
                  <c:v>85.555999999999997</c:v>
                </c:pt>
                <c:pt idx="412">
                  <c:v>85.552000000000007</c:v>
                </c:pt>
                <c:pt idx="413">
                  <c:v>85.552000000000007</c:v>
                </c:pt>
                <c:pt idx="414">
                  <c:v>85.552000000000007</c:v>
                </c:pt>
                <c:pt idx="415">
                  <c:v>85.552000000000007</c:v>
                </c:pt>
                <c:pt idx="416">
                  <c:v>85.552000000000007</c:v>
                </c:pt>
                <c:pt idx="417">
                  <c:v>85.552000000000007</c:v>
                </c:pt>
                <c:pt idx="418">
                  <c:v>85.552000000000007</c:v>
                </c:pt>
                <c:pt idx="419">
                  <c:v>85.551000000000002</c:v>
                </c:pt>
                <c:pt idx="420">
                  <c:v>85.551000000000002</c:v>
                </c:pt>
                <c:pt idx="421">
                  <c:v>85.551000000000002</c:v>
                </c:pt>
                <c:pt idx="422">
                  <c:v>85.551000000000002</c:v>
                </c:pt>
                <c:pt idx="423">
                  <c:v>85.551000000000002</c:v>
                </c:pt>
                <c:pt idx="424">
                  <c:v>85.551000000000002</c:v>
                </c:pt>
                <c:pt idx="425">
                  <c:v>85.551000000000002</c:v>
                </c:pt>
                <c:pt idx="426">
                  <c:v>85.748999999999995</c:v>
                </c:pt>
                <c:pt idx="427">
                  <c:v>85.75</c:v>
                </c:pt>
                <c:pt idx="428">
                  <c:v>85.75</c:v>
                </c:pt>
                <c:pt idx="429">
                  <c:v>85.75</c:v>
                </c:pt>
                <c:pt idx="430">
                  <c:v>85.75</c:v>
                </c:pt>
                <c:pt idx="431">
                  <c:v>85.748999999999995</c:v>
                </c:pt>
                <c:pt idx="432">
                  <c:v>85.748999999999995</c:v>
                </c:pt>
                <c:pt idx="433">
                  <c:v>85.748999999999995</c:v>
                </c:pt>
                <c:pt idx="434">
                  <c:v>85.748999999999995</c:v>
                </c:pt>
                <c:pt idx="435">
                  <c:v>85.748999999999995</c:v>
                </c:pt>
                <c:pt idx="436">
                  <c:v>85.748999999999995</c:v>
                </c:pt>
                <c:pt idx="437">
                  <c:v>85.748000000000005</c:v>
                </c:pt>
                <c:pt idx="438">
                  <c:v>85.748000000000005</c:v>
                </c:pt>
                <c:pt idx="439">
                  <c:v>85.748000000000005</c:v>
                </c:pt>
                <c:pt idx="440">
                  <c:v>85.748000000000005</c:v>
                </c:pt>
                <c:pt idx="441">
                  <c:v>85.747</c:v>
                </c:pt>
                <c:pt idx="442">
                  <c:v>85.363</c:v>
                </c:pt>
                <c:pt idx="443">
                  <c:v>85.548000000000002</c:v>
                </c:pt>
                <c:pt idx="444">
                  <c:v>85.539000000000001</c:v>
                </c:pt>
                <c:pt idx="445">
                  <c:v>85.545000000000002</c:v>
                </c:pt>
                <c:pt idx="446">
                  <c:v>85.545000000000002</c:v>
                </c:pt>
                <c:pt idx="447">
                  <c:v>85.531999999999996</c:v>
                </c:pt>
                <c:pt idx="448">
                  <c:v>85.531999999999996</c:v>
                </c:pt>
                <c:pt idx="449">
                  <c:v>85.519000000000005</c:v>
                </c:pt>
                <c:pt idx="450">
                  <c:v>83.887</c:v>
                </c:pt>
                <c:pt idx="451">
                  <c:v>83.887</c:v>
                </c:pt>
                <c:pt idx="452">
                  <c:v>83.004000000000005</c:v>
                </c:pt>
                <c:pt idx="453">
                  <c:v>83</c:v>
                </c:pt>
                <c:pt idx="454">
                  <c:v>83</c:v>
                </c:pt>
                <c:pt idx="455">
                  <c:v>82.99</c:v>
                </c:pt>
                <c:pt idx="456">
                  <c:v>81.99</c:v>
                </c:pt>
                <c:pt idx="457">
                  <c:v>81.656999999999996</c:v>
                </c:pt>
                <c:pt idx="458">
                  <c:v>81.876999999999995</c:v>
                </c:pt>
                <c:pt idx="459">
                  <c:v>81.876999999999995</c:v>
                </c:pt>
                <c:pt idx="460">
                  <c:v>81.558000000000007</c:v>
                </c:pt>
                <c:pt idx="461">
                  <c:v>81.55</c:v>
                </c:pt>
                <c:pt idx="462">
                  <c:v>81.55</c:v>
                </c:pt>
                <c:pt idx="463">
                  <c:v>81.503</c:v>
                </c:pt>
                <c:pt idx="464">
                  <c:v>81.489000000000004</c:v>
                </c:pt>
                <c:pt idx="465">
                  <c:v>81.480999999999995</c:v>
                </c:pt>
                <c:pt idx="466">
                  <c:v>81.480999999999995</c:v>
                </c:pt>
                <c:pt idx="467">
                  <c:v>81.480999999999995</c:v>
                </c:pt>
                <c:pt idx="468">
                  <c:v>81.480999999999995</c:v>
                </c:pt>
                <c:pt idx="469">
                  <c:v>81.480999999999995</c:v>
                </c:pt>
                <c:pt idx="470">
                  <c:v>81.480999999999995</c:v>
                </c:pt>
                <c:pt idx="471">
                  <c:v>81.480999999999995</c:v>
                </c:pt>
                <c:pt idx="472">
                  <c:v>81.480999999999995</c:v>
                </c:pt>
                <c:pt idx="473">
                  <c:v>81.480999999999995</c:v>
                </c:pt>
                <c:pt idx="474">
                  <c:v>81.480999999999995</c:v>
                </c:pt>
                <c:pt idx="475">
                  <c:v>81.480999999999995</c:v>
                </c:pt>
                <c:pt idx="476">
                  <c:v>81.480999999999995</c:v>
                </c:pt>
                <c:pt idx="477">
                  <c:v>81.480999999999995</c:v>
                </c:pt>
                <c:pt idx="478">
                  <c:v>81.480999999999995</c:v>
                </c:pt>
                <c:pt idx="479">
                  <c:v>81.480999999999995</c:v>
                </c:pt>
                <c:pt idx="480">
                  <c:v>81.480999999999995</c:v>
                </c:pt>
                <c:pt idx="481">
                  <c:v>81.480999999999995</c:v>
                </c:pt>
                <c:pt idx="482">
                  <c:v>81.480999999999995</c:v>
                </c:pt>
                <c:pt idx="483">
                  <c:v>81.480999999999995</c:v>
                </c:pt>
                <c:pt idx="484">
                  <c:v>81.480999999999995</c:v>
                </c:pt>
                <c:pt idx="485">
                  <c:v>81.48</c:v>
                </c:pt>
                <c:pt idx="486">
                  <c:v>81.48</c:v>
                </c:pt>
                <c:pt idx="487">
                  <c:v>81.48</c:v>
                </c:pt>
                <c:pt idx="488">
                  <c:v>81.48</c:v>
                </c:pt>
                <c:pt idx="489">
                  <c:v>81.48</c:v>
                </c:pt>
                <c:pt idx="490">
                  <c:v>81.478999999999999</c:v>
                </c:pt>
                <c:pt idx="491">
                  <c:v>81.478999999999999</c:v>
                </c:pt>
                <c:pt idx="492">
                  <c:v>81.478999999999999</c:v>
                </c:pt>
                <c:pt idx="493">
                  <c:v>81.477999999999994</c:v>
                </c:pt>
                <c:pt idx="494">
                  <c:v>81.198999999999998</c:v>
                </c:pt>
                <c:pt idx="495">
                  <c:v>81.198999999999998</c:v>
                </c:pt>
                <c:pt idx="496">
                  <c:v>81.186999999999998</c:v>
                </c:pt>
                <c:pt idx="497">
                  <c:v>81.186999999999998</c:v>
                </c:pt>
                <c:pt idx="498">
                  <c:v>81.186999999999998</c:v>
                </c:pt>
                <c:pt idx="499">
                  <c:v>81.185000000000002</c:v>
                </c:pt>
                <c:pt idx="500">
                  <c:v>81.379000000000005</c:v>
                </c:pt>
                <c:pt idx="501">
                  <c:v>81.379000000000005</c:v>
                </c:pt>
                <c:pt idx="502">
                  <c:v>81.379000000000005</c:v>
                </c:pt>
                <c:pt idx="503">
                  <c:v>80.459999999999994</c:v>
                </c:pt>
                <c:pt idx="504">
                  <c:v>80.093999999999994</c:v>
                </c:pt>
                <c:pt idx="505">
                  <c:v>79.885999999999996</c:v>
                </c:pt>
                <c:pt idx="506">
                  <c:v>79.831999999999994</c:v>
                </c:pt>
                <c:pt idx="507">
                  <c:v>79.831000000000003</c:v>
                </c:pt>
                <c:pt idx="508">
                  <c:v>79.418999999999997</c:v>
                </c:pt>
                <c:pt idx="509">
                  <c:v>79.242999999999995</c:v>
                </c:pt>
                <c:pt idx="510">
                  <c:v>79.242999999999995</c:v>
                </c:pt>
                <c:pt idx="511">
                  <c:v>78.781000000000006</c:v>
                </c:pt>
                <c:pt idx="512">
                  <c:v>78.730999999999995</c:v>
                </c:pt>
                <c:pt idx="513">
                  <c:v>78.733000000000004</c:v>
                </c:pt>
                <c:pt idx="514">
                  <c:v>78.471999999999994</c:v>
                </c:pt>
                <c:pt idx="515">
                  <c:v>78.472999999999999</c:v>
                </c:pt>
                <c:pt idx="516">
                  <c:v>78.143000000000001</c:v>
                </c:pt>
                <c:pt idx="517">
                  <c:v>78.188000000000002</c:v>
                </c:pt>
                <c:pt idx="518">
                  <c:v>78.186999999999998</c:v>
                </c:pt>
                <c:pt idx="519">
                  <c:v>78.188999999999993</c:v>
                </c:pt>
                <c:pt idx="520">
                  <c:v>78.186999999999998</c:v>
                </c:pt>
                <c:pt idx="521">
                  <c:v>78.188999999999993</c:v>
                </c:pt>
                <c:pt idx="522">
                  <c:v>78.188999999999993</c:v>
                </c:pt>
                <c:pt idx="523">
                  <c:v>78.191000000000003</c:v>
                </c:pt>
                <c:pt idx="524">
                  <c:v>78.191000000000003</c:v>
                </c:pt>
                <c:pt idx="525">
                  <c:v>78.191000000000003</c:v>
                </c:pt>
                <c:pt idx="526">
                  <c:v>78.191000000000003</c:v>
                </c:pt>
                <c:pt idx="527">
                  <c:v>78.191000000000003</c:v>
                </c:pt>
                <c:pt idx="528">
                  <c:v>78.191000000000003</c:v>
                </c:pt>
                <c:pt idx="529">
                  <c:v>78.191000000000003</c:v>
                </c:pt>
                <c:pt idx="530">
                  <c:v>78.191000000000003</c:v>
                </c:pt>
                <c:pt idx="531">
                  <c:v>78.191000000000003</c:v>
                </c:pt>
                <c:pt idx="532">
                  <c:v>78.191000000000003</c:v>
                </c:pt>
                <c:pt idx="533">
                  <c:v>78.191000000000003</c:v>
                </c:pt>
                <c:pt idx="534">
                  <c:v>78.191000000000003</c:v>
                </c:pt>
                <c:pt idx="535">
                  <c:v>78.191000000000003</c:v>
                </c:pt>
                <c:pt idx="536">
                  <c:v>78.191000000000003</c:v>
                </c:pt>
                <c:pt idx="537">
                  <c:v>78.191000000000003</c:v>
                </c:pt>
                <c:pt idx="538">
                  <c:v>78.19</c:v>
                </c:pt>
                <c:pt idx="539">
                  <c:v>78.19</c:v>
                </c:pt>
                <c:pt idx="540">
                  <c:v>78.191000000000003</c:v>
                </c:pt>
                <c:pt idx="541">
                  <c:v>78.191000000000003</c:v>
                </c:pt>
                <c:pt idx="542">
                  <c:v>78.191000000000003</c:v>
                </c:pt>
                <c:pt idx="543">
                  <c:v>77.921999999999997</c:v>
                </c:pt>
                <c:pt idx="544">
                  <c:v>77.921999999999997</c:v>
                </c:pt>
                <c:pt idx="545">
                  <c:v>77.921999999999997</c:v>
                </c:pt>
                <c:pt idx="546">
                  <c:v>77.313999999999993</c:v>
                </c:pt>
                <c:pt idx="547">
                  <c:v>77.313000000000002</c:v>
                </c:pt>
                <c:pt idx="548">
                  <c:v>76.656999999999996</c:v>
                </c:pt>
                <c:pt idx="549">
                  <c:v>76.656999999999996</c:v>
                </c:pt>
                <c:pt idx="550">
                  <c:v>76.656999999999996</c:v>
                </c:pt>
                <c:pt idx="551">
                  <c:v>76.656999999999996</c:v>
                </c:pt>
                <c:pt idx="552">
                  <c:v>76.655000000000001</c:v>
                </c:pt>
                <c:pt idx="553">
                  <c:v>76.655000000000001</c:v>
                </c:pt>
                <c:pt idx="554">
                  <c:v>76.655000000000001</c:v>
                </c:pt>
                <c:pt idx="555">
                  <c:v>76.44</c:v>
                </c:pt>
                <c:pt idx="556">
                  <c:v>76.433000000000007</c:v>
                </c:pt>
                <c:pt idx="557">
                  <c:v>75.043000000000006</c:v>
                </c:pt>
                <c:pt idx="558">
                  <c:v>74.965000000000003</c:v>
                </c:pt>
                <c:pt idx="559">
                  <c:v>74.965000000000003</c:v>
                </c:pt>
                <c:pt idx="560">
                  <c:v>74.965000000000003</c:v>
                </c:pt>
                <c:pt idx="561">
                  <c:v>74.477000000000004</c:v>
                </c:pt>
                <c:pt idx="562">
                  <c:v>74.480999999999995</c:v>
                </c:pt>
                <c:pt idx="563">
                  <c:v>74.036000000000001</c:v>
                </c:pt>
                <c:pt idx="564">
                  <c:v>74.028000000000006</c:v>
                </c:pt>
                <c:pt idx="565">
                  <c:v>74.028000000000006</c:v>
                </c:pt>
                <c:pt idx="566">
                  <c:v>74.028000000000006</c:v>
                </c:pt>
                <c:pt idx="567">
                  <c:v>72.962000000000003</c:v>
                </c:pt>
                <c:pt idx="568">
                  <c:v>72.963999999999999</c:v>
                </c:pt>
                <c:pt idx="569">
                  <c:v>72.962999999999994</c:v>
                </c:pt>
                <c:pt idx="570">
                  <c:v>72.962999999999994</c:v>
                </c:pt>
                <c:pt idx="571">
                  <c:v>72.962999999999994</c:v>
                </c:pt>
                <c:pt idx="572">
                  <c:v>72.959999999999994</c:v>
                </c:pt>
                <c:pt idx="573">
                  <c:v>72.959000000000003</c:v>
                </c:pt>
                <c:pt idx="574">
                  <c:v>72.956000000000003</c:v>
                </c:pt>
                <c:pt idx="575">
                  <c:v>72.956999999999994</c:v>
                </c:pt>
                <c:pt idx="576">
                  <c:v>72.956999999999994</c:v>
                </c:pt>
                <c:pt idx="577">
                  <c:v>72.956999999999994</c:v>
                </c:pt>
                <c:pt idx="578">
                  <c:v>72.956999999999994</c:v>
                </c:pt>
                <c:pt idx="579">
                  <c:v>72.956999999999994</c:v>
                </c:pt>
                <c:pt idx="580">
                  <c:v>72.957999999999998</c:v>
                </c:pt>
                <c:pt idx="581">
                  <c:v>72.959000000000003</c:v>
                </c:pt>
                <c:pt idx="582">
                  <c:v>72.959000000000003</c:v>
                </c:pt>
                <c:pt idx="583">
                  <c:v>72.957999999999998</c:v>
                </c:pt>
                <c:pt idx="584">
                  <c:v>72.957999999999998</c:v>
                </c:pt>
                <c:pt idx="585">
                  <c:v>72.957999999999998</c:v>
                </c:pt>
                <c:pt idx="586">
                  <c:v>72.959000000000003</c:v>
                </c:pt>
                <c:pt idx="587">
                  <c:v>72.959000000000003</c:v>
                </c:pt>
                <c:pt idx="588">
                  <c:v>72.959000000000003</c:v>
                </c:pt>
                <c:pt idx="589">
                  <c:v>72.957999999999998</c:v>
                </c:pt>
                <c:pt idx="590">
                  <c:v>72.959999999999994</c:v>
                </c:pt>
                <c:pt idx="591">
                  <c:v>72.960999999999999</c:v>
                </c:pt>
                <c:pt idx="592">
                  <c:v>72.959999999999994</c:v>
                </c:pt>
                <c:pt idx="593">
                  <c:v>72.962999999999994</c:v>
                </c:pt>
                <c:pt idx="594">
                  <c:v>72.962999999999994</c:v>
                </c:pt>
                <c:pt idx="595">
                  <c:v>72.968000000000004</c:v>
                </c:pt>
                <c:pt idx="596">
                  <c:v>72.975999999999999</c:v>
                </c:pt>
                <c:pt idx="597">
                  <c:v>72.980999999999995</c:v>
                </c:pt>
                <c:pt idx="598">
                  <c:v>72.971999999999994</c:v>
                </c:pt>
                <c:pt idx="599">
                  <c:v>72.834999999999994</c:v>
                </c:pt>
                <c:pt idx="600">
                  <c:v>72.837999999999994</c:v>
                </c:pt>
                <c:pt idx="601">
                  <c:v>72.84</c:v>
                </c:pt>
                <c:pt idx="602">
                  <c:v>72.843000000000004</c:v>
                </c:pt>
                <c:pt idx="603">
                  <c:v>72.843000000000004</c:v>
                </c:pt>
                <c:pt idx="604">
                  <c:v>72.849999999999994</c:v>
                </c:pt>
                <c:pt idx="605">
                  <c:v>73.102000000000004</c:v>
                </c:pt>
                <c:pt idx="606">
                  <c:v>72.61</c:v>
                </c:pt>
                <c:pt idx="607">
                  <c:v>72.239999999999995</c:v>
                </c:pt>
                <c:pt idx="608">
                  <c:v>71.966999999999999</c:v>
                </c:pt>
                <c:pt idx="609">
                  <c:v>71.966999999999999</c:v>
                </c:pt>
                <c:pt idx="610">
                  <c:v>71.742000000000004</c:v>
                </c:pt>
                <c:pt idx="611">
                  <c:v>71.738</c:v>
                </c:pt>
                <c:pt idx="612">
                  <c:v>71.682000000000002</c:v>
                </c:pt>
                <c:pt idx="613">
                  <c:v>71.36</c:v>
                </c:pt>
                <c:pt idx="614">
                  <c:v>71.144000000000005</c:v>
                </c:pt>
                <c:pt idx="615">
                  <c:v>71.149000000000001</c:v>
                </c:pt>
                <c:pt idx="616">
                  <c:v>71.138000000000005</c:v>
                </c:pt>
                <c:pt idx="617">
                  <c:v>71.138000000000005</c:v>
                </c:pt>
                <c:pt idx="618">
                  <c:v>71.14</c:v>
                </c:pt>
                <c:pt idx="619">
                  <c:v>72.039000000000001</c:v>
                </c:pt>
                <c:pt idx="620">
                  <c:v>71.694000000000003</c:v>
                </c:pt>
                <c:pt idx="621">
                  <c:v>71.694000000000003</c:v>
                </c:pt>
                <c:pt idx="622">
                  <c:v>71.691999999999993</c:v>
                </c:pt>
                <c:pt idx="623">
                  <c:v>71.688999999999993</c:v>
                </c:pt>
                <c:pt idx="624">
                  <c:v>71.686999999999998</c:v>
                </c:pt>
                <c:pt idx="625">
                  <c:v>71.686000000000007</c:v>
                </c:pt>
                <c:pt idx="626">
                  <c:v>71.683999999999997</c:v>
                </c:pt>
                <c:pt idx="627">
                  <c:v>71.683000000000007</c:v>
                </c:pt>
                <c:pt idx="628">
                  <c:v>71.680999999999997</c:v>
                </c:pt>
                <c:pt idx="629">
                  <c:v>71.680000000000007</c:v>
                </c:pt>
                <c:pt idx="630">
                  <c:v>71.680000000000007</c:v>
                </c:pt>
                <c:pt idx="631">
                  <c:v>71.680000000000007</c:v>
                </c:pt>
                <c:pt idx="632">
                  <c:v>71.680000000000007</c:v>
                </c:pt>
                <c:pt idx="633">
                  <c:v>71.680000000000007</c:v>
                </c:pt>
                <c:pt idx="634">
                  <c:v>71.682000000000002</c:v>
                </c:pt>
                <c:pt idx="635">
                  <c:v>71.677999999999997</c:v>
                </c:pt>
                <c:pt idx="636">
                  <c:v>71.676000000000002</c:v>
                </c:pt>
                <c:pt idx="637">
                  <c:v>71.674999999999997</c:v>
                </c:pt>
                <c:pt idx="638">
                  <c:v>71.673000000000002</c:v>
                </c:pt>
                <c:pt idx="639">
                  <c:v>71.673000000000002</c:v>
                </c:pt>
                <c:pt idx="640">
                  <c:v>71.671000000000006</c:v>
                </c:pt>
                <c:pt idx="641">
                  <c:v>71.67</c:v>
                </c:pt>
                <c:pt idx="642">
                  <c:v>71.67</c:v>
                </c:pt>
                <c:pt idx="643">
                  <c:v>71.67</c:v>
                </c:pt>
                <c:pt idx="644">
                  <c:v>71.668000000000006</c:v>
                </c:pt>
                <c:pt idx="645">
                  <c:v>71.668000000000006</c:v>
                </c:pt>
                <c:pt idx="646">
                  <c:v>71.671999999999997</c:v>
                </c:pt>
                <c:pt idx="647">
                  <c:v>71.676000000000002</c:v>
                </c:pt>
                <c:pt idx="648">
                  <c:v>71.674999999999997</c:v>
                </c:pt>
                <c:pt idx="649">
                  <c:v>71.671999999999997</c:v>
                </c:pt>
                <c:pt idx="650">
                  <c:v>71.938999999999993</c:v>
                </c:pt>
                <c:pt idx="651">
                  <c:v>71.938999999999993</c:v>
                </c:pt>
                <c:pt idx="652">
                  <c:v>71.938000000000002</c:v>
                </c:pt>
                <c:pt idx="653">
                  <c:v>71.822999999999993</c:v>
                </c:pt>
                <c:pt idx="654">
                  <c:v>71.820999999999998</c:v>
                </c:pt>
                <c:pt idx="655">
                  <c:v>71.819999999999993</c:v>
                </c:pt>
                <c:pt idx="656">
                  <c:v>71.417000000000002</c:v>
                </c:pt>
                <c:pt idx="657">
                  <c:v>71.414000000000001</c:v>
                </c:pt>
                <c:pt idx="658">
                  <c:v>71.412999999999997</c:v>
                </c:pt>
                <c:pt idx="659">
                  <c:v>70.593000000000004</c:v>
                </c:pt>
                <c:pt idx="660">
                  <c:v>70.602999999999994</c:v>
                </c:pt>
                <c:pt idx="661">
                  <c:v>70.597999999999999</c:v>
                </c:pt>
                <c:pt idx="662">
                  <c:v>70.593999999999994</c:v>
                </c:pt>
                <c:pt idx="663">
                  <c:v>70.596999999999994</c:v>
                </c:pt>
                <c:pt idx="664">
                  <c:v>70.450999999999993</c:v>
                </c:pt>
                <c:pt idx="665">
                  <c:v>70.248999999999995</c:v>
                </c:pt>
                <c:pt idx="666">
                  <c:v>69.650000000000006</c:v>
                </c:pt>
                <c:pt idx="667">
                  <c:v>69.650999999999996</c:v>
                </c:pt>
                <c:pt idx="668">
                  <c:v>69.704999999999998</c:v>
                </c:pt>
                <c:pt idx="669">
                  <c:v>69.707999999999998</c:v>
                </c:pt>
                <c:pt idx="670">
                  <c:v>69.722999999999999</c:v>
                </c:pt>
                <c:pt idx="671">
                  <c:v>71.403000000000006</c:v>
                </c:pt>
                <c:pt idx="672">
                  <c:v>68.89</c:v>
                </c:pt>
                <c:pt idx="673">
                  <c:v>68.924000000000007</c:v>
                </c:pt>
                <c:pt idx="674">
                  <c:v>68.92</c:v>
                </c:pt>
                <c:pt idx="675">
                  <c:v>68.915999999999997</c:v>
                </c:pt>
                <c:pt idx="676">
                  <c:v>68.909000000000006</c:v>
                </c:pt>
                <c:pt idx="677">
                  <c:v>68.906000000000006</c:v>
                </c:pt>
                <c:pt idx="678">
                  <c:v>68.903000000000006</c:v>
                </c:pt>
                <c:pt idx="679">
                  <c:v>68.900999999999996</c:v>
                </c:pt>
                <c:pt idx="680">
                  <c:v>68.899000000000001</c:v>
                </c:pt>
                <c:pt idx="681">
                  <c:v>68.897999999999996</c:v>
                </c:pt>
                <c:pt idx="682">
                  <c:v>68.894999999999996</c:v>
                </c:pt>
                <c:pt idx="683">
                  <c:v>68.894000000000005</c:v>
                </c:pt>
                <c:pt idx="684">
                  <c:v>68.894000000000005</c:v>
                </c:pt>
                <c:pt idx="685">
                  <c:v>68.893000000000001</c:v>
                </c:pt>
                <c:pt idx="686">
                  <c:v>68.894000000000005</c:v>
                </c:pt>
                <c:pt idx="687">
                  <c:v>68.893000000000001</c:v>
                </c:pt>
                <c:pt idx="688">
                  <c:v>68.893000000000001</c:v>
                </c:pt>
                <c:pt idx="689">
                  <c:v>68.891000000000005</c:v>
                </c:pt>
                <c:pt idx="690">
                  <c:v>68.819000000000003</c:v>
                </c:pt>
                <c:pt idx="691">
                  <c:v>68.816999999999993</c:v>
                </c:pt>
                <c:pt idx="692">
                  <c:v>68.313999999999993</c:v>
                </c:pt>
                <c:pt idx="693">
                  <c:v>68.313999999999993</c:v>
                </c:pt>
                <c:pt idx="694">
                  <c:v>68.313000000000002</c:v>
                </c:pt>
                <c:pt idx="695">
                  <c:v>68.313000000000002</c:v>
                </c:pt>
                <c:pt idx="696">
                  <c:v>68.313000000000002</c:v>
                </c:pt>
                <c:pt idx="697">
                  <c:v>68.311999999999998</c:v>
                </c:pt>
                <c:pt idx="698">
                  <c:v>68.311000000000007</c:v>
                </c:pt>
                <c:pt idx="699">
                  <c:v>68.331999999999994</c:v>
                </c:pt>
                <c:pt idx="700">
                  <c:v>68.331999999999994</c:v>
                </c:pt>
                <c:pt idx="701">
                  <c:v>68.331000000000003</c:v>
                </c:pt>
                <c:pt idx="702">
                  <c:v>68.33</c:v>
                </c:pt>
                <c:pt idx="703">
                  <c:v>68.33</c:v>
                </c:pt>
                <c:pt idx="704">
                  <c:v>68.328999999999994</c:v>
                </c:pt>
                <c:pt idx="705">
                  <c:v>68.328999999999994</c:v>
                </c:pt>
                <c:pt idx="706">
                  <c:v>68.328000000000003</c:v>
                </c:pt>
                <c:pt idx="707">
                  <c:v>68.328000000000003</c:v>
                </c:pt>
                <c:pt idx="708">
                  <c:v>68.325999999999993</c:v>
                </c:pt>
                <c:pt idx="709">
                  <c:v>68.433000000000007</c:v>
                </c:pt>
                <c:pt idx="710">
                  <c:v>68.263000000000005</c:v>
                </c:pt>
                <c:pt idx="711">
                  <c:v>67.456999999999994</c:v>
                </c:pt>
                <c:pt idx="712">
                  <c:v>67.156999999999996</c:v>
                </c:pt>
                <c:pt idx="713">
                  <c:v>67.245999999999995</c:v>
                </c:pt>
                <c:pt idx="714">
                  <c:v>67.227000000000004</c:v>
                </c:pt>
                <c:pt idx="715">
                  <c:v>67.224999999999994</c:v>
                </c:pt>
                <c:pt idx="716">
                  <c:v>67.085999999999999</c:v>
                </c:pt>
                <c:pt idx="717">
                  <c:v>67.066999999999993</c:v>
                </c:pt>
                <c:pt idx="718">
                  <c:v>66.924000000000007</c:v>
                </c:pt>
                <c:pt idx="719">
                  <c:v>66.397999999999996</c:v>
                </c:pt>
                <c:pt idx="720">
                  <c:v>66.397999999999996</c:v>
                </c:pt>
                <c:pt idx="721">
                  <c:v>66.397000000000006</c:v>
                </c:pt>
                <c:pt idx="722">
                  <c:v>66.396000000000001</c:v>
                </c:pt>
                <c:pt idx="723">
                  <c:v>66.394999999999996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2-4D5F-895A-5B9C7ABC1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43966832"/>
        <c:axId val="-1343964512"/>
      </c:areaChart>
      <c:dateAx>
        <c:axId val="-13439668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1343964512"/>
        <c:crosses val="autoZero"/>
        <c:auto val="1"/>
        <c:lblOffset val="100"/>
        <c:baseTimeUnit val="days"/>
      </c:dateAx>
      <c:valAx>
        <c:axId val="-134396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r-FR" sz="1400">
                    <a:solidFill>
                      <a:schemeClr val="tx1"/>
                    </a:solidFill>
                  </a:rPr>
                  <a:t>Milliards d'euros</a:t>
                </a:r>
              </a:p>
            </c:rich>
          </c:tx>
          <c:layout>
            <c:manualLayout>
              <c:xMode val="edge"/>
              <c:yMode val="edge"/>
              <c:x val="1.2710272466366201E-2"/>
              <c:y val="0.32314879339694302"/>
            </c:manualLayout>
          </c:layout>
          <c:overlay val="0"/>
        </c:title>
        <c:numFmt formatCode="_ * #\ ##0_)\ _€_ ;_ * \(#\ ##0\)\ _€_ ;_ * &quot;-&quot;??_)\ _€_ ;_ @_ 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13439668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86445746378248112"/>
          <c:w val="1"/>
          <c:h val="0.13554253621751874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rgbClr val="1F497D"/>
        </a:solidFill>
      </dgm:spPr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 custLinFactNeighborY="-24226"/>
      <dgm:spPr/>
      <dgm:t>
        <a:bodyPr/>
        <a:lstStyle/>
        <a:p>
          <a:endParaRPr lang="fr-FR"/>
        </a:p>
      </dgm:t>
    </dgm:pt>
  </dgm:ptLst>
  <dgm:cxnLst>
    <dgm:cxn modelId="{199C7E48-BD95-4FB4-BB0C-16637581D3C4}" type="presOf" srcId="{FF0CF94E-7868-4F59-9692-4F6D6FCE12D1}" destId="{A1A57795-C515-4C3B-A935-294E1A06B060}" srcOrd="0" destOrd="0" presId="urn:microsoft.com/office/officeart/2005/8/layout/radial5"/>
    <dgm:cxn modelId="{94BFC636-655C-450C-AAC4-10928DDBD091}" type="presOf" srcId="{6168D643-1893-4F9B-B4C4-D7BCA48F253A}" destId="{0FDF9D4F-E9A3-44CD-A525-D6C464A039C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FD7DC48F-F45B-4839-BEA8-DC471A2E2D93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 custLinFactNeighborX="1056" custLinFactNeighborY="33564"/>
      <dgm:spPr/>
      <dgm:t>
        <a:bodyPr/>
        <a:lstStyle/>
        <a:p>
          <a:endParaRPr lang="fr-FR"/>
        </a:p>
      </dgm:t>
    </dgm:pt>
  </dgm:ptLst>
  <dgm:cxnLst>
    <dgm:cxn modelId="{C0083117-BDC5-446D-BFD5-5D1B660F6253}" type="presOf" srcId="{FF0CF94E-7868-4F59-9692-4F6D6FCE12D1}" destId="{A1A57795-C515-4C3B-A935-294E1A06B06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BEED047B-ACC0-44BC-8842-DCAA06C08C5C}" type="presOf" srcId="{6168D643-1893-4F9B-B4C4-D7BCA48F253A}" destId="{0FDF9D4F-E9A3-44CD-A525-D6C464A039C0}" srcOrd="0" destOrd="0" presId="urn:microsoft.com/office/officeart/2005/8/layout/radial5"/>
    <dgm:cxn modelId="{CD656074-BE03-4A20-82FC-CA2C746ABF00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/>
      <dgm:spPr/>
      <dgm:t>
        <a:bodyPr/>
        <a:lstStyle/>
        <a:p>
          <a:endParaRPr lang="fr-FR"/>
        </a:p>
      </dgm:t>
    </dgm:pt>
  </dgm:ptLst>
  <dgm:cxnLst>
    <dgm:cxn modelId="{315603E9-0195-4CEE-B550-14470D26E611}" type="presOf" srcId="{FF0CF94E-7868-4F59-9692-4F6D6FCE12D1}" destId="{A1A57795-C515-4C3B-A935-294E1A06B06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A1C12BA8-6260-4301-81AA-D7FA969444B1}" type="presOf" srcId="{6168D643-1893-4F9B-B4C4-D7BCA48F253A}" destId="{0FDF9D4F-E9A3-44CD-A525-D6C464A039C0}" srcOrd="0" destOrd="0" presId="urn:microsoft.com/office/officeart/2005/8/layout/radial5"/>
    <dgm:cxn modelId="{7E366762-A66B-4947-9104-5EC6765C2119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rgbClr val="7FA3CF"/>
        </a:solidFill>
      </dgm:spPr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/>
      <dgm:spPr/>
      <dgm:t>
        <a:bodyPr/>
        <a:lstStyle/>
        <a:p>
          <a:endParaRPr lang="fr-FR"/>
        </a:p>
      </dgm:t>
    </dgm:pt>
  </dgm:ptLst>
  <dgm:cxnLst>
    <dgm:cxn modelId="{2CC1BD7E-6481-4FBD-8F72-CFD2C458B1D6}" type="presOf" srcId="{FF0CF94E-7868-4F59-9692-4F6D6FCE12D1}" destId="{A1A57795-C515-4C3B-A935-294E1A06B060}" srcOrd="0" destOrd="0" presId="urn:microsoft.com/office/officeart/2005/8/layout/radial5"/>
    <dgm:cxn modelId="{7E7765FB-BA4E-4F30-BF55-DA76FD1C42D1}" type="presOf" srcId="{6168D643-1893-4F9B-B4C4-D7BCA48F253A}" destId="{0FDF9D4F-E9A3-44CD-A525-D6C464A039C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CB1D9BAC-D40C-4210-947F-756B88CD2196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rgbClr val="7FA3CF"/>
        </a:solidFill>
      </dgm:spPr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 custLinFactNeighborX="1056" custLinFactNeighborY="33564"/>
      <dgm:spPr/>
      <dgm:t>
        <a:bodyPr/>
        <a:lstStyle/>
        <a:p>
          <a:endParaRPr lang="fr-FR"/>
        </a:p>
      </dgm:t>
    </dgm:pt>
  </dgm:ptLst>
  <dgm:cxnLst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A40FC51F-C24E-44F7-B330-ED7BAABA2771}" type="presOf" srcId="{6168D643-1893-4F9B-B4C4-D7BCA48F253A}" destId="{0FDF9D4F-E9A3-44CD-A525-D6C464A039C0}" srcOrd="0" destOrd="0" presId="urn:microsoft.com/office/officeart/2005/8/layout/radial5"/>
    <dgm:cxn modelId="{9B5A3A3D-CFF0-496E-B018-E4C1DED816F2}" type="presOf" srcId="{FF0CF94E-7868-4F59-9692-4F6D6FCE12D1}" destId="{A1A57795-C515-4C3B-A935-294E1A06B060}" srcOrd="0" destOrd="0" presId="urn:microsoft.com/office/officeart/2005/8/layout/radial5"/>
    <dgm:cxn modelId="{FE0A4696-C194-4407-94D5-8A010FF6558B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chemeClr val="tx2"/>
        </a:solidFill>
      </dgm:spPr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/>
      <dgm:spPr/>
      <dgm:t>
        <a:bodyPr/>
        <a:lstStyle/>
        <a:p>
          <a:endParaRPr lang="fr-FR"/>
        </a:p>
      </dgm:t>
    </dgm:pt>
  </dgm:ptLst>
  <dgm:cxnLst>
    <dgm:cxn modelId="{24DEB612-C0C7-4F1E-9795-F8D2CCD3B645}" type="presOf" srcId="{6168D643-1893-4F9B-B4C4-D7BCA48F253A}" destId="{0FDF9D4F-E9A3-44CD-A525-D6C464A039C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1CF25451-FCDB-4FD1-B0C4-E1A4FA5DEC1D}" type="presOf" srcId="{FF0CF94E-7868-4F59-9692-4F6D6FCE12D1}" destId="{A1A57795-C515-4C3B-A935-294E1A06B060}" srcOrd="0" destOrd="0" presId="urn:microsoft.com/office/officeart/2005/8/layout/radial5"/>
    <dgm:cxn modelId="{462E3134-64D2-44E3-B3F1-F9661C7677E4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rgbClr val="7FA3CF"/>
        </a:solidFill>
      </dgm:spPr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/>
      <dgm:spPr/>
      <dgm:t>
        <a:bodyPr/>
        <a:lstStyle/>
        <a:p>
          <a:endParaRPr lang="fr-FR"/>
        </a:p>
      </dgm:t>
    </dgm:pt>
  </dgm:ptLst>
  <dgm:cxnLst>
    <dgm:cxn modelId="{88BD740A-7379-4554-9EF0-C9CF17AAF7AC}" type="presOf" srcId="{FF0CF94E-7868-4F59-9692-4F6D6FCE12D1}" destId="{A1A57795-C515-4C3B-A935-294E1A06B06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AAA6E9DF-D5B4-407E-B887-B3A4FAE68900}" type="presOf" srcId="{6168D643-1893-4F9B-B4C4-D7BCA48F253A}" destId="{0FDF9D4F-E9A3-44CD-A525-D6C464A039C0}" srcOrd="0" destOrd="0" presId="urn:microsoft.com/office/officeart/2005/8/layout/radial5"/>
    <dgm:cxn modelId="{ED3F3814-8573-44F4-88B4-E7034D328EE7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chemeClr val="tx2"/>
        </a:solidFill>
      </dgm:spPr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 custLinFactNeighborX="1056" custLinFactNeighborY="33564"/>
      <dgm:spPr/>
      <dgm:t>
        <a:bodyPr/>
        <a:lstStyle/>
        <a:p>
          <a:endParaRPr lang="fr-FR"/>
        </a:p>
      </dgm:t>
    </dgm:pt>
  </dgm:ptLst>
  <dgm:cxnLst>
    <dgm:cxn modelId="{90622A6E-6DBD-42BF-A55E-F0197BDBEDCD}" type="presOf" srcId="{FF0CF94E-7868-4F59-9692-4F6D6FCE12D1}" destId="{A1A57795-C515-4C3B-A935-294E1A06B06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7B610AA0-8633-4489-841D-B36D005685DB}" type="presOf" srcId="{6168D643-1893-4F9B-B4C4-D7BCA48F253A}" destId="{0FDF9D4F-E9A3-44CD-A525-D6C464A039C0}" srcOrd="0" destOrd="0" presId="urn:microsoft.com/office/officeart/2005/8/layout/radial5"/>
    <dgm:cxn modelId="{5D477600-CD59-413C-95EF-E5E43E899DE9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68D643-1893-4F9B-B4C4-D7BCA48F25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0CF94E-7868-4F59-9692-4F6D6FCE12D1}">
      <dgm:prSet phldrT="[Texte]"/>
      <dgm:spPr>
        <a:solidFill>
          <a:srgbClr val="7FA3CF"/>
        </a:solidFill>
      </dgm:spPr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34A3F01A-B6F3-44CC-A11A-2345B1B1B6A5}" type="parTrans" cxnId="{444D0460-AE70-4288-B773-C864DE82BB04}">
      <dgm:prSet/>
      <dgm:spPr/>
      <dgm:t>
        <a:bodyPr/>
        <a:lstStyle/>
        <a:p>
          <a:endParaRPr lang="fr-FR"/>
        </a:p>
      </dgm:t>
    </dgm:pt>
    <dgm:pt modelId="{9511EBB3-8AA9-4B0A-8906-AF85A83B6C32}" type="sibTrans" cxnId="{444D0460-AE70-4288-B773-C864DE82BB04}">
      <dgm:prSet/>
      <dgm:spPr/>
      <dgm:t>
        <a:bodyPr/>
        <a:lstStyle/>
        <a:p>
          <a:endParaRPr lang="fr-FR"/>
        </a:p>
      </dgm:t>
    </dgm:pt>
    <dgm:pt modelId="{0FDF9D4F-E9A3-44CD-A525-D6C464A039C0}" type="pres">
      <dgm:prSet presAssocID="{6168D643-1893-4F9B-B4C4-D7BCA48F2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A57795-C515-4C3B-A935-294E1A06B060}" type="pres">
      <dgm:prSet presAssocID="{FF0CF94E-7868-4F59-9692-4F6D6FCE12D1}" presName="centerShape" presStyleLbl="node0" presStyleIdx="0" presStyleCnt="1"/>
      <dgm:spPr/>
      <dgm:t>
        <a:bodyPr/>
        <a:lstStyle/>
        <a:p>
          <a:endParaRPr lang="fr-FR"/>
        </a:p>
      </dgm:t>
    </dgm:pt>
  </dgm:ptLst>
  <dgm:cxnLst>
    <dgm:cxn modelId="{14E4BED0-C57D-4854-9043-6B130F47D1B3}" type="presOf" srcId="{6168D643-1893-4F9B-B4C4-D7BCA48F253A}" destId="{0FDF9D4F-E9A3-44CD-A525-D6C464A039C0}" srcOrd="0" destOrd="0" presId="urn:microsoft.com/office/officeart/2005/8/layout/radial5"/>
    <dgm:cxn modelId="{98A57A76-CD20-490F-A61A-C997651E5551}" type="presOf" srcId="{FF0CF94E-7868-4F59-9692-4F6D6FCE12D1}" destId="{A1A57795-C515-4C3B-A935-294E1A06B060}" srcOrd="0" destOrd="0" presId="urn:microsoft.com/office/officeart/2005/8/layout/radial5"/>
    <dgm:cxn modelId="{444D0460-AE70-4288-B773-C864DE82BB04}" srcId="{6168D643-1893-4F9B-B4C4-D7BCA48F253A}" destId="{FF0CF94E-7868-4F59-9692-4F6D6FCE12D1}" srcOrd="0" destOrd="0" parTransId="{34A3F01A-B6F3-44CC-A11A-2345B1B1B6A5}" sibTransId="{9511EBB3-8AA9-4B0A-8906-AF85A83B6C32}"/>
    <dgm:cxn modelId="{FA9B9F94-7BDA-4191-A442-D27937F053E9}" type="presParOf" srcId="{0FDF9D4F-E9A3-44CD-A525-D6C464A039C0}" destId="{A1A57795-C515-4C3B-A935-294E1A06B06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13510" y="0"/>
          <a:ext cx="526383" cy="526383"/>
        </a:xfrm>
        <a:prstGeom prst="ellipse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1</a:t>
          </a:r>
          <a:endParaRPr lang="fr-FR" sz="2200" kern="1200" dirty="0"/>
        </a:p>
      </dsp:txBody>
      <dsp:txXfrm>
        <a:off x="90597" y="77087"/>
        <a:ext cx="372209" cy="37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27021" y="145"/>
          <a:ext cx="526383" cy="526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</a:t>
          </a:r>
          <a:endParaRPr lang="fr-FR" sz="2200" kern="1200" dirty="0"/>
        </a:p>
      </dsp:txBody>
      <dsp:txXfrm>
        <a:off x="104108" y="77232"/>
        <a:ext cx="372209" cy="372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13510" y="72"/>
          <a:ext cx="526383" cy="526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2</a:t>
          </a:r>
          <a:endParaRPr lang="fr-FR" sz="2200" kern="1200" dirty="0"/>
        </a:p>
      </dsp:txBody>
      <dsp:txXfrm>
        <a:off x="90597" y="77159"/>
        <a:ext cx="372209" cy="372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13510" y="72"/>
          <a:ext cx="526383" cy="526383"/>
        </a:xfrm>
        <a:prstGeom prst="ellipse">
          <a:avLst/>
        </a:prstGeom>
        <a:solidFill>
          <a:srgbClr val="7FA3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1</a:t>
          </a:r>
          <a:endParaRPr lang="fr-FR" sz="2200" kern="1200" dirty="0"/>
        </a:p>
      </dsp:txBody>
      <dsp:txXfrm>
        <a:off x="90597" y="77159"/>
        <a:ext cx="372209" cy="372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27021" y="145"/>
          <a:ext cx="526383" cy="526383"/>
        </a:xfrm>
        <a:prstGeom prst="ellipse">
          <a:avLst/>
        </a:prstGeom>
        <a:solidFill>
          <a:srgbClr val="7FA3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</a:t>
          </a:r>
          <a:endParaRPr lang="fr-FR" sz="2200" kern="1200" dirty="0"/>
        </a:p>
      </dsp:txBody>
      <dsp:txXfrm>
        <a:off x="104108" y="77232"/>
        <a:ext cx="372209" cy="372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13510" y="72"/>
          <a:ext cx="526383" cy="526383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2</a:t>
          </a:r>
          <a:endParaRPr lang="fr-FR" sz="2200" kern="1200" dirty="0"/>
        </a:p>
      </dsp:txBody>
      <dsp:txXfrm>
        <a:off x="90597" y="77159"/>
        <a:ext cx="372209" cy="372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13510" y="72"/>
          <a:ext cx="526383" cy="526383"/>
        </a:xfrm>
        <a:prstGeom prst="ellipse">
          <a:avLst/>
        </a:prstGeom>
        <a:solidFill>
          <a:srgbClr val="7FA3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1</a:t>
          </a:r>
          <a:endParaRPr lang="fr-FR" sz="2200" kern="1200" dirty="0"/>
        </a:p>
      </dsp:txBody>
      <dsp:txXfrm>
        <a:off x="90597" y="77159"/>
        <a:ext cx="372209" cy="372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27021" y="145"/>
          <a:ext cx="526383" cy="526383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</a:t>
          </a:r>
          <a:endParaRPr lang="fr-FR" sz="2200" kern="1200" dirty="0"/>
        </a:p>
      </dsp:txBody>
      <dsp:txXfrm>
        <a:off x="104108" y="77232"/>
        <a:ext cx="372209" cy="372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7795-C515-4C3B-A935-294E1A06B060}">
      <dsp:nvSpPr>
        <dsp:cNvPr id="0" name=""/>
        <dsp:cNvSpPr/>
      </dsp:nvSpPr>
      <dsp:spPr>
        <a:xfrm>
          <a:off x="13510" y="72"/>
          <a:ext cx="526383" cy="526383"/>
        </a:xfrm>
        <a:prstGeom prst="ellipse">
          <a:avLst/>
        </a:prstGeom>
        <a:solidFill>
          <a:srgbClr val="7FA3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2</a:t>
          </a:r>
          <a:endParaRPr lang="fr-FR" sz="2200" kern="1200" dirty="0"/>
        </a:p>
      </dsp:txBody>
      <dsp:txXfrm>
        <a:off x="90597" y="77159"/>
        <a:ext cx="372209" cy="37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0.91172</cdr:x>
      <cdr:y>0.6526</cdr:y>
    </cdr:from>
    <cdr:to>
      <cdr:x>0.95</cdr:x>
      <cdr:y>0.90771</cdr:y>
    </cdr:to>
    <cdr:sp macro="" textlink="">
      <cdr:nvSpPr>
        <cdr:cNvPr id="2" name="ZoneTexte 8"/>
        <cdr:cNvSpPr txBox="1"/>
      </cdr:nvSpPr>
      <cdr:spPr>
        <a:xfrm xmlns:a="http://schemas.openxmlformats.org/drawingml/2006/main" rot="18703187">
          <a:off x="6821441" y="3899575"/>
          <a:ext cx="132546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 smtClean="0"/>
            <a:t>31/12/2020</a:t>
          </a:r>
          <a:endParaRPr lang="fr-F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702" cy="496491"/>
          </a:xfrm>
          <a:prstGeom prst="rect">
            <a:avLst/>
          </a:prstGeom>
        </p:spPr>
        <p:txBody>
          <a:bodyPr vert="horz" lIns="92419" tIns="46209" rIns="92419" bIns="462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952" y="2"/>
            <a:ext cx="2945702" cy="496491"/>
          </a:xfrm>
          <a:prstGeom prst="rect">
            <a:avLst/>
          </a:prstGeom>
        </p:spPr>
        <p:txBody>
          <a:bodyPr vert="horz" lIns="92419" tIns="46209" rIns="92419" bIns="46209" rtlCol="0"/>
          <a:lstStyle>
            <a:lvl1pPr algn="r">
              <a:defRPr sz="1200"/>
            </a:lvl1pPr>
          </a:lstStyle>
          <a:p>
            <a:fld id="{26DC60AF-0A4F-4C57-92D6-5F902025270D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1723"/>
            <a:ext cx="2945702" cy="496491"/>
          </a:xfrm>
          <a:prstGeom prst="rect">
            <a:avLst/>
          </a:prstGeom>
        </p:spPr>
        <p:txBody>
          <a:bodyPr vert="horz" lIns="92419" tIns="46209" rIns="92419" bIns="462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952" y="9431723"/>
            <a:ext cx="2945702" cy="496491"/>
          </a:xfrm>
          <a:prstGeom prst="rect">
            <a:avLst/>
          </a:prstGeom>
        </p:spPr>
        <p:txBody>
          <a:bodyPr vert="horz" lIns="92419" tIns="46209" rIns="92419" bIns="46209" rtlCol="0" anchor="b"/>
          <a:lstStyle>
            <a:lvl1pPr algn="r">
              <a:defRPr sz="1200"/>
            </a:lvl1pPr>
          </a:lstStyle>
          <a:p>
            <a:fld id="{3869DB70-4F8B-4451-827B-4E230DEDB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5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1"/>
          </a:xfrm>
          <a:prstGeom prst="rect">
            <a:avLst/>
          </a:prstGeom>
        </p:spPr>
        <p:txBody>
          <a:bodyPr vert="horz" lIns="92419" tIns="46209" rIns="92419" bIns="462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1"/>
          </a:xfrm>
          <a:prstGeom prst="rect">
            <a:avLst/>
          </a:prstGeom>
        </p:spPr>
        <p:txBody>
          <a:bodyPr vert="horz" lIns="92419" tIns="46209" rIns="92419" bIns="46209" rtlCol="0"/>
          <a:lstStyle>
            <a:lvl1pPr algn="r">
              <a:defRPr sz="1200"/>
            </a:lvl1pPr>
          </a:lstStyle>
          <a:p>
            <a:fld id="{4F4031FF-8E9A-455C-8EE0-B77D493128F8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9" tIns="46209" rIns="92419" bIns="462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2419" tIns="46209" rIns="92419" bIns="46209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6491"/>
          </a:xfrm>
          <a:prstGeom prst="rect">
            <a:avLst/>
          </a:prstGeom>
        </p:spPr>
        <p:txBody>
          <a:bodyPr vert="horz" lIns="92419" tIns="46209" rIns="92419" bIns="462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6491"/>
          </a:xfrm>
          <a:prstGeom prst="rect">
            <a:avLst/>
          </a:prstGeom>
        </p:spPr>
        <p:txBody>
          <a:bodyPr vert="horz" lIns="92419" tIns="46209" rIns="92419" bIns="46209" rtlCol="0" anchor="b"/>
          <a:lstStyle>
            <a:lvl1pPr algn="r">
              <a:defRPr sz="1200"/>
            </a:lvl1pPr>
          </a:lstStyle>
          <a:p>
            <a:fld id="{BBC74DAE-AAB1-4623-A947-C513F3A67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mopo/implement/omt/html/index.en.html#pspp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cb.europa.eu/mopo/implement/omt/html/index.en.html#abspp" TargetMode="External"/><Relationship Id="rId5" Type="http://schemas.openxmlformats.org/officeDocument/2006/relationships/hyperlink" Target="https://www.ecb.europa.eu/mopo/implement/omt/html/index.en.html#cspp" TargetMode="External"/><Relationship Id="rId4" Type="http://schemas.openxmlformats.org/officeDocument/2006/relationships/hyperlink" Target="https://www.ecb.europa.eu/mopo/implement/omt/html/index.en.html#cbpp3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3327" y="4748883"/>
            <a:ext cx="5439410" cy="4468416"/>
          </a:xfrm>
        </p:spPr>
        <p:txBody>
          <a:bodyPr/>
          <a:lstStyle/>
          <a:p>
            <a:endParaRPr lang="fr-FR" sz="12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104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3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60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20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05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618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8898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4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8898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2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8898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6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56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56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Symbol" panose="05050102010706020507" pitchFamily="18" charset="2"/>
              <a:buNone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61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500077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92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938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618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85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5002292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85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123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62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32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85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48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66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096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4112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2"/>
            <a:ext cx="5439410" cy="4928764"/>
          </a:xfrm>
        </p:spPr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685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4112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2"/>
            <a:ext cx="5439410" cy="4928764"/>
          </a:xfrm>
        </p:spPr>
        <p:txBody>
          <a:bodyPr/>
          <a:lstStyle/>
          <a:p>
            <a:pPr algn="just"/>
            <a:r>
              <a:rPr lang="fr-FR" sz="1200" baseline="0" dirty="0" smtClean="0"/>
              <a:t>https://www.ecb.europa.eu/mopo/implement/app/html/index.en.html</a:t>
            </a:r>
          </a:p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51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4112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2"/>
            <a:ext cx="5439410" cy="4928764"/>
          </a:xfrm>
        </p:spPr>
        <p:txBody>
          <a:bodyPr/>
          <a:lstStyle/>
          <a:p>
            <a:pPr algn="just"/>
            <a:r>
              <a:rPr lang="fr-FR" sz="1200" baseline="0" dirty="0" smtClean="0"/>
              <a:t>https://www.ecb.europa.eu/mopo/implement/app/html/index.en.html</a:t>
            </a:r>
          </a:p>
          <a:p>
            <a:pPr algn="just"/>
            <a:endParaRPr lang="fr-FR" sz="1200" baseline="0" dirty="0" smtClean="0"/>
          </a:p>
          <a:p>
            <a:pPr fontAlgn="base"/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public sector purchase 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programme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(PSPP)</a:t>
            </a:r>
            <a:endParaRPr lang="en-US" sz="20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third covered bond purchase 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programme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(CBPP3)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“</a:t>
            </a:r>
            <a:r>
              <a:rPr lang="fr-FR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covered</a:t>
            </a:r>
            <a:r>
              <a:rPr lang="fr-FR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bond </a:t>
            </a:r>
            <a:r>
              <a:rPr lang="fr-FR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</a:t>
            </a:r>
            <a:r>
              <a:rPr lang="fr-FR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programmes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corporate sector purchase 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programme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(CSPP)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asset-backed securities purchase 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programme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(ABSPP)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24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569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68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37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92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88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3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algn="just"/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66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500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5718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377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3327" y="4748883"/>
            <a:ext cx="5439410" cy="4468416"/>
          </a:xfrm>
        </p:spPr>
        <p:txBody>
          <a:bodyPr/>
          <a:lstStyle/>
          <a:p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25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1548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r>
              <a:rPr lang="fr-FR" sz="1200" i="1" dirty="0" smtClean="0"/>
              <a:t>Cliquer</a:t>
            </a:r>
            <a:r>
              <a:rPr lang="fr-FR" sz="1200" i="1" baseline="0" dirty="0" smtClean="0"/>
              <a:t> sur la vidéo pour la lancer</a:t>
            </a:r>
          </a:p>
          <a:p>
            <a:pPr algn="just"/>
            <a:endParaRPr lang="fr-FR" sz="1200" baseline="0" dirty="0" smtClean="0"/>
          </a:p>
          <a:p>
            <a:pPr algn="just"/>
            <a:endParaRPr lang="fr-FR" sz="1200" baseline="0" dirty="0" smtClean="0"/>
          </a:p>
          <a:p>
            <a:pPr algn="just"/>
            <a:endParaRPr lang="fr-FR" sz="1200" baseline="0" dirty="0" smtClean="0"/>
          </a:p>
          <a:p>
            <a:pPr algn="just"/>
            <a:r>
              <a:rPr lang="fr-FR" sz="1200" baseline="0" dirty="0" smtClean="0"/>
              <a:t> </a:t>
            </a:r>
          </a:p>
          <a:p>
            <a:pPr algn="just"/>
            <a:endParaRPr lang="fr-FR" sz="1200" baseline="0" dirty="0" smtClean="0"/>
          </a:p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980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r>
              <a:rPr lang="fr-FR" sz="1200" i="1" dirty="0" smtClean="0"/>
              <a:t>Cliquer</a:t>
            </a:r>
            <a:r>
              <a:rPr lang="fr-FR" sz="1200" i="1" baseline="0" dirty="0" smtClean="0"/>
              <a:t> sur la vidéo pour la lancer</a:t>
            </a:r>
          </a:p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4205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5839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7344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57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11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1319" y="4604867"/>
            <a:ext cx="5439410" cy="5000772"/>
          </a:xfrm>
        </p:spPr>
        <p:txBody>
          <a:bodyPr/>
          <a:lstStyle/>
          <a:p>
            <a:pPr algn="just"/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6018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3327" y="4748883"/>
            <a:ext cx="5439410" cy="4468416"/>
          </a:xfrm>
        </p:spPr>
        <p:txBody>
          <a:bodyPr/>
          <a:lstStyle/>
          <a:p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6112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54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46322"/>
            <a:ext cx="5439410" cy="4468416"/>
          </a:xfrm>
        </p:spPr>
        <p:txBody>
          <a:bodyPr/>
          <a:lstStyle/>
          <a:p>
            <a:pPr defTabSz="914217">
              <a:defRPr/>
            </a:pPr>
            <a:endParaRPr lang="fr-FR" sz="1200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144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>
              <a:defRPr/>
            </a:pPr>
            <a:endParaRPr lang="fr-FR" sz="1100" b="1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1586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575355" cy="4468416"/>
          </a:xfrm>
        </p:spPr>
        <p:txBody>
          <a:bodyPr/>
          <a:lstStyle/>
          <a:p>
            <a:pPr algn="just" defTabSz="914217">
              <a:defRPr/>
            </a:pPr>
            <a:endParaRPr lang="fr-FR" sz="1200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158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575355" cy="4468416"/>
          </a:xfrm>
        </p:spPr>
        <p:txBody>
          <a:bodyPr/>
          <a:lstStyle/>
          <a:p>
            <a:pPr defTabSz="914217">
              <a:defRPr/>
            </a:pPr>
            <a:endParaRPr lang="fr-FR" sz="11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1351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932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3327" y="4748883"/>
            <a:ext cx="5439410" cy="4468416"/>
          </a:xfrm>
        </p:spPr>
        <p:txBody>
          <a:bodyPr/>
          <a:lstStyle/>
          <a:p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1041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15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marL="171450" indent="-171450" algn="just">
              <a:buFontTx/>
              <a:buChar char="-"/>
            </a:pPr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65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1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65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76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16663"/>
            <a:ext cx="5439410" cy="4856756"/>
          </a:xfrm>
        </p:spPr>
        <p:txBody>
          <a:bodyPr/>
          <a:lstStyle/>
          <a:p>
            <a:pPr algn="just"/>
            <a:endParaRPr lang="fr-FR" sz="1200" baseline="0" dirty="0" smtClean="0">
              <a:sym typeface="Wingdings" panose="05000000000000000000" pitchFamily="2" charset="2"/>
            </a:endParaRPr>
          </a:p>
          <a:p>
            <a:pPr algn="just"/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4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8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0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0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9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35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0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25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73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54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07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85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27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2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2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7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115ADBEC-EAEA-40B4-A043-A0182B705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7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8" r:id="rId3"/>
    <p:sldLayoutId id="2147483659" r:id="rId4"/>
    <p:sldLayoutId id="214748367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2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SNf_Y0p4c&amp;list=PL0usNGW1865yE7D83hLoh35xzky0gakwx&amp;index=1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Kg4Io-e80&amp;list=PL0usNGW1865yE7D83hLoh35xzky0gakwx&amp;index=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forward-guidance-guidage-prospecti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e-6CbYOl8&amp;feature=emb_titl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gROulfyuk&amp;list=PL0usNGW1865yE7D83hLoh35xzky0gakwx&amp;index=13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Ya8HHoanU&amp;list=PL0usNGW1865yE7D83hLoh35xzky0gakw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catalogue-interactif-des-ressources-abc-de-leconomi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ww.youtube.com/watch?v=_gbFa1TraXI&amp;list=PLFfqO2eImktucPwlGKGbVzwZXBRNmkmyZ&amp;index=7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SujzEo4A8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6.png"/><Relationship Id="rId4" Type="http://schemas.openxmlformats.org/officeDocument/2006/relationships/hyperlink" Target="https://www.youtube.com/watch?v=cTN6MDn1aV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7.png"/><Relationship Id="rId5" Type="http://schemas.openxmlformats.org/officeDocument/2006/relationships/hyperlink" Target="https://www.youtube.com/watch?v=BXNlJYwy-p4&amp;feature=emb_title" TargetMode="External"/><Relationship Id="rId4" Type="http://schemas.openxmlformats.org/officeDocument/2006/relationships/hyperlink" Target="https://www.youtube.com/watch?v=BXNlJYwy-p4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citeco.fr/" TargetMode="External"/><Relationship Id="rId5" Type="http://schemas.openxmlformats.org/officeDocument/2006/relationships/hyperlink" Target="http://www.mesquestionsdargent.fr/" TargetMode="External"/><Relationship Id="rId4" Type="http://schemas.openxmlformats.org/officeDocument/2006/relationships/hyperlink" Target="https://abc-economie.banque-france.fr/" TargetMode="External"/><Relationship Id="rId9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58"/>
            <a:ext cx="9144000" cy="60838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365104"/>
            <a:ext cx="9171036" cy="1718703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</a:p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La politique monétaire »</a:t>
            </a:r>
          </a:p>
          <a:p>
            <a:pPr algn="ctr"/>
            <a:endParaRPr lang="fr-FR" sz="1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 LE 17 DECEMBRE 2021</a:t>
            </a:r>
            <a:endParaRPr lang="fr-FR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46" y="6165304"/>
            <a:ext cx="1333308" cy="6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251520" y="1476000"/>
            <a:ext cx="7020271" cy="94489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 de la monnaie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250747" y="1476000"/>
            <a:ext cx="360040" cy="94489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13" y="3576139"/>
            <a:ext cx="1061056" cy="12689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3861048"/>
            <a:ext cx="2952328" cy="15373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4941168"/>
            <a:ext cx="3575695" cy="17442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738065"/>
            <a:ext cx="1061056" cy="1268912"/>
          </a:xfrm>
          <a:prstGeom prst="rect">
            <a:avLst/>
          </a:prstGeom>
        </p:spPr>
      </p:pic>
      <p:sp>
        <p:nvSpPr>
          <p:cNvPr id="14" name="Rectangle 23"/>
          <p:cNvSpPr/>
          <p:nvPr/>
        </p:nvSpPr>
        <p:spPr>
          <a:xfrm>
            <a:off x="280104" y="4324152"/>
            <a:ext cx="1646847" cy="649534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 algn="ctr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Quantité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1881982" y="4324152"/>
            <a:ext cx="360040" cy="646342"/>
          </a:xfrm>
          <a:prstGeom prst="homePlat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288300" y="5314533"/>
            <a:ext cx="1646847" cy="649534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 algn="ctr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803466" y="5311341"/>
            <a:ext cx="360040" cy="646342"/>
          </a:xfrm>
          <a:prstGeom prst="homePlat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188035" y="4324152"/>
            <a:ext cx="2063205" cy="4817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de banque centrale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048324" y="5473092"/>
            <a:ext cx="2063205" cy="4817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commerciale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29" y="2578044"/>
            <a:ext cx="1719816" cy="15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7302" y="-25278"/>
            <a:ext cx="9208863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monétaire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1329" y="764704"/>
            <a:ext cx="666023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2B5CAD"/>
                </a:solidFill>
              </a:rPr>
              <a:t>Schéma simplifié de la spirale inflationniste </a:t>
            </a:r>
            <a:endParaRPr lang="fr-FR" sz="2400" b="1" dirty="0">
              <a:solidFill>
                <a:srgbClr val="2B5CAD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637" y="2060848"/>
            <a:ext cx="6381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9723" y="-7586"/>
            <a:ext cx="9208863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monétaire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1329" y="764704"/>
            <a:ext cx="666023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2B5CAD"/>
                </a:solidFill>
              </a:rPr>
              <a:t>Schéma simplifié de la spirale déflationniste</a:t>
            </a:r>
            <a:endParaRPr lang="fr-FR" sz="2400" b="1" dirty="0">
              <a:solidFill>
                <a:srgbClr val="2B5CA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365" y="1772816"/>
            <a:ext cx="6172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390299"/>
            <a:ext cx="3153113" cy="4367272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3" y="4005064"/>
            <a:ext cx="4952976" cy="273630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21756" y="360495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Venezuela en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monétaire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199018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Allemagne en 1923</a:t>
            </a:r>
          </a:p>
        </p:txBody>
      </p:sp>
      <p:sp>
        <p:nvSpPr>
          <p:cNvPr id="13" name="Rectangle 23"/>
          <p:cNvSpPr/>
          <p:nvPr/>
        </p:nvSpPr>
        <p:spPr>
          <a:xfrm>
            <a:off x="-30486" y="1475332"/>
            <a:ext cx="6726226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lutte contre l’inflation : un enjeu fondamental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7904" y="792000"/>
            <a:ext cx="5436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Quelques références historiques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6660000" y="1475332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2B5CAD"/>
                </a:solidFill>
              </a:rPr>
              <a:t>Sommaire</a:t>
            </a:r>
            <a:endParaRPr lang="fr-FR" sz="2400" dirty="0">
              <a:solidFill>
                <a:srgbClr val="2B5CAD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0930" y="263691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cap="all" dirty="0">
                <a:solidFill>
                  <a:srgbClr val="7FA3CF"/>
                </a:solidFill>
              </a:rPr>
              <a:t>La politique monétaire, c’est quoi ? </a:t>
            </a:r>
          </a:p>
          <a:p>
            <a:pPr algn="ctr"/>
            <a:endParaRPr lang="fr-FR" sz="2400" cap="all" dirty="0" smtClean="0">
              <a:solidFill>
                <a:schemeClr val="tx2"/>
              </a:solidFill>
            </a:endParaRPr>
          </a:p>
          <a:p>
            <a:pPr algn="ctr"/>
            <a:endParaRPr lang="fr-FR" sz="2400" dirty="0">
              <a:solidFill>
                <a:srgbClr val="6C77C6"/>
              </a:solidFill>
            </a:endParaRPr>
          </a:p>
          <a:p>
            <a:pPr algn="ctr"/>
            <a:endParaRPr lang="fr-FR" sz="2400" dirty="0" smtClean="0">
              <a:solidFill>
                <a:srgbClr val="6C77C6"/>
              </a:solidFill>
            </a:endParaRPr>
          </a:p>
          <a:p>
            <a:pPr algn="ctr"/>
            <a:r>
              <a:rPr lang="fr-FR" sz="2400" cap="all" dirty="0">
                <a:solidFill>
                  <a:schemeClr val="tx2"/>
                </a:solidFill>
              </a:rPr>
              <a:t>La politique monétaire conventionnelle</a:t>
            </a:r>
          </a:p>
          <a:p>
            <a:pPr algn="ctr"/>
            <a:endParaRPr lang="fr-FR" sz="2400" cap="all" dirty="0" smtClean="0">
              <a:solidFill>
                <a:srgbClr val="6C77C6"/>
              </a:solidFill>
            </a:endParaRPr>
          </a:p>
          <a:p>
            <a:pPr algn="ctr"/>
            <a:endParaRPr lang="fr-FR" sz="2400" cap="all" dirty="0">
              <a:solidFill>
                <a:srgbClr val="6C77C6"/>
              </a:solidFill>
            </a:endParaRPr>
          </a:p>
          <a:p>
            <a:pPr algn="ctr"/>
            <a:endParaRPr lang="fr-FR" sz="2400" cap="all" dirty="0" smtClean="0">
              <a:solidFill>
                <a:srgbClr val="6C77C6"/>
              </a:solidFill>
            </a:endParaRPr>
          </a:p>
          <a:p>
            <a:pPr algn="ctr"/>
            <a:r>
              <a:rPr lang="fr-FR" sz="2400" cap="all" dirty="0" smtClean="0">
                <a:solidFill>
                  <a:srgbClr val="7FA3CF"/>
                </a:solidFill>
              </a:rPr>
              <a:t>Les politiques monétaires non-conventionnelles</a:t>
            </a:r>
            <a:endParaRPr lang="fr-FR" sz="2400" cap="all" dirty="0">
              <a:solidFill>
                <a:srgbClr val="7FA3CF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33134312"/>
              </p:ext>
            </p:extLst>
          </p:nvPr>
        </p:nvGraphicFramePr>
        <p:xfrm>
          <a:off x="4272640" y="2110387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687227450"/>
              </p:ext>
            </p:extLst>
          </p:nvPr>
        </p:nvGraphicFramePr>
        <p:xfrm>
          <a:off x="4272640" y="5013180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974644692"/>
              </p:ext>
            </p:extLst>
          </p:nvPr>
        </p:nvGraphicFramePr>
        <p:xfrm>
          <a:off x="4272640" y="3573020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009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conventionnelle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7751556" y="2093887"/>
            <a:ext cx="467331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/>
          <p:nvPr/>
        </p:nvSpPr>
        <p:spPr>
          <a:xfrm>
            <a:off x="346560" y="2090597"/>
            <a:ext cx="7404996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banques commerciales ont un besoin de liquidité 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2675893"/>
            <a:ext cx="81895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Volumes de crédits octroyés &gt; volumes de dépôts </a:t>
            </a: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Asymétrie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leurs actifs et leurs passifs</a:t>
            </a: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Maturités différentes entre les actifs (crédits octroyés) et les passifs (dépôts reçus des clients).</a:t>
            </a: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Le refinancement</a:t>
            </a:r>
          </a:p>
        </p:txBody>
      </p:sp>
      <p:sp>
        <p:nvSpPr>
          <p:cNvPr id="11" name="Pentagone 10"/>
          <p:cNvSpPr/>
          <p:nvPr/>
        </p:nvSpPr>
        <p:spPr>
          <a:xfrm>
            <a:off x="7751556" y="4687947"/>
            <a:ext cx="467331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379774" y="4687947"/>
            <a:ext cx="7404996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Réserves obligatoires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e 12"/>
          <p:cNvSpPr/>
          <p:nvPr/>
        </p:nvSpPr>
        <p:spPr>
          <a:xfrm>
            <a:off x="7751556" y="6006851"/>
            <a:ext cx="467331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379774" y="6006851"/>
            <a:ext cx="7404996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Les banques ont besoin de se refinancer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conventionnelle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8148002" y="1535498"/>
            <a:ext cx="467331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/>
          <p:nvPr/>
        </p:nvSpPr>
        <p:spPr>
          <a:xfrm>
            <a:off x="241723" y="1535498"/>
            <a:ext cx="7906279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banques commerciales ont besoin de se refinancer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4754297" y="5013176"/>
            <a:ext cx="3108365" cy="971726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 algn="ctr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directeurs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Le refinancement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11560" y="2332417"/>
            <a:ext cx="3456384" cy="16561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Marché interbancaire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580288" y="2332417"/>
            <a:ext cx="3456384" cy="1656184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Guichet de la banque centrale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6164464" y="4204207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4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conventionnelle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taux directeurs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1026" name="Picture 2" descr="494607d6-6229-4f70-9d01-1968dc7b13c5@bd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28689" cy="47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824" y="111409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conventionnelle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différents taux directeurs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06" y="227687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banques commerciales empruntent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banque centrale : </a:t>
            </a:r>
          </a:p>
          <a:p>
            <a:pPr marL="811213" lvl="2" indent="-279400">
              <a:spcBef>
                <a:spcPts val="600"/>
              </a:spcBef>
              <a:buClr>
                <a:srgbClr val="F3953F"/>
              </a:buClr>
              <a:buFont typeface="Arial" panose="020B0604020202020204" pitchFamily="34" charset="0"/>
              <a:buChar char="−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: taux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opérations principales de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refinancement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 indent="-279400">
              <a:spcBef>
                <a:spcPts val="600"/>
              </a:spcBef>
              <a:buClr>
                <a:srgbClr val="F3953F"/>
              </a:buClr>
              <a:buFont typeface="Arial" panose="020B0604020202020204" pitchFamily="34" charset="0"/>
              <a:buChar char="−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 : taux (plus élevé)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facilité de prêt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12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banque centrale pour 24h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taux (plus faible)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facilité de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-19736" y="1691351"/>
            <a:ext cx="5513488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taux directeurs de l’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urosystème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5480227" y="1691351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7" name="Rectangle 23"/>
          <p:cNvSpPr/>
          <p:nvPr/>
        </p:nvSpPr>
        <p:spPr>
          <a:xfrm>
            <a:off x="-33261" y="4760016"/>
            <a:ext cx="5513488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taux interbancaire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188804"/>
            <a:ext cx="795400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12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Emprunt ou prêt sur le marché interbancaire :  </a:t>
            </a:r>
          </a:p>
          <a:p>
            <a:pPr marL="811213" lvl="2" indent="-279400">
              <a:spcBef>
                <a:spcPts val="600"/>
              </a:spcBef>
              <a:buClr>
                <a:srgbClr val="F3953F"/>
              </a:buClr>
              <a:buFont typeface="Arial" panose="020B0604020202020204" pitchFamily="34" charset="0"/>
              <a:buChar char="−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taux à 24 h s’établit selon le jeu de l’offre et de la demande</a:t>
            </a:r>
          </a:p>
          <a:p>
            <a:pPr marL="811213" lvl="2" indent="-279400">
              <a:spcBef>
                <a:spcPts val="600"/>
              </a:spcBef>
              <a:buClr>
                <a:srgbClr val="F3953F"/>
              </a:buClr>
              <a:buFont typeface="Arial" panose="020B0604020202020204" pitchFamily="34" charset="0"/>
              <a:buChar char="−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zone euro, il s’agit du taux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EONIA / €STR</a:t>
            </a:r>
          </a:p>
          <a:p>
            <a:pPr>
              <a:spcBef>
                <a:spcPts val="600"/>
              </a:spcBef>
              <a:buClr>
                <a:srgbClr val="F3953F"/>
              </a:buClr>
            </a:pPr>
            <a:endParaRPr lang="fr-FR" sz="1600" dirty="0">
              <a:solidFill>
                <a:srgbClr val="205AA7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5435577" y="4760016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40946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conventionnelle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 </a:t>
            </a:r>
            <a:r>
              <a:rPr lang="fr-FR" sz="2800" dirty="0">
                <a:solidFill>
                  <a:srgbClr val="2B5CAD"/>
                </a:solidFill>
              </a:rPr>
              <a:t>collatéral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556" y="1988840"/>
            <a:ext cx="777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contrepartie de leurs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emprunts auprès de la banque centrale,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banques doivent déposer des actifs financiers en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garantie</a:t>
            </a:r>
            <a:endParaRPr lang="fr-FR" sz="800" b="1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 du collatéral,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exemple une note satisfaisante attribuée :</a:t>
            </a:r>
          </a:p>
          <a:p>
            <a:pPr marL="742950" lvl="1" indent="-285750">
              <a:spcBef>
                <a:spcPts val="600"/>
              </a:spcBef>
              <a:buClr>
                <a:srgbClr val="F3953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les agences de notation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(obligations d’</a:t>
            </a:r>
            <a:r>
              <a:rPr lang="fr-FR" sz="2000" cap="all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tat, entreprises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cotées en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bourse)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F3953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Banque de France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(entreprises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françaises non cotées en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bourse, cotation FIBEN).</a:t>
            </a:r>
            <a:endParaRPr lang="en-US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7" y="5445228"/>
            <a:ext cx="492097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249 milliards d’euros </a:t>
            </a:r>
          </a:p>
          <a:p>
            <a:r>
              <a:rPr lang="fr-FR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Refinancement</a:t>
            </a:r>
            <a:r>
              <a:rPr lang="fr-FR" b="1" dirty="0">
                <a:solidFill>
                  <a:srgbClr val="1A4A8A"/>
                </a:solidFill>
              </a:rPr>
              <a:t> </a:t>
            </a:r>
            <a:r>
              <a:rPr lang="fr-FR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 en période de politique</a:t>
            </a:r>
          </a:p>
          <a:p>
            <a:r>
              <a:rPr lang="fr-FR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</a:t>
            </a:r>
            <a:r>
              <a:rPr lang="fr-FR" u="sng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</a:t>
            </a:r>
            <a:r>
              <a:rPr lang="fr-FR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(1999-2007) </a:t>
            </a:r>
            <a:endParaRPr lang="fr-FR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euro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981" y="5860882"/>
            <a:ext cx="874957" cy="874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5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2B5CAD"/>
                </a:solidFill>
              </a:rPr>
              <a:t>Sommaire</a:t>
            </a:r>
            <a:endParaRPr lang="fr-FR" sz="2400" dirty="0">
              <a:solidFill>
                <a:srgbClr val="2B5CAD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0930" y="263691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cap="all" dirty="0" smtClean="0">
                <a:solidFill>
                  <a:srgbClr val="1F497D"/>
                </a:solidFill>
              </a:rPr>
              <a:t>Qu’est ce que la politique monétaire ? </a:t>
            </a:r>
          </a:p>
          <a:p>
            <a:pPr algn="ctr"/>
            <a:endParaRPr lang="fr-FR" sz="2400" cap="all" dirty="0" smtClean="0">
              <a:solidFill>
                <a:schemeClr val="tx2"/>
              </a:solidFill>
            </a:endParaRPr>
          </a:p>
          <a:p>
            <a:pPr algn="ctr"/>
            <a:endParaRPr lang="fr-FR" sz="2400" dirty="0">
              <a:solidFill>
                <a:srgbClr val="6C77C6"/>
              </a:solidFill>
            </a:endParaRPr>
          </a:p>
          <a:p>
            <a:pPr algn="ctr"/>
            <a:endParaRPr lang="fr-FR" sz="2400" dirty="0" smtClean="0">
              <a:solidFill>
                <a:srgbClr val="6C77C6"/>
              </a:solidFill>
            </a:endParaRPr>
          </a:p>
          <a:p>
            <a:pPr algn="ctr"/>
            <a:r>
              <a:rPr lang="fr-FR" sz="2400" cap="all" dirty="0" smtClean="0">
                <a:solidFill>
                  <a:srgbClr val="7FA3CF"/>
                </a:solidFill>
              </a:rPr>
              <a:t>La politique monétaire conventionnelle</a:t>
            </a:r>
          </a:p>
          <a:p>
            <a:pPr algn="ctr"/>
            <a:endParaRPr lang="fr-FR" sz="2400" cap="all" dirty="0" smtClean="0">
              <a:solidFill>
                <a:srgbClr val="6C77C6"/>
              </a:solidFill>
            </a:endParaRPr>
          </a:p>
          <a:p>
            <a:pPr algn="ctr"/>
            <a:endParaRPr lang="fr-FR" sz="2400" cap="all" dirty="0">
              <a:solidFill>
                <a:srgbClr val="6C77C6"/>
              </a:solidFill>
            </a:endParaRPr>
          </a:p>
          <a:p>
            <a:pPr algn="ctr"/>
            <a:endParaRPr lang="fr-FR" sz="2400" cap="all" dirty="0" smtClean="0">
              <a:solidFill>
                <a:srgbClr val="6C77C6"/>
              </a:solidFill>
            </a:endParaRPr>
          </a:p>
          <a:p>
            <a:pPr algn="ctr"/>
            <a:r>
              <a:rPr lang="fr-FR" sz="2400" cap="all" dirty="0" smtClean="0">
                <a:solidFill>
                  <a:srgbClr val="7FA3CF"/>
                </a:solidFill>
              </a:rPr>
              <a:t>Les politiques monétaires non-conventionnelles</a:t>
            </a:r>
            <a:endParaRPr lang="fr-FR" sz="2400" cap="all" dirty="0">
              <a:solidFill>
                <a:srgbClr val="7FA3CF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6672247"/>
              </p:ext>
            </p:extLst>
          </p:nvPr>
        </p:nvGraphicFramePr>
        <p:xfrm>
          <a:off x="4272640" y="2110387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97412834"/>
              </p:ext>
            </p:extLst>
          </p:nvPr>
        </p:nvGraphicFramePr>
        <p:xfrm>
          <a:off x="4272640" y="5013180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97926931"/>
              </p:ext>
            </p:extLst>
          </p:nvPr>
        </p:nvGraphicFramePr>
        <p:xfrm>
          <a:off x="4272640" y="3573020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926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56100"/>
            <a:ext cx="7276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La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conventionnelle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</a:t>
            </a:r>
            <a:r>
              <a:rPr lang="fr-FR" sz="2800" dirty="0">
                <a:solidFill>
                  <a:srgbClr val="2B5CAD"/>
                </a:solidFill>
              </a:rPr>
              <a:t>canaux de transmission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556" y="1988840"/>
            <a:ext cx="77738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Délai de transmission :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à 18 mois</a:t>
            </a: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2000" b="1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800" b="1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 canaux de transmission :</a:t>
            </a:r>
          </a:p>
          <a:p>
            <a:pPr marL="742950" lvl="1" indent="-285750">
              <a:spcBef>
                <a:spcPts val="600"/>
              </a:spcBef>
              <a:buClr>
                <a:srgbClr val="F3953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 des taux d’intérêt</a:t>
            </a:r>
          </a:p>
          <a:p>
            <a:pPr marL="742950" lvl="1" indent="-285750">
              <a:spcBef>
                <a:spcPts val="600"/>
              </a:spcBef>
              <a:buClr>
                <a:srgbClr val="F3953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 des prix d’actifs</a:t>
            </a:r>
          </a:p>
          <a:p>
            <a:pPr marL="742950" lvl="1" indent="-285750">
              <a:spcBef>
                <a:spcPts val="600"/>
              </a:spcBef>
              <a:buClr>
                <a:srgbClr val="F3953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 des anticipations</a:t>
            </a:r>
          </a:p>
          <a:p>
            <a:pPr marL="742950" lvl="1" indent="-285750">
              <a:spcBef>
                <a:spcPts val="600"/>
              </a:spcBef>
              <a:buClr>
                <a:srgbClr val="F3953F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 du change</a:t>
            </a:r>
            <a:endParaRPr lang="en-US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 conventionnelle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792000"/>
            <a:ext cx="889248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mécanismes de transmission de la politique monétaire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33" y="1844824"/>
            <a:ext cx="7881133" cy="44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2B5CAD"/>
                </a:solidFill>
              </a:rPr>
              <a:t>Sommaire</a:t>
            </a:r>
            <a:endParaRPr lang="fr-FR" sz="2400" dirty="0">
              <a:solidFill>
                <a:srgbClr val="2B5CAD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0930" y="263691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cap="all" dirty="0">
                <a:solidFill>
                  <a:srgbClr val="7FA3CF"/>
                </a:solidFill>
              </a:rPr>
              <a:t>La politique monétaire, c’est quoi ? </a:t>
            </a:r>
          </a:p>
          <a:p>
            <a:pPr algn="ctr"/>
            <a:endParaRPr lang="fr-FR" sz="2400" cap="all" dirty="0" smtClean="0">
              <a:solidFill>
                <a:schemeClr val="tx2"/>
              </a:solidFill>
            </a:endParaRPr>
          </a:p>
          <a:p>
            <a:pPr algn="ctr"/>
            <a:endParaRPr lang="fr-FR" sz="2400" dirty="0">
              <a:solidFill>
                <a:srgbClr val="6C77C6"/>
              </a:solidFill>
            </a:endParaRPr>
          </a:p>
          <a:p>
            <a:pPr algn="ctr"/>
            <a:endParaRPr lang="fr-FR" sz="2400" dirty="0" smtClean="0">
              <a:solidFill>
                <a:srgbClr val="6C77C6"/>
              </a:solidFill>
            </a:endParaRPr>
          </a:p>
          <a:p>
            <a:pPr algn="ctr"/>
            <a:r>
              <a:rPr lang="fr-FR" sz="2400" cap="all" dirty="0">
                <a:solidFill>
                  <a:srgbClr val="7FA3CF"/>
                </a:solidFill>
              </a:rPr>
              <a:t>La politique monétaire conventionnelle</a:t>
            </a:r>
          </a:p>
          <a:p>
            <a:pPr algn="ctr"/>
            <a:endParaRPr lang="fr-FR" sz="2400" cap="all" dirty="0" smtClean="0">
              <a:solidFill>
                <a:srgbClr val="6C77C6"/>
              </a:solidFill>
            </a:endParaRPr>
          </a:p>
          <a:p>
            <a:pPr algn="ctr"/>
            <a:endParaRPr lang="fr-FR" sz="2400" cap="all" dirty="0">
              <a:solidFill>
                <a:srgbClr val="6C77C6"/>
              </a:solidFill>
            </a:endParaRPr>
          </a:p>
          <a:p>
            <a:pPr algn="ctr"/>
            <a:endParaRPr lang="fr-FR" sz="2400" cap="all" dirty="0" smtClean="0">
              <a:solidFill>
                <a:srgbClr val="6C77C6"/>
              </a:solidFill>
            </a:endParaRPr>
          </a:p>
          <a:p>
            <a:pPr algn="ctr"/>
            <a:r>
              <a:rPr lang="fr-FR" sz="2400" cap="all" dirty="0">
                <a:solidFill>
                  <a:schemeClr val="tx2"/>
                </a:solidFill>
              </a:rPr>
              <a:t>Les politiques monétaires non-conventionnelles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13455102"/>
              </p:ext>
            </p:extLst>
          </p:nvPr>
        </p:nvGraphicFramePr>
        <p:xfrm>
          <a:off x="4272640" y="2110387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864623952"/>
              </p:ext>
            </p:extLst>
          </p:nvPr>
        </p:nvGraphicFramePr>
        <p:xfrm>
          <a:off x="4272640" y="5013180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869848628"/>
              </p:ext>
            </p:extLst>
          </p:nvPr>
        </p:nvGraphicFramePr>
        <p:xfrm>
          <a:off x="4272640" y="3573020"/>
          <a:ext cx="553405" cy="5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08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non conventionnelles</a:t>
            </a:r>
          </a:p>
        </p:txBody>
      </p:sp>
      <p:sp>
        <p:nvSpPr>
          <p:cNvPr id="4" name="Pentagone 3"/>
          <p:cNvSpPr/>
          <p:nvPr/>
        </p:nvSpPr>
        <p:spPr>
          <a:xfrm>
            <a:off x="6858000" y="1700856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-22399" y="1700856"/>
            <a:ext cx="6898655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crise 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 de 2008, 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crise systémique</a:t>
            </a:r>
          </a:p>
        </p:txBody>
      </p:sp>
      <p:sp>
        <p:nvSpPr>
          <p:cNvPr id="8" name="Rectangle 23"/>
          <p:cNvSpPr/>
          <p:nvPr/>
        </p:nvSpPr>
        <p:spPr>
          <a:xfrm>
            <a:off x="-22399" y="3899714"/>
            <a:ext cx="6160553" cy="691333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réponse initiale des banques centrales : </a:t>
            </a:r>
            <a:endParaRPr lang="fr-FR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l’approche 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</a:t>
            </a:r>
          </a:p>
        </p:txBody>
      </p:sp>
      <p:sp>
        <p:nvSpPr>
          <p:cNvPr id="9" name="Pentagone 8"/>
          <p:cNvSpPr/>
          <p:nvPr/>
        </p:nvSpPr>
        <p:spPr>
          <a:xfrm>
            <a:off x="6138152" y="3899712"/>
            <a:ext cx="594088" cy="691332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774" y="2268492"/>
            <a:ext cx="86764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septembre 2008 :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faillite de </a:t>
            </a:r>
            <a:r>
              <a:rPr lang="fr-FR" sz="2000" b="1" dirty="0" err="1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Lehman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Brothers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liquidités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interbancaire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bloqué + fragmenté</a:t>
            </a:r>
          </a:p>
          <a:p>
            <a:pPr marL="531813" indent="-531813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 de liquidité (de sécurité)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774" y="4670266"/>
            <a:ext cx="85324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530225"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des taux directeurs pour améliorer les conditions de financement et relancer le crédit à l’économie réelle</a:t>
            </a:r>
          </a:p>
          <a:p>
            <a:pPr>
              <a:lnSpc>
                <a:spcPct val="150000"/>
              </a:lnSpc>
              <a:buClr>
                <a:srgbClr val="F3953F"/>
              </a:buClr>
            </a:pPr>
            <a:endParaRPr lang="fr-FR" sz="1600" dirty="0" smtClean="0">
              <a:solidFill>
                <a:srgbClr val="205AA7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3953F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taux d’intérêt 0 a été atteint</a:t>
            </a:r>
            <a:endParaRPr lang="fr-FR" sz="16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3953F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place des politiques monétaires non-conventionnelles.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non conventionnelles</a:t>
            </a:r>
          </a:p>
        </p:txBody>
      </p:sp>
      <p:sp>
        <p:nvSpPr>
          <p:cNvPr id="4" name="Pentagone 3"/>
          <p:cNvSpPr/>
          <p:nvPr/>
        </p:nvSpPr>
        <p:spPr>
          <a:xfrm>
            <a:off x="5364088" y="1507037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-2070" y="1507037"/>
            <a:ext cx="5366159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grands types de mesures 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1764" y="1954186"/>
            <a:ext cx="87307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4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taux </a:t>
            </a:r>
          </a:p>
          <a:p>
            <a:pPr marL="360000" indent="-360000">
              <a:spcAft>
                <a:spcPts val="1200"/>
              </a:spcAft>
              <a:buClr>
                <a:srgbClr val="F3953F"/>
              </a:buClr>
            </a:pPr>
            <a:r>
              <a:rPr lang="fr-FR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Ex</a:t>
            </a:r>
            <a:r>
              <a:rPr lang="fr-FR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: </a:t>
            </a:r>
            <a:r>
              <a:rPr lang="fr-FR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d’intérêt négatifs + passage en </a:t>
            </a:r>
            <a:r>
              <a:rPr lang="fr-FR" i="1" dirty="0" err="1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fr-FR" i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full </a:t>
            </a:r>
            <a:r>
              <a:rPr lang="fr-FR" i="1" dirty="0" err="1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allotment</a:t>
            </a:r>
            <a:r>
              <a:rPr lang="fr-FR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(FRFA )</a:t>
            </a:r>
          </a:p>
          <a:p>
            <a:pPr marL="360000" indent="-360000"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Assouplissement des critères et conditions des prêts </a:t>
            </a:r>
          </a:p>
          <a:p>
            <a:pPr marL="360000" indent="-360000">
              <a:spcAft>
                <a:spcPts val="1800"/>
              </a:spcAft>
              <a:buClr>
                <a:srgbClr val="F3953F"/>
              </a:buClr>
            </a:pPr>
            <a:r>
              <a:rPr lang="fr-FR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Ex. : refinancement à + long terme (LTRO, TLTRO) </a:t>
            </a:r>
            <a:endParaRPr lang="fr-FR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4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Recours accru au guidage prospectif</a:t>
            </a:r>
            <a:endParaRPr lang="fr-FR" sz="2400" b="1" i="1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spcAft>
                <a:spcPts val="1200"/>
              </a:spcAft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sz="16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: </a:t>
            </a:r>
            <a:r>
              <a:rPr lang="fr-FR" sz="1600" i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«Nous [Le </a:t>
            </a:r>
            <a:r>
              <a:rPr lang="fr-FR" sz="1600" i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des gouverneurs </a:t>
            </a:r>
            <a:r>
              <a:rPr lang="fr-FR" sz="1600" i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fr-FR" sz="1600" i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avons décidé de laisser les taux d’intérêt directeurs de la BCE inchangés. Nous prévoyons que ces taux resteront à leurs niveaux actuels ou à des niveaux plus bas jusqu’à ce que nous ayons constaté que les perspectives d’inflation convergent durablement vers un niveau suffisamment proche de, mais inférieur à 2 % sur notre horizon de projection, et que cette convergence se reflète de manière cohérente dans la dynamique d’inflation sous-jacente. </a:t>
            </a:r>
            <a:r>
              <a:rPr lang="fr-FR" sz="1600" i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fr-FR" sz="16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(communiqué </a:t>
            </a:r>
            <a:r>
              <a:rPr lang="fr-FR" sz="16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presse </a:t>
            </a:r>
            <a:r>
              <a:rPr lang="fr-FR" sz="16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BCE, janv. 2020)</a:t>
            </a:r>
            <a:r>
              <a:rPr lang="fr-FR" sz="1600" dirty="0" smtClean="0"/>
              <a:t>  </a:t>
            </a:r>
            <a:endParaRPr lang="fr-FR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4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Achats </a:t>
            </a:r>
            <a:r>
              <a:rPr lang="fr-FR" sz="24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titres : </a:t>
            </a:r>
            <a:r>
              <a:rPr lang="fr-FR" sz="24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assouplissement quantitatif (QE)</a:t>
            </a:r>
            <a:endParaRPr lang="fr-FR" sz="24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6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non conventionnelles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15690"/>
            <a:ext cx="3573759" cy="52238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84984"/>
            <a:ext cx="4595186" cy="256150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83568" y="1814236"/>
            <a:ext cx="4032448" cy="552593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Refinancement [2008-2014]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non conventionnelles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590439"/>
            <a:ext cx="4916293" cy="42675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4" y="1780035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</a:rPr>
              <a:t>Opérations de fourniture de </a:t>
            </a:r>
            <a:r>
              <a:rPr lang="fr-FR" b="1" dirty="0" smtClean="0">
                <a:latin typeface="Arial" panose="020B0604020202020204" pitchFamily="34" charset="0"/>
              </a:rPr>
              <a:t>liquidité dans la Zone Euro </a:t>
            </a:r>
            <a:r>
              <a:rPr lang="fr-FR" b="1" dirty="0">
                <a:latin typeface="Arial" panose="020B0604020202020204" pitchFamily="34" charset="0"/>
              </a:rPr>
              <a:t>(par maturité, en Mds €</a:t>
            </a:r>
            <a:r>
              <a:rPr lang="fr-FR" b="1" dirty="0" smtClean="0">
                <a:latin typeface="Arial" panose="020B0604020202020204" pitchFamily="34" charset="0"/>
              </a:rPr>
              <a:t>) sur la période 2008-2014 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3508" y="1348503"/>
            <a:ext cx="4248472" cy="522005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Refinancement [2008-2014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non conventionnelles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Pentagone 7"/>
          <p:cNvSpPr/>
          <p:nvPr/>
        </p:nvSpPr>
        <p:spPr>
          <a:xfrm>
            <a:off x="6858000" y="1700856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-22399" y="1700856"/>
            <a:ext cx="6898655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orward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Guidance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6" y="2861679"/>
            <a:ext cx="74888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3953F"/>
              </a:buClr>
            </a:pPr>
            <a:r>
              <a:rPr lang="fr-FR" sz="2000" dirty="0">
                <a:solidFill>
                  <a:srgbClr val="205AA7"/>
                </a:solidFill>
              </a:rPr>
              <a:t>Lorsque les taux directeurs sont très bas ou même négatifs, la banque centrale ne peut plus guère baisser davantage ses taux. Elle peut néanmoins faire baisser les taux -notamment les taux de long terme- anticipés par les agents économiques (les acteurs des marchés financiers, les entreprises, les ménages). 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49" y="4939299"/>
            <a:ext cx="8375501" cy="14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792000"/>
            <a:ext cx="5148064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Focus sur le </a:t>
            </a:r>
            <a:r>
              <a:rPr lang="fr-FR" sz="2800" dirty="0">
                <a:solidFill>
                  <a:srgbClr val="2B5CAD"/>
                </a:solidFill>
              </a:rPr>
              <a:t>quantitative </a:t>
            </a:r>
            <a:r>
              <a:rPr lang="fr-FR" sz="2800" dirty="0" err="1">
                <a:solidFill>
                  <a:srgbClr val="2B5CAD"/>
                </a:solidFill>
              </a:rPr>
              <a:t>easing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3529986" cy="5235003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3834735" y="5301208"/>
            <a:ext cx="1206927" cy="682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BCE</a:t>
            </a:r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3872325" y="2018264"/>
            <a:ext cx="1169337" cy="597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BOJ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3872325" y="2820262"/>
            <a:ext cx="1185839" cy="680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FED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091974"/>
            <a:ext cx="2962921" cy="34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792000"/>
            <a:ext cx="5148064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Focus sur le </a:t>
            </a:r>
            <a:r>
              <a:rPr lang="fr-FR" sz="2800" dirty="0">
                <a:solidFill>
                  <a:srgbClr val="2B5CAD"/>
                </a:solidFill>
              </a:rPr>
              <a:t>quantitative </a:t>
            </a:r>
            <a:r>
              <a:rPr lang="fr-FR" sz="2800" dirty="0" err="1">
                <a:solidFill>
                  <a:srgbClr val="2B5CAD"/>
                </a:solidFill>
              </a:rPr>
              <a:t>easing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5" y="1733382"/>
            <a:ext cx="2848964" cy="21367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177" y="1790005"/>
            <a:ext cx="2594967" cy="20971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37" y="1746395"/>
            <a:ext cx="2786427" cy="21407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98" y="4310271"/>
            <a:ext cx="2538521" cy="20054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392421"/>
            <a:ext cx="2615373" cy="20113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58" y="4392421"/>
            <a:ext cx="2578395" cy="17008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58" y="6045771"/>
            <a:ext cx="2601100" cy="7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6479704" y="1609525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/>
          <p:nvPr/>
        </p:nvSpPr>
        <p:spPr>
          <a:xfrm>
            <a:off x="323528" y="1609525"/>
            <a:ext cx="6186664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l’action de la banque centrale qui vise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9632" y="5377296"/>
            <a:ext cx="6335459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3953F"/>
              </a:buClr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 est l’une des composantes de la politique économique. Les autres composantes sont les politiques budgétaires, fiscales et structurelles qui sont du domaine de l’</a:t>
            </a:r>
            <a:r>
              <a:rPr lang="fr-FR" sz="2000" cap="all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Définition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8004" y="4397908"/>
            <a:ext cx="77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banque centrale agit sur la quantité et le prix de la monnaie (régulation de la monnaie). </a:t>
            </a:r>
            <a:endParaRPr lang="fr-FR" sz="2200" dirty="0"/>
          </a:p>
        </p:txBody>
      </p:sp>
      <p:sp>
        <p:nvSpPr>
          <p:cNvPr id="8" name="Rectangle 23"/>
          <p:cNvSpPr/>
          <p:nvPr/>
        </p:nvSpPr>
        <p:spPr>
          <a:xfrm>
            <a:off x="323528" y="3691667"/>
            <a:ext cx="6186664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remplir cette mission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7857" y="2378434"/>
            <a:ext cx="7380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just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maintenir la stabilité monétaire (stabilité des prix).</a:t>
            </a:r>
          </a:p>
          <a:p>
            <a:pPr marL="452438" indent="-452438" algn="just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ainsi favoriser le bon fonctionnement de l’économie.</a:t>
            </a:r>
          </a:p>
        </p:txBody>
      </p:sp>
      <p:sp>
        <p:nvSpPr>
          <p:cNvPr id="12" name="Pentagone 11"/>
          <p:cNvSpPr/>
          <p:nvPr/>
        </p:nvSpPr>
        <p:spPr>
          <a:xfrm>
            <a:off x="6479704" y="3691667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792000"/>
            <a:ext cx="5148064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Focus sur le </a:t>
            </a:r>
            <a:r>
              <a:rPr lang="fr-FR" sz="2800" dirty="0">
                <a:solidFill>
                  <a:srgbClr val="2B5CAD"/>
                </a:solidFill>
              </a:rPr>
              <a:t>quantitative </a:t>
            </a:r>
            <a:r>
              <a:rPr lang="fr-FR" sz="2800" dirty="0" err="1">
                <a:solidFill>
                  <a:srgbClr val="2B5CAD"/>
                </a:solidFill>
              </a:rPr>
              <a:t>easing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5268464" y="3920787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-8200" y="3920787"/>
            <a:ext cx="5300280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361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91942" y="4511501"/>
            <a:ext cx="8119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directs par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baisse des taux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d’emprunt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long terme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de portefeuille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banques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-33370" y="1733166"/>
            <a:ext cx="5300280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</a:p>
        </p:txBody>
      </p:sp>
      <p:sp>
        <p:nvSpPr>
          <p:cNvPr id="15" name="Pentagone 14"/>
          <p:cNvSpPr/>
          <p:nvPr/>
        </p:nvSpPr>
        <p:spPr>
          <a:xfrm>
            <a:off x="5260622" y="1733066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0179" y="2276872"/>
            <a:ext cx="860444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banque centrale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achète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titres aux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banques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marché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secondaire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façon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massive, généralisée et prolongée</a:t>
            </a:r>
          </a:p>
        </p:txBody>
      </p:sp>
    </p:spTree>
    <p:extLst>
      <p:ext uri="{BB962C8B-B14F-4D97-AF65-F5344CB8AC3E}">
        <p14:creationId xmlns:p14="http://schemas.microsoft.com/office/powerpoint/2010/main" val="465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1760" y="792000"/>
            <a:ext cx="67322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montants du QE européen depuis 2015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1777" y="1493762"/>
            <a:ext cx="8480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milliards d’euros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mensuels d’avril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à mars 2016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milliards d’euros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mensuels d’avril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à mars 2017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milliards d’euros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mensuels d’avril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décembre 2017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milliards d’euros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mensuels de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septembre 2018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milliards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d’euros mensuels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dernier trimestre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milliards d’euros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mensuels à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du 1er 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2019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mars 2020, enveloppe supplémentaire de 120 milliards </a:t>
            </a:r>
          </a:p>
          <a:p>
            <a:pPr>
              <a:lnSpc>
                <a:spcPct val="150000"/>
              </a:lnSpc>
              <a:buClr>
                <a:srgbClr val="F3953F"/>
              </a:buClr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d’euros jusqu’à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83968" y="5411450"/>
            <a:ext cx="486003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3 250 mds € </a:t>
            </a:r>
          </a:p>
          <a:p>
            <a:r>
              <a:rPr lang="fr-FR" sz="2000" b="1" dirty="0" smtClean="0">
                <a:solidFill>
                  <a:srgbClr val="1A4A8A"/>
                </a:solidFill>
              </a:rPr>
              <a:t>Actifs achetés par l’Eurosystème au titre de sa politique monétaire </a:t>
            </a:r>
            <a:r>
              <a:rPr lang="fr-FR" sz="2000" b="1" u="sng" dirty="0" smtClean="0">
                <a:solidFill>
                  <a:srgbClr val="1A4A8A"/>
                </a:solidFill>
              </a:rPr>
              <a:t>non conventionnelle</a:t>
            </a:r>
            <a:r>
              <a:rPr lang="fr-FR" sz="2000" b="1" dirty="0">
                <a:solidFill>
                  <a:srgbClr val="1A4A8A"/>
                </a:solidFill>
              </a:rPr>
              <a:t> </a:t>
            </a:r>
            <a:r>
              <a:rPr lang="fr-FR" sz="2000" b="1" dirty="0" smtClean="0">
                <a:solidFill>
                  <a:srgbClr val="1A4A8A"/>
                </a:solidFill>
              </a:rPr>
              <a:t>sur 2015 – octobre 2021 (hors PEPP)</a:t>
            </a:r>
            <a:endParaRPr lang="fr-FR" sz="2000" b="1" dirty="0">
              <a:solidFill>
                <a:srgbClr val="1A4A8A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6021288"/>
            <a:ext cx="488398" cy="7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68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montants du QE européen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83968" y="5411450"/>
            <a:ext cx="486003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3 250 mds € </a:t>
            </a:r>
          </a:p>
          <a:p>
            <a:r>
              <a:rPr lang="fr-FR" sz="2000" b="1" dirty="0" smtClean="0">
                <a:solidFill>
                  <a:srgbClr val="1A4A8A"/>
                </a:solidFill>
              </a:rPr>
              <a:t>Actifs achetés par l’Eurosystème au titre de sa politique monétaire </a:t>
            </a:r>
            <a:r>
              <a:rPr lang="fr-FR" sz="2000" b="1" u="sng" dirty="0" smtClean="0">
                <a:solidFill>
                  <a:srgbClr val="1A4A8A"/>
                </a:solidFill>
              </a:rPr>
              <a:t>non conventionnelle</a:t>
            </a:r>
            <a:r>
              <a:rPr lang="fr-FR" sz="2000" b="1" dirty="0">
                <a:solidFill>
                  <a:srgbClr val="1A4A8A"/>
                </a:solidFill>
              </a:rPr>
              <a:t> </a:t>
            </a:r>
            <a:r>
              <a:rPr lang="fr-FR" sz="2000" b="1" dirty="0" smtClean="0">
                <a:solidFill>
                  <a:srgbClr val="1A4A8A"/>
                </a:solidFill>
              </a:rPr>
              <a:t>sur 2015 – octobre 2021 (hors PEPP)</a:t>
            </a:r>
            <a:endParaRPr lang="fr-FR" sz="2000" b="1" dirty="0">
              <a:solidFill>
                <a:srgbClr val="1A4A8A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6021288"/>
            <a:ext cx="488398" cy="7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1" b="3259"/>
          <a:stretch/>
        </p:blipFill>
        <p:spPr>
          <a:xfrm>
            <a:off x="1403648" y="1442654"/>
            <a:ext cx="5760640" cy="38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montants du QE européen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83968" y="5411450"/>
            <a:ext cx="486003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3 250 mds € </a:t>
            </a:r>
          </a:p>
          <a:p>
            <a:r>
              <a:rPr lang="fr-FR" sz="2000" b="1" dirty="0" smtClean="0">
                <a:solidFill>
                  <a:srgbClr val="1A4A8A"/>
                </a:solidFill>
              </a:rPr>
              <a:t>Actifs achetés par l’Eurosystème au titre de sa politique monétaire </a:t>
            </a:r>
            <a:r>
              <a:rPr lang="fr-FR" sz="2000" b="1" u="sng" dirty="0" smtClean="0">
                <a:solidFill>
                  <a:srgbClr val="1A4A8A"/>
                </a:solidFill>
              </a:rPr>
              <a:t>non conventionnelle</a:t>
            </a:r>
            <a:r>
              <a:rPr lang="fr-FR" sz="2000" b="1" dirty="0">
                <a:solidFill>
                  <a:srgbClr val="1A4A8A"/>
                </a:solidFill>
              </a:rPr>
              <a:t> </a:t>
            </a:r>
            <a:r>
              <a:rPr lang="fr-FR" sz="2000" b="1" dirty="0" smtClean="0">
                <a:solidFill>
                  <a:srgbClr val="1A4A8A"/>
                </a:solidFill>
              </a:rPr>
              <a:t>sur 2015 – octobre 2021 (hors PEPP)</a:t>
            </a:r>
            <a:endParaRPr lang="fr-FR" sz="2000" b="1" dirty="0">
              <a:solidFill>
                <a:srgbClr val="1A4A8A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6021288"/>
            <a:ext cx="488398" cy="7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3"/>
          <a:stretch/>
        </p:blipFill>
        <p:spPr>
          <a:xfrm>
            <a:off x="542150" y="1376045"/>
            <a:ext cx="7020272" cy="40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81184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2B5CAD"/>
                </a:solidFill>
              </a:rPr>
              <a:t>Impact sur le PIB et l’inflation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534" y="558924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3953F"/>
              </a:buClr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+1,9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PIB réel et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l’IPC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période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2015-2020 </a:t>
            </a:r>
            <a:r>
              <a:rPr lang="fr-FR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(estimations BCE)</a:t>
            </a:r>
          </a:p>
          <a:p>
            <a:pPr marL="285750" indent="-285750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135066" y="1600195"/>
            <a:ext cx="4320851" cy="4001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Croissance du PIB de la zone euro</a:t>
            </a:r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>
          <a:xfrm>
            <a:off x="4602947" y="1611166"/>
            <a:ext cx="4320851" cy="4001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rtlCol="0" anchor="t">
            <a:spAutoFit/>
          </a:bodyPr>
          <a:lstStyle>
            <a:lvl1pPr marL="352800" marR="0" indent="-3528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rgbClr val="205AA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01700" marR="0" indent="-4445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205AA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14450" marR="0" indent="-40005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205AA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71650" marR="0" indent="-40005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205AA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28850" marR="0" indent="-40005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205AA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Inflation de la zone euro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(IPCH)</a:t>
            </a:r>
            <a:endParaRPr lang="fr-FR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" y="1992074"/>
            <a:ext cx="4445588" cy="27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947" y="2000300"/>
            <a:ext cx="4433337" cy="272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3"/>
          <p:cNvSpPr/>
          <p:nvPr/>
        </p:nvSpPr>
        <p:spPr>
          <a:xfrm>
            <a:off x="-51986" y="5077907"/>
            <a:ext cx="8645448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cumulatif des mesures 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conventionnelles de la BCE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e 12"/>
          <p:cNvSpPr/>
          <p:nvPr/>
        </p:nvSpPr>
        <p:spPr>
          <a:xfrm>
            <a:off x="8552525" y="5077907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Les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 monétaires non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3"/>
          <p:cNvSpPr/>
          <p:nvPr/>
        </p:nvSpPr>
        <p:spPr>
          <a:xfrm>
            <a:off x="-33370" y="1733166"/>
            <a:ext cx="5685490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crise économique liée au COVID-19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5652120" y="1733166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2254703"/>
            <a:ext cx="79208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 d’offre : les entreprises s’arrêtent ou tournent au ralenti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 de demande : la consommation diminue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-33370" y="4005088"/>
            <a:ext cx="5685490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politique monétaire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5652120" y="4005088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2806" y="4470988"/>
            <a:ext cx="84316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Maintien des taux d’intérêt bas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d’un nouveau programme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temporaire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d’achats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titres sur les marchés financiers : le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 de 1 850 milliards d’euros =&gt; 60 à 70 milliards € par mois d’achats de titres supplémentaires</a:t>
            </a:r>
            <a:endParaRPr lang="fr-FR" sz="1500" dirty="0">
              <a:solidFill>
                <a:srgbClr val="205AA7"/>
              </a:solidFill>
            </a:endParaRPr>
          </a:p>
          <a:p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Crise sanitaire du COVID-19</a:t>
            </a:r>
            <a:endParaRPr lang="fr-FR" sz="2800" dirty="0">
              <a:solidFill>
                <a:srgbClr val="2B5C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politiques monétaires non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Taille du bilan de l’</a:t>
            </a:r>
            <a:r>
              <a:rPr lang="fr-FR" sz="2800" dirty="0" err="1" smtClean="0">
                <a:solidFill>
                  <a:srgbClr val="2B5CAD"/>
                </a:solidFill>
              </a:rPr>
              <a:t>Eurosystème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6544216"/>
            <a:ext cx="1368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Source: ECB</a:t>
            </a:r>
          </a:p>
        </p:txBody>
      </p:sp>
      <p:graphicFrame>
        <p:nvGraphicFramePr>
          <p:cNvPr id="11" name="Graphiqu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13376"/>
              </p:ext>
            </p:extLst>
          </p:nvPr>
        </p:nvGraphicFramePr>
        <p:xfrm>
          <a:off x="395536" y="1461853"/>
          <a:ext cx="7937077" cy="525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/>
          <p:cNvSpPr/>
          <p:nvPr/>
        </p:nvSpPr>
        <p:spPr>
          <a:xfrm>
            <a:off x="7034227" y="2268380"/>
            <a:ext cx="111561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6 979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062836" y="1739569"/>
            <a:ext cx="1115616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8 366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18610665">
            <a:off x="7900564" y="5690237"/>
            <a:ext cx="14401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31/10/2021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8703187">
            <a:off x="7273484" y="5554877"/>
            <a:ext cx="132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31/12/2020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70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politiques monétaires non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Taille du bilan de l’</a:t>
            </a:r>
            <a:r>
              <a:rPr lang="fr-FR" sz="2800" dirty="0" err="1">
                <a:solidFill>
                  <a:srgbClr val="2B5CAD"/>
                </a:solidFill>
              </a:rPr>
              <a:t>E</a:t>
            </a:r>
            <a:r>
              <a:rPr lang="fr-FR" sz="2800" dirty="0" err="1" smtClean="0">
                <a:solidFill>
                  <a:srgbClr val="2B5CAD"/>
                </a:solidFill>
              </a:rPr>
              <a:t>urosystème</a:t>
            </a:r>
            <a:r>
              <a:rPr lang="fr-FR" sz="2800" dirty="0" smtClean="0">
                <a:solidFill>
                  <a:srgbClr val="2B5CAD"/>
                </a:solidFill>
              </a:rPr>
              <a:t> fin 2020</a:t>
            </a:r>
            <a:endParaRPr lang="fr-FR" sz="2800" dirty="0">
              <a:solidFill>
                <a:srgbClr val="2B5CAD"/>
              </a:solidFill>
            </a:endParaRPr>
          </a:p>
        </p:txBody>
      </p:sp>
      <p:graphicFrame>
        <p:nvGraphicFramePr>
          <p:cNvPr id="4" name="Graphiqu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7269"/>
              </p:ext>
            </p:extLst>
          </p:nvPr>
        </p:nvGraphicFramePr>
        <p:xfrm>
          <a:off x="179512" y="1484784"/>
          <a:ext cx="8040076" cy="519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ccolade fermante 2"/>
          <p:cNvSpPr/>
          <p:nvPr/>
        </p:nvSpPr>
        <p:spPr>
          <a:xfrm>
            <a:off x="8185181" y="3284984"/>
            <a:ext cx="432048" cy="136815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251520" y="1476000"/>
            <a:ext cx="7020271" cy="94489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 de la monnaie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250747" y="1476000"/>
            <a:ext cx="360040" cy="94489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475" y="3942275"/>
            <a:ext cx="1061056" cy="12689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146" y="4271692"/>
            <a:ext cx="2952328" cy="15373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899" y="5113796"/>
            <a:ext cx="3575695" cy="17442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84" y="3027388"/>
            <a:ext cx="1061056" cy="1268912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3279397" y="4690288"/>
            <a:ext cx="2063205" cy="4817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de banque centrale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219143" y="5645720"/>
            <a:ext cx="2063205" cy="4817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commerciale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9" y="2498377"/>
            <a:ext cx="1719816" cy="15960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963" y="4245408"/>
            <a:ext cx="1866896" cy="10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politiques monétaires non 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conventionnelles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Taille du bilan de l’</a:t>
            </a:r>
            <a:r>
              <a:rPr lang="fr-FR" sz="2800" dirty="0" err="1" smtClean="0">
                <a:solidFill>
                  <a:srgbClr val="2B5CAD"/>
                </a:solidFill>
              </a:rPr>
              <a:t>Eurosystème</a:t>
            </a:r>
            <a:r>
              <a:rPr lang="fr-FR" sz="2800" dirty="0" smtClean="0">
                <a:solidFill>
                  <a:srgbClr val="2B5CAD"/>
                </a:solidFill>
              </a:rPr>
              <a:t> fin 2020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204864"/>
            <a:ext cx="8058900" cy="38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8000878" y="1909005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/>
          <p:nvPr/>
        </p:nvSpPr>
        <p:spPr>
          <a:xfrm>
            <a:off x="84769" y="1914791"/>
            <a:ext cx="7916109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principal : la stabilité des prix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115238" y="3677112"/>
            <a:ext cx="7020271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viser la stabilité des prix ?  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135509" y="3677112"/>
            <a:ext cx="36004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Objectif principal 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902" y="2420267"/>
            <a:ext cx="7701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l’inflation comme la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déflation</a:t>
            </a:r>
          </a:p>
          <a:p>
            <a:pPr marL="452438" indent="-452438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 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moyen terme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2389" y="4365104"/>
            <a:ext cx="7884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Maintient le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pouvoir d’achat </a:t>
            </a:r>
            <a:endParaRPr lang="fr-FR" sz="2000" b="1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 le bon fonctionnement de l’économie, donc la 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économique</a:t>
            </a:r>
          </a:p>
          <a:p>
            <a:pPr marL="531813" indent="-531813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 à préserver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monnaie             </a:t>
            </a:r>
          </a:p>
        </p:txBody>
      </p:sp>
      <p:sp>
        <p:nvSpPr>
          <p:cNvPr id="13" name="Rectangle 23"/>
          <p:cNvSpPr/>
          <p:nvPr/>
        </p:nvSpPr>
        <p:spPr>
          <a:xfrm>
            <a:off x="121825" y="6237312"/>
            <a:ext cx="7020271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2% ?  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7142096" y="6237312"/>
            <a:ext cx="36004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questions autour de la normalisation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Rectangle 23"/>
          <p:cNvSpPr/>
          <p:nvPr/>
        </p:nvSpPr>
        <p:spPr>
          <a:xfrm>
            <a:off x="-33370" y="1733166"/>
            <a:ext cx="7809682" cy="866838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Gonflement du bilan de l’</a:t>
            </a:r>
            <a:r>
              <a:rPr lang="fr-F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eurosystème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jusqu’à quelle limite ?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7650570" y="1732030"/>
            <a:ext cx="521830" cy="850782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9776" y="3333707"/>
            <a:ext cx="8604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limite physique, pourvu que ce soit fait dans le cadre de son mandat. Donc, jusqu’à ce que l’objectif d’inflation soit atteint.</a:t>
            </a: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2000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total bilan se résorbera avec le temps (arrivée à échéance des obligations publiques et privées achetées).</a:t>
            </a:r>
          </a:p>
        </p:txBody>
      </p:sp>
    </p:spTree>
    <p:extLst>
      <p:ext uri="{BB962C8B-B14F-4D97-AF65-F5344CB8AC3E}">
        <p14:creationId xmlns:p14="http://schemas.microsoft.com/office/powerpoint/2010/main" val="6676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politiques monétaires non conventionnelles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Les questions autour de la normalisation</a:t>
            </a:r>
            <a:endParaRPr lang="fr-FR" sz="2800" dirty="0">
              <a:solidFill>
                <a:srgbClr val="2B5CA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1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Rectangle 23"/>
          <p:cNvSpPr/>
          <p:nvPr/>
        </p:nvSpPr>
        <p:spPr>
          <a:xfrm>
            <a:off x="107504" y="1865549"/>
            <a:ext cx="7809682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 de la persistance de taux très bas : quels débats ?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7791444" y="1864413"/>
            <a:ext cx="39600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9776" y="2492896"/>
            <a:ext cx="86044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Argent gratuit » et liquidité excédentaire : </a:t>
            </a:r>
          </a:p>
          <a:p>
            <a:pPr marL="1257300" lvl="2" indent="-342900">
              <a:lnSpc>
                <a:spcPct val="150000"/>
              </a:lnSpc>
              <a:buClr>
                <a:srgbClr val="F3953F"/>
              </a:buClr>
              <a:buFont typeface="Wingdings"/>
              <a:buChar char="à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Risque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mauvaise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du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?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F3953F"/>
              </a:buClr>
              <a:buFont typeface="Wingdings"/>
              <a:buChar char="à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isque de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spéculative ?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F3953F"/>
              </a:buClr>
              <a:buFont typeface="Wingdings"/>
              <a:buChar char="à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 de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surendettement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agents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économiques? 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indent="-530225">
              <a:lnSpc>
                <a:spcPct val="150000"/>
              </a:lnSpc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Pénalise les petits épargnants ?</a:t>
            </a:r>
          </a:p>
          <a:p>
            <a:pPr marL="530225" indent="-530225">
              <a:lnSpc>
                <a:spcPct val="150000"/>
              </a:lnSpc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Rentabilité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établissements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indent="-530225">
              <a:lnSpc>
                <a:spcPct val="150000"/>
              </a:lnSpc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</a:t>
            </a: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marges de manœuvre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nouvelle crise ?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979926"/>
            <a:ext cx="5621680" cy="5903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Persistance de taux d’intérêt très bas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58"/>
            <a:ext cx="9144000" cy="60838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183807"/>
            <a:ext cx="9171036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PEDAGOGIQUES </a:t>
            </a:r>
          </a:p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DE L’ECONOMIE</a:t>
            </a:r>
            <a:endParaRPr lang="fr-FR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46" y="6165304"/>
            <a:ext cx="1333308" cy="6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en vidéo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792000"/>
            <a:ext cx="630019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Qu’est ce que la politique monétaire ?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692000"/>
            <a:ext cx="7489925" cy="44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en vidéo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79200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La crise de 2008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579121" cy="45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des vidéos des ABC de l’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79200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Vidéos à découvrir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988840"/>
            <a:ext cx="4410075" cy="3848100"/>
          </a:xfrm>
          <a:prstGeom prst="rect">
            <a:avLst/>
          </a:prstGeom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56" y="1941215"/>
            <a:ext cx="43243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ABC de l’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79200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Le catalogue interactif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312800"/>
            <a:ext cx="4338017" cy="54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 lycéen Génération €uro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79200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GESA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67574"/>
            <a:ext cx="7219554" cy="48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 lycéen Génération €uro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79200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Calendrier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92000"/>
            <a:ext cx="82532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526059" y="3500067"/>
            <a:ext cx="7020271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monnaie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364328" y="3500067"/>
            <a:ext cx="36004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792000"/>
            <a:ext cx="536408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3" name="Rectangle 23"/>
          <p:cNvSpPr/>
          <p:nvPr/>
        </p:nvSpPr>
        <p:spPr>
          <a:xfrm>
            <a:off x="502964" y="4310035"/>
            <a:ext cx="7020271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création monétaire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7343214" y="4310035"/>
            <a:ext cx="36004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502963" y="2348880"/>
            <a:ext cx="7020271" cy="777106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 monétaire et  théorie quantitative de la monnaie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7343215" y="2348880"/>
            <a:ext cx="360040" cy="777106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 lycéen Génération €uro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792000"/>
            <a:ext cx="500404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GESA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348880"/>
            <a:ext cx="7654847" cy="33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58"/>
            <a:ext cx="9144000" cy="60838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183807"/>
            <a:ext cx="9171036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PEDAGOGIQUES </a:t>
            </a:r>
          </a:p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CITECO</a:t>
            </a:r>
            <a:endParaRPr lang="fr-FR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46" y="6165304"/>
            <a:ext cx="1333308" cy="6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68" y="1762272"/>
            <a:ext cx="4672100" cy="3153668"/>
          </a:xfrm>
          <a:prstGeom prst="rect">
            <a:avLst/>
          </a:prstGeom>
        </p:spPr>
      </p:pic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43" y="1138990"/>
            <a:ext cx="3147144" cy="3358362"/>
          </a:xfrm>
          <a:prstGeom prst="rect">
            <a:avLst/>
          </a:prstGeom>
        </p:spPr>
      </p:pic>
      <p:pic>
        <p:nvPicPr>
          <p:cNvPr id="6" name="Image 5">
            <a:hlinkClick r:id="rId4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143" y="4506615"/>
            <a:ext cx="3120747" cy="11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2483238"/>
            <a:ext cx="4866336" cy="325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3918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se crée la monnaie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2" y="1124744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endParaRPr lang="fr-FR" b="1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La création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monétaire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1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 algn="ctr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Un résumé en vidéo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472608" cy="292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18864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conventionnelle</a:t>
            </a:r>
          </a:p>
        </p:txBody>
      </p:sp>
    </p:spTree>
    <p:extLst>
      <p:ext uri="{BB962C8B-B14F-4D97-AF65-F5344CB8AC3E}">
        <p14:creationId xmlns:p14="http://schemas.microsoft.com/office/powerpoint/2010/main" val="2801189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 algn="ctr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Politique monétaire non-conventionnelle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8864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politique monétaire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non-conventionnelle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577" y="2985469"/>
            <a:ext cx="56988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45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8864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Citeco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La série T’as capté ?</a:t>
            </a:r>
            <a:endParaRPr lang="fr-FR" sz="2800" dirty="0">
              <a:solidFill>
                <a:srgbClr val="2B5CA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92896"/>
            <a:ext cx="4672100" cy="31536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803" y="1869614"/>
            <a:ext cx="3147144" cy="33583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803" y="5237239"/>
            <a:ext cx="3120747" cy="11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52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2400" b="1" dirty="0" smtClean="0">
                <a:hlinkClick r:id="rId4"/>
              </a:rPr>
              <a:t>abc-economie.banque-france.fr</a:t>
            </a:r>
            <a:r>
              <a:rPr lang="fr-FR" sz="2400" b="1" dirty="0" smtClean="0"/>
              <a:t>  </a:t>
            </a:r>
          </a:p>
          <a:p>
            <a:pPr marL="0" indent="0">
              <a:buNone/>
            </a:pPr>
            <a:endParaRPr lang="fr-FR" sz="1800" dirty="0" smtClean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 smtClean="0">
              <a:hlinkClick r:id="rId5"/>
            </a:endParaRPr>
          </a:p>
          <a:p>
            <a:pPr marL="0" indent="0">
              <a:buNone/>
            </a:pPr>
            <a:r>
              <a:rPr lang="fr-FR" sz="2400" b="1" dirty="0" smtClean="0">
                <a:hlinkClick r:id="rId5"/>
              </a:rPr>
              <a:t>mesquestionsdargent.fr</a:t>
            </a:r>
            <a:endParaRPr lang="fr-FR" sz="2400" b="1" dirty="0" smtClean="0"/>
          </a:p>
          <a:p>
            <a:pPr marL="0" indent="0">
              <a:buNone/>
            </a:pPr>
            <a:endParaRPr lang="fr-FR" sz="1800" dirty="0" smtClean="0">
              <a:hlinkClick r:id="rId6"/>
            </a:endParaRPr>
          </a:p>
          <a:p>
            <a:pPr marL="0" indent="0">
              <a:buNone/>
            </a:pPr>
            <a:endParaRPr lang="fr-FR" sz="1800" dirty="0">
              <a:hlinkClick r:id="rId6"/>
            </a:endParaRPr>
          </a:p>
          <a:p>
            <a:pPr marL="0" indent="0">
              <a:buNone/>
            </a:pPr>
            <a:endParaRPr lang="fr-FR" sz="1800" dirty="0" smtClean="0">
              <a:hlinkClick r:id="rId6"/>
            </a:endParaRPr>
          </a:p>
          <a:p>
            <a:pPr marL="0" indent="0">
              <a:buNone/>
            </a:pPr>
            <a:r>
              <a:rPr lang="fr-FR" sz="2400" b="1" dirty="0" smtClean="0">
                <a:hlinkClick r:id="rId6"/>
              </a:rPr>
              <a:t>citeco.fr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4" y="3356998"/>
            <a:ext cx="4190476" cy="7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2132856"/>
            <a:ext cx="1199793" cy="5736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34034" y="722313"/>
            <a:ext cx="41044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2B5CAD"/>
                </a:solidFill>
              </a:rPr>
              <a:t>Retrouvez-nous sur…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522" y="260648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Éducation économique, budgétaire et financière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762" y="4830072"/>
            <a:ext cx="2750500" cy="1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9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58"/>
            <a:ext cx="9144000" cy="60838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183807"/>
            <a:ext cx="9171036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MONNAIE NUMERIQUE</a:t>
            </a:r>
            <a:endParaRPr lang="fr-FR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46" y="6165304"/>
            <a:ext cx="1333308" cy="6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8490021" cy="49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2456816"/>
            <a:ext cx="8189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création monétaire est le processus par lequel la masse monétaire est augmentée. </a:t>
            </a: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500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3953F"/>
              </a:buClr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* V = P * T</a:t>
            </a:r>
          </a:p>
          <a:p>
            <a:pPr>
              <a:spcBef>
                <a:spcPts val="600"/>
              </a:spcBef>
              <a:buClr>
                <a:srgbClr val="F3953F"/>
              </a:buClr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masse monétaire </a:t>
            </a:r>
          </a:p>
          <a:p>
            <a:pPr>
              <a:spcBef>
                <a:spcPts val="600"/>
              </a:spcBef>
              <a:buClr>
                <a:srgbClr val="F3953F"/>
              </a:buClr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: vitesse de circulation de la monnaie</a:t>
            </a:r>
          </a:p>
          <a:p>
            <a:pPr>
              <a:spcBef>
                <a:spcPts val="600"/>
              </a:spcBef>
              <a:buClr>
                <a:srgbClr val="F3953F"/>
              </a:buClr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: niveau de prix</a:t>
            </a:r>
          </a:p>
          <a:p>
            <a:pPr>
              <a:spcBef>
                <a:spcPts val="600"/>
              </a:spcBef>
              <a:buClr>
                <a:srgbClr val="F3953F"/>
              </a:buClr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: volume de transactions de biens et services</a:t>
            </a: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endParaRPr lang="fr-FR" sz="1000" dirty="0" smtClean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fondamental de contrôler la quantité de monnaie dans l’économie (banque centrale = régulateur de la monnaie),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éviter le schéma d’</a:t>
            </a:r>
            <a:r>
              <a:rPr lang="fr-FR" sz="2000" dirty="0" err="1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hyper-inflation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de déflation</a:t>
            </a:r>
            <a:endParaRPr lang="fr-FR" dirty="0" smtClean="0"/>
          </a:p>
        </p:txBody>
      </p:sp>
      <p:sp>
        <p:nvSpPr>
          <p:cNvPr id="8" name="Rectangle 23"/>
          <p:cNvSpPr/>
          <p:nvPr/>
        </p:nvSpPr>
        <p:spPr>
          <a:xfrm>
            <a:off x="323528" y="1476000"/>
            <a:ext cx="7020271" cy="800872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masse 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monétaire et 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théorie quantitative de la </a:t>
            </a:r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monnaie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7322755" y="1476000"/>
            <a:ext cx="345589" cy="800872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988840"/>
            <a:ext cx="8240921" cy="46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251520" y="1476000"/>
            <a:ext cx="7020271" cy="432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monnaie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250747" y="1476000"/>
            <a:ext cx="360040" cy="43200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71898" y="2273856"/>
            <a:ext cx="2376264" cy="864096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fiduciaire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737248" y="2252264"/>
            <a:ext cx="2376264" cy="864096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scripturale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22844" y="5589272"/>
            <a:ext cx="7898311" cy="1070760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Ces formes de monnaie communiquent entre elles.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Quelle que soit sa forme, la monnaie a la même valeur : 10€ valent 10€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67" y="3338992"/>
            <a:ext cx="1720510" cy="1691970"/>
          </a:xfrm>
          <a:prstGeom prst="rect">
            <a:avLst/>
          </a:prstGeom>
        </p:spPr>
      </p:pic>
      <p:sp>
        <p:nvSpPr>
          <p:cNvPr id="19" name="Accolade fermante 18"/>
          <p:cNvSpPr/>
          <p:nvPr/>
        </p:nvSpPr>
        <p:spPr>
          <a:xfrm rot="5400000">
            <a:off x="4364676" y="894016"/>
            <a:ext cx="353672" cy="879894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07149" y="2216840"/>
            <a:ext cx="2376264" cy="864096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métallique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49" y="3657235"/>
            <a:ext cx="2256299" cy="12414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46" y="3911032"/>
            <a:ext cx="2402569" cy="10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23206" y="1501859"/>
            <a:ext cx="2382407" cy="649534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 Centrale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2405613" y="1506564"/>
            <a:ext cx="360040" cy="646342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2395" y="4629977"/>
            <a:ext cx="1487448" cy="481707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scripturale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425" y="4133039"/>
            <a:ext cx="1720510" cy="1691970"/>
          </a:xfrm>
          <a:prstGeom prst="rect">
            <a:avLst/>
          </a:prstGeom>
        </p:spPr>
      </p:pic>
      <p:sp>
        <p:nvSpPr>
          <p:cNvPr id="14" name="Rectangle 23"/>
          <p:cNvSpPr/>
          <p:nvPr/>
        </p:nvSpPr>
        <p:spPr>
          <a:xfrm>
            <a:off x="3071622" y="1512169"/>
            <a:ext cx="2556128" cy="628914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 </a:t>
            </a:r>
          </a:p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5588164" y="1512169"/>
            <a:ext cx="432523" cy="628914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7" name="Rectangle 23"/>
          <p:cNvSpPr/>
          <p:nvPr/>
        </p:nvSpPr>
        <p:spPr>
          <a:xfrm>
            <a:off x="6237971" y="1475999"/>
            <a:ext cx="2382407" cy="675393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économiques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8555125" y="1475999"/>
            <a:ext cx="360040" cy="675392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405298"/>
            <a:ext cx="2488535" cy="108979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45" y="4122802"/>
            <a:ext cx="1581707" cy="155546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086" y="4127801"/>
            <a:ext cx="1442905" cy="6522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3108" y="4089550"/>
            <a:ext cx="1512307" cy="15887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838113" y="4172877"/>
            <a:ext cx="1608068" cy="16309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52395" y="2753252"/>
            <a:ext cx="1487448" cy="481707"/>
          </a:xfrm>
          <a:prstGeom prst="roundRect">
            <a:avLst/>
          </a:prstGeom>
          <a:solidFill>
            <a:srgbClr val="20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fiduciaire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71431" y="2303816"/>
            <a:ext cx="2481873" cy="4078528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880764" y="5988982"/>
            <a:ext cx="2063205" cy="6568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de banque centrale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359663" y="3869946"/>
            <a:ext cx="2564968" cy="23069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5610544" y="6052721"/>
            <a:ext cx="2063205" cy="6568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Monnaie commerciale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671431" y="2300982"/>
            <a:ext cx="6416338" cy="13262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079053" y="2357196"/>
            <a:ext cx="1131383" cy="112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1755588" y="3448023"/>
            <a:ext cx="2323465" cy="5619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875" y="2359008"/>
            <a:ext cx="2763493" cy="121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8" y="0"/>
            <a:ext cx="9144000" cy="90000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politique monétaire 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251520" y="1476000"/>
            <a:ext cx="7020271" cy="944890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4000"/>
            <a:r>
              <a:rPr lang="fr-F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En période normale », les banques commerciales qui sont à l’origine de l’essentiel de la création monétaire</a:t>
            </a:r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7250747" y="1476000"/>
            <a:ext cx="360040" cy="944890"/>
          </a:xfrm>
          <a:prstGeom prst="homePlate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2000"/>
            <a:ext cx="4572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2B5CAD"/>
                </a:solidFill>
              </a:rPr>
              <a:t>Rappel de quelques concepts</a:t>
            </a:r>
            <a:endParaRPr lang="fr-FR" sz="2800" b="1" dirty="0">
              <a:solidFill>
                <a:srgbClr val="2B5CA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2725575"/>
            <a:ext cx="81895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just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ménages ou des entreprises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empruntent pour financer leurs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endParaRPr lang="fr-FR" sz="2000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montant du crédit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 sur le compte du client :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dirty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monnaie est </a:t>
            </a: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créée</a:t>
            </a:r>
          </a:p>
          <a:p>
            <a:pPr marL="533400" indent="-533400" algn="just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crédits font les dépôts »</a:t>
            </a:r>
          </a:p>
          <a:p>
            <a:pPr marL="533400" indent="-533400" algn="just">
              <a:spcBef>
                <a:spcPts val="600"/>
              </a:spcBef>
              <a:buClr>
                <a:srgbClr val="F3953F"/>
              </a:buClr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2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banque commerciale a créé de la monnaie scripturale</a:t>
            </a:r>
            <a:endParaRPr lang="fr-FR" sz="2000" b="1" dirty="0">
              <a:solidFill>
                <a:srgbClr val="205A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220118"/>
            <a:ext cx="53688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de_x0020_document xmlns="6a61ac60-93fb-4b34-864e-78e4ed6e4957">
      <Value>2</Value>
    </Type_x0020_de_x0020_document>
    <Th_x00e9_matiques xmlns="6a61ac60-93fb-4b34-864e-78e4ed6e4957">
      <Value>4</Value>
    </Th_x00e9_matiqu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9F1E75EDC084294142C83CFA70589" ma:contentTypeVersion="3" ma:contentTypeDescription="Crée un document." ma:contentTypeScope="" ma:versionID="db6407d61d91c5291fbc5f84830e6aae">
  <xsd:schema xmlns:xsd="http://www.w3.org/2001/XMLSchema" xmlns:xs="http://www.w3.org/2001/XMLSchema" xmlns:p="http://schemas.microsoft.com/office/2006/metadata/properties" xmlns:ns2="6a61ac60-93fb-4b34-864e-78e4ed6e4957" targetNamespace="http://schemas.microsoft.com/office/2006/metadata/properties" ma:root="true" ma:fieldsID="8d8444e52cf5f5040cc0d770f59f59a1" ns2:_="">
    <xsd:import namespace="6a61ac60-93fb-4b34-864e-78e4ed6e4957"/>
    <xsd:element name="properties">
      <xsd:complexType>
        <xsd:sequence>
          <xsd:element name="documentManagement">
            <xsd:complexType>
              <xsd:all>
                <xsd:element ref="ns2:Th_x00e9_matiques" minOccurs="0"/>
                <xsd:element ref="ns2:Type_x0020_d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1ac60-93fb-4b34-864e-78e4ed6e4957" elementFormDefault="qualified">
    <xsd:import namespace="http://schemas.microsoft.com/office/2006/documentManagement/types"/>
    <xsd:import namespace="http://schemas.microsoft.com/office/infopath/2007/PartnerControls"/>
    <xsd:element name="Th_x00e9_matiques" ma:index="8" nillable="true" ma:displayName="Thématiques" ma:list="{6A47C839-C96C-483B-B690-126FA88212B7}" ma:internalName="Th_x00e9_matiques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ype_x0020_de_x0020_document" ma:index="9" nillable="true" ma:displayName="Type de document" ma:list="{4F1688A6-FCBC-4129-B46B-69EF23843B71}" ma:internalName="Type_x0020_de_x0020_document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20DB28-4536-478D-9F15-A27FDD41ADDA}">
  <ds:schemaRefs>
    <ds:schemaRef ds:uri="6a61ac60-93fb-4b34-864e-78e4ed6e495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71B757-1C2B-41AB-9B73-B476BC94A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1ac60-93fb-4b34-864e-78e4ed6e4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3DF980-51D8-4D95-92D1-3D23EB447D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18412</TotalTime>
  <Words>1760</Words>
  <Application>Microsoft Office PowerPoint</Application>
  <PresentationFormat>Affichage à l'écran (4:3)</PresentationFormat>
  <Paragraphs>416</Paragraphs>
  <Slides>60</Slides>
  <Notes>60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Courier New</vt:lpstr>
      <vt:lpstr>Symbol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politique monétaire 55 minutes</dc:title>
  <dc:creator>Maud LEFEVRE</dc:creator>
  <cp:lastModifiedBy>VISIO visio</cp:lastModifiedBy>
  <cp:revision>2162</cp:revision>
  <cp:lastPrinted>2021-05-26T14:12:59Z</cp:lastPrinted>
  <dcterms:created xsi:type="dcterms:W3CDTF">2017-01-25T13:57:55Z</dcterms:created>
  <dcterms:modified xsi:type="dcterms:W3CDTF">2021-12-17T11:23:23Z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0x010100D9F9F1E75EDC084294142C83CFA70589</vt:lpwstr>
  </property>
</Properties>
</file>