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64" r:id="rId6"/>
    <p:sldId id="263" r:id="rId7"/>
    <p:sldId id="259" r:id="rId8"/>
    <p:sldId id="260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E02004-1838-46A3-A55C-ED1E2C56F250}" type="doc">
      <dgm:prSet loTypeId="urn:microsoft.com/office/officeart/2005/8/layout/arrow2" loCatId="process" qsTypeId="urn:microsoft.com/office/officeart/2005/8/quickstyle/simple1" qsCatId="simple" csTypeId="urn:microsoft.com/office/officeart/2005/8/colors/colorful1#3" csCatId="colorful" phldr="1"/>
      <dgm:spPr/>
    </dgm:pt>
    <dgm:pt modelId="{BDFA683E-F406-461F-8450-E2DA458DA845}">
      <dgm:prSet phldrT="[Text]"/>
      <dgm:spPr/>
      <dgm:t>
        <a:bodyPr/>
        <a:lstStyle/>
        <a:p>
          <a:r>
            <a:rPr lang="fr-FR" b="1" dirty="0" smtClean="0"/>
            <a:t>Découverte</a:t>
          </a:r>
          <a:endParaRPr lang="fr-FR" b="1" dirty="0"/>
        </a:p>
      </dgm:t>
    </dgm:pt>
    <dgm:pt modelId="{813A36BA-0890-492F-A866-33D197D22806}" type="parTrans" cxnId="{17D84900-3F37-4A53-ABC7-07C92383E2EF}">
      <dgm:prSet/>
      <dgm:spPr/>
      <dgm:t>
        <a:bodyPr/>
        <a:lstStyle/>
        <a:p>
          <a:endParaRPr lang="fr-FR"/>
        </a:p>
      </dgm:t>
    </dgm:pt>
    <dgm:pt modelId="{84BDD5FD-86E7-486C-97E4-A500056ECA6F}" type="sibTrans" cxnId="{17D84900-3F37-4A53-ABC7-07C92383E2EF}">
      <dgm:prSet/>
      <dgm:spPr/>
      <dgm:t>
        <a:bodyPr/>
        <a:lstStyle/>
        <a:p>
          <a:endParaRPr lang="fr-FR"/>
        </a:p>
      </dgm:t>
    </dgm:pt>
    <dgm:pt modelId="{77ECC0DB-8AAB-4E57-BD67-C188F99A34AB}">
      <dgm:prSet phldrT="[Text]"/>
      <dgm:spPr/>
      <dgm:t>
        <a:bodyPr/>
        <a:lstStyle/>
        <a:p>
          <a:r>
            <a:rPr lang="fr-FR" b="1" dirty="0" smtClean="0"/>
            <a:t>Restitution</a:t>
          </a:r>
          <a:endParaRPr lang="fr-FR" b="1" dirty="0"/>
        </a:p>
      </dgm:t>
    </dgm:pt>
    <dgm:pt modelId="{CB727318-E4ED-414D-97F4-43736817B390}" type="parTrans" cxnId="{49B9CD69-D375-40E7-8240-60DFEF5FEB4D}">
      <dgm:prSet/>
      <dgm:spPr/>
      <dgm:t>
        <a:bodyPr/>
        <a:lstStyle/>
        <a:p>
          <a:endParaRPr lang="fr-FR"/>
        </a:p>
      </dgm:t>
    </dgm:pt>
    <dgm:pt modelId="{F6169894-54B6-4EB3-B841-FAD746F0E406}" type="sibTrans" cxnId="{49B9CD69-D375-40E7-8240-60DFEF5FEB4D}">
      <dgm:prSet/>
      <dgm:spPr/>
      <dgm:t>
        <a:bodyPr/>
        <a:lstStyle/>
        <a:p>
          <a:endParaRPr lang="fr-FR"/>
        </a:p>
      </dgm:t>
    </dgm:pt>
    <dgm:pt modelId="{80F5A484-C0FA-47D0-A616-94E9DA4C8065}">
      <dgm:prSet phldrT="[Text]"/>
      <dgm:spPr/>
      <dgm:t>
        <a:bodyPr/>
        <a:lstStyle/>
        <a:p>
          <a:r>
            <a:rPr lang="fr-FR" b="1" dirty="0" smtClean="0"/>
            <a:t>Application</a:t>
          </a:r>
          <a:endParaRPr lang="fr-FR" b="1" dirty="0"/>
        </a:p>
      </dgm:t>
    </dgm:pt>
    <dgm:pt modelId="{E6F44A03-951B-42D2-B3FF-6BE2560BD67C}" type="parTrans" cxnId="{759B7EAD-036E-43E1-B2D0-CA116C02A0C3}">
      <dgm:prSet/>
      <dgm:spPr/>
      <dgm:t>
        <a:bodyPr/>
        <a:lstStyle/>
        <a:p>
          <a:endParaRPr lang="fr-FR"/>
        </a:p>
      </dgm:t>
    </dgm:pt>
    <dgm:pt modelId="{DBC57196-DEF2-4EA1-BC08-8FE2E08BE1E4}" type="sibTrans" cxnId="{759B7EAD-036E-43E1-B2D0-CA116C02A0C3}">
      <dgm:prSet/>
      <dgm:spPr/>
      <dgm:t>
        <a:bodyPr/>
        <a:lstStyle/>
        <a:p>
          <a:endParaRPr lang="fr-FR"/>
        </a:p>
      </dgm:t>
    </dgm:pt>
    <dgm:pt modelId="{30594662-CFF4-4200-9D92-F3A79CB98542}">
      <dgm:prSet phldrT="[Text]"/>
      <dgm:spPr/>
      <dgm:t>
        <a:bodyPr/>
        <a:lstStyle/>
        <a:p>
          <a:r>
            <a:rPr lang="fr-FR" b="1" dirty="0" smtClean="0"/>
            <a:t>Transfert</a:t>
          </a:r>
          <a:endParaRPr lang="fr-FR" b="1" dirty="0"/>
        </a:p>
      </dgm:t>
    </dgm:pt>
    <dgm:pt modelId="{04963F64-129E-4A83-A7CD-A1CFB1E6FD2C}" type="parTrans" cxnId="{F7A60D25-462A-4EA8-8FB0-26426190F03B}">
      <dgm:prSet/>
      <dgm:spPr/>
      <dgm:t>
        <a:bodyPr/>
        <a:lstStyle/>
        <a:p>
          <a:endParaRPr lang="fr-FR"/>
        </a:p>
      </dgm:t>
    </dgm:pt>
    <dgm:pt modelId="{74FAA677-DA56-47F6-9300-1EE4D34F639C}" type="sibTrans" cxnId="{F7A60D25-462A-4EA8-8FB0-26426190F03B}">
      <dgm:prSet/>
      <dgm:spPr/>
      <dgm:t>
        <a:bodyPr/>
        <a:lstStyle/>
        <a:p>
          <a:endParaRPr lang="fr-FR"/>
        </a:p>
      </dgm:t>
    </dgm:pt>
    <dgm:pt modelId="{67B78633-1ACF-4509-B7B7-4931BCB2669E}" type="pres">
      <dgm:prSet presAssocID="{A9E02004-1838-46A3-A55C-ED1E2C56F250}" presName="arrowDiagram" presStyleCnt="0">
        <dgm:presLayoutVars>
          <dgm:chMax val="5"/>
          <dgm:dir/>
          <dgm:resizeHandles val="exact"/>
        </dgm:presLayoutVars>
      </dgm:prSet>
      <dgm:spPr/>
    </dgm:pt>
    <dgm:pt modelId="{F9F83278-E1B5-4A57-829F-CC1136AE3EE0}" type="pres">
      <dgm:prSet presAssocID="{A9E02004-1838-46A3-A55C-ED1E2C56F250}" presName="arrow" presStyleLbl="bgShp" presStyleIdx="0" presStyleCnt="1"/>
      <dgm:spPr/>
    </dgm:pt>
    <dgm:pt modelId="{33746754-F51E-4C1B-B0BA-01F04D9917DA}" type="pres">
      <dgm:prSet presAssocID="{A9E02004-1838-46A3-A55C-ED1E2C56F250}" presName="arrowDiagram4" presStyleCnt="0"/>
      <dgm:spPr/>
    </dgm:pt>
    <dgm:pt modelId="{4AC5CF99-57B4-4900-AEB3-C938C66911A7}" type="pres">
      <dgm:prSet presAssocID="{BDFA683E-F406-461F-8450-E2DA458DA845}" presName="bullet4a" presStyleLbl="node1" presStyleIdx="0" presStyleCnt="4"/>
      <dgm:spPr/>
    </dgm:pt>
    <dgm:pt modelId="{22810B98-753F-47B0-B6C7-F52E0ED3F479}" type="pres">
      <dgm:prSet presAssocID="{BDFA683E-F406-461F-8450-E2DA458DA845}" presName="textBox4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0C15D8F-AA97-4913-B78A-35594D5323B5}" type="pres">
      <dgm:prSet presAssocID="{77ECC0DB-8AAB-4E57-BD67-C188F99A34AB}" presName="bullet4b" presStyleLbl="node1" presStyleIdx="1" presStyleCnt="4"/>
      <dgm:spPr/>
    </dgm:pt>
    <dgm:pt modelId="{99C1280A-9578-4835-A35A-2F76F55965D7}" type="pres">
      <dgm:prSet presAssocID="{77ECC0DB-8AAB-4E57-BD67-C188F99A34AB}" presName="textBox4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CE0084D-564A-41B4-8D9C-4ACFF3EE5CE6}" type="pres">
      <dgm:prSet presAssocID="{80F5A484-C0FA-47D0-A616-94E9DA4C8065}" presName="bullet4c" presStyleLbl="node1" presStyleIdx="2" presStyleCnt="4"/>
      <dgm:spPr/>
    </dgm:pt>
    <dgm:pt modelId="{430B12ED-0855-4894-A110-CD628A6DE9CF}" type="pres">
      <dgm:prSet presAssocID="{80F5A484-C0FA-47D0-A616-94E9DA4C8065}" presName="textBox4c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4A93C35-7BB2-464D-A28E-C0D933CDDCF4}" type="pres">
      <dgm:prSet presAssocID="{30594662-CFF4-4200-9D92-F3A79CB98542}" presName="bullet4d" presStyleLbl="node1" presStyleIdx="3" presStyleCnt="4"/>
      <dgm:spPr/>
    </dgm:pt>
    <dgm:pt modelId="{8FA29C8F-04C3-4677-8462-50274777C1D5}" type="pres">
      <dgm:prSet presAssocID="{30594662-CFF4-4200-9D92-F3A79CB98542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FAC1350-DFB3-4B10-9F09-59B2F993DE95}" type="presOf" srcId="{BDFA683E-F406-461F-8450-E2DA458DA845}" destId="{22810B98-753F-47B0-B6C7-F52E0ED3F479}" srcOrd="0" destOrd="0" presId="urn:microsoft.com/office/officeart/2005/8/layout/arrow2"/>
    <dgm:cxn modelId="{2CFFABF8-AFF2-487B-92C9-8BE91544F331}" type="presOf" srcId="{A9E02004-1838-46A3-A55C-ED1E2C56F250}" destId="{67B78633-1ACF-4509-B7B7-4931BCB2669E}" srcOrd="0" destOrd="0" presId="urn:microsoft.com/office/officeart/2005/8/layout/arrow2"/>
    <dgm:cxn modelId="{17D84900-3F37-4A53-ABC7-07C92383E2EF}" srcId="{A9E02004-1838-46A3-A55C-ED1E2C56F250}" destId="{BDFA683E-F406-461F-8450-E2DA458DA845}" srcOrd="0" destOrd="0" parTransId="{813A36BA-0890-492F-A866-33D197D22806}" sibTransId="{84BDD5FD-86E7-486C-97E4-A500056ECA6F}"/>
    <dgm:cxn modelId="{49B9CD69-D375-40E7-8240-60DFEF5FEB4D}" srcId="{A9E02004-1838-46A3-A55C-ED1E2C56F250}" destId="{77ECC0DB-8AAB-4E57-BD67-C188F99A34AB}" srcOrd="1" destOrd="0" parTransId="{CB727318-E4ED-414D-97F4-43736817B390}" sibTransId="{F6169894-54B6-4EB3-B841-FAD746F0E406}"/>
    <dgm:cxn modelId="{F07852AA-EA04-4739-89AF-045ED6085526}" type="presOf" srcId="{77ECC0DB-8AAB-4E57-BD67-C188F99A34AB}" destId="{99C1280A-9578-4835-A35A-2F76F55965D7}" srcOrd="0" destOrd="0" presId="urn:microsoft.com/office/officeart/2005/8/layout/arrow2"/>
    <dgm:cxn modelId="{8A2F4305-784F-4E21-9427-6059B5ED961E}" type="presOf" srcId="{30594662-CFF4-4200-9D92-F3A79CB98542}" destId="{8FA29C8F-04C3-4677-8462-50274777C1D5}" srcOrd="0" destOrd="0" presId="urn:microsoft.com/office/officeart/2005/8/layout/arrow2"/>
    <dgm:cxn modelId="{F7A60D25-462A-4EA8-8FB0-26426190F03B}" srcId="{A9E02004-1838-46A3-A55C-ED1E2C56F250}" destId="{30594662-CFF4-4200-9D92-F3A79CB98542}" srcOrd="3" destOrd="0" parTransId="{04963F64-129E-4A83-A7CD-A1CFB1E6FD2C}" sibTransId="{74FAA677-DA56-47F6-9300-1EE4D34F639C}"/>
    <dgm:cxn modelId="{759B7EAD-036E-43E1-B2D0-CA116C02A0C3}" srcId="{A9E02004-1838-46A3-A55C-ED1E2C56F250}" destId="{80F5A484-C0FA-47D0-A616-94E9DA4C8065}" srcOrd="2" destOrd="0" parTransId="{E6F44A03-951B-42D2-B3FF-6BE2560BD67C}" sibTransId="{DBC57196-DEF2-4EA1-BC08-8FE2E08BE1E4}"/>
    <dgm:cxn modelId="{40A77B03-673E-487D-88DD-604312D51D77}" type="presOf" srcId="{80F5A484-C0FA-47D0-A616-94E9DA4C8065}" destId="{430B12ED-0855-4894-A110-CD628A6DE9CF}" srcOrd="0" destOrd="0" presId="urn:microsoft.com/office/officeart/2005/8/layout/arrow2"/>
    <dgm:cxn modelId="{203E6F96-6FF4-4E15-9E7C-F3F66EE05145}" type="presParOf" srcId="{67B78633-1ACF-4509-B7B7-4931BCB2669E}" destId="{F9F83278-E1B5-4A57-829F-CC1136AE3EE0}" srcOrd="0" destOrd="0" presId="urn:microsoft.com/office/officeart/2005/8/layout/arrow2"/>
    <dgm:cxn modelId="{839CBAB1-9548-411F-9262-A4A399ACD2E6}" type="presParOf" srcId="{67B78633-1ACF-4509-B7B7-4931BCB2669E}" destId="{33746754-F51E-4C1B-B0BA-01F04D9917DA}" srcOrd="1" destOrd="0" presId="urn:microsoft.com/office/officeart/2005/8/layout/arrow2"/>
    <dgm:cxn modelId="{D62446F9-3374-4A72-9726-43725E266B5B}" type="presParOf" srcId="{33746754-F51E-4C1B-B0BA-01F04D9917DA}" destId="{4AC5CF99-57B4-4900-AEB3-C938C66911A7}" srcOrd="0" destOrd="0" presId="urn:microsoft.com/office/officeart/2005/8/layout/arrow2"/>
    <dgm:cxn modelId="{F56FB65D-03C7-406B-9EA6-D98B92B24D15}" type="presParOf" srcId="{33746754-F51E-4C1B-B0BA-01F04D9917DA}" destId="{22810B98-753F-47B0-B6C7-F52E0ED3F479}" srcOrd="1" destOrd="0" presId="urn:microsoft.com/office/officeart/2005/8/layout/arrow2"/>
    <dgm:cxn modelId="{6C44222B-0702-4407-9AF8-9F31932EC46E}" type="presParOf" srcId="{33746754-F51E-4C1B-B0BA-01F04D9917DA}" destId="{30C15D8F-AA97-4913-B78A-35594D5323B5}" srcOrd="2" destOrd="0" presId="urn:microsoft.com/office/officeart/2005/8/layout/arrow2"/>
    <dgm:cxn modelId="{485C10CD-F31D-4133-A130-11C82614EAE2}" type="presParOf" srcId="{33746754-F51E-4C1B-B0BA-01F04D9917DA}" destId="{99C1280A-9578-4835-A35A-2F76F55965D7}" srcOrd="3" destOrd="0" presId="urn:microsoft.com/office/officeart/2005/8/layout/arrow2"/>
    <dgm:cxn modelId="{C671C8FD-0D97-42D5-8EB1-928E301F6E1D}" type="presParOf" srcId="{33746754-F51E-4C1B-B0BA-01F04D9917DA}" destId="{8CE0084D-564A-41B4-8D9C-4ACFF3EE5CE6}" srcOrd="4" destOrd="0" presId="urn:microsoft.com/office/officeart/2005/8/layout/arrow2"/>
    <dgm:cxn modelId="{93D3A0F8-0311-4842-A848-8E8A446287CD}" type="presParOf" srcId="{33746754-F51E-4C1B-B0BA-01F04D9917DA}" destId="{430B12ED-0855-4894-A110-CD628A6DE9CF}" srcOrd="5" destOrd="0" presId="urn:microsoft.com/office/officeart/2005/8/layout/arrow2"/>
    <dgm:cxn modelId="{06BEDED1-AE4B-4BBC-8E51-48D7B69B9885}" type="presParOf" srcId="{33746754-F51E-4C1B-B0BA-01F04D9917DA}" destId="{14A93C35-7BB2-464D-A28E-C0D933CDDCF4}" srcOrd="6" destOrd="0" presId="urn:microsoft.com/office/officeart/2005/8/layout/arrow2"/>
    <dgm:cxn modelId="{E124E0BD-6F25-493C-BA3D-EA76809C01AB}" type="presParOf" srcId="{33746754-F51E-4C1B-B0BA-01F04D9917DA}" destId="{8FA29C8F-04C3-4677-8462-50274777C1D5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F83278-E1B5-4A57-829F-CC1136AE3EE0}">
      <dsp:nvSpPr>
        <dsp:cNvPr id="0" name=""/>
        <dsp:cNvSpPr/>
      </dsp:nvSpPr>
      <dsp:spPr>
        <a:xfrm>
          <a:off x="278674" y="0"/>
          <a:ext cx="7831908" cy="4894943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C5CF99-57B4-4900-AEB3-C938C66911A7}">
      <dsp:nvSpPr>
        <dsp:cNvPr id="0" name=""/>
        <dsp:cNvSpPr/>
      </dsp:nvSpPr>
      <dsp:spPr>
        <a:xfrm>
          <a:off x="1050117" y="3639879"/>
          <a:ext cx="180133" cy="18013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810B98-753F-47B0-B6C7-F52E0ED3F479}">
      <dsp:nvSpPr>
        <dsp:cNvPr id="0" name=""/>
        <dsp:cNvSpPr/>
      </dsp:nvSpPr>
      <dsp:spPr>
        <a:xfrm>
          <a:off x="1140184" y="3729946"/>
          <a:ext cx="1339256" cy="1164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449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Découverte</a:t>
          </a:r>
          <a:endParaRPr lang="fr-FR" sz="2000" b="1" kern="1200" dirty="0"/>
        </a:p>
      </dsp:txBody>
      <dsp:txXfrm>
        <a:off x="1140184" y="3729946"/>
        <a:ext cx="1339256" cy="1164996"/>
      </dsp:txXfrm>
    </dsp:sp>
    <dsp:sp modelId="{30C15D8F-AA97-4913-B78A-35594D5323B5}">
      <dsp:nvSpPr>
        <dsp:cNvPr id="0" name=""/>
        <dsp:cNvSpPr/>
      </dsp:nvSpPr>
      <dsp:spPr>
        <a:xfrm>
          <a:off x="2322802" y="2501315"/>
          <a:ext cx="313276" cy="31327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C1280A-9578-4835-A35A-2F76F55965D7}">
      <dsp:nvSpPr>
        <dsp:cNvPr id="0" name=""/>
        <dsp:cNvSpPr/>
      </dsp:nvSpPr>
      <dsp:spPr>
        <a:xfrm>
          <a:off x="2479440" y="2657954"/>
          <a:ext cx="1644700" cy="22369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999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Restitution</a:t>
          </a:r>
          <a:endParaRPr lang="fr-FR" sz="2000" b="1" kern="1200" dirty="0"/>
        </a:p>
      </dsp:txBody>
      <dsp:txXfrm>
        <a:off x="2479440" y="2657954"/>
        <a:ext cx="1644700" cy="2236988"/>
      </dsp:txXfrm>
    </dsp:sp>
    <dsp:sp modelId="{8CE0084D-564A-41B4-8D9C-4ACFF3EE5CE6}">
      <dsp:nvSpPr>
        <dsp:cNvPr id="0" name=""/>
        <dsp:cNvSpPr/>
      </dsp:nvSpPr>
      <dsp:spPr>
        <a:xfrm>
          <a:off x="3947923" y="1662322"/>
          <a:ext cx="415091" cy="41509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0B12ED-0855-4894-A110-CD628A6DE9CF}">
      <dsp:nvSpPr>
        <dsp:cNvPr id="0" name=""/>
        <dsp:cNvSpPr/>
      </dsp:nvSpPr>
      <dsp:spPr>
        <a:xfrm>
          <a:off x="4155468" y="1869868"/>
          <a:ext cx="1644700" cy="30250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948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Application</a:t>
          </a:r>
          <a:endParaRPr lang="fr-FR" sz="2000" b="1" kern="1200" dirty="0"/>
        </a:p>
      </dsp:txBody>
      <dsp:txXfrm>
        <a:off x="4155468" y="1869868"/>
        <a:ext cx="1644700" cy="3025074"/>
      </dsp:txXfrm>
    </dsp:sp>
    <dsp:sp modelId="{14A93C35-7BB2-464D-A28E-C0D933CDDCF4}">
      <dsp:nvSpPr>
        <dsp:cNvPr id="0" name=""/>
        <dsp:cNvSpPr/>
      </dsp:nvSpPr>
      <dsp:spPr>
        <a:xfrm>
          <a:off x="5717934" y="1107236"/>
          <a:ext cx="556065" cy="55606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A29C8F-04C3-4677-8462-50274777C1D5}">
      <dsp:nvSpPr>
        <dsp:cNvPr id="0" name=""/>
        <dsp:cNvSpPr/>
      </dsp:nvSpPr>
      <dsp:spPr>
        <a:xfrm>
          <a:off x="5995967" y="1385268"/>
          <a:ext cx="1644700" cy="3509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4648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Transfert</a:t>
          </a:r>
          <a:endParaRPr lang="fr-FR" sz="2000" b="1" kern="1200" dirty="0"/>
        </a:p>
      </dsp:txBody>
      <dsp:txXfrm>
        <a:off x="5995967" y="1385268"/>
        <a:ext cx="1644700" cy="35096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F76C-F87A-4CAC-B806-A14B131E32BF}" type="datetimeFigureOut">
              <a:rPr lang="fr-FR" smtClean="0"/>
              <a:t>14/06/2016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1E472-E5B2-45C2-BC7F-48CF4DB994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221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F76C-F87A-4CAC-B806-A14B131E32BF}" type="datetimeFigureOut">
              <a:rPr lang="fr-FR" smtClean="0"/>
              <a:t>14/06/2016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1E472-E5B2-45C2-BC7F-48CF4DB994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500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F76C-F87A-4CAC-B806-A14B131E32BF}" type="datetimeFigureOut">
              <a:rPr lang="fr-FR" smtClean="0"/>
              <a:t>14/06/2016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1E472-E5B2-45C2-BC7F-48CF4DB994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9635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re et diagramme ou organi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18487" cy="122555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457200" y="1773238"/>
            <a:ext cx="8075613" cy="3752850"/>
          </a:xfrm>
        </p:spPr>
        <p:txBody>
          <a:bodyPr rtlCol="0">
            <a:normAutofit/>
          </a:bodyPr>
          <a:lstStyle/>
          <a:p>
            <a:pPr lvl="0"/>
            <a:endParaRPr lang="fr-FR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7667625" y="6396038"/>
            <a:ext cx="936625" cy="4572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r>
              <a:rPr lang="fr-FR"/>
              <a:t>&gt; </a:t>
            </a:r>
            <a:fld id="{FB57CC24-DFE2-4B5A-9FD0-4C0B98653EE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652588" y="6372225"/>
            <a:ext cx="3048000" cy="29686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fr-FR" altLang="fr-FR"/>
              <a:t>Direction générale de l'enseignement scolaire</a:t>
            </a:r>
          </a:p>
        </p:txBody>
      </p:sp>
    </p:spTree>
    <p:extLst>
      <p:ext uri="{BB962C8B-B14F-4D97-AF65-F5344CB8AC3E}">
        <p14:creationId xmlns:p14="http://schemas.microsoft.com/office/powerpoint/2010/main" val="253769161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F76C-F87A-4CAC-B806-A14B131E32BF}" type="datetimeFigureOut">
              <a:rPr lang="fr-FR" smtClean="0"/>
              <a:t>14/06/2016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1E472-E5B2-45C2-BC7F-48CF4DB994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2433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F76C-F87A-4CAC-B806-A14B131E32BF}" type="datetimeFigureOut">
              <a:rPr lang="fr-FR" smtClean="0"/>
              <a:t>14/06/2016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1E472-E5B2-45C2-BC7F-48CF4DB994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4345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F76C-F87A-4CAC-B806-A14B131E32BF}" type="datetimeFigureOut">
              <a:rPr lang="fr-FR" smtClean="0"/>
              <a:t>14/06/2016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1E472-E5B2-45C2-BC7F-48CF4DB994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5029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F76C-F87A-4CAC-B806-A14B131E32BF}" type="datetimeFigureOut">
              <a:rPr lang="fr-FR" smtClean="0"/>
              <a:t>14/06/2016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1E472-E5B2-45C2-BC7F-48CF4DB994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9235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F76C-F87A-4CAC-B806-A14B131E32BF}" type="datetimeFigureOut">
              <a:rPr lang="fr-FR" smtClean="0"/>
              <a:t>14/06/2016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1E472-E5B2-45C2-BC7F-48CF4DB994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7624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F76C-F87A-4CAC-B806-A14B131E32BF}" type="datetimeFigureOut">
              <a:rPr lang="fr-FR" smtClean="0"/>
              <a:t>14/06/2016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1E472-E5B2-45C2-BC7F-48CF4DB994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432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F76C-F87A-4CAC-B806-A14B131E32BF}" type="datetimeFigureOut">
              <a:rPr lang="fr-FR" smtClean="0"/>
              <a:t>14/06/2016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1E472-E5B2-45C2-BC7F-48CF4DB994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4873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F76C-F87A-4CAC-B806-A14B131E32BF}" type="datetimeFigureOut">
              <a:rPr lang="fr-FR" smtClean="0"/>
              <a:t>14/06/2016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1E472-E5B2-45C2-BC7F-48CF4DB994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2866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4F76C-F87A-4CAC-B806-A14B131E32BF}" type="datetimeFigureOut">
              <a:rPr lang="fr-FR" smtClean="0"/>
              <a:t>14/06/2016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1E472-E5B2-45C2-BC7F-48CF4DB994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375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EVALUATION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659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fr-FR" altLang="fr-FR" dirty="0" smtClean="0"/>
              <a:t>DNB</a:t>
            </a:r>
          </a:p>
        </p:txBody>
      </p:sp>
      <p:sp>
        <p:nvSpPr>
          <p:cNvPr id="47107" name="ZoneTexte 5"/>
          <p:cNvSpPr txBox="1">
            <a:spLocks noChangeArrowheads="1"/>
          </p:cNvSpPr>
          <p:nvPr/>
        </p:nvSpPr>
        <p:spPr bwMode="auto">
          <a:xfrm>
            <a:off x="157163" y="1557338"/>
            <a:ext cx="8807450" cy="384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/>
              <a:t>Trois épreuves obligatoires : 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fr-FR" altLang="fr-FR" sz="20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/>
              <a:t> - une épreuve orale portant sur un des projets menés (enseignements pratiques interdisciplinaires, parcours avenir, citoyen ou d’éducation artistique et culturelle) 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/>
              <a:t> 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/>
              <a:t>- </a:t>
            </a:r>
            <a:r>
              <a:rPr lang="fr-FR" altLang="fr-FR" sz="1800"/>
              <a:t>une épreuve écrite qui porte sur les programmes de français, histoire et géographie et enseignement moral et civique </a:t>
            </a:r>
            <a:r>
              <a:rPr lang="fr-FR" altLang="fr-FR" sz="2000"/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/>
              <a:t> 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/>
              <a:t>- une épreuve écrite qui porte sur les programmes de mathématiques, physique-chimie, </a:t>
            </a:r>
            <a:r>
              <a:rPr lang="fr-FR" altLang="fr-FR" sz="2000" b="1"/>
              <a:t>sciences de la vie et de la Terre </a:t>
            </a:r>
            <a:r>
              <a:rPr lang="fr-FR" altLang="fr-FR" sz="2000"/>
              <a:t>et technologie. 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817687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DNB – livret scolaire</a:t>
            </a:r>
            <a:endParaRPr lang="fr-FR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52" y="908720"/>
            <a:ext cx="7895857" cy="5949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474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032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610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Evaluation (hors DNB)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Bulletins en SVT, AP et EPI (remarques … attitudes)</a:t>
            </a:r>
          </a:p>
          <a:p>
            <a:r>
              <a:rPr lang="fr-FR" dirty="0"/>
              <a:t>4 niveaux de compétences (</a:t>
            </a:r>
            <a:r>
              <a:rPr lang="fr-FR" dirty="0" smtClean="0"/>
              <a:t>socle)</a:t>
            </a:r>
            <a:endParaRPr lang="fr-FR" dirty="0"/>
          </a:p>
          <a:p>
            <a:r>
              <a:rPr lang="fr-FR" dirty="0" smtClean="0"/>
              <a:t>Sont à évaluer : connaissances, utilisation / raisonnement, manipulation</a:t>
            </a:r>
          </a:p>
          <a:p>
            <a:r>
              <a:rPr lang="fr-FR" dirty="0" smtClean="0"/>
              <a:t>Curseurs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5450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Dégager des paliers de maîtrises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469899" y="1440996"/>
          <a:ext cx="8389257" cy="48949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630363" y="5373688"/>
            <a:ext cx="16986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sz="1600"/>
              <a:t>L’élève découvre la ou les compétences dans une situation donnée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13075" y="4367213"/>
            <a:ext cx="188436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sz="1600"/>
              <a:t>L’élève réutilise la ou les compétences dans un contexte identique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773613" y="3530600"/>
            <a:ext cx="1922462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sz="1600"/>
              <a:t>L’élève découvre la ou les compétences dans un contexte analogue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696075" y="3057525"/>
            <a:ext cx="1760538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 sz="1600"/>
              <a:t>L’élève mobilise la ou les compétences dans un contexte inédit</a:t>
            </a:r>
          </a:p>
        </p:txBody>
      </p:sp>
      <p:sp>
        <p:nvSpPr>
          <p:cNvPr id="11272" name="ZoneTexte 2"/>
          <p:cNvSpPr txBox="1">
            <a:spLocks noChangeArrowheads="1"/>
          </p:cNvSpPr>
          <p:nvPr/>
        </p:nvSpPr>
        <p:spPr bwMode="auto">
          <a:xfrm>
            <a:off x="933450" y="1649413"/>
            <a:ext cx="39639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/>
              <a:t>Logique de « complexité »</a:t>
            </a:r>
          </a:p>
        </p:txBody>
      </p:sp>
    </p:spTree>
    <p:extLst>
      <p:ext uri="{BB962C8B-B14F-4D97-AF65-F5344CB8AC3E}">
        <p14:creationId xmlns:p14="http://schemas.microsoft.com/office/powerpoint/2010/main" val="14499683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247650"/>
            <a:ext cx="8667750" cy="636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685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67753"/>
            <a:ext cx="9144000" cy="6056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555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97</Words>
  <Application>Microsoft Office PowerPoint</Application>
  <PresentationFormat>Affichage à l'écran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EVALUATION</vt:lpstr>
      <vt:lpstr> DNB</vt:lpstr>
      <vt:lpstr>DNB – livret scolaire</vt:lpstr>
      <vt:lpstr>Présentation PowerPoint</vt:lpstr>
      <vt:lpstr>Evaluation (hors DNB)</vt:lpstr>
      <vt:lpstr>Dégager des paliers de maîtrises</vt:lpstr>
      <vt:lpstr>Présentation PowerPoint</vt:lpstr>
      <vt:lpstr>Présentation PowerPoint</vt:lpstr>
    </vt:vector>
  </TitlesOfParts>
  <Company>Rectorat de strasbourg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</dc:creator>
  <cp:lastModifiedBy>admin</cp:lastModifiedBy>
  <cp:revision>5</cp:revision>
  <dcterms:created xsi:type="dcterms:W3CDTF">2016-04-18T09:43:37Z</dcterms:created>
  <dcterms:modified xsi:type="dcterms:W3CDTF">2016-06-14T08:08:29Z</dcterms:modified>
</cp:coreProperties>
</file>