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12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2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46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60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80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33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2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51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50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03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90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86FB4-E7A3-4978-81EF-4C2BBB12E80A}" type="datetimeFigureOut">
              <a:rPr lang="fr-FR" smtClean="0"/>
              <a:t>07/03/2017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663E-B949-4D7B-9252-1DE44622D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54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575" y="5301208"/>
            <a:ext cx="7772400" cy="1037977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EPI : sciences, technologie et société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9374"/>
            <a:ext cx="6400800" cy="212549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>
                    <a:lumMod val="65000"/>
                  </a:schemeClr>
                </a:solidFill>
              </a:rPr>
              <a:t>Réel et virtuel : comment la réalité augmentée influence-t-elle nos sociétés? </a:t>
            </a:r>
          </a:p>
          <a:p>
            <a:endParaRPr lang="fr-FR" sz="40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sz="4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fr-FR" sz="4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fr-FR" sz="40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897063"/>
            <a:ext cx="70389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604448" y="332656"/>
            <a:ext cx="461665" cy="31393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r-FR" dirty="0" smtClean="0"/>
              <a:t>Dessin Pawel </a:t>
            </a:r>
            <a:r>
              <a:rPr lang="fr-FR" dirty="0" err="1" smtClean="0"/>
              <a:t>Kuczynski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4293096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1">
                    <a:lumMod val="50000"/>
                  </a:schemeClr>
                </a:solidFill>
              </a:rPr>
              <a:t>Pokémon go!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Pluridisciplinarité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Mathématiques  et technologie : calculs à partir des données du jeu – la réalité augmentée et ses applications scientifiques – les algorithmes et la programmation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604447" y="2276873"/>
            <a:ext cx="461665" cy="43344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Photomontage  du Syrien Mustafa </a:t>
            </a:r>
            <a:r>
              <a:rPr lang="fr-FR" dirty="0" err="1" smtClean="0">
                <a:solidFill>
                  <a:srgbClr val="FFFF00"/>
                </a:solidFill>
              </a:rPr>
              <a:t>Jano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Parcours citoyen : EMI – EMC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</a:rPr>
              <a:t>Traitement de l’information sous différents angles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</a:rPr>
              <a:t>Les jeux gratuits à quel prix?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</a:rPr>
              <a:t>Les vraies/fausses polémiques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2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Français : 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</a:rPr>
              <a:t>progrès et rêves scientifiques : écriture créative à partir d’une capture d’écran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</a:rPr>
              <a:t>dénoncer les travers de la société : la satire autour de ce nouveau phénomène – le débat est lancé!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5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4656"/>
          </a:xfrm>
        </p:spPr>
        <p:txBody>
          <a:bodyPr>
            <a:normAutofit/>
          </a:bodyPr>
          <a:lstStyle/>
          <a:p>
            <a:r>
              <a:rPr lang="fr-FR" dirty="0" smtClean="0"/>
              <a:t>Géographie : </a:t>
            </a:r>
            <a:r>
              <a:rPr lang="fr-FR" dirty="0"/>
              <a:t>Dynamiques territoriales de la France contemporaine</a:t>
            </a:r>
            <a:endParaRPr lang="fr-FR" dirty="0" smtClean="0"/>
          </a:p>
          <a:p>
            <a:endParaRPr lang="fr-FR" dirty="0" smtClean="0">
              <a:solidFill>
                <a:schemeClr val="bg1"/>
              </a:solidFill>
            </a:endParaRPr>
          </a:p>
          <a:p>
            <a:pPr lvl="8" algn="r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</a:rPr>
              <a:t>Géolocalisation</a:t>
            </a:r>
          </a:p>
          <a:p>
            <a:pPr lvl="8" algn="r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</a:rPr>
              <a:t>Google </a:t>
            </a:r>
            <a:r>
              <a:rPr lang="fr-FR" dirty="0" err="1" smtClean="0">
                <a:solidFill>
                  <a:schemeClr val="bg1"/>
                </a:solidFill>
              </a:rPr>
              <a:t>map</a:t>
            </a:r>
            <a:endParaRPr lang="fr-FR" dirty="0" smtClean="0">
              <a:solidFill>
                <a:schemeClr val="bg1"/>
              </a:solidFill>
            </a:endParaRPr>
          </a:p>
          <a:p>
            <a:pPr lvl="8" algn="r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</a:rPr>
              <a:t>Google </a:t>
            </a:r>
            <a:r>
              <a:rPr lang="fr-FR" dirty="0" err="1" smtClean="0">
                <a:solidFill>
                  <a:schemeClr val="bg1"/>
                </a:solidFill>
              </a:rPr>
              <a:t>earth</a:t>
            </a:r>
            <a:r>
              <a:rPr lang="fr-FR" dirty="0" smtClean="0">
                <a:solidFill>
                  <a:schemeClr val="bg1"/>
                </a:solidFill>
              </a:rPr>
              <a:t>…</a:t>
            </a:r>
            <a:endParaRPr lang="fr-F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6408712" cy="42691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43608" y="6129837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http://www.lemonde.fr/pixels/article/2016/08/03/pokemon-go-les-multiples-facteurs-des-inegalites-geographiques_4977738_4408996.html</a:t>
            </a:r>
          </a:p>
        </p:txBody>
      </p:sp>
    </p:spTree>
    <p:extLst>
      <p:ext uri="{BB962C8B-B14F-4D97-AF65-F5344CB8AC3E}">
        <p14:creationId xmlns:p14="http://schemas.microsoft.com/office/powerpoint/2010/main" val="26129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4656"/>
          </a:xfrm>
        </p:spPr>
        <p:txBody>
          <a:bodyPr>
            <a:normAutofit/>
          </a:bodyPr>
          <a:lstStyle/>
          <a:p>
            <a:r>
              <a:rPr lang="fr-FR" dirty="0" smtClean="0"/>
              <a:t>Géographie : </a:t>
            </a:r>
            <a:r>
              <a:rPr lang="fr-FR" dirty="0"/>
              <a:t>Dynamiques territoriales de la France contemporaine</a:t>
            </a:r>
            <a:endParaRPr lang="fr-FR" dirty="0" smtClean="0"/>
          </a:p>
          <a:p>
            <a:endParaRPr lang="fr-FR" dirty="0" smtClean="0">
              <a:solidFill>
                <a:schemeClr val="bg1"/>
              </a:solidFill>
            </a:endParaRPr>
          </a:p>
          <a:p>
            <a:pPr marL="3657600" lvl="8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6129837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http://www.lemonde.fr/pixels/article/2016/08/03/pokemon-go-les-multiples-facteurs-des-inegalites-geographiques_4977738_4408996.html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21325"/>
            <a:ext cx="69127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socle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b="1" dirty="0" smtClean="0"/>
              <a:t>Domaine </a:t>
            </a:r>
            <a:r>
              <a:rPr lang="fr-FR" sz="2600" b="1" dirty="0"/>
              <a:t>1. Les langages pour penser et </a:t>
            </a:r>
            <a:r>
              <a:rPr lang="fr-FR" sz="2600" b="1" dirty="0" smtClean="0"/>
              <a:t>communiquer</a:t>
            </a:r>
          </a:p>
          <a:p>
            <a:pPr marL="0" indent="0">
              <a:buNone/>
            </a:pPr>
            <a:endParaRPr lang="fr-FR" sz="1400" b="1" dirty="0" smtClean="0"/>
          </a:p>
          <a:p>
            <a:r>
              <a:rPr lang="fr-FR" sz="2600" b="1" dirty="0"/>
              <a:t>Domaine 2. Les méthodes et outils pour </a:t>
            </a:r>
            <a:r>
              <a:rPr lang="fr-FR" sz="2600" b="1" dirty="0" smtClean="0"/>
              <a:t>apprendre</a:t>
            </a:r>
          </a:p>
          <a:p>
            <a:pPr marL="0" indent="0">
              <a:buNone/>
            </a:pPr>
            <a:endParaRPr lang="fr-FR" sz="1400" b="1" dirty="0" smtClean="0"/>
          </a:p>
          <a:p>
            <a:r>
              <a:rPr lang="fr-FR" sz="2600" b="1" dirty="0"/>
              <a:t>Domaine 3. La formation de la personne et du </a:t>
            </a:r>
            <a:r>
              <a:rPr lang="fr-FR" sz="2600" b="1" dirty="0" smtClean="0"/>
              <a:t>citoyen</a:t>
            </a:r>
          </a:p>
          <a:p>
            <a:pPr marL="0" indent="0">
              <a:buNone/>
            </a:pPr>
            <a:endParaRPr lang="fr-FR" sz="1400" b="1" dirty="0" smtClean="0"/>
          </a:p>
          <a:p>
            <a:r>
              <a:rPr lang="fr-FR" sz="2600" b="1" dirty="0"/>
              <a:t>Domaine 4. Les systèmes naturels et les systèmes </a:t>
            </a:r>
            <a:r>
              <a:rPr lang="fr-FR" sz="2600" b="1" dirty="0" smtClean="0"/>
              <a:t>techniques</a:t>
            </a:r>
          </a:p>
          <a:p>
            <a:pPr marL="0" indent="0">
              <a:buNone/>
            </a:pPr>
            <a:endParaRPr lang="fr-FR" sz="1400" b="1" dirty="0" smtClean="0"/>
          </a:p>
          <a:p>
            <a:r>
              <a:rPr lang="fr-FR" sz="2600" b="1" dirty="0"/>
              <a:t>Domaine 5. Les représentations du monde et l'activité humaine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1936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641" y="692696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Réflexion à mener :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3204" y="1676800"/>
            <a:ext cx="8229600" cy="4525963"/>
          </a:xfrm>
        </p:spPr>
        <p:txBody>
          <a:bodyPr/>
          <a:lstStyle/>
          <a:p>
            <a:r>
              <a:rPr lang="fr-FR" dirty="0" smtClean="0"/>
              <a:t>Quelles compétences interdisciplinaires?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Quelle réalisation « concrète »?</a:t>
            </a:r>
          </a:p>
          <a:p>
            <a:r>
              <a:rPr lang="fr-FR" dirty="0" smtClean="0"/>
              <a:t>Quelle démarche : qui fait quoi? Avec quelle autonomie? Quel travail d’équipe?…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5957" y="11663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“It’s another Pokémon Go player—some of these people have never been outside before.”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931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218</Words>
  <Application>Microsoft Office PowerPoint</Application>
  <PresentationFormat>Affichage à l'écran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Thème Office</vt:lpstr>
      <vt:lpstr>EPI : sciences, technologie et société</vt:lpstr>
      <vt:lpstr>Pluridisciplinarité :</vt:lpstr>
      <vt:lpstr>Présentation PowerPoint</vt:lpstr>
      <vt:lpstr>Présentation PowerPoint</vt:lpstr>
      <vt:lpstr>Présentation PowerPoint</vt:lpstr>
      <vt:lpstr>Présentation PowerPoint</vt:lpstr>
      <vt:lpstr>Le socle</vt:lpstr>
      <vt:lpstr>Réflexion à mener :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 : sciences, technologie et société</dc:title>
  <dc:creator>Lenovo User</dc:creator>
  <cp:lastModifiedBy>Anne-Laure Mattern</cp:lastModifiedBy>
  <cp:revision>15</cp:revision>
  <dcterms:created xsi:type="dcterms:W3CDTF">2016-11-08T10:50:06Z</dcterms:created>
  <dcterms:modified xsi:type="dcterms:W3CDTF">2017-03-07T11:03:36Z</dcterms:modified>
</cp:coreProperties>
</file>